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57" r:id="rId4"/>
    <p:sldId id="293" r:id="rId5"/>
    <p:sldId id="294" r:id="rId6"/>
    <p:sldId id="295" r:id="rId7"/>
    <p:sldId id="296" r:id="rId8"/>
    <p:sldId id="290" r:id="rId9"/>
    <p:sldId id="297" r:id="rId10"/>
    <p:sldId id="298" r:id="rId11"/>
    <p:sldId id="299" r:id="rId12"/>
    <p:sldId id="300" r:id="rId13"/>
    <p:sldId id="291" r:id="rId14"/>
    <p:sldId id="301" r:id="rId15"/>
    <p:sldId id="302" r:id="rId16"/>
    <p:sldId id="303" r:id="rId17"/>
    <p:sldId id="304" r:id="rId18"/>
    <p:sldId id="292" r:id="rId19"/>
    <p:sldId id="305" r:id="rId20"/>
    <p:sldId id="306" r:id="rId21"/>
    <p:sldId id="307" r:id="rId22"/>
    <p:sldId id="308" r:id="rId23"/>
    <p:sldId id="289" r:id="rId24"/>
    <p:sldId id="309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AEA1B0A9-9E30-4518-BED8-498BF8187FC1}">
          <p14:sldIdLst>
            <p14:sldId id="256"/>
          </p14:sldIdLst>
        </p14:section>
        <p14:section name="目录页" id="{7C6FD6D5-9D72-4E6D-A66B-C5C983C4011B}">
          <p14:sldIdLst>
            <p14:sldId id="258"/>
          </p14:sldIdLst>
        </p14:section>
        <p14:section name="第一部分" id="{AEE1494D-116E-477C-9502-9ED7B5E66B09}">
          <p14:sldIdLst>
            <p14:sldId id="257"/>
            <p14:sldId id="293"/>
            <p14:sldId id="294"/>
            <p14:sldId id="295"/>
            <p14:sldId id="296"/>
          </p14:sldIdLst>
        </p14:section>
        <p14:section name="第二部分" id="{5BC4C3EA-B5DF-47F0-9814-07D0C870EF28}">
          <p14:sldIdLst>
            <p14:sldId id="290"/>
            <p14:sldId id="297"/>
            <p14:sldId id="298"/>
            <p14:sldId id="299"/>
            <p14:sldId id="300"/>
          </p14:sldIdLst>
        </p14:section>
        <p14:section name="第三部分" id="{027DFBA9-6A3A-49BC-B714-28FD51C94E94}">
          <p14:sldIdLst>
            <p14:sldId id="291"/>
            <p14:sldId id="301"/>
            <p14:sldId id="302"/>
            <p14:sldId id="303"/>
            <p14:sldId id="304"/>
          </p14:sldIdLst>
        </p14:section>
        <p14:section name="第四部分" id="{2A4C254D-EA2A-46F2-B18C-987179DB2E85}">
          <p14:sldIdLst>
            <p14:sldId id="292"/>
            <p14:sldId id="305"/>
            <p14:sldId id="306"/>
            <p14:sldId id="307"/>
            <p14:sldId id="308"/>
          </p14:sldIdLst>
        </p14:section>
        <p14:section name="素材页" id="{2DBBE2CF-D4DC-4B04-81CB-667C179892C3}">
          <p14:sldIdLst>
            <p14:sldId id="289"/>
          </p14:sldIdLst>
        </p14:section>
        <p14:section name="结束页" id="{756BDD02-1A3D-4EAA-A628-70A7982341A5}">
          <p14:sldIdLst>
            <p14:sldId id="309"/>
          </p14:sldIdLst>
        </p14:section>
        <p14:section name="标注页" id="{48FC94FB-C16E-4EE9-AE20-4A646A70B5C8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8FF"/>
    <a:srgbClr val="063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562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38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964F9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527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3-4E2F-AF2A-73E18873AB4C}"/>
              </c:ext>
            </c:extLst>
          </c:dPt>
          <c:cat>
            <c:strRef>
              <c:f>Sheet1!$A$2:$A$5</c:f>
              <c:strCache>
                <c:ptCount val="4"/>
                <c:pt idx="0">
                  <c:v>设计部门</c:v>
                </c:pt>
                <c:pt idx="1">
                  <c:v>设计部门</c:v>
                </c:pt>
                <c:pt idx="2">
                  <c:v>设计部门</c:v>
                </c:pt>
                <c:pt idx="3">
                  <c:v>设计部门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3-4E2F-AF2A-73E18873A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426976"/>
        <c:axId val="884427368"/>
      </c:barChart>
      <c:catAx>
        <c:axId val="8844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427368"/>
        <c:crosses val="autoZero"/>
        <c:auto val="1"/>
        <c:lblAlgn val="ctr"/>
        <c:lblOffset val="100"/>
        <c:noMultiLvlLbl val="0"/>
      </c:catAx>
      <c:valAx>
        <c:axId val="88442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4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7558033003345E-2"/>
          <c:y val="4.6293773274872635E-2"/>
          <c:w val="0.87872087984984304"/>
          <c:h val="0.7995608566529323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3964F9"/>
                </a:gs>
                <a:gs pos="100000">
                  <a:srgbClr val="0630CA"/>
                </a:gs>
              </a:gsLst>
              <a:lin ang="5400000" scaled="1"/>
            </a:gradFill>
            <a:ln>
              <a:noFill/>
            </a:ln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E05-499B-8795-7DA5A28A63D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0E05-499B-8795-7DA5A28A63D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0E05-499B-8795-7DA5A28A63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0E05-499B-8795-7DA5A28A63D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0E05-499B-8795-7DA5A28A63D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0E05-499B-8795-7DA5A28A63D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6-0E05-499B-8795-7DA5A28A63D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7-0E05-499B-8795-7DA5A28A63D8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8-0E05-499B-8795-7DA5A28A63D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0E05-499B-8795-7DA5A28A63D8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Act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22</c:v>
                </c:pt>
                <c:pt idx="2">
                  <c:v>16</c:v>
                </c:pt>
                <c:pt idx="3">
                  <c:v>40</c:v>
                </c:pt>
                <c:pt idx="4">
                  <c:v>55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60</c:v>
                </c:pt>
                <c:pt idx="9">
                  <c:v>55</c:v>
                </c:pt>
                <c:pt idx="10">
                  <c:v>75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05-499B-8795-7DA5A28A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344424"/>
        <c:axId val="936343640"/>
      </c:areaChart>
      <c:catAx>
        <c:axId val="936344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936343640"/>
        <c:crosses val="autoZero"/>
        <c:auto val="1"/>
        <c:lblAlgn val="ctr"/>
        <c:lblOffset val="100"/>
        <c:noMultiLvlLbl val="0"/>
      </c:catAx>
      <c:valAx>
        <c:axId val="936343640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crossAx val="93634442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50" b="1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800" b="1" i="0" u="none" strike="noStrike" kern="1200" spc="0" baseline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pPr>
            <a:r>
              <a:rPr lang="en-US" altLang="zh-CN" sz="4800" b="1" dirty="0">
                <a:solidFill>
                  <a:schemeClr val="accent2"/>
                </a:solidFill>
                <a:latin typeface="+mj-ea"/>
                <a:ea typeface="+mj-ea"/>
              </a:rPr>
              <a:t>70%</a:t>
            </a:r>
            <a:endParaRPr lang="zh-CN" altLang="en-US" sz="4800" b="1" dirty="0">
              <a:solidFill>
                <a:schemeClr val="accent2"/>
              </a:solidFill>
              <a:latin typeface="+mj-ea"/>
              <a:ea typeface="+mj-ea"/>
            </a:endParaRPr>
          </a:p>
        </c:rich>
      </c:tx>
      <c:layout>
        <c:manualLayout>
          <c:xMode val="edge"/>
          <c:yMode val="edge"/>
          <c:x val="0.33754464818689039"/>
          <c:y val="0.38045560878692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800" b="1" i="0" u="none" strike="noStrike" kern="1200" spc="0" baseline="0">
              <a:solidFill>
                <a:schemeClr val="accent2"/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8290059626561566E-2"/>
          <c:y val="0.19400579135604715"/>
          <c:w val="0.80341988074687687"/>
          <c:h val="0.559196991875732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图表标题</c:v>
                </c:pt>
              </c:strCache>
            </c:strRef>
          </c:tx>
          <c:spPr>
            <a:ln w="2540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4-406F-ABE8-CA7DA8B8C26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4-406F-ABE8-CA7DA8B8C2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94-406F-ABE8-CA7DA8B8C26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94-406F-ABE8-CA7DA8B8C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/>
                      <a:t>70%</a:t>
                    </a:r>
                    <a:endParaRPr lang="en-US" altLang="zh-C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94-406F-ABE8-CA7DA8B8C2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5%</a:t>
                    </a:r>
                    <a:endParaRPr lang="en-US" altLang="zh-C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A94-406F-ABE8-CA7DA8B8C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0.1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94-406F-ABE8-CA7DA8B8C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952179856745198E-3"/>
          <c:y val="0.78513280528385199"/>
          <c:w val="0.99760971118240127"/>
          <c:h val="0.10901205114895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86C66CA-4DC6-49EB-B70C-2E6DA0069F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64F419-7CC0-40AD-940C-508D3ACF0E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58317-4C81-48AE-8854-C58D9CED026D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9E1925-3527-48FF-91A2-7BD6296453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8BCC95-E5C9-4458-A8CF-90607E5D77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EBCAC-3D31-4AEE-9787-A7FC86BE0E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582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D1D425FF-9C07-4AD3-8A6F-5D78ED4AB596}"/>
              </a:ext>
            </a:extLst>
          </p:cNvPr>
          <p:cNvSpPr/>
          <p:nvPr userDrawn="1"/>
        </p:nvSpPr>
        <p:spPr>
          <a:xfrm rot="5400000">
            <a:off x="5396031" y="881260"/>
            <a:ext cx="7217996" cy="6437324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469AA108-810F-4A31-A71F-45D7E6BF68E5}"/>
              </a:ext>
            </a:extLst>
          </p:cNvPr>
          <p:cNvSpPr/>
          <p:nvPr userDrawn="1"/>
        </p:nvSpPr>
        <p:spPr>
          <a:xfrm flipH="1">
            <a:off x="-5817" y="0"/>
            <a:ext cx="1398674" cy="1247398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9E9CFAD-2652-421C-B4D3-1B5C7F867BA1}"/>
              </a:ext>
            </a:extLst>
          </p:cNvPr>
          <p:cNvSpPr>
            <a:spLocks/>
          </p:cNvSpPr>
          <p:nvPr userDrawn="1"/>
        </p:nvSpPr>
        <p:spPr bwMode="auto">
          <a:xfrm>
            <a:off x="-578624" y="6279376"/>
            <a:ext cx="1157248" cy="115724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+mj-ea"/>
              <a:ea typeface="+mj-ea"/>
            </a:endParaRPr>
          </a:p>
        </p:txBody>
      </p:sp>
      <p:grpSp>
        <p:nvGrpSpPr>
          <p:cNvPr id="10" name="图形 27">
            <a:extLst>
              <a:ext uri="{FF2B5EF4-FFF2-40B4-BE49-F238E27FC236}">
                <a16:creationId xmlns:a16="http://schemas.microsoft.com/office/drawing/2014/main" id="{8305ECB1-8C87-40BB-B63A-88C391CDF429}"/>
              </a:ext>
            </a:extLst>
          </p:cNvPr>
          <p:cNvGrpSpPr/>
          <p:nvPr userDrawn="1"/>
        </p:nvGrpSpPr>
        <p:grpSpPr>
          <a:xfrm>
            <a:off x="7194106" y="2247504"/>
            <a:ext cx="4402688" cy="3612216"/>
            <a:chOff x="7194106" y="2247504"/>
            <a:chExt cx="4402688" cy="3612216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38474FD-E1BD-43E7-8C07-3E15AF996068}"/>
                </a:ext>
              </a:extLst>
            </p:cNvPr>
            <p:cNvSpPr/>
            <p:nvPr/>
          </p:nvSpPr>
          <p:spPr>
            <a:xfrm>
              <a:off x="7224940" y="5388869"/>
              <a:ext cx="4371854" cy="15492"/>
            </a:xfrm>
            <a:custGeom>
              <a:avLst/>
              <a:gdLst>
                <a:gd name="connsiteX0" fmla="*/ 4365525 w 4371854"/>
                <a:gd name="connsiteY0" fmla="*/ 15192 h 15492"/>
                <a:gd name="connsiteX1" fmla="*/ 9823 w 4371854"/>
                <a:gd name="connsiteY1" fmla="*/ 15192 h 15492"/>
                <a:gd name="connsiteX2" fmla="*/ 298 w 4371854"/>
                <a:gd name="connsiteY2" fmla="*/ 9876 h 15492"/>
                <a:gd name="connsiteX3" fmla="*/ 5590 w 4371854"/>
                <a:gd name="connsiteY3" fmla="*/ 302 h 15492"/>
                <a:gd name="connsiteX4" fmla="*/ 9823 w 4371854"/>
                <a:gd name="connsiteY4" fmla="*/ 302 h 15492"/>
                <a:gd name="connsiteX5" fmla="*/ 4366266 w 4371854"/>
                <a:gd name="connsiteY5" fmla="*/ 302 h 15492"/>
                <a:gd name="connsiteX6" fmla="*/ 4371556 w 4371854"/>
                <a:gd name="connsiteY6" fmla="*/ 9876 h 15492"/>
                <a:gd name="connsiteX7" fmla="*/ 4366266 w 4371854"/>
                <a:gd name="connsiteY7" fmla="*/ 15192 h 1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1854" h="15492">
                  <a:moveTo>
                    <a:pt x="4365525" y="15192"/>
                  </a:moveTo>
                  <a:lnTo>
                    <a:pt x="9823" y="15192"/>
                  </a:lnTo>
                  <a:cubicBezTo>
                    <a:pt x="5732" y="16369"/>
                    <a:pt x="1468" y="13986"/>
                    <a:pt x="298" y="9876"/>
                  </a:cubicBezTo>
                  <a:cubicBezTo>
                    <a:pt x="-871" y="5766"/>
                    <a:pt x="1499" y="1478"/>
                    <a:pt x="5590" y="302"/>
                  </a:cubicBezTo>
                  <a:cubicBezTo>
                    <a:pt x="6974" y="-101"/>
                    <a:pt x="8439" y="-101"/>
                    <a:pt x="9823" y="302"/>
                  </a:cubicBezTo>
                  <a:lnTo>
                    <a:pt x="4366266" y="302"/>
                  </a:lnTo>
                  <a:cubicBezTo>
                    <a:pt x="4370356" y="1478"/>
                    <a:pt x="4372726" y="5766"/>
                    <a:pt x="4371556" y="9876"/>
                  </a:cubicBezTo>
                  <a:cubicBezTo>
                    <a:pt x="4370830" y="12452"/>
                    <a:pt x="4368829" y="14463"/>
                    <a:pt x="4366266" y="15192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3123381-3084-48BF-9F85-33C79861F500}"/>
                </a:ext>
              </a:extLst>
            </p:cNvPr>
            <p:cNvSpPr/>
            <p:nvPr/>
          </p:nvSpPr>
          <p:spPr>
            <a:xfrm>
              <a:off x="7488593" y="2362461"/>
              <a:ext cx="3848042" cy="2258640"/>
            </a:xfrm>
            <a:custGeom>
              <a:avLst/>
              <a:gdLst>
                <a:gd name="connsiteX0" fmla="*/ 0 w 3848042"/>
                <a:gd name="connsiteY0" fmla="*/ 0 h 2258640"/>
                <a:gd name="connsiteX1" fmla="*/ 3848042 w 3848042"/>
                <a:gd name="connsiteY1" fmla="*/ 0 h 2258640"/>
                <a:gd name="connsiteX2" fmla="*/ 3848042 w 3848042"/>
                <a:gd name="connsiteY2" fmla="*/ 2258641 h 2258640"/>
                <a:gd name="connsiteX3" fmla="*/ 0 w 3848042"/>
                <a:gd name="connsiteY3" fmla="*/ 2258641 h 22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42" h="2258640">
                  <a:moveTo>
                    <a:pt x="0" y="0"/>
                  </a:moveTo>
                  <a:lnTo>
                    <a:pt x="3848042" y="0"/>
                  </a:lnTo>
                  <a:lnTo>
                    <a:pt x="3848042" y="2258641"/>
                  </a:lnTo>
                  <a:lnTo>
                    <a:pt x="0" y="2258641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F4716E9-927E-46C3-AB72-E18CF3EED6A9}"/>
                </a:ext>
              </a:extLst>
            </p:cNvPr>
            <p:cNvSpPr/>
            <p:nvPr/>
          </p:nvSpPr>
          <p:spPr>
            <a:xfrm>
              <a:off x="7480887" y="2354718"/>
              <a:ext cx="3863452" cy="2274127"/>
            </a:xfrm>
            <a:custGeom>
              <a:avLst/>
              <a:gdLst>
                <a:gd name="connsiteX0" fmla="*/ 3855896 w 3863452"/>
                <a:gd name="connsiteY0" fmla="*/ 2274127 h 2274127"/>
                <a:gd name="connsiteX1" fmla="*/ 7705 w 3863452"/>
                <a:gd name="connsiteY1" fmla="*/ 2274127 h 2274127"/>
                <a:gd name="connsiteX2" fmla="*/ 0 w 3863452"/>
                <a:gd name="connsiteY2" fmla="*/ 2266384 h 2274127"/>
                <a:gd name="connsiteX3" fmla="*/ 0 w 3863452"/>
                <a:gd name="connsiteY3" fmla="*/ 7743 h 2274127"/>
                <a:gd name="connsiteX4" fmla="*/ 7705 w 3863452"/>
                <a:gd name="connsiteY4" fmla="*/ 0 h 2274127"/>
                <a:gd name="connsiteX5" fmla="*/ 3855896 w 3863452"/>
                <a:gd name="connsiteY5" fmla="*/ 0 h 2274127"/>
                <a:gd name="connsiteX6" fmla="*/ 3863453 w 3863452"/>
                <a:gd name="connsiteY6" fmla="*/ 7593 h 2274127"/>
                <a:gd name="connsiteX7" fmla="*/ 3863453 w 3863452"/>
                <a:gd name="connsiteY7" fmla="*/ 7743 h 2274127"/>
                <a:gd name="connsiteX8" fmla="*/ 3863453 w 3863452"/>
                <a:gd name="connsiteY8" fmla="*/ 2266384 h 2274127"/>
                <a:gd name="connsiteX9" fmla="*/ 3855896 w 3863452"/>
                <a:gd name="connsiteY9" fmla="*/ 2274127 h 2274127"/>
                <a:gd name="connsiteX10" fmla="*/ 15411 w 3863452"/>
                <a:gd name="connsiteY10" fmla="*/ 2259236 h 2274127"/>
                <a:gd name="connsiteX11" fmla="*/ 3848042 w 3863452"/>
                <a:gd name="connsiteY11" fmla="*/ 2259236 h 2274127"/>
                <a:gd name="connsiteX12" fmla="*/ 3848042 w 3863452"/>
                <a:gd name="connsiteY12" fmla="*/ 15486 h 2274127"/>
                <a:gd name="connsiteX13" fmla="*/ 15262 w 3863452"/>
                <a:gd name="connsiteY13" fmla="*/ 15486 h 22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452" h="2274127">
                  <a:moveTo>
                    <a:pt x="3855896" y="2274127"/>
                  </a:moveTo>
                  <a:lnTo>
                    <a:pt x="7705" y="2274127"/>
                  </a:lnTo>
                  <a:cubicBezTo>
                    <a:pt x="3450" y="2274127"/>
                    <a:pt x="0" y="2270658"/>
                    <a:pt x="0" y="2266384"/>
                  </a:cubicBezTo>
                  <a:lnTo>
                    <a:pt x="0" y="7743"/>
                  </a:lnTo>
                  <a:cubicBezTo>
                    <a:pt x="0" y="3467"/>
                    <a:pt x="3450" y="0"/>
                    <a:pt x="7705" y="0"/>
                  </a:cubicBezTo>
                  <a:lnTo>
                    <a:pt x="3855896" y="0"/>
                  </a:lnTo>
                  <a:cubicBezTo>
                    <a:pt x="3860075" y="-2"/>
                    <a:pt x="3863453" y="3398"/>
                    <a:pt x="3863453" y="7593"/>
                  </a:cubicBezTo>
                  <a:cubicBezTo>
                    <a:pt x="3863453" y="7643"/>
                    <a:pt x="3863453" y="7693"/>
                    <a:pt x="3863453" y="7743"/>
                  </a:cubicBezTo>
                  <a:lnTo>
                    <a:pt x="3863453" y="2266384"/>
                  </a:lnTo>
                  <a:cubicBezTo>
                    <a:pt x="3863453" y="2270598"/>
                    <a:pt x="3860089" y="2274053"/>
                    <a:pt x="3855896" y="2274127"/>
                  </a:cubicBezTo>
                  <a:close/>
                  <a:moveTo>
                    <a:pt x="15411" y="2259236"/>
                  </a:moveTo>
                  <a:lnTo>
                    <a:pt x="3848042" y="2259236"/>
                  </a:lnTo>
                  <a:lnTo>
                    <a:pt x="3848042" y="15486"/>
                  </a:lnTo>
                  <a:lnTo>
                    <a:pt x="15262" y="15486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AD85498-FA09-491B-BB7E-A33575DDD857}"/>
                </a:ext>
              </a:extLst>
            </p:cNvPr>
            <p:cNvSpPr/>
            <p:nvPr/>
          </p:nvSpPr>
          <p:spPr>
            <a:xfrm>
              <a:off x="7488593" y="2255247"/>
              <a:ext cx="3848042" cy="107213"/>
            </a:xfrm>
            <a:custGeom>
              <a:avLst/>
              <a:gdLst>
                <a:gd name="connsiteX0" fmla="*/ 0 w 3848042"/>
                <a:gd name="connsiteY0" fmla="*/ 0 h 107213"/>
                <a:gd name="connsiteX1" fmla="*/ 3848042 w 3848042"/>
                <a:gd name="connsiteY1" fmla="*/ 0 h 107213"/>
                <a:gd name="connsiteX2" fmla="*/ 3848042 w 3848042"/>
                <a:gd name="connsiteY2" fmla="*/ 107214 h 107213"/>
                <a:gd name="connsiteX3" fmla="*/ 0 w 3848042"/>
                <a:gd name="connsiteY3" fmla="*/ 107214 h 10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42" h="107213">
                  <a:moveTo>
                    <a:pt x="0" y="0"/>
                  </a:moveTo>
                  <a:lnTo>
                    <a:pt x="3848042" y="0"/>
                  </a:lnTo>
                  <a:lnTo>
                    <a:pt x="3848042" y="107214"/>
                  </a:lnTo>
                  <a:lnTo>
                    <a:pt x="0" y="107214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1AB82EB-9BA4-41E7-9C57-84A211C669E4}"/>
                </a:ext>
              </a:extLst>
            </p:cNvPr>
            <p:cNvSpPr/>
            <p:nvPr/>
          </p:nvSpPr>
          <p:spPr>
            <a:xfrm>
              <a:off x="7480887" y="2247504"/>
              <a:ext cx="3863452" cy="122700"/>
            </a:xfrm>
            <a:custGeom>
              <a:avLst/>
              <a:gdLst>
                <a:gd name="connsiteX0" fmla="*/ 3855896 w 3863452"/>
                <a:gd name="connsiteY0" fmla="*/ 122700 h 122700"/>
                <a:gd name="connsiteX1" fmla="*/ 7705 w 3863452"/>
                <a:gd name="connsiteY1" fmla="*/ 122700 h 122700"/>
                <a:gd name="connsiteX2" fmla="*/ 0 w 3863452"/>
                <a:gd name="connsiteY2" fmla="*/ 114957 h 122700"/>
                <a:gd name="connsiteX3" fmla="*/ 0 w 3863452"/>
                <a:gd name="connsiteY3" fmla="*/ 7743 h 122700"/>
                <a:gd name="connsiteX4" fmla="*/ 7705 w 3863452"/>
                <a:gd name="connsiteY4" fmla="*/ 0 h 122700"/>
                <a:gd name="connsiteX5" fmla="*/ 3855896 w 3863452"/>
                <a:gd name="connsiteY5" fmla="*/ 0 h 122700"/>
                <a:gd name="connsiteX6" fmla="*/ 3863453 w 3863452"/>
                <a:gd name="connsiteY6" fmla="*/ 7593 h 122700"/>
                <a:gd name="connsiteX7" fmla="*/ 3863453 w 3863452"/>
                <a:gd name="connsiteY7" fmla="*/ 7743 h 122700"/>
                <a:gd name="connsiteX8" fmla="*/ 3863453 w 3863452"/>
                <a:gd name="connsiteY8" fmla="*/ 114957 h 122700"/>
                <a:gd name="connsiteX9" fmla="*/ 3855896 w 3863452"/>
                <a:gd name="connsiteY9" fmla="*/ 122700 h 122700"/>
                <a:gd name="connsiteX10" fmla="*/ 15411 w 3863452"/>
                <a:gd name="connsiteY10" fmla="*/ 107810 h 122700"/>
                <a:gd name="connsiteX11" fmla="*/ 3848042 w 3863452"/>
                <a:gd name="connsiteY11" fmla="*/ 107810 h 122700"/>
                <a:gd name="connsiteX12" fmla="*/ 3848042 w 3863452"/>
                <a:gd name="connsiteY12" fmla="*/ 15338 h 122700"/>
                <a:gd name="connsiteX13" fmla="*/ 15262 w 3863452"/>
                <a:gd name="connsiteY13" fmla="*/ 15338 h 1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452" h="122700">
                  <a:moveTo>
                    <a:pt x="3855896" y="122700"/>
                  </a:moveTo>
                  <a:lnTo>
                    <a:pt x="7705" y="122700"/>
                  </a:lnTo>
                  <a:cubicBezTo>
                    <a:pt x="3450" y="122700"/>
                    <a:pt x="0" y="119234"/>
                    <a:pt x="0" y="114957"/>
                  </a:cubicBezTo>
                  <a:lnTo>
                    <a:pt x="0" y="7743"/>
                  </a:lnTo>
                  <a:cubicBezTo>
                    <a:pt x="0" y="3467"/>
                    <a:pt x="3450" y="0"/>
                    <a:pt x="7705" y="0"/>
                  </a:cubicBezTo>
                  <a:lnTo>
                    <a:pt x="3855896" y="0"/>
                  </a:lnTo>
                  <a:cubicBezTo>
                    <a:pt x="3860075" y="-1"/>
                    <a:pt x="3863453" y="3398"/>
                    <a:pt x="3863453" y="7593"/>
                  </a:cubicBezTo>
                  <a:cubicBezTo>
                    <a:pt x="3863453" y="7643"/>
                    <a:pt x="3863453" y="7693"/>
                    <a:pt x="3863453" y="7743"/>
                  </a:cubicBezTo>
                  <a:lnTo>
                    <a:pt x="3863453" y="114957"/>
                  </a:lnTo>
                  <a:cubicBezTo>
                    <a:pt x="3863453" y="119176"/>
                    <a:pt x="3860089" y="122620"/>
                    <a:pt x="3855896" y="122700"/>
                  </a:cubicBezTo>
                  <a:close/>
                  <a:moveTo>
                    <a:pt x="15411" y="107810"/>
                  </a:moveTo>
                  <a:lnTo>
                    <a:pt x="3848042" y="107810"/>
                  </a:lnTo>
                  <a:lnTo>
                    <a:pt x="3848042" y="15338"/>
                  </a:lnTo>
                  <a:lnTo>
                    <a:pt x="15262" y="15338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A96E3C9A-E16E-4134-9B6E-03429D1E3714}"/>
                </a:ext>
              </a:extLst>
            </p:cNvPr>
            <p:cNvSpPr/>
            <p:nvPr/>
          </p:nvSpPr>
          <p:spPr>
            <a:xfrm>
              <a:off x="9328967" y="3781557"/>
              <a:ext cx="209227" cy="674852"/>
            </a:xfrm>
            <a:custGeom>
              <a:avLst/>
              <a:gdLst>
                <a:gd name="connsiteX0" fmla="*/ 0 w 209227"/>
                <a:gd name="connsiteY0" fmla="*/ 0 h 674852"/>
                <a:gd name="connsiteX1" fmla="*/ 209228 w 209227"/>
                <a:gd name="connsiteY1" fmla="*/ 0 h 674852"/>
                <a:gd name="connsiteX2" fmla="*/ 209228 w 209227"/>
                <a:gd name="connsiteY2" fmla="*/ 674852 h 674852"/>
                <a:gd name="connsiteX3" fmla="*/ 0 w 209227"/>
                <a:gd name="connsiteY3" fmla="*/ 674852 h 67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674852">
                  <a:moveTo>
                    <a:pt x="0" y="0"/>
                  </a:moveTo>
                  <a:lnTo>
                    <a:pt x="209228" y="0"/>
                  </a:lnTo>
                  <a:lnTo>
                    <a:pt x="209228" y="674852"/>
                  </a:lnTo>
                  <a:lnTo>
                    <a:pt x="0" y="674852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01E2BDC-F3ED-4603-9266-1B000A0021D8}"/>
                </a:ext>
              </a:extLst>
            </p:cNvPr>
            <p:cNvSpPr/>
            <p:nvPr/>
          </p:nvSpPr>
          <p:spPr>
            <a:xfrm>
              <a:off x="9321262" y="3773813"/>
              <a:ext cx="224638" cy="690191"/>
            </a:xfrm>
            <a:custGeom>
              <a:avLst/>
              <a:gdLst>
                <a:gd name="connsiteX0" fmla="*/ 216933 w 224638"/>
                <a:gd name="connsiteY0" fmla="*/ 690190 h 690191"/>
                <a:gd name="connsiteX1" fmla="*/ 7705 w 224638"/>
                <a:gd name="connsiteY1" fmla="*/ 690190 h 690191"/>
                <a:gd name="connsiteX2" fmla="*/ 0 w 224638"/>
                <a:gd name="connsiteY2" fmla="*/ 682745 h 690191"/>
                <a:gd name="connsiteX3" fmla="*/ 0 w 224638"/>
                <a:gd name="connsiteY3" fmla="*/ 682596 h 690191"/>
                <a:gd name="connsiteX4" fmla="*/ 0 w 224638"/>
                <a:gd name="connsiteY4" fmla="*/ 7743 h 690191"/>
                <a:gd name="connsiteX5" fmla="*/ 7705 w 224638"/>
                <a:gd name="connsiteY5" fmla="*/ 0 h 690191"/>
                <a:gd name="connsiteX6" fmla="*/ 216933 w 224638"/>
                <a:gd name="connsiteY6" fmla="*/ 0 h 690191"/>
                <a:gd name="connsiteX7" fmla="*/ 224638 w 224638"/>
                <a:gd name="connsiteY7" fmla="*/ 7743 h 690191"/>
                <a:gd name="connsiteX8" fmla="*/ 224638 w 224638"/>
                <a:gd name="connsiteY8" fmla="*/ 682596 h 690191"/>
                <a:gd name="connsiteX9" fmla="*/ 217081 w 224638"/>
                <a:gd name="connsiteY9" fmla="*/ 690190 h 690191"/>
                <a:gd name="connsiteX10" fmla="*/ 216933 w 224638"/>
                <a:gd name="connsiteY10" fmla="*/ 690190 h 690191"/>
                <a:gd name="connsiteX11" fmla="*/ 15411 w 224638"/>
                <a:gd name="connsiteY11" fmla="*/ 675299 h 690191"/>
                <a:gd name="connsiteX12" fmla="*/ 209376 w 224638"/>
                <a:gd name="connsiteY12" fmla="*/ 675299 h 690191"/>
                <a:gd name="connsiteX13" fmla="*/ 209376 w 224638"/>
                <a:gd name="connsiteY13" fmla="*/ 15338 h 690191"/>
                <a:gd name="connsiteX14" fmla="*/ 15114 w 224638"/>
                <a:gd name="connsiteY14" fmla="*/ 15338 h 69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638" h="690191">
                  <a:moveTo>
                    <a:pt x="216933" y="690190"/>
                  </a:moveTo>
                  <a:lnTo>
                    <a:pt x="7705" y="690190"/>
                  </a:lnTo>
                  <a:cubicBezTo>
                    <a:pt x="3527" y="690279"/>
                    <a:pt x="89" y="686944"/>
                    <a:pt x="0" y="682745"/>
                  </a:cubicBezTo>
                  <a:cubicBezTo>
                    <a:pt x="0" y="682700"/>
                    <a:pt x="0" y="682640"/>
                    <a:pt x="0" y="682596"/>
                  </a:cubicBezTo>
                  <a:lnTo>
                    <a:pt x="0" y="7743"/>
                  </a:lnTo>
                  <a:cubicBezTo>
                    <a:pt x="0" y="3470"/>
                    <a:pt x="3453" y="0"/>
                    <a:pt x="7705" y="0"/>
                  </a:cubicBezTo>
                  <a:lnTo>
                    <a:pt x="216933" y="0"/>
                  </a:lnTo>
                  <a:cubicBezTo>
                    <a:pt x="221186" y="0"/>
                    <a:pt x="224638" y="3470"/>
                    <a:pt x="224638" y="7743"/>
                  </a:cubicBezTo>
                  <a:lnTo>
                    <a:pt x="224638" y="682596"/>
                  </a:lnTo>
                  <a:cubicBezTo>
                    <a:pt x="224638" y="686795"/>
                    <a:pt x="221260" y="690190"/>
                    <a:pt x="217081" y="690190"/>
                  </a:cubicBezTo>
                  <a:cubicBezTo>
                    <a:pt x="217037" y="690190"/>
                    <a:pt x="216978" y="690190"/>
                    <a:pt x="216933" y="690190"/>
                  </a:cubicBezTo>
                  <a:close/>
                  <a:moveTo>
                    <a:pt x="15411" y="675299"/>
                  </a:moveTo>
                  <a:lnTo>
                    <a:pt x="209376" y="675299"/>
                  </a:lnTo>
                  <a:lnTo>
                    <a:pt x="209376" y="15338"/>
                  </a:lnTo>
                  <a:lnTo>
                    <a:pt x="15114" y="15338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F5991A69-338F-4B0E-AA83-529B2154C977}"/>
                </a:ext>
              </a:extLst>
            </p:cNvPr>
            <p:cNvSpPr/>
            <p:nvPr/>
          </p:nvSpPr>
          <p:spPr>
            <a:xfrm>
              <a:off x="8530583" y="4130895"/>
              <a:ext cx="1856822" cy="490950"/>
            </a:xfrm>
            <a:custGeom>
              <a:avLst/>
              <a:gdLst>
                <a:gd name="connsiteX0" fmla="*/ 0 w 1856822"/>
                <a:gd name="connsiteY0" fmla="*/ 490206 h 490950"/>
                <a:gd name="connsiteX1" fmla="*/ 217970 w 1856822"/>
                <a:gd name="connsiteY1" fmla="*/ 163799 h 490950"/>
                <a:gd name="connsiteX2" fmla="*/ 483654 w 1856822"/>
                <a:gd name="connsiteY2" fmla="*/ 238253 h 490950"/>
                <a:gd name="connsiteX3" fmla="*/ 801645 w 1856822"/>
                <a:gd name="connsiteY3" fmla="*/ 0 h 490950"/>
                <a:gd name="connsiteX4" fmla="*/ 1138306 w 1856822"/>
                <a:gd name="connsiteY4" fmla="*/ 187327 h 490950"/>
                <a:gd name="connsiteX5" fmla="*/ 1317898 w 1856822"/>
                <a:gd name="connsiteY5" fmla="*/ 81900 h 490950"/>
                <a:gd name="connsiteX6" fmla="*/ 1460149 w 1856822"/>
                <a:gd name="connsiteY6" fmla="*/ 245699 h 490950"/>
                <a:gd name="connsiteX7" fmla="*/ 1688344 w 1856822"/>
                <a:gd name="connsiteY7" fmla="*/ 245699 h 490950"/>
                <a:gd name="connsiteX8" fmla="*/ 1856822 w 1856822"/>
                <a:gd name="connsiteY8" fmla="*/ 490951 h 49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822" h="490950">
                  <a:moveTo>
                    <a:pt x="0" y="490206"/>
                  </a:moveTo>
                  <a:cubicBezTo>
                    <a:pt x="0" y="490206"/>
                    <a:pt x="45787" y="234084"/>
                    <a:pt x="217970" y="163799"/>
                  </a:cubicBezTo>
                  <a:cubicBezTo>
                    <a:pt x="390154" y="93514"/>
                    <a:pt x="483654" y="238253"/>
                    <a:pt x="483654" y="238253"/>
                  </a:cubicBezTo>
                  <a:cubicBezTo>
                    <a:pt x="483654" y="238253"/>
                    <a:pt x="528107" y="0"/>
                    <a:pt x="801645" y="0"/>
                  </a:cubicBezTo>
                  <a:cubicBezTo>
                    <a:pt x="1075182" y="0"/>
                    <a:pt x="1138306" y="187327"/>
                    <a:pt x="1138306" y="187327"/>
                  </a:cubicBezTo>
                  <a:cubicBezTo>
                    <a:pt x="1138306" y="187327"/>
                    <a:pt x="1194465" y="74156"/>
                    <a:pt x="1317898" y="81900"/>
                  </a:cubicBezTo>
                  <a:cubicBezTo>
                    <a:pt x="1441330" y="89643"/>
                    <a:pt x="1460149" y="245699"/>
                    <a:pt x="1460149" y="245699"/>
                  </a:cubicBezTo>
                  <a:cubicBezTo>
                    <a:pt x="1532801" y="213326"/>
                    <a:pt x="1615692" y="213326"/>
                    <a:pt x="1688344" y="245699"/>
                  </a:cubicBezTo>
                  <a:cubicBezTo>
                    <a:pt x="1806886" y="301093"/>
                    <a:pt x="1856822" y="490951"/>
                    <a:pt x="1856822" y="49095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F1A80E4E-321C-4F5B-B32A-67768D2B9F6D}"/>
                </a:ext>
              </a:extLst>
            </p:cNvPr>
            <p:cNvSpPr/>
            <p:nvPr/>
          </p:nvSpPr>
          <p:spPr>
            <a:xfrm>
              <a:off x="8522950" y="4123003"/>
              <a:ext cx="1872267" cy="505857"/>
            </a:xfrm>
            <a:custGeom>
              <a:avLst/>
              <a:gdLst>
                <a:gd name="connsiteX0" fmla="*/ 1864455 w 1872267"/>
                <a:gd name="connsiteY0" fmla="*/ 505841 h 505857"/>
                <a:gd name="connsiteX1" fmla="*/ 7633 w 1872267"/>
                <a:gd name="connsiteY1" fmla="*/ 505841 h 505857"/>
                <a:gd name="connsiteX2" fmla="*/ 1706 w 1872267"/>
                <a:gd name="connsiteY2" fmla="*/ 503012 h 505857"/>
                <a:gd name="connsiteX3" fmla="*/ 76 w 1872267"/>
                <a:gd name="connsiteY3" fmla="*/ 496758 h 505857"/>
                <a:gd name="connsiteX4" fmla="*/ 222343 w 1872267"/>
                <a:gd name="connsiteY4" fmla="*/ 164543 h 505857"/>
                <a:gd name="connsiteX5" fmla="*/ 487434 w 1872267"/>
                <a:gd name="connsiteY5" fmla="*/ 228723 h 505857"/>
                <a:gd name="connsiteX6" fmla="*/ 808981 w 1872267"/>
                <a:gd name="connsiteY6" fmla="*/ 0 h 505857"/>
                <a:gd name="connsiteX7" fmla="*/ 1146680 w 1872267"/>
                <a:gd name="connsiteY7" fmla="*/ 178690 h 505857"/>
                <a:gd name="connsiteX8" fmla="*/ 1325827 w 1872267"/>
                <a:gd name="connsiteY8" fmla="*/ 82346 h 505857"/>
                <a:gd name="connsiteX9" fmla="*/ 1474006 w 1872267"/>
                <a:gd name="connsiteY9" fmla="*/ 242125 h 505857"/>
                <a:gd name="connsiteX10" fmla="*/ 1699533 w 1872267"/>
                <a:gd name="connsiteY10" fmla="*/ 246294 h 505857"/>
                <a:gd name="connsiteX11" fmla="*/ 1872012 w 1872267"/>
                <a:gd name="connsiteY11" fmla="*/ 496460 h 505857"/>
                <a:gd name="connsiteX12" fmla="*/ 1870679 w 1872267"/>
                <a:gd name="connsiteY12" fmla="*/ 503012 h 505857"/>
                <a:gd name="connsiteX13" fmla="*/ 1864455 w 1872267"/>
                <a:gd name="connsiteY13" fmla="*/ 505841 h 505857"/>
                <a:gd name="connsiteX14" fmla="*/ 16968 w 1872267"/>
                <a:gd name="connsiteY14" fmla="*/ 490951 h 505857"/>
                <a:gd name="connsiteX15" fmla="*/ 1854379 w 1872267"/>
                <a:gd name="connsiteY15" fmla="*/ 490951 h 505857"/>
                <a:gd name="connsiteX16" fmla="*/ 1693013 w 1872267"/>
                <a:gd name="connsiteY16" fmla="*/ 260440 h 505857"/>
                <a:gd name="connsiteX17" fmla="*/ 1470746 w 1872267"/>
                <a:gd name="connsiteY17" fmla="*/ 260440 h 505857"/>
                <a:gd name="connsiteX18" fmla="*/ 1463781 w 1872267"/>
                <a:gd name="connsiteY18" fmla="*/ 260440 h 505857"/>
                <a:gd name="connsiteX19" fmla="*/ 1459780 w 1872267"/>
                <a:gd name="connsiteY19" fmla="*/ 254633 h 505857"/>
                <a:gd name="connsiteX20" fmla="*/ 1324642 w 1872267"/>
                <a:gd name="connsiteY20" fmla="*/ 98130 h 505857"/>
                <a:gd name="connsiteX21" fmla="*/ 1152459 w 1872267"/>
                <a:gd name="connsiteY21" fmla="*/ 199239 h 505857"/>
                <a:gd name="connsiteX22" fmla="*/ 1145050 w 1872267"/>
                <a:gd name="connsiteY22" fmla="*/ 203409 h 505857"/>
                <a:gd name="connsiteX23" fmla="*/ 1138382 w 1872267"/>
                <a:gd name="connsiteY23" fmla="*/ 198346 h 505857"/>
                <a:gd name="connsiteX24" fmla="*/ 808833 w 1872267"/>
                <a:gd name="connsiteY24" fmla="*/ 16082 h 505857"/>
                <a:gd name="connsiteX25" fmla="*/ 553818 w 1872267"/>
                <a:gd name="connsiteY25" fmla="*/ 131635 h 505857"/>
                <a:gd name="connsiteX26" fmla="*/ 498251 w 1872267"/>
                <a:gd name="connsiteY26" fmla="*/ 247932 h 505857"/>
                <a:gd name="connsiteX27" fmla="*/ 492324 w 1872267"/>
                <a:gd name="connsiteY27" fmla="*/ 254037 h 505857"/>
                <a:gd name="connsiteX28" fmla="*/ 484322 w 1872267"/>
                <a:gd name="connsiteY28" fmla="*/ 250761 h 505857"/>
                <a:gd name="connsiteX29" fmla="*/ 227974 w 1872267"/>
                <a:gd name="connsiteY29" fmla="*/ 179434 h 505857"/>
                <a:gd name="connsiteX30" fmla="*/ 16968 w 1872267"/>
                <a:gd name="connsiteY30" fmla="*/ 490355 h 50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267" h="505857">
                  <a:moveTo>
                    <a:pt x="1864455" y="505841"/>
                  </a:moveTo>
                  <a:lnTo>
                    <a:pt x="7633" y="505841"/>
                  </a:lnTo>
                  <a:cubicBezTo>
                    <a:pt x="5336" y="505811"/>
                    <a:pt x="3173" y="504784"/>
                    <a:pt x="1706" y="503012"/>
                  </a:cubicBezTo>
                  <a:cubicBezTo>
                    <a:pt x="357" y="501225"/>
                    <a:pt x="-221" y="498977"/>
                    <a:pt x="76" y="496758"/>
                  </a:cubicBezTo>
                  <a:cubicBezTo>
                    <a:pt x="2002" y="486037"/>
                    <a:pt x="48678" y="235573"/>
                    <a:pt x="222343" y="164543"/>
                  </a:cubicBezTo>
                  <a:cubicBezTo>
                    <a:pt x="314925" y="122551"/>
                    <a:pt x="424044" y="148983"/>
                    <a:pt x="487434" y="228723"/>
                  </a:cubicBezTo>
                  <a:cubicBezTo>
                    <a:pt x="503586" y="174818"/>
                    <a:pt x="574119" y="0"/>
                    <a:pt x="808981" y="0"/>
                  </a:cubicBezTo>
                  <a:cubicBezTo>
                    <a:pt x="1039695" y="0"/>
                    <a:pt x="1124897" y="134017"/>
                    <a:pt x="1146680" y="178690"/>
                  </a:cubicBezTo>
                  <a:cubicBezTo>
                    <a:pt x="1166684" y="148164"/>
                    <a:pt x="1224918" y="75794"/>
                    <a:pt x="1325827" y="82346"/>
                  </a:cubicBezTo>
                  <a:cubicBezTo>
                    <a:pt x="1435183" y="89196"/>
                    <a:pt x="1466449" y="206536"/>
                    <a:pt x="1474006" y="242125"/>
                  </a:cubicBezTo>
                  <a:cubicBezTo>
                    <a:pt x="1546583" y="212418"/>
                    <a:pt x="1628096" y="213936"/>
                    <a:pt x="1699533" y="246294"/>
                  </a:cubicBezTo>
                  <a:cubicBezTo>
                    <a:pt x="1820002" y="302433"/>
                    <a:pt x="1869938" y="488568"/>
                    <a:pt x="1872012" y="496460"/>
                  </a:cubicBezTo>
                  <a:cubicBezTo>
                    <a:pt x="1872620" y="498738"/>
                    <a:pt x="1872131" y="501166"/>
                    <a:pt x="1870679" y="503012"/>
                  </a:cubicBezTo>
                  <a:cubicBezTo>
                    <a:pt x="1869197" y="504933"/>
                    <a:pt x="1866870" y="506005"/>
                    <a:pt x="1864455" y="505841"/>
                  </a:cubicBezTo>
                  <a:close/>
                  <a:moveTo>
                    <a:pt x="16968" y="490951"/>
                  </a:moveTo>
                  <a:lnTo>
                    <a:pt x="1854379" y="490951"/>
                  </a:lnTo>
                  <a:cubicBezTo>
                    <a:pt x="1842377" y="452086"/>
                    <a:pt x="1791848" y="306602"/>
                    <a:pt x="1693013" y="260440"/>
                  </a:cubicBezTo>
                  <a:cubicBezTo>
                    <a:pt x="1622184" y="229214"/>
                    <a:pt x="1541575" y="229214"/>
                    <a:pt x="1470746" y="260440"/>
                  </a:cubicBezTo>
                  <a:cubicBezTo>
                    <a:pt x="1468582" y="261632"/>
                    <a:pt x="1465945" y="261632"/>
                    <a:pt x="1463781" y="260440"/>
                  </a:cubicBezTo>
                  <a:cubicBezTo>
                    <a:pt x="1461588" y="259264"/>
                    <a:pt x="1460106" y="257105"/>
                    <a:pt x="1459780" y="254633"/>
                  </a:cubicBezTo>
                  <a:cubicBezTo>
                    <a:pt x="1459780" y="253144"/>
                    <a:pt x="1440221" y="105725"/>
                    <a:pt x="1324642" y="98130"/>
                  </a:cubicBezTo>
                  <a:cubicBezTo>
                    <a:pt x="1209063" y="90536"/>
                    <a:pt x="1152903" y="198197"/>
                    <a:pt x="1152459" y="199239"/>
                  </a:cubicBezTo>
                  <a:cubicBezTo>
                    <a:pt x="1151021" y="201964"/>
                    <a:pt x="1148117" y="203602"/>
                    <a:pt x="1145050" y="203409"/>
                  </a:cubicBezTo>
                  <a:cubicBezTo>
                    <a:pt x="1141997" y="203260"/>
                    <a:pt x="1139360" y="201250"/>
                    <a:pt x="1138382" y="198346"/>
                  </a:cubicBezTo>
                  <a:cubicBezTo>
                    <a:pt x="1137641" y="196410"/>
                    <a:pt x="1072887" y="16082"/>
                    <a:pt x="808833" y="16082"/>
                  </a:cubicBezTo>
                  <a:cubicBezTo>
                    <a:pt x="698292" y="16082"/>
                    <a:pt x="612497" y="54947"/>
                    <a:pt x="553818" y="131635"/>
                  </a:cubicBezTo>
                  <a:cubicBezTo>
                    <a:pt x="527457" y="166092"/>
                    <a:pt x="508535" y="205702"/>
                    <a:pt x="498251" y="247932"/>
                  </a:cubicBezTo>
                  <a:cubicBezTo>
                    <a:pt x="497703" y="251000"/>
                    <a:pt x="495362" y="253412"/>
                    <a:pt x="492324" y="254037"/>
                  </a:cubicBezTo>
                  <a:cubicBezTo>
                    <a:pt x="489242" y="254693"/>
                    <a:pt x="486071" y="253397"/>
                    <a:pt x="484322" y="250761"/>
                  </a:cubicBezTo>
                  <a:cubicBezTo>
                    <a:pt x="427274" y="167819"/>
                    <a:pt x="319341" y="137785"/>
                    <a:pt x="227974" y="179434"/>
                  </a:cubicBezTo>
                  <a:cubicBezTo>
                    <a:pt x="80388" y="239295"/>
                    <a:pt x="27193" y="444640"/>
                    <a:pt x="16968" y="49035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5FB4015D-962B-4FF5-8B2C-8988B44E6575}"/>
                </a:ext>
              </a:extLst>
            </p:cNvPr>
            <p:cNvSpPr/>
            <p:nvPr/>
          </p:nvSpPr>
          <p:spPr>
            <a:xfrm>
              <a:off x="9289996" y="3779025"/>
              <a:ext cx="281687" cy="109596"/>
            </a:xfrm>
            <a:custGeom>
              <a:avLst/>
              <a:gdLst>
                <a:gd name="connsiteX0" fmla="*/ 254422 w 281687"/>
                <a:gd name="connsiteY0" fmla="*/ 109596 h 109596"/>
                <a:gd name="connsiteX1" fmla="*/ 27265 w 281687"/>
                <a:gd name="connsiteY1" fmla="*/ 109596 h 109596"/>
                <a:gd name="connsiteX2" fmla="*/ 0 w 281687"/>
                <a:gd name="connsiteY2" fmla="*/ 0 h 109596"/>
                <a:gd name="connsiteX3" fmla="*/ 281687 w 281687"/>
                <a:gd name="connsiteY3" fmla="*/ 0 h 109596"/>
                <a:gd name="connsiteX4" fmla="*/ 254422 w 281687"/>
                <a:gd name="connsiteY4" fmla="*/ 109596 h 1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87" h="109596">
                  <a:moveTo>
                    <a:pt x="254422" y="109596"/>
                  </a:moveTo>
                  <a:lnTo>
                    <a:pt x="27265" y="109596"/>
                  </a:lnTo>
                  <a:lnTo>
                    <a:pt x="0" y="0"/>
                  </a:lnTo>
                  <a:lnTo>
                    <a:pt x="281687" y="0"/>
                  </a:lnTo>
                  <a:lnTo>
                    <a:pt x="254422" y="109596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FBB0DE46-06BD-4111-8F25-65AAD2A55C7B}"/>
                </a:ext>
              </a:extLst>
            </p:cNvPr>
            <p:cNvSpPr/>
            <p:nvPr/>
          </p:nvSpPr>
          <p:spPr>
            <a:xfrm>
              <a:off x="9282332" y="3771431"/>
              <a:ext cx="296831" cy="124952"/>
            </a:xfrm>
            <a:custGeom>
              <a:avLst/>
              <a:gdLst>
                <a:gd name="connsiteX0" fmla="*/ 261494 w 296831"/>
                <a:gd name="connsiteY0" fmla="*/ 124934 h 124952"/>
                <a:gd name="connsiteX1" fmla="*/ 34929 w 296831"/>
                <a:gd name="connsiteY1" fmla="*/ 124934 h 124952"/>
                <a:gd name="connsiteX2" fmla="*/ 27520 w 296831"/>
                <a:gd name="connsiteY2" fmla="*/ 119127 h 124952"/>
                <a:gd name="connsiteX3" fmla="*/ 255 w 296831"/>
                <a:gd name="connsiteY3" fmla="*/ 9530 h 124952"/>
                <a:gd name="connsiteX4" fmla="*/ 1589 w 296831"/>
                <a:gd name="connsiteY4" fmla="*/ 2829 h 124952"/>
                <a:gd name="connsiteX5" fmla="*/ 7664 w 296831"/>
                <a:gd name="connsiteY5" fmla="*/ 0 h 124952"/>
                <a:gd name="connsiteX6" fmla="*/ 289203 w 296831"/>
                <a:gd name="connsiteY6" fmla="*/ 0 h 124952"/>
                <a:gd name="connsiteX7" fmla="*/ 295278 w 296831"/>
                <a:gd name="connsiteY7" fmla="*/ 2829 h 124952"/>
                <a:gd name="connsiteX8" fmla="*/ 296612 w 296831"/>
                <a:gd name="connsiteY8" fmla="*/ 9530 h 124952"/>
                <a:gd name="connsiteX9" fmla="*/ 269347 w 296831"/>
                <a:gd name="connsiteY9" fmla="*/ 119127 h 124952"/>
                <a:gd name="connsiteX10" fmla="*/ 261494 w 296831"/>
                <a:gd name="connsiteY10" fmla="*/ 124934 h 124952"/>
                <a:gd name="connsiteX11" fmla="*/ 40264 w 296831"/>
                <a:gd name="connsiteY11" fmla="*/ 110043 h 124952"/>
                <a:gd name="connsiteX12" fmla="*/ 255567 w 296831"/>
                <a:gd name="connsiteY12" fmla="*/ 110043 h 124952"/>
                <a:gd name="connsiteX13" fmla="*/ 278979 w 296831"/>
                <a:gd name="connsiteY13" fmla="*/ 15784 h 124952"/>
                <a:gd name="connsiteX14" fmla="*/ 17444 w 296831"/>
                <a:gd name="connsiteY14" fmla="*/ 15784 h 12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831" h="124952">
                  <a:moveTo>
                    <a:pt x="261494" y="124934"/>
                  </a:moveTo>
                  <a:lnTo>
                    <a:pt x="34929" y="124934"/>
                  </a:lnTo>
                  <a:cubicBezTo>
                    <a:pt x="31417" y="124964"/>
                    <a:pt x="28350" y="122552"/>
                    <a:pt x="27520" y="119127"/>
                  </a:cubicBezTo>
                  <a:lnTo>
                    <a:pt x="255" y="9530"/>
                  </a:lnTo>
                  <a:cubicBezTo>
                    <a:pt x="-352" y="7207"/>
                    <a:pt x="137" y="4735"/>
                    <a:pt x="1589" y="2829"/>
                  </a:cubicBezTo>
                  <a:cubicBezTo>
                    <a:pt x="3086" y="1028"/>
                    <a:pt x="5323" y="-15"/>
                    <a:pt x="7664" y="0"/>
                  </a:cubicBezTo>
                  <a:lnTo>
                    <a:pt x="289203" y="0"/>
                  </a:lnTo>
                  <a:cubicBezTo>
                    <a:pt x="291544" y="-15"/>
                    <a:pt x="293782" y="1028"/>
                    <a:pt x="295278" y="2829"/>
                  </a:cubicBezTo>
                  <a:cubicBezTo>
                    <a:pt x="296671" y="4765"/>
                    <a:pt x="297160" y="7207"/>
                    <a:pt x="296612" y="9530"/>
                  </a:cubicBezTo>
                  <a:lnTo>
                    <a:pt x="269347" y="119127"/>
                  </a:lnTo>
                  <a:cubicBezTo>
                    <a:pt x="268488" y="122730"/>
                    <a:pt x="265169" y="125187"/>
                    <a:pt x="261494" y="124934"/>
                  </a:cubicBezTo>
                  <a:close/>
                  <a:moveTo>
                    <a:pt x="40264" y="110043"/>
                  </a:moveTo>
                  <a:lnTo>
                    <a:pt x="255567" y="110043"/>
                  </a:lnTo>
                  <a:lnTo>
                    <a:pt x="278979" y="15784"/>
                  </a:lnTo>
                  <a:lnTo>
                    <a:pt x="17444" y="15784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52CB8CA-3242-40FF-A6D1-5D21564A851E}"/>
                </a:ext>
              </a:extLst>
            </p:cNvPr>
            <p:cNvSpPr/>
            <p:nvPr/>
          </p:nvSpPr>
          <p:spPr>
            <a:xfrm>
              <a:off x="9005029" y="3436685"/>
              <a:ext cx="280225" cy="564957"/>
            </a:xfrm>
            <a:custGeom>
              <a:avLst/>
              <a:gdLst>
                <a:gd name="connsiteX0" fmla="*/ 171166 w 280225"/>
                <a:gd name="connsiteY0" fmla="*/ 0 h 564957"/>
                <a:gd name="connsiteX1" fmla="*/ 10689 w 280225"/>
                <a:gd name="connsiteY1" fmla="*/ 199388 h 564957"/>
                <a:gd name="connsiteX2" fmla="*/ 63737 w 280225"/>
                <a:gd name="connsiteY2" fmla="*/ 564958 h 564957"/>
                <a:gd name="connsiteX3" fmla="*/ 280225 w 280225"/>
                <a:gd name="connsiteY3" fmla="*/ 32908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25" h="564957">
                  <a:moveTo>
                    <a:pt x="171166" y="0"/>
                  </a:moveTo>
                  <a:cubicBezTo>
                    <a:pt x="171166" y="0"/>
                    <a:pt x="52623" y="74454"/>
                    <a:pt x="10689" y="199388"/>
                  </a:cubicBezTo>
                  <a:cubicBezTo>
                    <a:pt x="-31246" y="324322"/>
                    <a:pt x="63737" y="564958"/>
                    <a:pt x="63737" y="564958"/>
                  </a:cubicBezTo>
                  <a:lnTo>
                    <a:pt x="280225" y="329087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91FCE25-1CD0-40E2-8087-1D5986539163}"/>
                </a:ext>
              </a:extLst>
            </p:cNvPr>
            <p:cNvSpPr/>
            <p:nvPr/>
          </p:nvSpPr>
          <p:spPr>
            <a:xfrm>
              <a:off x="8997641" y="3429500"/>
              <a:ext cx="294689" cy="579886"/>
            </a:xfrm>
            <a:custGeom>
              <a:avLst/>
              <a:gdLst>
                <a:gd name="connsiteX0" fmla="*/ 71125 w 294689"/>
                <a:gd name="connsiteY0" fmla="*/ 579886 h 579886"/>
                <a:gd name="connsiteX1" fmla="*/ 69643 w 294689"/>
                <a:gd name="connsiteY1" fmla="*/ 579886 h 579886"/>
                <a:gd name="connsiteX2" fmla="*/ 64012 w 294689"/>
                <a:gd name="connsiteY2" fmla="*/ 575121 h 579886"/>
                <a:gd name="connsiteX3" fmla="*/ 10965 w 294689"/>
                <a:gd name="connsiteY3" fmla="*/ 204339 h 579886"/>
                <a:gd name="connsiteX4" fmla="*/ 173961 w 294689"/>
                <a:gd name="connsiteY4" fmla="*/ 782 h 579886"/>
                <a:gd name="connsiteX5" fmla="*/ 180481 w 294689"/>
                <a:gd name="connsiteY5" fmla="*/ 782 h 579886"/>
                <a:gd name="connsiteX6" fmla="*/ 185222 w 294689"/>
                <a:gd name="connsiteY6" fmla="*/ 5547 h 579886"/>
                <a:gd name="connsiteX7" fmla="*/ 294281 w 294689"/>
                <a:gd name="connsiteY7" fmla="*/ 333741 h 579886"/>
                <a:gd name="connsiteX8" fmla="*/ 292652 w 294689"/>
                <a:gd name="connsiteY8" fmla="*/ 341484 h 579886"/>
                <a:gd name="connsiteX9" fmla="*/ 76015 w 294689"/>
                <a:gd name="connsiteY9" fmla="*/ 577355 h 579886"/>
                <a:gd name="connsiteX10" fmla="*/ 71125 w 294689"/>
                <a:gd name="connsiteY10" fmla="*/ 579886 h 579886"/>
                <a:gd name="connsiteX11" fmla="*/ 174850 w 294689"/>
                <a:gd name="connsiteY11" fmla="*/ 19246 h 579886"/>
                <a:gd name="connsiteX12" fmla="*/ 25634 w 294689"/>
                <a:gd name="connsiteY12" fmla="*/ 209105 h 579886"/>
                <a:gd name="connsiteX13" fmla="*/ 74089 w 294689"/>
                <a:gd name="connsiteY13" fmla="*/ 557848 h 579886"/>
                <a:gd name="connsiteX14" fmla="*/ 279316 w 294689"/>
                <a:gd name="connsiteY14" fmla="*/ 334485 h 5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689" h="579886">
                  <a:moveTo>
                    <a:pt x="71125" y="579886"/>
                  </a:moveTo>
                  <a:lnTo>
                    <a:pt x="69643" y="579886"/>
                  </a:lnTo>
                  <a:cubicBezTo>
                    <a:pt x="67065" y="579410"/>
                    <a:pt x="64916" y="577593"/>
                    <a:pt x="64012" y="575121"/>
                  </a:cubicBezTo>
                  <a:cubicBezTo>
                    <a:pt x="60012" y="565144"/>
                    <a:pt x="-30822" y="330167"/>
                    <a:pt x="10965" y="204339"/>
                  </a:cubicBezTo>
                  <a:cubicBezTo>
                    <a:pt x="52751" y="78512"/>
                    <a:pt x="169515" y="3909"/>
                    <a:pt x="173961" y="782"/>
                  </a:cubicBezTo>
                  <a:cubicBezTo>
                    <a:pt x="176006" y="-261"/>
                    <a:pt x="178436" y="-261"/>
                    <a:pt x="180481" y="782"/>
                  </a:cubicBezTo>
                  <a:cubicBezTo>
                    <a:pt x="182718" y="1541"/>
                    <a:pt x="184467" y="3298"/>
                    <a:pt x="185222" y="5547"/>
                  </a:cubicBezTo>
                  <a:lnTo>
                    <a:pt x="294281" y="333741"/>
                  </a:lnTo>
                  <a:cubicBezTo>
                    <a:pt x="295185" y="336421"/>
                    <a:pt x="294563" y="339399"/>
                    <a:pt x="292652" y="341484"/>
                  </a:cubicBezTo>
                  <a:lnTo>
                    <a:pt x="76015" y="577355"/>
                  </a:lnTo>
                  <a:cubicBezTo>
                    <a:pt x="74785" y="578829"/>
                    <a:pt x="73022" y="579737"/>
                    <a:pt x="71125" y="579886"/>
                  </a:cubicBezTo>
                  <a:close/>
                  <a:moveTo>
                    <a:pt x="174850" y="19246"/>
                  </a:moveTo>
                  <a:cubicBezTo>
                    <a:pt x="147585" y="38604"/>
                    <a:pt x="59419" y="107251"/>
                    <a:pt x="25634" y="209105"/>
                  </a:cubicBezTo>
                  <a:cubicBezTo>
                    <a:pt x="-9188" y="314383"/>
                    <a:pt x="56307" y="508559"/>
                    <a:pt x="74089" y="557848"/>
                  </a:cubicBezTo>
                  <a:lnTo>
                    <a:pt x="279316" y="334485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6A35490-780A-40C9-9C47-9B49B091118C}"/>
                </a:ext>
              </a:extLst>
            </p:cNvPr>
            <p:cNvSpPr/>
            <p:nvPr/>
          </p:nvSpPr>
          <p:spPr>
            <a:xfrm>
              <a:off x="9581908" y="3436685"/>
              <a:ext cx="280225" cy="564957"/>
            </a:xfrm>
            <a:custGeom>
              <a:avLst/>
              <a:gdLst>
                <a:gd name="connsiteX0" fmla="*/ 109059 w 280225"/>
                <a:gd name="connsiteY0" fmla="*/ 0 h 564957"/>
                <a:gd name="connsiteX1" fmla="*/ 269536 w 280225"/>
                <a:gd name="connsiteY1" fmla="*/ 199388 h 564957"/>
                <a:gd name="connsiteX2" fmla="*/ 216488 w 280225"/>
                <a:gd name="connsiteY2" fmla="*/ 564958 h 564957"/>
                <a:gd name="connsiteX3" fmla="*/ 0 w 280225"/>
                <a:gd name="connsiteY3" fmla="*/ 32908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25" h="564957">
                  <a:moveTo>
                    <a:pt x="109059" y="0"/>
                  </a:moveTo>
                  <a:cubicBezTo>
                    <a:pt x="109059" y="0"/>
                    <a:pt x="227602" y="74454"/>
                    <a:pt x="269536" y="199388"/>
                  </a:cubicBezTo>
                  <a:cubicBezTo>
                    <a:pt x="311471" y="324322"/>
                    <a:pt x="216488" y="564958"/>
                    <a:pt x="216488" y="564958"/>
                  </a:cubicBezTo>
                  <a:lnTo>
                    <a:pt x="0" y="329087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595CAD2-7B0E-4D2B-B2EE-2F2FD302F7FA}"/>
                </a:ext>
              </a:extLst>
            </p:cNvPr>
            <p:cNvSpPr/>
            <p:nvPr/>
          </p:nvSpPr>
          <p:spPr>
            <a:xfrm>
              <a:off x="9574239" y="3428756"/>
              <a:ext cx="295417" cy="580632"/>
            </a:xfrm>
            <a:custGeom>
              <a:avLst/>
              <a:gdLst>
                <a:gd name="connsiteX0" fmla="*/ 224305 w 295417"/>
                <a:gd name="connsiteY0" fmla="*/ 580631 h 580632"/>
                <a:gd name="connsiteX1" fmla="*/ 218674 w 295417"/>
                <a:gd name="connsiteY1" fmla="*/ 578099 h 580632"/>
                <a:gd name="connsiteX2" fmla="*/ 2038 w 295417"/>
                <a:gd name="connsiteY2" fmla="*/ 342229 h 580632"/>
                <a:gd name="connsiteX3" fmla="*/ 408 w 295417"/>
                <a:gd name="connsiteY3" fmla="*/ 334485 h 580632"/>
                <a:gd name="connsiteX4" fmla="*/ 109467 w 295417"/>
                <a:gd name="connsiteY4" fmla="*/ 5547 h 580632"/>
                <a:gd name="connsiteX5" fmla="*/ 114209 w 295417"/>
                <a:gd name="connsiteY5" fmla="*/ 782 h 580632"/>
                <a:gd name="connsiteX6" fmla="*/ 120729 w 295417"/>
                <a:gd name="connsiteY6" fmla="*/ 782 h 580632"/>
                <a:gd name="connsiteX7" fmla="*/ 284466 w 295417"/>
                <a:gd name="connsiteY7" fmla="*/ 204339 h 580632"/>
                <a:gd name="connsiteX8" fmla="*/ 231418 w 295417"/>
                <a:gd name="connsiteY8" fmla="*/ 575121 h 580632"/>
                <a:gd name="connsiteX9" fmla="*/ 225639 w 295417"/>
                <a:gd name="connsiteY9" fmla="*/ 579886 h 580632"/>
                <a:gd name="connsiteX10" fmla="*/ 16856 w 295417"/>
                <a:gd name="connsiteY10" fmla="*/ 335081 h 580632"/>
                <a:gd name="connsiteX11" fmla="*/ 222083 w 295417"/>
                <a:gd name="connsiteY11" fmla="*/ 558443 h 580632"/>
                <a:gd name="connsiteX12" fmla="*/ 270537 w 295417"/>
                <a:gd name="connsiteY12" fmla="*/ 209700 h 580632"/>
                <a:gd name="connsiteX13" fmla="*/ 121470 w 295417"/>
                <a:gd name="connsiteY13" fmla="*/ 19842 h 5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417" h="580632">
                  <a:moveTo>
                    <a:pt x="224305" y="580631"/>
                  </a:moveTo>
                  <a:cubicBezTo>
                    <a:pt x="222142" y="580675"/>
                    <a:pt x="220082" y="579737"/>
                    <a:pt x="218674" y="578099"/>
                  </a:cubicBezTo>
                  <a:lnTo>
                    <a:pt x="2038" y="342229"/>
                  </a:lnTo>
                  <a:cubicBezTo>
                    <a:pt x="126" y="340144"/>
                    <a:pt x="-496" y="337166"/>
                    <a:pt x="408" y="334485"/>
                  </a:cubicBezTo>
                  <a:lnTo>
                    <a:pt x="109467" y="5547"/>
                  </a:lnTo>
                  <a:cubicBezTo>
                    <a:pt x="110223" y="3298"/>
                    <a:pt x="111971" y="1541"/>
                    <a:pt x="114209" y="782"/>
                  </a:cubicBezTo>
                  <a:cubicBezTo>
                    <a:pt x="116254" y="-261"/>
                    <a:pt x="118684" y="-261"/>
                    <a:pt x="120729" y="782"/>
                  </a:cubicBezTo>
                  <a:cubicBezTo>
                    <a:pt x="125767" y="3909"/>
                    <a:pt x="242679" y="78512"/>
                    <a:pt x="284466" y="204339"/>
                  </a:cubicBezTo>
                  <a:cubicBezTo>
                    <a:pt x="326252" y="330167"/>
                    <a:pt x="235270" y="565144"/>
                    <a:pt x="231418" y="575121"/>
                  </a:cubicBezTo>
                  <a:cubicBezTo>
                    <a:pt x="230410" y="577593"/>
                    <a:pt x="228247" y="579380"/>
                    <a:pt x="225639" y="579886"/>
                  </a:cubicBezTo>
                  <a:close/>
                  <a:moveTo>
                    <a:pt x="16856" y="335081"/>
                  </a:moveTo>
                  <a:lnTo>
                    <a:pt x="222083" y="558443"/>
                  </a:lnTo>
                  <a:cubicBezTo>
                    <a:pt x="239864" y="509155"/>
                    <a:pt x="305359" y="314829"/>
                    <a:pt x="270537" y="209700"/>
                  </a:cubicBezTo>
                  <a:cubicBezTo>
                    <a:pt x="236752" y="107847"/>
                    <a:pt x="148586" y="39200"/>
                    <a:pt x="121470" y="19842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7814D00-BB9D-4E30-B7F4-CDB06ED60145}"/>
                </a:ext>
              </a:extLst>
            </p:cNvPr>
            <p:cNvSpPr/>
            <p:nvPr/>
          </p:nvSpPr>
          <p:spPr>
            <a:xfrm>
              <a:off x="9139744" y="2646842"/>
              <a:ext cx="582044" cy="1202914"/>
            </a:xfrm>
            <a:custGeom>
              <a:avLst/>
              <a:gdLst>
                <a:gd name="connsiteX0" fmla="*/ 485728 w 582044"/>
                <a:gd name="connsiteY0" fmla="*/ 1173728 h 1202914"/>
                <a:gd name="connsiteX1" fmla="*/ 582044 w 582044"/>
                <a:gd name="connsiteY1" fmla="*/ 595517 h 1202914"/>
                <a:gd name="connsiteX2" fmla="*/ 318583 w 582044"/>
                <a:gd name="connsiteY2" fmla="*/ 9563 h 1202914"/>
                <a:gd name="connsiteX3" fmla="*/ 263609 w 582044"/>
                <a:gd name="connsiteY3" fmla="*/ 9563 h 1202914"/>
                <a:gd name="connsiteX4" fmla="*/ 0 w 582044"/>
                <a:gd name="connsiteY4" fmla="*/ 594922 h 1202914"/>
                <a:gd name="connsiteX5" fmla="*/ 96464 w 582044"/>
                <a:gd name="connsiteY5" fmla="*/ 1173133 h 1202914"/>
                <a:gd name="connsiteX6" fmla="*/ 291022 w 582044"/>
                <a:gd name="connsiteY6" fmla="*/ 1202914 h 1202914"/>
                <a:gd name="connsiteX7" fmla="*/ 485728 w 582044"/>
                <a:gd name="connsiteY7" fmla="*/ 1173728 h 120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044" h="1202914">
                  <a:moveTo>
                    <a:pt x="485728" y="1173728"/>
                  </a:moveTo>
                  <a:cubicBezTo>
                    <a:pt x="545000" y="1031372"/>
                    <a:pt x="582044" y="824985"/>
                    <a:pt x="582044" y="595517"/>
                  </a:cubicBezTo>
                  <a:cubicBezTo>
                    <a:pt x="581896" y="247816"/>
                    <a:pt x="391191" y="66297"/>
                    <a:pt x="318583" y="9563"/>
                  </a:cubicBezTo>
                  <a:cubicBezTo>
                    <a:pt x="302462" y="-3188"/>
                    <a:pt x="279731" y="-3188"/>
                    <a:pt x="263609" y="9563"/>
                  </a:cubicBezTo>
                  <a:cubicBezTo>
                    <a:pt x="191002" y="65702"/>
                    <a:pt x="0" y="246923"/>
                    <a:pt x="0" y="594922"/>
                  </a:cubicBezTo>
                  <a:cubicBezTo>
                    <a:pt x="0" y="824389"/>
                    <a:pt x="37341" y="1030776"/>
                    <a:pt x="96464" y="1173133"/>
                  </a:cubicBezTo>
                  <a:cubicBezTo>
                    <a:pt x="96464" y="1173133"/>
                    <a:pt x="155736" y="1202914"/>
                    <a:pt x="291022" y="1202914"/>
                  </a:cubicBezTo>
                  <a:cubicBezTo>
                    <a:pt x="426309" y="1202914"/>
                    <a:pt x="485728" y="1173728"/>
                    <a:pt x="485728" y="1173728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7D55D71E-FC19-41A5-A183-7F021AB60924}"/>
                </a:ext>
              </a:extLst>
            </p:cNvPr>
            <p:cNvSpPr/>
            <p:nvPr/>
          </p:nvSpPr>
          <p:spPr>
            <a:xfrm>
              <a:off x="9132187" y="2640299"/>
              <a:ext cx="597899" cy="1217796"/>
            </a:xfrm>
            <a:custGeom>
              <a:avLst/>
              <a:gdLst>
                <a:gd name="connsiteX0" fmla="*/ 298579 w 597899"/>
                <a:gd name="connsiteY0" fmla="*/ 1217797 h 1217796"/>
                <a:gd name="connsiteX1" fmla="*/ 100613 w 597899"/>
                <a:gd name="connsiteY1" fmla="*/ 1187122 h 1217796"/>
                <a:gd name="connsiteX2" fmla="*/ 97057 w 597899"/>
                <a:gd name="connsiteY2" fmla="*/ 1183250 h 1217796"/>
                <a:gd name="connsiteX3" fmla="*/ 0 w 597899"/>
                <a:gd name="connsiteY3" fmla="*/ 602508 h 1217796"/>
                <a:gd name="connsiteX4" fmla="*/ 266721 w 597899"/>
                <a:gd name="connsiteY4" fmla="*/ 11044 h 1217796"/>
                <a:gd name="connsiteX5" fmla="*/ 331179 w 597899"/>
                <a:gd name="connsiteY5" fmla="*/ 11044 h 1217796"/>
                <a:gd name="connsiteX6" fmla="*/ 597900 w 597899"/>
                <a:gd name="connsiteY6" fmla="*/ 602508 h 1217796"/>
                <a:gd name="connsiteX7" fmla="*/ 500843 w 597899"/>
                <a:gd name="connsiteY7" fmla="*/ 1183250 h 1217796"/>
                <a:gd name="connsiteX8" fmla="*/ 497286 w 597899"/>
                <a:gd name="connsiteY8" fmla="*/ 1187122 h 1217796"/>
                <a:gd name="connsiteX9" fmla="*/ 298579 w 597899"/>
                <a:gd name="connsiteY9" fmla="*/ 1217797 h 1217796"/>
                <a:gd name="connsiteX10" fmla="*/ 109948 w 597899"/>
                <a:gd name="connsiteY10" fmla="*/ 1174464 h 1217796"/>
                <a:gd name="connsiteX11" fmla="*/ 298579 w 597899"/>
                <a:gd name="connsiteY11" fmla="*/ 1202459 h 1217796"/>
                <a:gd name="connsiteX12" fmla="*/ 487358 w 597899"/>
                <a:gd name="connsiteY12" fmla="*/ 1174464 h 1217796"/>
                <a:gd name="connsiteX13" fmla="*/ 582044 w 597899"/>
                <a:gd name="connsiteY13" fmla="*/ 602061 h 1217796"/>
                <a:gd name="connsiteX14" fmla="*/ 321547 w 597899"/>
                <a:gd name="connsiteY14" fmla="*/ 22659 h 1217796"/>
                <a:gd name="connsiteX15" fmla="*/ 275760 w 597899"/>
                <a:gd name="connsiteY15" fmla="*/ 22659 h 1217796"/>
                <a:gd name="connsiteX16" fmla="*/ 15262 w 597899"/>
                <a:gd name="connsiteY16" fmla="*/ 602061 h 1217796"/>
                <a:gd name="connsiteX17" fmla="*/ 109948 w 597899"/>
                <a:gd name="connsiteY17" fmla="*/ 1174464 h 1217796"/>
                <a:gd name="connsiteX18" fmla="*/ 493137 w 597899"/>
                <a:gd name="connsiteY18" fmla="*/ 1180272 h 1217796"/>
                <a:gd name="connsiteX19" fmla="*/ 493137 w 597899"/>
                <a:gd name="connsiteY19" fmla="*/ 1180272 h 121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899" h="1217796">
                  <a:moveTo>
                    <a:pt x="298579" y="1217797"/>
                  </a:moveTo>
                  <a:cubicBezTo>
                    <a:pt x="162848" y="1217797"/>
                    <a:pt x="103132" y="1188015"/>
                    <a:pt x="100613" y="1187122"/>
                  </a:cubicBezTo>
                  <a:cubicBezTo>
                    <a:pt x="98998" y="1186303"/>
                    <a:pt x="97738" y="1184933"/>
                    <a:pt x="97057" y="1183250"/>
                  </a:cubicBezTo>
                  <a:cubicBezTo>
                    <a:pt x="35267" y="1034342"/>
                    <a:pt x="0" y="823041"/>
                    <a:pt x="0" y="602508"/>
                  </a:cubicBezTo>
                  <a:cubicBezTo>
                    <a:pt x="0" y="255254"/>
                    <a:pt x="186408" y="73139"/>
                    <a:pt x="266721" y="11044"/>
                  </a:cubicBezTo>
                  <a:cubicBezTo>
                    <a:pt x="285703" y="-3681"/>
                    <a:pt x="312197" y="-3681"/>
                    <a:pt x="331179" y="11044"/>
                  </a:cubicBezTo>
                  <a:cubicBezTo>
                    <a:pt x="411195" y="73139"/>
                    <a:pt x="597900" y="255105"/>
                    <a:pt x="597900" y="602508"/>
                  </a:cubicBezTo>
                  <a:cubicBezTo>
                    <a:pt x="597900" y="823637"/>
                    <a:pt x="562485" y="1035384"/>
                    <a:pt x="500843" y="1183250"/>
                  </a:cubicBezTo>
                  <a:cubicBezTo>
                    <a:pt x="500116" y="1184903"/>
                    <a:pt x="498857" y="1186258"/>
                    <a:pt x="497286" y="1187122"/>
                  </a:cubicBezTo>
                  <a:cubicBezTo>
                    <a:pt x="494175" y="1188313"/>
                    <a:pt x="434459" y="1217797"/>
                    <a:pt x="298579" y="1217797"/>
                  </a:cubicBezTo>
                  <a:close/>
                  <a:moveTo>
                    <a:pt x="109948" y="1174464"/>
                  </a:moveTo>
                  <a:cubicBezTo>
                    <a:pt x="122395" y="1179825"/>
                    <a:pt x="181963" y="1202459"/>
                    <a:pt x="298579" y="1202459"/>
                  </a:cubicBezTo>
                  <a:cubicBezTo>
                    <a:pt x="415196" y="1202459"/>
                    <a:pt x="474912" y="1179825"/>
                    <a:pt x="487358" y="1174464"/>
                  </a:cubicBezTo>
                  <a:cubicBezTo>
                    <a:pt x="547519" y="1028237"/>
                    <a:pt x="582044" y="819765"/>
                    <a:pt x="582044" y="602061"/>
                  </a:cubicBezTo>
                  <a:cubicBezTo>
                    <a:pt x="582044" y="261508"/>
                    <a:pt x="399785" y="83414"/>
                    <a:pt x="321547" y="22659"/>
                  </a:cubicBezTo>
                  <a:cubicBezTo>
                    <a:pt x="307989" y="12410"/>
                    <a:pt x="289318" y="12410"/>
                    <a:pt x="275760" y="22659"/>
                  </a:cubicBezTo>
                  <a:cubicBezTo>
                    <a:pt x="197522" y="83562"/>
                    <a:pt x="15262" y="260912"/>
                    <a:pt x="15262" y="602061"/>
                  </a:cubicBezTo>
                  <a:cubicBezTo>
                    <a:pt x="15262" y="820212"/>
                    <a:pt x="49788" y="1028683"/>
                    <a:pt x="109948" y="1174464"/>
                  </a:cubicBezTo>
                  <a:close/>
                  <a:moveTo>
                    <a:pt x="493137" y="1180272"/>
                  </a:moveTo>
                  <a:lnTo>
                    <a:pt x="493137" y="1180272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684868E2-F357-489C-B409-C24BD6A98390}"/>
                </a:ext>
              </a:extLst>
            </p:cNvPr>
            <p:cNvSpPr/>
            <p:nvPr/>
          </p:nvSpPr>
          <p:spPr>
            <a:xfrm>
              <a:off x="9200941" y="2646842"/>
              <a:ext cx="459352" cy="279087"/>
            </a:xfrm>
            <a:custGeom>
              <a:avLst/>
              <a:gdLst>
                <a:gd name="connsiteX0" fmla="*/ 202412 w 459352"/>
                <a:gd name="connsiteY0" fmla="*/ 9563 h 279087"/>
                <a:gd name="connsiteX1" fmla="*/ 0 w 459352"/>
                <a:gd name="connsiteY1" fmla="*/ 279087 h 279087"/>
                <a:gd name="connsiteX2" fmla="*/ 459353 w 459352"/>
                <a:gd name="connsiteY2" fmla="*/ 279087 h 279087"/>
                <a:gd name="connsiteX3" fmla="*/ 257386 w 459352"/>
                <a:gd name="connsiteY3" fmla="*/ 9563 h 279087"/>
                <a:gd name="connsiteX4" fmla="*/ 202412 w 459352"/>
                <a:gd name="connsiteY4" fmla="*/ 9563 h 27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52" h="279087">
                  <a:moveTo>
                    <a:pt x="202412" y="9563"/>
                  </a:moveTo>
                  <a:cubicBezTo>
                    <a:pt x="113416" y="80826"/>
                    <a:pt x="43787" y="173538"/>
                    <a:pt x="0" y="279087"/>
                  </a:cubicBezTo>
                  <a:lnTo>
                    <a:pt x="459353" y="279087"/>
                  </a:lnTo>
                  <a:cubicBezTo>
                    <a:pt x="415685" y="173589"/>
                    <a:pt x="346219" y="80880"/>
                    <a:pt x="257386" y="9563"/>
                  </a:cubicBezTo>
                  <a:cubicBezTo>
                    <a:pt x="241264" y="-3188"/>
                    <a:pt x="218533" y="-3188"/>
                    <a:pt x="202412" y="956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A3A8ED9-36C6-42E7-9F82-924CE4C37655}"/>
                </a:ext>
              </a:extLst>
            </p:cNvPr>
            <p:cNvSpPr/>
            <p:nvPr/>
          </p:nvSpPr>
          <p:spPr>
            <a:xfrm>
              <a:off x="9193708" y="2639852"/>
              <a:ext cx="474708" cy="294416"/>
            </a:xfrm>
            <a:custGeom>
              <a:avLst/>
              <a:gdLst>
                <a:gd name="connsiteX0" fmla="*/ 467030 w 474708"/>
                <a:gd name="connsiteY0" fmla="*/ 294417 h 294416"/>
                <a:gd name="connsiteX1" fmla="*/ 7678 w 474708"/>
                <a:gd name="connsiteY1" fmla="*/ 294417 h 294416"/>
                <a:gd name="connsiteX2" fmla="*/ 1306 w 474708"/>
                <a:gd name="connsiteY2" fmla="*/ 290992 h 294416"/>
                <a:gd name="connsiteX3" fmla="*/ 565 w 474708"/>
                <a:gd name="connsiteY3" fmla="*/ 283695 h 294416"/>
                <a:gd name="connsiteX4" fmla="*/ 204903 w 474708"/>
                <a:gd name="connsiteY4" fmla="*/ 11044 h 294416"/>
                <a:gd name="connsiteX5" fmla="*/ 204903 w 474708"/>
                <a:gd name="connsiteY5" fmla="*/ 11044 h 294416"/>
                <a:gd name="connsiteX6" fmla="*/ 269361 w 474708"/>
                <a:gd name="connsiteY6" fmla="*/ 11044 h 294416"/>
                <a:gd name="connsiteX7" fmla="*/ 474143 w 474708"/>
                <a:gd name="connsiteY7" fmla="*/ 283695 h 294416"/>
                <a:gd name="connsiteX8" fmla="*/ 473402 w 474708"/>
                <a:gd name="connsiteY8" fmla="*/ 290992 h 294416"/>
                <a:gd name="connsiteX9" fmla="*/ 467030 w 474708"/>
                <a:gd name="connsiteY9" fmla="*/ 294417 h 294416"/>
                <a:gd name="connsiteX10" fmla="*/ 18791 w 474708"/>
                <a:gd name="connsiteY10" fmla="*/ 279526 h 294416"/>
                <a:gd name="connsiteX11" fmla="*/ 455324 w 474708"/>
                <a:gd name="connsiteY11" fmla="*/ 279526 h 294416"/>
                <a:gd name="connsiteX12" fmla="*/ 260025 w 474708"/>
                <a:gd name="connsiteY12" fmla="*/ 23552 h 294416"/>
                <a:gd name="connsiteX13" fmla="*/ 214238 w 474708"/>
                <a:gd name="connsiteY13" fmla="*/ 23552 h 294416"/>
                <a:gd name="connsiteX14" fmla="*/ 214238 w 474708"/>
                <a:gd name="connsiteY14" fmla="*/ 23552 h 294416"/>
                <a:gd name="connsiteX15" fmla="*/ 18791 w 474708"/>
                <a:gd name="connsiteY15" fmla="*/ 279079 h 2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4708" h="294416">
                  <a:moveTo>
                    <a:pt x="467030" y="294417"/>
                  </a:moveTo>
                  <a:lnTo>
                    <a:pt x="7678" y="294417"/>
                  </a:lnTo>
                  <a:cubicBezTo>
                    <a:pt x="5114" y="294436"/>
                    <a:pt x="2714" y="293146"/>
                    <a:pt x="1306" y="290992"/>
                  </a:cubicBezTo>
                  <a:cubicBezTo>
                    <a:pt x="-117" y="288830"/>
                    <a:pt x="-398" y="286102"/>
                    <a:pt x="565" y="283695"/>
                  </a:cubicBezTo>
                  <a:cubicBezTo>
                    <a:pt x="44648" y="176912"/>
                    <a:pt x="114944" y="83104"/>
                    <a:pt x="204903" y="11044"/>
                  </a:cubicBezTo>
                  <a:lnTo>
                    <a:pt x="204903" y="11044"/>
                  </a:lnTo>
                  <a:cubicBezTo>
                    <a:pt x="223885" y="-3681"/>
                    <a:pt x="250379" y="-3681"/>
                    <a:pt x="269361" y="11044"/>
                  </a:cubicBezTo>
                  <a:cubicBezTo>
                    <a:pt x="359483" y="83049"/>
                    <a:pt x="429941" y="176861"/>
                    <a:pt x="474143" y="283695"/>
                  </a:cubicBezTo>
                  <a:cubicBezTo>
                    <a:pt x="475106" y="286102"/>
                    <a:pt x="474825" y="288830"/>
                    <a:pt x="473402" y="290992"/>
                  </a:cubicBezTo>
                  <a:cubicBezTo>
                    <a:pt x="471980" y="293126"/>
                    <a:pt x="469594" y="294409"/>
                    <a:pt x="467030" y="294417"/>
                  </a:cubicBezTo>
                  <a:close/>
                  <a:moveTo>
                    <a:pt x="18791" y="279526"/>
                  </a:moveTo>
                  <a:lnTo>
                    <a:pt x="455324" y="279526"/>
                  </a:lnTo>
                  <a:cubicBezTo>
                    <a:pt x="412086" y="179404"/>
                    <a:pt x="345020" y="91501"/>
                    <a:pt x="260025" y="23552"/>
                  </a:cubicBezTo>
                  <a:cubicBezTo>
                    <a:pt x="246467" y="13303"/>
                    <a:pt x="227796" y="13303"/>
                    <a:pt x="214238" y="23552"/>
                  </a:cubicBezTo>
                  <a:lnTo>
                    <a:pt x="214238" y="23552"/>
                  </a:lnTo>
                  <a:cubicBezTo>
                    <a:pt x="129288" y="91400"/>
                    <a:pt x="62178" y="179135"/>
                    <a:pt x="18791" y="27907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F863AD1-0A80-4C00-8BF5-F6F266F3EEF1}"/>
                </a:ext>
              </a:extLst>
            </p:cNvPr>
            <p:cNvSpPr/>
            <p:nvPr/>
          </p:nvSpPr>
          <p:spPr>
            <a:xfrm>
              <a:off x="9264658" y="3006787"/>
              <a:ext cx="355035" cy="356784"/>
            </a:xfrm>
            <a:custGeom>
              <a:avLst/>
              <a:gdLst>
                <a:gd name="connsiteX0" fmla="*/ 355035 w 355035"/>
                <a:gd name="connsiteY0" fmla="*/ 178392 h 356784"/>
                <a:gd name="connsiteX1" fmla="*/ 177518 w 355035"/>
                <a:gd name="connsiteY1" fmla="*/ 356784 h 356784"/>
                <a:gd name="connsiteX2" fmla="*/ 0 w 355035"/>
                <a:gd name="connsiteY2" fmla="*/ 178392 h 356784"/>
                <a:gd name="connsiteX3" fmla="*/ 177518 w 355035"/>
                <a:gd name="connsiteY3" fmla="*/ 0 h 356784"/>
                <a:gd name="connsiteX4" fmla="*/ 355035 w 355035"/>
                <a:gd name="connsiteY4" fmla="*/ 178392 h 3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35" h="356784">
                  <a:moveTo>
                    <a:pt x="355035" y="178392"/>
                  </a:moveTo>
                  <a:cubicBezTo>
                    <a:pt x="355035" y="276915"/>
                    <a:pt x="275558" y="356784"/>
                    <a:pt x="177518" y="356784"/>
                  </a:cubicBezTo>
                  <a:cubicBezTo>
                    <a:pt x="79477" y="356784"/>
                    <a:pt x="0" y="276915"/>
                    <a:pt x="0" y="178392"/>
                  </a:cubicBezTo>
                  <a:cubicBezTo>
                    <a:pt x="0" y="79869"/>
                    <a:pt x="79477" y="0"/>
                    <a:pt x="177518" y="0"/>
                  </a:cubicBezTo>
                  <a:cubicBezTo>
                    <a:pt x="275558" y="0"/>
                    <a:pt x="355035" y="79869"/>
                    <a:pt x="355035" y="178392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9221777-8CA2-4875-A566-D17F1D007561}"/>
                </a:ext>
              </a:extLst>
            </p:cNvPr>
            <p:cNvSpPr/>
            <p:nvPr/>
          </p:nvSpPr>
          <p:spPr>
            <a:xfrm>
              <a:off x="9256953" y="2998895"/>
              <a:ext cx="370445" cy="372270"/>
            </a:xfrm>
            <a:custGeom>
              <a:avLst/>
              <a:gdLst>
                <a:gd name="connsiteX0" fmla="*/ 185223 w 370445"/>
                <a:gd name="connsiteY0" fmla="*/ 372271 h 372270"/>
                <a:gd name="connsiteX1" fmla="*/ 0 w 370445"/>
                <a:gd name="connsiteY1" fmla="*/ 186135 h 372270"/>
                <a:gd name="connsiteX2" fmla="*/ 185223 w 370445"/>
                <a:gd name="connsiteY2" fmla="*/ 0 h 372270"/>
                <a:gd name="connsiteX3" fmla="*/ 370446 w 370445"/>
                <a:gd name="connsiteY3" fmla="*/ 186135 h 372270"/>
                <a:gd name="connsiteX4" fmla="*/ 185223 w 370445"/>
                <a:gd name="connsiteY4" fmla="*/ 372271 h 372270"/>
                <a:gd name="connsiteX5" fmla="*/ 185223 w 370445"/>
                <a:gd name="connsiteY5" fmla="*/ 14891 h 372270"/>
                <a:gd name="connsiteX6" fmla="*/ 15262 w 370445"/>
                <a:gd name="connsiteY6" fmla="*/ 185689 h 372270"/>
                <a:gd name="connsiteX7" fmla="*/ 185223 w 370445"/>
                <a:gd name="connsiteY7" fmla="*/ 356486 h 372270"/>
                <a:gd name="connsiteX8" fmla="*/ 355183 w 370445"/>
                <a:gd name="connsiteY8" fmla="*/ 185689 h 372270"/>
                <a:gd name="connsiteX9" fmla="*/ 355183 w 370445"/>
                <a:gd name="connsiteY9" fmla="*/ 185540 h 372270"/>
                <a:gd name="connsiteX10" fmla="*/ 185223 w 370445"/>
                <a:gd name="connsiteY10" fmla="*/ 15635 h 3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445" h="372270">
                  <a:moveTo>
                    <a:pt x="185223" y="372271"/>
                  </a:moveTo>
                  <a:cubicBezTo>
                    <a:pt x="82920" y="372271"/>
                    <a:pt x="0" y="288942"/>
                    <a:pt x="0" y="186135"/>
                  </a:cubicBezTo>
                  <a:cubicBezTo>
                    <a:pt x="0" y="83335"/>
                    <a:pt x="82920" y="0"/>
                    <a:pt x="185223" y="0"/>
                  </a:cubicBezTo>
                  <a:cubicBezTo>
                    <a:pt x="287525" y="0"/>
                    <a:pt x="370446" y="83335"/>
                    <a:pt x="370446" y="186135"/>
                  </a:cubicBezTo>
                  <a:cubicBezTo>
                    <a:pt x="370357" y="288897"/>
                    <a:pt x="287481" y="372181"/>
                    <a:pt x="185223" y="372271"/>
                  </a:cubicBezTo>
                  <a:close/>
                  <a:moveTo>
                    <a:pt x="185223" y="14891"/>
                  </a:moveTo>
                  <a:cubicBezTo>
                    <a:pt x="91352" y="14891"/>
                    <a:pt x="15262" y="91360"/>
                    <a:pt x="15262" y="185689"/>
                  </a:cubicBezTo>
                  <a:cubicBezTo>
                    <a:pt x="15262" y="280022"/>
                    <a:pt x="91352" y="356486"/>
                    <a:pt x="185223" y="356486"/>
                  </a:cubicBezTo>
                  <a:cubicBezTo>
                    <a:pt x="279094" y="356486"/>
                    <a:pt x="355183" y="280022"/>
                    <a:pt x="355183" y="185689"/>
                  </a:cubicBezTo>
                  <a:cubicBezTo>
                    <a:pt x="355183" y="185644"/>
                    <a:pt x="355183" y="185584"/>
                    <a:pt x="355183" y="185540"/>
                  </a:cubicBezTo>
                  <a:cubicBezTo>
                    <a:pt x="354694" y="91559"/>
                    <a:pt x="278738" y="15634"/>
                    <a:pt x="185223" y="1563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F3EABBC-5ECF-4CE9-9A35-37A9E2F3AA14}"/>
                </a:ext>
              </a:extLst>
            </p:cNvPr>
            <p:cNvSpPr/>
            <p:nvPr/>
          </p:nvSpPr>
          <p:spPr>
            <a:xfrm>
              <a:off x="9332672" y="3075136"/>
              <a:ext cx="219007" cy="220086"/>
            </a:xfrm>
            <a:custGeom>
              <a:avLst/>
              <a:gdLst>
                <a:gd name="connsiteX0" fmla="*/ 219008 w 219007"/>
                <a:gd name="connsiteY0" fmla="*/ 110043 h 220086"/>
                <a:gd name="connsiteX1" fmla="*/ 109504 w 219007"/>
                <a:gd name="connsiteY1" fmla="*/ 220086 h 220086"/>
                <a:gd name="connsiteX2" fmla="*/ 0 w 219007"/>
                <a:gd name="connsiteY2" fmla="*/ 110043 h 220086"/>
                <a:gd name="connsiteX3" fmla="*/ 109504 w 219007"/>
                <a:gd name="connsiteY3" fmla="*/ 0 h 220086"/>
                <a:gd name="connsiteX4" fmla="*/ 219008 w 219007"/>
                <a:gd name="connsiteY4" fmla="*/ 110043 h 2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7" h="220086">
                  <a:moveTo>
                    <a:pt x="219008" y="110043"/>
                  </a:moveTo>
                  <a:cubicBezTo>
                    <a:pt x="219008" y="170818"/>
                    <a:pt x="169981" y="220086"/>
                    <a:pt x="109504" y="220086"/>
                  </a:cubicBezTo>
                  <a:cubicBezTo>
                    <a:pt x="49026" y="220086"/>
                    <a:pt x="0" y="170818"/>
                    <a:pt x="0" y="110043"/>
                  </a:cubicBezTo>
                  <a:cubicBezTo>
                    <a:pt x="0" y="49268"/>
                    <a:pt x="49026" y="0"/>
                    <a:pt x="109504" y="0"/>
                  </a:cubicBezTo>
                  <a:cubicBezTo>
                    <a:pt x="169981" y="0"/>
                    <a:pt x="219008" y="49268"/>
                    <a:pt x="219008" y="11004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60C40DF4-CED3-42C8-9EA0-C405651831EF}"/>
                </a:ext>
              </a:extLst>
            </p:cNvPr>
            <p:cNvSpPr/>
            <p:nvPr/>
          </p:nvSpPr>
          <p:spPr>
            <a:xfrm>
              <a:off x="9324966" y="3067393"/>
              <a:ext cx="234418" cy="235572"/>
            </a:xfrm>
            <a:custGeom>
              <a:avLst/>
              <a:gdLst>
                <a:gd name="connsiteX0" fmla="*/ 117209 w 234418"/>
                <a:gd name="connsiteY0" fmla="*/ 235573 h 235572"/>
                <a:gd name="connsiteX1" fmla="*/ 0 w 234418"/>
                <a:gd name="connsiteY1" fmla="*/ 117786 h 235572"/>
                <a:gd name="connsiteX2" fmla="*/ 117209 w 234418"/>
                <a:gd name="connsiteY2" fmla="*/ 0 h 235572"/>
                <a:gd name="connsiteX3" fmla="*/ 234418 w 234418"/>
                <a:gd name="connsiteY3" fmla="*/ 117786 h 235572"/>
                <a:gd name="connsiteX4" fmla="*/ 117209 w 234418"/>
                <a:gd name="connsiteY4" fmla="*/ 235573 h 235572"/>
                <a:gd name="connsiteX5" fmla="*/ 117209 w 234418"/>
                <a:gd name="connsiteY5" fmla="*/ 15486 h 235572"/>
                <a:gd name="connsiteX6" fmla="*/ 15262 w 234418"/>
                <a:gd name="connsiteY6" fmla="*/ 117935 h 235572"/>
                <a:gd name="connsiteX7" fmla="*/ 117209 w 234418"/>
                <a:gd name="connsiteY7" fmla="*/ 220384 h 235572"/>
                <a:gd name="connsiteX8" fmla="*/ 219156 w 234418"/>
                <a:gd name="connsiteY8" fmla="*/ 117935 h 235572"/>
                <a:gd name="connsiteX9" fmla="*/ 219156 w 234418"/>
                <a:gd name="connsiteY9" fmla="*/ 117786 h 235572"/>
                <a:gd name="connsiteX10" fmla="*/ 117209 w 234418"/>
                <a:gd name="connsiteY10" fmla="*/ 15486 h 23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418" h="235572">
                  <a:moveTo>
                    <a:pt x="117209" y="235573"/>
                  </a:moveTo>
                  <a:cubicBezTo>
                    <a:pt x="52470" y="235573"/>
                    <a:pt x="0" y="182844"/>
                    <a:pt x="0" y="117786"/>
                  </a:cubicBezTo>
                  <a:cubicBezTo>
                    <a:pt x="0" y="52734"/>
                    <a:pt x="52470" y="0"/>
                    <a:pt x="117209" y="0"/>
                  </a:cubicBezTo>
                  <a:cubicBezTo>
                    <a:pt x="181948" y="0"/>
                    <a:pt x="234418" y="52734"/>
                    <a:pt x="234418" y="117786"/>
                  </a:cubicBezTo>
                  <a:cubicBezTo>
                    <a:pt x="234418" y="182844"/>
                    <a:pt x="181948" y="235573"/>
                    <a:pt x="117209" y="235573"/>
                  </a:cubicBezTo>
                  <a:close/>
                  <a:moveTo>
                    <a:pt x="117209" y="15486"/>
                  </a:moveTo>
                  <a:cubicBezTo>
                    <a:pt x="60901" y="15486"/>
                    <a:pt x="15262" y="61355"/>
                    <a:pt x="15262" y="117935"/>
                  </a:cubicBezTo>
                  <a:cubicBezTo>
                    <a:pt x="15262" y="174521"/>
                    <a:pt x="60901" y="220384"/>
                    <a:pt x="117209" y="220384"/>
                  </a:cubicBezTo>
                  <a:cubicBezTo>
                    <a:pt x="173517" y="220384"/>
                    <a:pt x="219156" y="174521"/>
                    <a:pt x="219156" y="117935"/>
                  </a:cubicBezTo>
                  <a:cubicBezTo>
                    <a:pt x="219156" y="117891"/>
                    <a:pt x="219156" y="117831"/>
                    <a:pt x="219156" y="117786"/>
                  </a:cubicBezTo>
                  <a:cubicBezTo>
                    <a:pt x="219067" y="61264"/>
                    <a:pt x="173458" y="15486"/>
                    <a:pt x="117209" y="15486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3DC7D17-67D7-48A3-B7AE-8DD687DE3DBF}"/>
                </a:ext>
              </a:extLst>
            </p:cNvPr>
            <p:cNvSpPr/>
            <p:nvPr/>
          </p:nvSpPr>
          <p:spPr>
            <a:xfrm>
              <a:off x="9434675" y="3089806"/>
              <a:ext cx="101659" cy="92692"/>
            </a:xfrm>
            <a:custGeom>
              <a:avLst/>
              <a:gdLst>
                <a:gd name="connsiteX0" fmla="*/ 94333 w 101659"/>
                <a:gd name="connsiteY0" fmla="*/ 92693 h 92692"/>
                <a:gd name="connsiteX1" fmla="*/ 86925 w 101659"/>
                <a:gd name="connsiteY1" fmla="*/ 86290 h 92692"/>
                <a:gd name="connsiteX2" fmla="*/ 7945 w 101659"/>
                <a:gd name="connsiteY2" fmla="*/ 14962 h 92692"/>
                <a:gd name="connsiteX3" fmla="*/ 18 w 101659"/>
                <a:gd name="connsiteY3" fmla="*/ 8038 h 92692"/>
                <a:gd name="connsiteX4" fmla="*/ 6908 w 101659"/>
                <a:gd name="connsiteY4" fmla="*/ 72 h 92692"/>
                <a:gd name="connsiteX5" fmla="*/ 101594 w 101659"/>
                <a:gd name="connsiteY5" fmla="*/ 84205 h 92692"/>
                <a:gd name="connsiteX6" fmla="*/ 95371 w 101659"/>
                <a:gd name="connsiteY6" fmla="*/ 92544 h 9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59" h="92692">
                  <a:moveTo>
                    <a:pt x="94333" y="92693"/>
                  </a:moveTo>
                  <a:cubicBezTo>
                    <a:pt x="90644" y="92663"/>
                    <a:pt x="87502" y="89953"/>
                    <a:pt x="86925" y="86290"/>
                  </a:cubicBezTo>
                  <a:cubicBezTo>
                    <a:pt x="84450" y="44804"/>
                    <a:pt x="49257" y="13013"/>
                    <a:pt x="7945" y="14962"/>
                  </a:cubicBezTo>
                  <a:cubicBezTo>
                    <a:pt x="3856" y="15250"/>
                    <a:pt x="300" y="12149"/>
                    <a:pt x="18" y="8038"/>
                  </a:cubicBezTo>
                  <a:cubicBezTo>
                    <a:pt x="-264" y="3927"/>
                    <a:pt x="2819" y="359"/>
                    <a:pt x="6908" y="72"/>
                  </a:cubicBezTo>
                  <a:cubicBezTo>
                    <a:pt x="55777" y="-1852"/>
                    <a:pt x="97505" y="35223"/>
                    <a:pt x="101594" y="84205"/>
                  </a:cubicBezTo>
                  <a:cubicBezTo>
                    <a:pt x="102128" y="88225"/>
                    <a:pt x="99357" y="91933"/>
                    <a:pt x="95371" y="92544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9E06AA5-37D2-4360-9EC4-591A984E06DF}"/>
                </a:ext>
              </a:extLst>
            </p:cNvPr>
            <p:cNvSpPr/>
            <p:nvPr/>
          </p:nvSpPr>
          <p:spPr>
            <a:xfrm>
              <a:off x="9396244" y="3092944"/>
              <a:ext cx="32790" cy="22397"/>
            </a:xfrm>
            <a:custGeom>
              <a:avLst/>
              <a:gdLst>
                <a:gd name="connsiteX0" fmla="*/ 7405 w 32790"/>
                <a:gd name="connsiteY0" fmla="*/ 22397 h 22397"/>
                <a:gd name="connsiteX1" fmla="*/ 1478 w 32790"/>
                <a:gd name="connsiteY1" fmla="*/ 19567 h 22397"/>
                <a:gd name="connsiteX2" fmla="*/ 2812 w 32790"/>
                <a:gd name="connsiteY2" fmla="*/ 9144 h 22397"/>
                <a:gd name="connsiteX3" fmla="*/ 24446 w 32790"/>
                <a:gd name="connsiteY3" fmla="*/ 60 h 22397"/>
                <a:gd name="connsiteX4" fmla="*/ 32729 w 32790"/>
                <a:gd name="connsiteY4" fmla="*/ 6507 h 22397"/>
                <a:gd name="connsiteX5" fmla="*/ 32744 w 32790"/>
                <a:gd name="connsiteY5" fmla="*/ 6612 h 22397"/>
                <a:gd name="connsiteX6" fmla="*/ 26372 w 32790"/>
                <a:gd name="connsiteY6" fmla="*/ 14951 h 22397"/>
                <a:gd name="connsiteX7" fmla="*/ 11555 w 32790"/>
                <a:gd name="connsiteY7" fmla="*/ 20908 h 22397"/>
                <a:gd name="connsiteX8" fmla="*/ 7405 w 32790"/>
                <a:gd name="connsiteY8" fmla="*/ 22397 h 2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0" h="22397">
                  <a:moveTo>
                    <a:pt x="7405" y="22397"/>
                  </a:moveTo>
                  <a:cubicBezTo>
                    <a:pt x="5094" y="22433"/>
                    <a:pt x="2901" y="21386"/>
                    <a:pt x="1478" y="19567"/>
                  </a:cubicBezTo>
                  <a:cubicBezTo>
                    <a:pt x="-922" y="16295"/>
                    <a:pt x="-344" y="11698"/>
                    <a:pt x="2812" y="9144"/>
                  </a:cubicBezTo>
                  <a:cubicBezTo>
                    <a:pt x="9184" y="4409"/>
                    <a:pt x="16607" y="1292"/>
                    <a:pt x="24446" y="60"/>
                  </a:cubicBezTo>
                  <a:cubicBezTo>
                    <a:pt x="28506" y="-459"/>
                    <a:pt x="32211" y="2427"/>
                    <a:pt x="32729" y="6507"/>
                  </a:cubicBezTo>
                  <a:cubicBezTo>
                    <a:pt x="32729" y="6541"/>
                    <a:pt x="32744" y="6577"/>
                    <a:pt x="32744" y="6612"/>
                  </a:cubicBezTo>
                  <a:cubicBezTo>
                    <a:pt x="33189" y="10658"/>
                    <a:pt x="30373" y="14338"/>
                    <a:pt x="26372" y="14951"/>
                  </a:cubicBezTo>
                  <a:cubicBezTo>
                    <a:pt x="21038" y="15730"/>
                    <a:pt x="15955" y="17772"/>
                    <a:pt x="11555" y="20908"/>
                  </a:cubicBezTo>
                  <a:cubicBezTo>
                    <a:pt x="10369" y="21843"/>
                    <a:pt x="8917" y="22364"/>
                    <a:pt x="7405" y="2239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C0F97D4-6FF6-44E9-96BF-B9A9F858FE68}"/>
                </a:ext>
              </a:extLst>
            </p:cNvPr>
            <p:cNvSpPr/>
            <p:nvPr/>
          </p:nvSpPr>
          <p:spPr>
            <a:xfrm>
              <a:off x="9596510" y="3462005"/>
              <a:ext cx="89093" cy="313420"/>
            </a:xfrm>
            <a:custGeom>
              <a:avLst/>
              <a:gdLst>
                <a:gd name="connsiteX0" fmla="*/ 7476 w 89093"/>
                <a:gd name="connsiteY0" fmla="*/ 313297 h 313420"/>
                <a:gd name="connsiteX1" fmla="*/ 5105 w 89093"/>
                <a:gd name="connsiteY1" fmla="*/ 313297 h 313420"/>
                <a:gd name="connsiteX2" fmla="*/ 363 w 89093"/>
                <a:gd name="connsiteY2" fmla="*/ 303916 h 313420"/>
                <a:gd name="connsiteX3" fmla="*/ 74453 w 89093"/>
                <a:gd name="connsiteY3" fmla="*/ 6100 h 313420"/>
                <a:gd name="connsiteX4" fmla="*/ 82810 w 89093"/>
                <a:gd name="connsiteY4" fmla="*/ 99 h 313420"/>
                <a:gd name="connsiteX5" fmla="*/ 83047 w 89093"/>
                <a:gd name="connsiteY5" fmla="*/ 143 h 313420"/>
                <a:gd name="connsiteX6" fmla="*/ 88974 w 89093"/>
                <a:gd name="connsiteY6" fmla="*/ 8780 h 313420"/>
                <a:gd name="connsiteX7" fmla="*/ 14885 w 89093"/>
                <a:gd name="connsiteY7" fmla="*/ 308979 h 313420"/>
                <a:gd name="connsiteX8" fmla="*/ 7476 w 89093"/>
                <a:gd name="connsiteY8" fmla="*/ 313297 h 3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93" h="313420">
                  <a:moveTo>
                    <a:pt x="7476" y="313297"/>
                  </a:moveTo>
                  <a:cubicBezTo>
                    <a:pt x="6691" y="313461"/>
                    <a:pt x="5891" y="313461"/>
                    <a:pt x="5105" y="313297"/>
                  </a:cubicBezTo>
                  <a:cubicBezTo>
                    <a:pt x="1223" y="312017"/>
                    <a:pt x="-896" y="307818"/>
                    <a:pt x="363" y="303916"/>
                  </a:cubicBezTo>
                  <a:cubicBezTo>
                    <a:pt x="30992" y="206232"/>
                    <a:pt x="55738" y="106776"/>
                    <a:pt x="74453" y="6100"/>
                  </a:cubicBezTo>
                  <a:cubicBezTo>
                    <a:pt x="75104" y="2124"/>
                    <a:pt x="78853" y="-557"/>
                    <a:pt x="82810" y="99"/>
                  </a:cubicBezTo>
                  <a:cubicBezTo>
                    <a:pt x="82884" y="113"/>
                    <a:pt x="82973" y="128"/>
                    <a:pt x="83047" y="143"/>
                  </a:cubicBezTo>
                  <a:cubicBezTo>
                    <a:pt x="87048" y="903"/>
                    <a:pt x="89700" y="4759"/>
                    <a:pt x="88974" y="8780"/>
                  </a:cubicBezTo>
                  <a:cubicBezTo>
                    <a:pt x="70304" y="110246"/>
                    <a:pt x="45573" y="210506"/>
                    <a:pt x="14885" y="308979"/>
                  </a:cubicBezTo>
                  <a:cubicBezTo>
                    <a:pt x="13581" y="311853"/>
                    <a:pt x="10602" y="313580"/>
                    <a:pt x="7476" y="313297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6C69303B-BDE2-4878-B249-8BF02ED2B142}"/>
                </a:ext>
              </a:extLst>
            </p:cNvPr>
            <p:cNvSpPr/>
            <p:nvPr/>
          </p:nvSpPr>
          <p:spPr>
            <a:xfrm>
              <a:off x="9451511" y="3896216"/>
              <a:ext cx="14817" cy="156204"/>
            </a:xfrm>
            <a:custGeom>
              <a:avLst/>
              <a:gdLst>
                <a:gd name="connsiteX0" fmla="*/ 7409 w 14817"/>
                <a:gd name="connsiteY0" fmla="*/ 156205 h 156204"/>
                <a:gd name="connsiteX1" fmla="*/ 0 w 14817"/>
                <a:gd name="connsiteY1" fmla="*/ 148759 h 156204"/>
                <a:gd name="connsiteX2" fmla="*/ 0 w 14817"/>
                <a:gd name="connsiteY2" fmla="*/ 7445 h 156204"/>
                <a:gd name="connsiteX3" fmla="*/ 7409 w 14817"/>
                <a:gd name="connsiteY3" fmla="*/ 0 h 156204"/>
                <a:gd name="connsiteX4" fmla="*/ 14818 w 14817"/>
                <a:gd name="connsiteY4" fmla="*/ 7445 h 156204"/>
                <a:gd name="connsiteX5" fmla="*/ 14818 w 14817"/>
                <a:gd name="connsiteY5" fmla="*/ 148759 h 156204"/>
                <a:gd name="connsiteX6" fmla="*/ 7409 w 14817"/>
                <a:gd name="connsiteY6" fmla="*/ 156205 h 1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156204">
                  <a:moveTo>
                    <a:pt x="7409" y="156205"/>
                  </a:moveTo>
                  <a:cubicBezTo>
                    <a:pt x="3319" y="156205"/>
                    <a:pt x="0" y="152869"/>
                    <a:pt x="0" y="148759"/>
                  </a:cubicBezTo>
                  <a:lnTo>
                    <a:pt x="0" y="7445"/>
                  </a:lnTo>
                  <a:cubicBezTo>
                    <a:pt x="0" y="3336"/>
                    <a:pt x="3319" y="0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48759"/>
                  </a:lnTo>
                  <a:cubicBezTo>
                    <a:pt x="14818" y="152869"/>
                    <a:pt x="11499" y="156205"/>
                    <a:pt x="7409" y="15620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1E22766-9B56-4C41-B5F3-2538A706E3F0}"/>
                </a:ext>
              </a:extLst>
            </p:cNvPr>
            <p:cNvSpPr/>
            <p:nvPr/>
          </p:nvSpPr>
          <p:spPr>
            <a:xfrm>
              <a:off x="9375643" y="3963671"/>
              <a:ext cx="14817" cy="162756"/>
            </a:xfrm>
            <a:custGeom>
              <a:avLst/>
              <a:gdLst>
                <a:gd name="connsiteX0" fmla="*/ 7409 w 14817"/>
                <a:gd name="connsiteY0" fmla="*/ 162757 h 162756"/>
                <a:gd name="connsiteX1" fmla="*/ 0 w 14817"/>
                <a:gd name="connsiteY1" fmla="*/ 155311 h 162756"/>
                <a:gd name="connsiteX2" fmla="*/ 0 w 14817"/>
                <a:gd name="connsiteY2" fmla="*/ 7445 h 162756"/>
                <a:gd name="connsiteX3" fmla="*/ 7409 w 14817"/>
                <a:gd name="connsiteY3" fmla="*/ 0 h 162756"/>
                <a:gd name="connsiteX4" fmla="*/ 14818 w 14817"/>
                <a:gd name="connsiteY4" fmla="*/ 7445 h 162756"/>
                <a:gd name="connsiteX5" fmla="*/ 14818 w 14817"/>
                <a:gd name="connsiteY5" fmla="*/ 155311 h 162756"/>
                <a:gd name="connsiteX6" fmla="*/ 7409 w 14817"/>
                <a:gd name="connsiteY6" fmla="*/ 162757 h 16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162756">
                  <a:moveTo>
                    <a:pt x="7409" y="162757"/>
                  </a:moveTo>
                  <a:cubicBezTo>
                    <a:pt x="3349" y="162682"/>
                    <a:pt x="74" y="159392"/>
                    <a:pt x="0" y="155311"/>
                  </a:cubicBezTo>
                  <a:lnTo>
                    <a:pt x="0" y="7445"/>
                  </a:lnTo>
                  <a:cubicBezTo>
                    <a:pt x="74" y="3366"/>
                    <a:pt x="3349" y="75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55311"/>
                  </a:lnTo>
                  <a:cubicBezTo>
                    <a:pt x="14818" y="159421"/>
                    <a:pt x="11499" y="162757"/>
                    <a:pt x="7409" y="16275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D122C1A-EB3C-4511-A503-DB5C4C658791}"/>
                </a:ext>
              </a:extLst>
            </p:cNvPr>
            <p:cNvSpPr/>
            <p:nvPr/>
          </p:nvSpPr>
          <p:spPr>
            <a:xfrm>
              <a:off x="8923106" y="4355718"/>
              <a:ext cx="262427" cy="134945"/>
            </a:xfrm>
            <a:custGeom>
              <a:avLst/>
              <a:gdLst>
                <a:gd name="connsiteX0" fmla="*/ 7410 w 262427"/>
                <a:gd name="connsiteY0" fmla="*/ 134939 h 134945"/>
                <a:gd name="connsiteX1" fmla="*/ 6077 w 262427"/>
                <a:gd name="connsiteY1" fmla="*/ 134939 h 134945"/>
                <a:gd name="connsiteX2" fmla="*/ 120 w 262427"/>
                <a:gd name="connsiteY2" fmla="*/ 126273 h 134945"/>
                <a:gd name="connsiteX3" fmla="*/ 149 w 262427"/>
                <a:gd name="connsiteY3" fmla="*/ 126154 h 134945"/>
                <a:gd name="connsiteX4" fmla="*/ 79425 w 262427"/>
                <a:gd name="connsiteY4" fmla="*/ 16260 h 134945"/>
                <a:gd name="connsiteX5" fmla="*/ 257239 w 262427"/>
                <a:gd name="connsiteY5" fmla="*/ 26087 h 134945"/>
                <a:gd name="connsiteX6" fmla="*/ 262084 w 262427"/>
                <a:gd name="connsiteY6" fmla="*/ 35424 h 134945"/>
                <a:gd name="connsiteX7" fmla="*/ 252793 w 262427"/>
                <a:gd name="connsiteY7" fmla="*/ 40293 h 134945"/>
                <a:gd name="connsiteX8" fmla="*/ 251312 w 262427"/>
                <a:gd name="connsiteY8" fmla="*/ 39638 h 134945"/>
                <a:gd name="connsiteX9" fmla="*/ 86537 w 262427"/>
                <a:gd name="connsiteY9" fmla="*/ 29363 h 134945"/>
                <a:gd name="connsiteX10" fmla="*/ 14819 w 262427"/>
                <a:gd name="connsiteY10" fmla="*/ 129132 h 134945"/>
                <a:gd name="connsiteX11" fmla="*/ 7410 w 262427"/>
                <a:gd name="connsiteY11" fmla="*/ 134939 h 13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427" h="134945">
                  <a:moveTo>
                    <a:pt x="7410" y="134939"/>
                  </a:moveTo>
                  <a:lnTo>
                    <a:pt x="6077" y="134939"/>
                  </a:lnTo>
                  <a:cubicBezTo>
                    <a:pt x="2046" y="134195"/>
                    <a:pt x="-606" y="130323"/>
                    <a:pt x="120" y="126273"/>
                  </a:cubicBezTo>
                  <a:cubicBezTo>
                    <a:pt x="135" y="126228"/>
                    <a:pt x="135" y="126198"/>
                    <a:pt x="149" y="126154"/>
                  </a:cubicBezTo>
                  <a:cubicBezTo>
                    <a:pt x="149" y="123176"/>
                    <a:pt x="14967" y="50062"/>
                    <a:pt x="79425" y="16260"/>
                  </a:cubicBezTo>
                  <a:cubicBezTo>
                    <a:pt x="126101" y="-8310"/>
                    <a:pt x="185817" y="-5034"/>
                    <a:pt x="257239" y="26087"/>
                  </a:cubicBezTo>
                  <a:cubicBezTo>
                    <a:pt x="261136" y="27323"/>
                    <a:pt x="263314" y="31508"/>
                    <a:pt x="262084" y="35424"/>
                  </a:cubicBezTo>
                  <a:cubicBezTo>
                    <a:pt x="260854" y="39340"/>
                    <a:pt x="256690" y="41529"/>
                    <a:pt x="252793" y="40293"/>
                  </a:cubicBezTo>
                  <a:cubicBezTo>
                    <a:pt x="252275" y="40130"/>
                    <a:pt x="251786" y="39906"/>
                    <a:pt x="251312" y="39638"/>
                  </a:cubicBezTo>
                  <a:cubicBezTo>
                    <a:pt x="184483" y="9856"/>
                    <a:pt x="129065" y="7027"/>
                    <a:pt x="86537" y="29363"/>
                  </a:cubicBezTo>
                  <a:cubicBezTo>
                    <a:pt x="29044" y="59145"/>
                    <a:pt x="14967" y="128387"/>
                    <a:pt x="14819" y="129132"/>
                  </a:cubicBezTo>
                  <a:cubicBezTo>
                    <a:pt x="14093" y="132631"/>
                    <a:pt x="10966" y="135088"/>
                    <a:pt x="7410" y="13493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76B272D-9BE2-4FE1-9EC7-8D49235CD3BE}"/>
                </a:ext>
              </a:extLst>
            </p:cNvPr>
            <p:cNvSpPr/>
            <p:nvPr/>
          </p:nvSpPr>
          <p:spPr>
            <a:xfrm>
              <a:off x="9569613" y="4305315"/>
              <a:ext cx="210227" cy="96746"/>
            </a:xfrm>
            <a:custGeom>
              <a:avLst/>
              <a:gdLst>
                <a:gd name="connsiteX0" fmla="*/ 202556 w 210227"/>
                <a:gd name="connsiteY0" fmla="*/ 96743 h 96746"/>
                <a:gd name="connsiteX1" fmla="*/ 197073 w 210227"/>
                <a:gd name="connsiteY1" fmla="*/ 94211 h 96746"/>
                <a:gd name="connsiteX2" fmla="*/ 11257 w 210227"/>
                <a:gd name="connsiteY2" fmla="*/ 25267 h 96746"/>
                <a:gd name="connsiteX3" fmla="*/ 1211 w 210227"/>
                <a:gd name="connsiteY3" fmla="*/ 23167 h 96746"/>
                <a:gd name="connsiteX4" fmla="*/ 1033 w 210227"/>
                <a:gd name="connsiteY4" fmla="*/ 22884 h 96746"/>
                <a:gd name="connsiteX5" fmla="*/ 3552 w 210227"/>
                <a:gd name="connsiteY5" fmla="*/ 12610 h 96746"/>
                <a:gd name="connsiteX6" fmla="*/ 208038 w 210227"/>
                <a:gd name="connsiteY6" fmla="*/ 84234 h 96746"/>
                <a:gd name="connsiteX7" fmla="*/ 208083 w 210227"/>
                <a:gd name="connsiteY7" fmla="*/ 94762 h 96746"/>
                <a:gd name="connsiteX8" fmla="*/ 208038 w 210227"/>
                <a:gd name="connsiteY8" fmla="*/ 94807 h 96746"/>
                <a:gd name="connsiteX9" fmla="*/ 202556 w 210227"/>
                <a:gd name="connsiteY9" fmla="*/ 96743 h 9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227" h="96746">
                  <a:moveTo>
                    <a:pt x="202556" y="96743"/>
                  </a:moveTo>
                  <a:cubicBezTo>
                    <a:pt x="200452" y="96713"/>
                    <a:pt x="198466" y="95805"/>
                    <a:pt x="197073" y="94211"/>
                  </a:cubicBezTo>
                  <a:cubicBezTo>
                    <a:pt x="91718" y="-22831"/>
                    <a:pt x="11998" y="24820"/>
                    <a:pt x="11257" y="25267"/>
                  </a:cubicBezTo>
                  <a:cubicBezTo>
                    <a:pt x="7909" y="27471"/>
                    <a:pt x="3404" y="26532"/>
                    <a:pt x="1211" y="23167"/>
                  </a:cubicBezTo>
                  <a:cubicBezTo>
                    <a:pt x="1152" y="23078"/>
                    <a:pt x="1092" y="22974"/>
                    <a:pt x="1033" y="22884"/>
                  </a:cubicBezTo>
                  <a:cubicBezTo>
                    <a:pt x="-1026" y="19340"/>
                    <a:pt x="85" y="14784"/>
                    <a:pt x="3552" y="12610"/>
                  </a:cubicBezTo>
                  <a:cubicBezTo>
                    <a:pt x="7108" y="10376"/>
                    <a:pt x="94534" y="-41891"/>
                    <a:pt x="208038" y="84234"/>
                  </a:cubicBezTo>
                  <a:cubicBezTo>
                    <a:pt x="210943" y="87123"/>
                    <a:pt x="210957" y="91844"/>
                    <a:pt x="208083" y="94762"/>
                  </a:cubicBezTo>
                  <a:cubicBezTo>
                    <a:pt x="208068" y="94777"/>
                    <a:pt x="208053" y="94792"/>
                    <a:pt x="208038" y="94807"/>
                  </a:cubicBezTo>
                  <a:cubicBezTo>
                    <a:pt x="206512" y="96102"/>
                    <a:pt x="204556" y="96802"/>
                    <a:pt x="202556" y="96743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FEC48B9-482E-4FB6-BEB5-89015AD0B34B}"/>
                </a:ext>
              </a:extLst>
            </p:cNvPr>
            <p:cNvSpPr/>
            <p:nvPr/>
          </p:nvSpPr>
          <p:spPr>
            <a:xfrm>
              <a:off x="9854408" y="2890043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51FD778-8A31-4957-8C67-63BBA773F848}"/>
                </a:ext>
              </a:extLst>
            </p:cNvPr>
            <p:cNvSpPr/>
            <p:nvPr/>
          </p:nvSpPr>
          <p:spPr>
            <a:xfrm>
              <a:off x="9854408" y="2985791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74" y="3367"/>
                    <a:pt x="3349" y="79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D6266DB-F2EF-4BC3-952E-60689902C9F4}"/>
                </a:ext>
              </a:extLst>
            </p:cNvPr>
            <p:cNvSpPr/>
            <p:nvPr/>
          </p:nvSpPr>
          <p:spPr>
            <a:xfrm>
              <a:off x="9854408" y="3081688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49" y="14812"/>
                    <a:pt x="74" y="11524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1904E3C-2EC4-453B-BA8F-BFBCAD2E791A}"/>
                </a:ext>
              </a:extLst>
            </p:cNvPr>
            <p:cNvSpPr/>
            <p:nvPr/>
          </p:nvSpPr>
          <p:spPr>
            <a:xfrm>
              <a:off x="9854408" y="3177585"/>
              <a:ext cx="285835" cy="14890"/>
            </a:xfrm>
            <a:custGeom>
              <a:avLst/>
              <a:gdLst>
                <a:gd name="connsiteX0" fmla="*/ 278427 w 285835"/>
                <a:gd name="connsiteY0" fmla="*/ 14891 h 14890"/>
                <a:gd name="connsiteX1" fmla="*/ 7409 w 285835"/>
                <a:gd name="connsiteY1" fmla="*/ 14891 h 14890"/>
                <a:gd name="connsiteX2" fmla="*/ 0 w 285835"/>
                <a:gd name="connsiteY2" fmla="*/ 7445 h 14890"/>
                <a:gd name="connsiteX3" fmla="*/ 7409 w 285835"/>
                <a:gd name="connsiteY3" fmla="*/ 0 h 14890"/>
                <a:gd name="connsiteX4" fmla="*/ 278427 w 285835"/>
                <a:gd name="connsiteY4" fmla="*/ 0 h 14890"/>
                <a:gd name="connsiteX5" fmla="*/ 285836 w 285835"/>
                <a:gd name="connsiteY5" fmla="*/ 7445 h 14890"/>
                <a:gd name="connsiteX6" fmla="*/ 278427 w 285835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35" h="14890">
                  <a:moveTo>
                    <a:pt x="278427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278427" y="0"/>
                  </a:lnTo>
                  <a:cubicBezTo>
                    <a:pt x="282517" y="0"/>
                    <a:pt x="285836" y="3336"/>
                    <a:pt x="285836" y="7445"/>
                  </a:cubicBezTo>
                  <a:cubicBezTo>
                    <a:pt x="285836" y="11555"/>
                    <a:pt x="282517" y="14891"/>
                    <a:pt x="278427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25EDB32-B8E6-4AFA-804C-460E128227B3}"/>
                </a:ext>
              </a:extLst>
            </p:cNvPr>
            <p:cNvSpPr/>
            <p:nvPr/>
          </p:nvSpPr>
          <p:spPr>
            <a:xfrm>
              <a:off x="9494779" y="4030978"/>
              <a:ext cx="14817" cy="76390"/>
            </a:xfrm>
            <a:custGeom>
              <a:avLst/>
              <a:gdLst>
                <a:gd name="connsiteX0" fmla="*/ 7409 w 14817"/>
                <a:gd name="connsiteY0" fmla="*/ 76390 h 76390"/>
                <a:gd name="connsiteX1" fmla="*/ 0 w 14817"/>
                <a:gd name="connsiteY1" fmla="*/ 68945 h 76390"/>
                <a:gd name="connsiteX2" fmla="*/ 0 w 14817"/>
                <a:gd name="connsiteY2" fmla="*/ 7445 h 76390"/>
                <a:gd name="connsiteX3" fmla="*/ 7409 w 14817"/>
                <a:gd name="connsiteY3" fmla="*/ 0 h 76390"/>
                <a:gd name="connsiteX4" fmla="*/ 14818 w 14817"/>
                <a:gd name="connsiteY4" fmla="*/ 7445 h 76390"/>
                <a:gd name="connsiteX5" fmla="*/ 14818 w 14817"/>
                <a:gd name="connsiteY5" fmla="*/ 68945 h 76390"/>
                <a:gd name="connsiteX6" fmla="*/ 7409 w 14817"/>
                <a:gd name="connsiteY6" fmla="*/ 76390 h 7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76390">
                  <a:moveTo>
                    <a:pt x="7409" y="76390"/>
                  </a:moveTo>
                  <a:cubicBezTo>
                    <a:pt x="3349" y="76315"/>
                    <a:pt x="74" y="73025"/>
                    <a:pt x="0" y="68945"/>
                  </a:cubicBezTo>
                  <a:lnTo>
                    <a:pt x="0" y="7445"/>
                  </a:lnTo>
                  <a:cubicBezTo>
                    <a:pt x="0" y="3336"/>
                    <a:pt x="3319" y="0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68945"/>
                  </a:lnTo>
                  <a:cubicBezTo>
                    <a:pt x="14818" y="73054"/>
                    <a:pt x="11499" y="76390"/>
                    <a:pt x="7409" y="76390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43BE00C-06CE-4A51-B50A-5C7E20ADF12C}"/>
                </a:ext>
              </a:extLst>
            </p:cNvPr>
            <p:cNvSpPr/>
            <p:nvPr/>
          </p:nvSpPr>
          <p:spPr>
            <a:xfrm>
              <a:off x="8426117" y="2680976"/>
              <a:ext cx="613309" cy="367654"/>
            </a:xfrm>
            <a:custGeom>
              <a:avLst/>
              <a:gdLst>
                <a:gd name="connsiteX0" fmla="*/ 605901 w 613309"/>
                <a:gd name="connsiteY0" fmla="*/ 367654 h 367654"/>
                <a:gd name="connsiteX1" fmla="*/ 7409 w 613309"/>
                <a:gd name="connsiteY1" fmla="*/ 367654 h 367654"/>
                <a:gd name="connsiteX2" fmla="*/ 0 w 613309"/>
                <a:gd name="connsiteY2" fmla="*/ 360209 h 367654"/>
                <a:gd name="connsiteX3" fmla="*/ 0 w 613309"/>
                <a:gd name="connsiteY3" fmla="*/ 7445 h 367654"/>
                <a:gd name="connsiteX4" fmla="*/ 7409 w 613309"/>
                <a:gd name="connsiteY4" fmla="*/ 0 h 367654"/>
                <a:gd name="connsiteX5" fmla="*/ 14818 w 613309"/>
                <a:gd name="connsiteY5" fmla="*/ 7445 h 367654"/>
                <a:gd name="connsiteX6" fmla="*/ 14818 w 613309"/>
                <a:gd name="connsiteY6" fmla="*/ 352764 h 367654"/>
                <a:gd name="connsiteX7" fmla="*/ 605901 w 613309"/>
                <a:gd name="connsiteY7" fmla="*/ 352764 h 367654"/>
                <a:gd name="connsiteX8" fmla="*/ 613310 w 613309"/>
                <a:gd name="connsiteY8" fmla="*/ 360209 h 367654"/>
                <a:gd name="connsiteX9" fmla="*/ 605901 w 613309"/>
                <a:gd name="connsiteY9" fmla="*/ 367654 h 36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309" h="367654">
                  <a:moveTo>
                    <a:pt x="605901" y="367654"/>
                  </a:moveTo>
                  <a:lnTo>
                    <a:pt x="7409" y="367654"/>
                  </a:lnTo>
                  <a:cubicBezTo>
                    <a:pt x="3319" y="367654"/>
                    <a:pt x="0" y="364320"/>
                    <a:pt x="0" y="360209"/>
                  </a:cubicBezTo>
                  <a:lnTo>
                    <a:pt x="0" y="7445"/>
                  </a:lnTo>
                  <a:cubicBezTo>
                    <a:pt x="74" y="3367"/>
                    <a:pt x="3349" y="79"/>
                    <a:pt x="7409" y="0"/>
                  </a:cubicBezTo>
                  <a:cubicBezTo>
                    <a:pt x="11498" y="0"/>
                    <a:pt x="14818" y="3334"/>
                    <a:pt x="14818" y="7445"/>
                  </a:cubicBezTo>
                  <a:lnTo>
                    <a:pt x="14818" y="352764"/>
                  </a:lnTo>
                  <a:lnTo>
                    <a:pt x="605901" y="352764"/>
                  </a:lnTo>
                  <a:cubicBezTo>
                    <a:pt x="609991" y="352764"/>
                    <a:pt x="613310" y="356098"/>
                    <a:pt x="613310" y="360209"/>
                  </a:cubicBezTo>
                  <a:cubicBezTo>
                    <a:pt x="613310" y="364320"/>
                    <a:pt x="609991" y="367654"/>
                    <a:pt x="605901" y="367654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9D2B0D9-FC1D-4211-8CFC-7CA821225F83}"/>
                </a:ext>
              </a:extLst>
            </p:cNvPr>
            <p:cNvSpPr/>
            <p:nvPr/>
          </p:nvSpPr>
          <p:spPr>
            <a:xfrm>
              <a:off x="8491167" y="2719722"/>
              <a:ext cx="439613" cy="274671"/>
            </a:xfrm>
            <a:custGeom>
              <a:avLst/>
              <a:gdLst>
                <a:gd name="connsiteX0" fmla="*/ 7409 w 439613"/>
                <a:gd name="connsiteY0" fmla="*/ 274557 h 274671"/>
                <a:gd name="connsiteX1" fmla="*/ 5335 w 439613"/>
                <a:gd name="connsiteY1" fmla="*/ 274557 h 274671"/>
                <a:gd name="connsiteX2" fmla="*/ 296 w 439613"/>
                <a:gd name="connsiteY2" fmla="*/ 265324 h 274671"/>
                <a:gd name="connsiteX3" fmla="*/ 129952 w 439613"/>
                <a:gd name="connsiteY3" fmla="*/ 113587 h 274671"/>
                <a:gd name="connsiteX4" fmla="*/ 206709 w 439613"/>
                <a:gd name="connsiteY4" fmla="*/ 149474 h 274671"/>
                <a:gd name="connsiteX5" fmla="*/ 271018 w 439613"/>
                <a:gd name="connsiteY5" fmla="*/ 195039 h 274671"/>
                <a:gd name="connsiteX6" fmla="*/ 273685 w 439613"/>
                <a:gd name="connsiteY6" fmla="*/ 195039 h 274671"/>
                <a:gd name="connsiteX7" fmla="*/ 425124 w 439613"/>
                <a:gd name="connsiteY7" fmla="*/ 5033 h 274671"/>
                <a:gd name="connsiteX8" fmla="*/ 434607 w 439613"/>
                <a:gd name="connsiteY8" fmla="*/ 416 h 274671"/>
                <a:gd name="connsiteX9" fmla="*/ 439201 w 439613"/>
                <a:gd name="connsiteY9" fmla="*/ 9947 h 274671"/>
                <a:gd name="connsiteX10" fmla="*/ 273537 w 439613"/>
                <a:gd name="connsiteY10" fmla="*/ 209930 h 274671"/>
                <a:gd name="connsiteX11" fmla="*/ 270426 w 439613"/>
                <a:gd name="connsiteY11" fmla="*/ 209930 h 274671"/>
                <a:gd name="connsiteX12" fmla="*/ 193669 w 439613"/>
                <a:gd name="connsiteY12" fmla="*/ 156621 h 274671"/>
                <a:gd name="connsiteX13" fmla="*/ 134398 w 439613"/>
                <a:gd name="connsiteY13" fmla="*/ 127882 h 274671"/>
                <a:gd name="connsiteX14" fmla="*/ 15114 w 439613"/>
                <a:gd name="connsiteY14" fmla="*/ 269643 h 274671"/>
                <a:gd name="connsiteX15" fmla="*/ 7409 w 439613"/>
                <a:gd name="connsiteY15" fmla="*/ 274557 h 27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613" h="274671">
                  <a:moveTo>
                    <a:pt x="7409" y="274557"/>
                  </a:moveTo>
                  <a:cubicBezTo>
                    <a:pt x="6727" y="274710"/>
                    <a:pt x="6016" y="274710"/>
                    <a:pt x="5335" y="274557"/>
                  </a:cubicBezTo>
                  <a:cubicBezTo>
                    <a:pt x="1408" y="273406"/>
                    <a:pt x="-844" y="269272"/>
                    <a:pt x="296" y="265324"/>
                  </a:cubicBezTo>
                  <a:cubicBezTo>
                    <a:pt x="1926" y="260112"/>
                    <a:pt x="40008" y="137412"/>
                    <a:pt x="129952" y="113587"/>
                  </a:cubicBezTo>
                  <a:cubicBezTo>
                    <a:pt x="180185" y="100185"/>
                    <a:pt x="193669" y="125350"/>
                    <a:pt x="206709" y="149474"/>
                  </a:cubicBezTo>
                  <a:cubicBezTo>
                    <a:pt x="219748" y="173597"/>
                    <a:pt x="230269" y="193253"/>
                    <a:pt x="271018" y="195039"/>
                  </a:cubicBezTo>
                  <a:lnTo>
                    <a:pt x="273685" y="195039"/>
                  </a:lnTo>
                  <a:cubicBezTo>
                    <a:pt x="358147" y="195039"/>
                    <a:pt x="424531" y="6968"/>
                    <a:pt x="425124" y="5033"/>
                  </a:cubicBezTo>
                  <a:cubicBezTo>
                    <a:pt x="426472" y="1127"/>
                    <a:pt x="430725" y="-940"/>
                    <a:pt x="434607" y="416"/>
                  </a:cubicBezTo>
                  <a:cubicBezTo>
                    <a:pt x="438489" y="1773"/>
                    <a:pt x="440549" y="6041"/>
                    <a:pt x="439201" y="9947"/>
                  </a:cubicBezTo>
                  <a:cubicBezTo>
                    <a:pt x="436237" y="18285"/>
                    <a:pt x="368520" y="209930"/>
                    <a:pt x="273537" y="209930"/>
                  </a:cubicBezTo>
                  <a:lnTo>
                    <a:pt x="270426" y="209930"/>
                  </a:lnTo>
                  <a:cubicBezTo>
                    <a:pt x="221230" y="207697"/>
                    <a:pt x="205968" y="180149"/>
                    <a:pt x="193669" y="156621"/>
                  </a:cubicBezTo>
                  <a:cubicBezTo>
                    <a:pt x="181370" y="133094"/>
                    <a:pt x="172628" y="117607"/>
                    <a:pt x="134398" y="127882"/>
                  </a:cubicBezTo>
                  <a:cubicBezTo>
                    <a:pt x="52307" y="149623"/>
                    <a:pt x="15855" y="268451"/>
                    <a:pt x="15114" y="269643"/>
                  </a:cubicBezTo>
                  <a:cubicBezTo>
                    <a:pt x="13973" y="272865"/>
                    <a:pt x="10802" y="274892"/>
                    <a:pt x="7409" y="27455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96909DF-383A-4413-A232-FB404BE2F6AD}"/>
                </a:ext>
              </a:extLst>
            </p:cNvPr>
            <p:cNvSpPr/>
            <p:nvPr/>
          </p:nvSpPr>
          <p:spPr>
            <a:xfrm>
              <a:off x="9904047" y="3880283"/>
              <a:ext cx="259608" cy="260887"/>
            </a:xfrm>
            <a:custGeom>
              <a:avLst/>
              <a:gdLst>
                <a:gd name="connsiteX0" fmla="*/ 129804 w 259608"/>
                <a:gd name="connsiteY0" fmla="*/ 260887 h 260887"/>
                <a:gd name="connsiteX1" fmla="*/ 0 w 259608"/>
                <a:gd name="connsiteY1" fmla="*/ 130444 h 260887"/>
                <a:gd name="connsiteX2" fmla="*/ 129804 w 259608"/>
                <a:gd name="connsiteY2" fmla="*/ 0 h 260887"/>
                <a:gd name="connsiteX3" fmla="*/ 259608 w 259608"/>
                <a:gd name="connsiteY3" fmla="*/ 130444 h 260887"/>
                <a:gd name="connsiteX4" fmla="*/ 129804 w 259608"/>
                <a:gd name="connsiteY4" fmla="*/ 260887 h 260887"/>
                <a:gd name="connsiteX5" fmla="*/ 129804 w 259608"/>
                <a:gd name="connsiteY5" fmla="*/ 14891 h 260887"/>
                <a:gd name="connsiteX6" fmla="*/ 14818 w 259608"/>
                <a:gd name="connsiteY6" fmla="*/ 130444 h 260887"/>
                <a:gd name="connsiteX7" fmla="*/ 129804 w 259608"/>
                <a:gd name="connsiteY7" fmla="*/ 245997 h 260887"/>
                <a:gd name="connsiteX8" fmla="*/ 244791 w 259608"/>
                <a:gd name="connsiteY8" fmla="*/ 130444 h 260887"/>
                <a:gd name="connsiteX9" fmla="*/ 129804 w 259608"/>
                <a:gd name="connsiteY9" fmla="*/ 14891 h 26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608" h="260887">
                  <a:moveTo>
                    <a:pt x="129804" y="260887"/>
                  </a:moveTo>
                  <a:cubicBezTo>
                    <a:pt x="58115" y="260887"/>
                    <a:pt x="0" y="202485"/>
                    <a:pt x="0" y="130444"/>
                  </a:cubicBezTo>
                  <a:cubicBezTo>
                    <a:pt x="0" y="58402"/>
                    <a:pt x="58115" y="0"/>
                    <a:pt x="129804" y="0"/>
                  </a:cubicBezTo>
                  <a:cubicBezTo>
                    <a:pt x="201493" y="0"/>
                    <a:pt x="259608" y="58402"/>
                    <a:pt x="259608" y="130444"/>
                  </a:cubicBezTo>
                  <a:cubicBezTo>
                    <a:pt x="259520" y="202456"/>
                    <a:pt x="201463" y="260798"/>
                    <a:pt x="129804" y="260887"/>
                  </a:cubicBezTo>
                  <a:close/>
                  <a:moveTo>
                    <a:pt x="129804" y="14891"/>
                  </a:moveTo>
                  <a:cubicBezTo>
                    <a:pt x="66295" y="14891"/>
                    <a:pt x="14818" y="66622"/>
                    <a:pt x="14818" y="130444"/>
                  </a:cubicBezTo>
                  <a:cubicBezTo>
                    <a:pt x="14818" y="194266"/>
                    <a:pt x="66295" y="245997"/>
                    <a:pt x="129804" y="245997"/>
                  </a:cubicBezTo>
                  <a:cubicBezTo>
                    <a:pt x="193313" y="245997"/>
                    <a:pt x="244791" y="194266"/>
                    <a:pt x="244791" y="130444"/>
                  </a:cubicBezTo>
                  <a:cubicBezTo>
                    <a:pt x="244702" y="66666"/>
                    <a:pt x="193269" y="14980"/>
                    <a:pt x="129804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75259AA-CD74-485E-804E-1977A013ECD5}"/>
                </a:ext>
              </a:extLst>
            </p:cNvPr>
            <p:cNvSpPr/>
            <p:nvPr/>
          </p:nvSpPr>
          <p:spPr>
            <a:xfrm>
              <a:off x="10026442" y="3880283"/>
              <a:ext cx="115784" cy="207429"/>
            </a:xfrm>
            <a:custGeom>
              <a:avLst/>
              <a:gdLst>
                <a:gd name="connsiteX0" fmla="*/ 108319 w 115784"/>
                <a:gd name="connsiteY0" fmla="*/ 207429 h 207429"/>
                <a:gd name="connsiteX1" fmla="*/ 104170 w 115784"/>
                <a:gd name="connsiteY1" fmla="*/ 206089 h 207429"/>
                <a:gd name="connsiteX2" fmla="*/ 3260 w 115784"/>
                <a:gd name="connsiteY2" fmla="*/ 136549 h 207429"/>
                <a:gd name="connsiteX3" fmla="*/ 1 w 115784"/>
                <a:gd name="connsiteY3" fmla="*/ 130444 h 207429"/>
                <a:gd name="connsiteX4" fmla="*/ 1 w 115784"/>
                <a:gd name="connsiteY4" fmla="*/ 7445 h 207429"/>
                <a:gd name="connsiteX5" fmla="*/ 7409 w 115784"/>
                <a:gd name="connsiteY5" fmla="*/ 0 h 207429"/>
                <a:gd name="connsiteX6" fmla="*/ 14818 w 115784"/>
                <a:gd name="connsiteY6" fmla="*/ 7445 h 207429"/>
                <a:gd name="connsiteX7" fmla="*/ 14818 w 115784"/>
                <a:gd name="connsiteY7" fmla="*/ 126572 h 207429"/>
                <a:gd name="connsiteX8" fmla="*/ 112616 w 115784"/>
                <a:gd name="connsiteY8" fmla="*/ 193879 h 207429"/>
                <a:gd name="connsiteX9" fmla="*/ 114453 w 115784"/>
                <a:gd name="connsiteY9" fmla="*/ 204243 h 207429"/>
                <a:gd name="connsiteX10" fmla="*/ 108319 w 115784"/>
                <a:gd name="connsiteY10" fmla="*/ 207429 h 2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84" h="207429">
                  <a:moveTo>
                    <a:pt x="108319" y="207429"/>
                  </a:moveTo>
                  <a:cubicBezTo>
                    <a:pt x="106837" y="207414"/>
                    <a:pt x="105385" y="206953"/>
                    <a:pt x="104170" y="206089"/>
                  </a:cubicBezTo>
                  <a:lnTo>
                    <a:pt x="3260" y="136549"/>
                  </a:lnTo>
                  <a:cubicBezTo>
                    <a:pt x="1201" y="135209"/>
                    <a:pt x="-29" y="132901"/>
                    <a:pt x="1" y="130444"/>
                  </a:cubicBezTo>
                  <a:lnTo>
                    <a:pt x="1" y="7445"/>
                  </a:lnTo>
                  <a:cubicBezTo>
                    <a:pt x="74" y="3365"/>
                    <a:pt x="3349" y="75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26572"/>
                  </a:lnTo>
                  <a:lnTo>
                    <a:pt x="112616" y="193879"/>
                  </a:lnTo>
                  <a:cubicBezTo>
                    <a:pt x="115965" y="196231"/>
                    <a:pt x="116795" y="200877"/>
                    <a:pt x="114453" y="204243"/>
                  </a:cubicBezTo>
                  <a:cubicBezTo>
                    <a:pt x="113060" y="206253"/>
                    <a:pt x="110764" y="207444"/>
                    <a:pt x="108319" y="20742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C4777C6-03C2-42B0-AE8C-E48B8707EB1D}"/>
                </a:ext>
              </a:extLst>
            </p:cNvPr>
            <p:cNvSpPr/>
            <p:nvPr/>
          </p:nvSpPr>
          <p:spPr>
            <a:xfrm>
              <a:off x="9911713" y="4003249"/>
              <a:ext cx="129727" cy="41279"/>
            </a:xfrm>
            <a:custGeom>
              <a:avLst/>
              <a:gdLst>
                <a:gd name="connsiteX0" fmla="*/ 7449 w 129727"/>
                <a:gd name="connsiteY0" fmla="*/ 41130 h 41279"/>
                <a:gd name="connsiteX1" fmla="*/ 188 w 129727"/>
                <a:gd name="connsiteY1" fmla="*/ 35323 h 41279"/>
                <a:gd name="connsiteX2" fmla="*/ 5641 w 129727"/>
                <a:gd name="connsiteY2" fmla="*/ 26582 h 41279"/>
                <a:gd name="connsiteX3" fmla="*/ 5819 w 129727"/>
                <a:gd name="connsiteY3" fmla="*/ 26537 h 41279"/>
                <a:gd name="connsiteX4" fmla="*/ 120509 w 129727"/>
                <a:gd name="connsiteY4" fmla="*/ 181 h 41279"/>
                <a:gd name="connsiteX5" fmla="*/ 129548 w 129727"/>
                <a:gd name="connsiteY5" fmla="*/ 5988 h 41279"/>
                <a:gd name="connsiteX6" fmla="*/ 123768 w 129727"/>
                <a:gd name="connsiteY6" fmla="*/ 15072 h 41279"/>
                <a:gd name="connsiteX7" fmla="*/ 9079 w 129727"/>
                <a:gd name="connsiteY7" fmla="*/ 41279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7" h="41279">
                  <a:moveTo>
                    <a:pt x="7449" y="41130"/>
                  </a:moveTo>
                  <a:cubicBezTo>
                    <a:pt x="3966" y="41145"/>
                    <a:pt x="958" y="38733"/>
                    <a:pt x="188" y="35323"/>
                  </a:cubicBezTo>
                  <a:cubicBezTo>
                    <a:pt x="-716" y="31392"/>
                    <a:pt x="1729" y="27475"/>
                    <a:pt x="5641" y="26582"/>
                  </a:cubicBezTo>
                  <a:cubicBezTo>
                    <a:pt x="5700" y="26567"/>
                    <a:pt x="5759" y="26552"/>
                    <a:pt x="5819" y="26537"/>
                  </a:cubicBezTo>
                  <a:lnTo>
                    <a:pt x="120509" y="181"/>
                  </a:lnTo>
                  <a:cubicBezTo>
                    <a:pt x="124598" y="-728"/>
                    <a:pt x="128644" y="1878"/>
                    <a:pt x="129548" y="5988"/>
                  </a:cubicBezTo>
                  <a:cubicBezTo>
                    <a:pt x="130451" y="10098"/>
                    <a:pt x="127858" y="14163"/>
                    <a:pt x="123768" y="15072"/>
                  </a:cubicBezTo>
                  <a:lnTo>
                    <a:pt x="9079" y="41279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F878B089-6CAF-498B-8FA3-010A20E36913}"/>
                </a:ext>
              </a:extLst>
            </p:cNvPr>
            <p:cNvSpPr/>
            <p:nvPr/>
          </p:nvSpPr>
          <p:spPr>
            <a:xfrm>
              <a:off x="8690023" y="4016385"/>
              <a:ext cx="189964" cy="14890"/>
            </a:xfrm>
            <a:custGeom>
              <a:avLst/>
              <a:gdLst>
                <a:gd name="connsiteX0" fmla="*/ 182556 w 189964"/>
                <a:gd name="connsiteY0" fmla="*/ 14891 h 14890"/>
                <a:gd name="connsiteX1" fmla="*/ 7409 w 189964"/>
                <a:gd name="connsiteY1" fmla="*/ 14891 h 14890"/>
                <a:gd name="connsiteX2" fmla="*/ 0 w 189964"/>
                <a:gd name="connsiteY2" fmla="*/ 7445 h 14890"/>
                <a:gd name="connsiteX3" fmla="*/ 7409 w 189964"/>
                <a:gd name="connsiteY3" fmla="*/ 0 h 14890"/>
                <a:gd name="connsiteX4" fmla="*/ 182556 w 189964"/>
                <a:gd name="connsiteY4" fmla="*/ 0 h 14890"/>
                <a:gd name="connsiteX5" fmla="*/ 189964 w 189964"/>
                <a:gd name="connsiteY5" fmla="*/ 7445 h 14890"/>
                <a:gd name="connsiteX6" fmla="*/ 182556 w 18996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64" h="14890">
                  <a:moveTo>
                    <a:pt x="182556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182556" y="0"/>
                  </a:lnTo>
                  <a:cubicBezTo>
                    <a:pt x="186645" y="0"/>
                    <a:pt x="189964" y="3336"/>
                    <a:pt x="189964" y="7445"/>
                  </a:cubicBezTo>
                  <a:cubicBezTo>
                    <a:pt x="189964" y="11555"/>
                    <a:pt x="186645" y="14891"/>
                    <a:pt x="18255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F5EB96A7-E3E4-4428-B5CA-1AA400092A48}"/>
                </a:ext>
              </a:extLst>
            </p:cNvPr>
            <p:cNvSpPr/>
            <p:nvPr/>
          </p:nvSpPr>
          <p:spPr>
            <a:xfrm>
              <a:off x="8690023" y="4092477"/>
              <a:ext cx="126099" cy="14890"/>
            </a:xfrm>
            <a:custGeom>
              <a:avLst/>
              <a:gdLst>
                <a:gd name="connsiteX0" fmla="*/ 118691 w 126099"/>
                <a:gd name="connsiteY0" fmla="*/ 14891 h 14890"/>
                <a:gd name="connsiteX1" fmla="*/ 7409 w 126099"/>
                <a:gd name="connsiteY1" fmla="*/ 14891 h 14890"/>
                <a:gd name="connsiteX2" fmla="*/ 0 w 126099"/>
                <a:gd name="connsiteY2" fmla="*/ 7445 h 14890"/>
                <a:gd name="connsiteX3" fmla="*/ 7409 w 126099"/>
                <a:gd name="connsiteY3" fmla="*/ 0 h 14890"/>
                <a:gd name="connsiteX4" fmla="*/ 118691 w 126099"/>
                <a:gd name="connsiteY4" fmla="*/ 0 h 14890"/>
                <a:gd name="connsiteX5" fmla="*/ 126100 w 126099"/>
                <a:gd name="connsiteY5" fmla="*/ 7445 h 14890"/>
                <a:gd name="connsiteX6" fmla="*/ 118691 w 126099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99" h="14890">
                  <a:moveTo>
                    <a:pt x="118691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118691" y="0"/>
                  </a:lnTo>
                  <a:cubicBezTo>
                    <a:pt x="122780" y="0"/>
                    <a:pt x="126100" y="3336"/>
                    <a:pt x="126100" y="7445"/>
                  </a:cubicBezTo>
                  <a:cubicBezTo>
                    <a:pt x="126025" y="11526"/>
                    <a:pt x="122751" y="14816"/>
                    <a:pt x="118691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91DC0C75-D18C-4F82-8550-8050CC5988B1}"/>
                </a:ext>
              </a:extLst>
            </p:cNvPr>
            <p:cNvSpPr/>
            <p:nvPr/>
          </p:nvSpPr>
          <p:spPr>
            <a:xfrm>
              <a:off x="10433878" y="2506205"/>
              <a:ext cx="637106" cy="574987"/>
            </a:xfrm>
            <a:custGeom>
              <a:avLst/>
              <a:gdLst>
                <a:gd name="connsiteX0" fmla="*/ 151345 w 637106"/>
                <a:gd name="connsiteY0" fmla="*/ 535873 h 574987"/>
                <a:gd name="connsiteX1" fmla="*/ 125117 w 637106"/>
                <a:gd name="connsiteY1" fmla="*/ 476310 h 574987"/>
                <a:gd name="connsiteX2" fmla="*/ 65846 w 637106"/>
                <a:gd name="connsiteY2" fmla="*/ 448315 h 574987"/>
                <a:gd name="connsiteX3" fmla="*/ 57696 w 637106"/>
                <a:gd name="connsiteY3" fmla="*/ 378477 h 574987"/>
                <a:gd name="connsiteX4" fmla="*/ 10249 w 637106"/>
                <a:gd name="connsiteY4" fmla="*/ 241218 h 574987"/>
                <a:gd name="connsiteX5" fmla="*/ 66735 w 637106"/>
                <a:gd name="connsiteY5" fmla="*/ 189661 h 574987"/>
                <a:gd name="connsiteX6" fmla="*/ 54288 w 637106"/>
                <a:gd name="connsiteY6" fmla="*/ 173728 h 574987"/>
                <a:gd name="connsiteX7" fmla="*/ 107928 w 637106"/>
                <a:gd name="connsiteY7" fmla="*/ 56835 h 574987"/>
                <a:gd name="connsiteX8" fmla="*/ 242178 w 637106"/>
                <a:gd name="connsiteY8" fmla="*/ 52814 h 574987"/>
                <a:gd name="connsiteX9" fmla="*/ 254329 w 637106"/>
                <a:gd name="connsiteY9" fmla="*/ 20948 h 574987"/>
                <a:gd name="connsiteX10" fmla="*/ 287224 w 637106"/>
                <a:gd name="connsiteY10" fmla="*/ 7249 h 574987"/>
                <a:gd name="connsiteX11" fmla="*/ 465927 w 637106"/>
                <a:gd name="connsiteY11" fmla="*/ 20204 h 574987"/>
                <a:gd name="connsiteX12" fmla="*/ 520605 w 637106"/>
                <a:gd name="connsiteY12" fmla="*/ 79767 h 574987"/>
                <a:gd name="connsiteX13" fmla="*/ 623189 w 637106"/>
                <a:gd name="connsiteY13" fmla="*/ 152818 h 574987"/>
                <a:gd name="connsiteX14" fmla="*/ 605363 w 637106"/>
                <a:gd name="connsiteY14" fmla="*/ 223166 h 574987"/>
                <a:gd name="connsiteX15" fmla="*/ 608490 w 637106"/>
                <a:gd name="connsiteY15" fmla="*/ 369490 h 574987"/>
                <a:gd name="connsiteX16" fmla="*/ 557946 w 637106"/>
                <a:gd name="connsiteY16" fmla="*/ 398580 h 574987"/>
                <a:gd name="connsiteX17" fmla="*/ 572764 w 637106"/>
                <a:gd name="connsiteY17" fmla="*/ 404238 h 574987"/>
                <a:gd name="connsiteX18" fmla="*/ 516604 w 637106"/>
                <a:gd name="connsiteY18" fmla="*/ 526194 h 574987"/>
                <a:gd name="connsiteX19" fmla="*/ 380576 w 637106"/>
                <a:gd name="connsiteY19" fmla="*/ 521131 h 574987"/>
                <a:gd name="connsiteX20" fmla="*/ 342050 w 637106"/>
                <a:gd name="connsiteY20" fmla="*/ 571611 h 574987"/>
                <a:gd name="connsiteX21" fmla="*/ 274036 w 637106"/>
                <a:gd name="connsiteY21" fmla="*/ 569675 h 574987"/>
                <a:gd name="connsiteX22" fmla="*/ 210468 w 637106"/>
                <a:gd name="connsiteY22" fmla="*/ 548083 h 574987"/>
                <a:gd name="connsiteX23" fmla="*/ 151345 w 637106"/>
                <a:gd name="connsiteY23" fmla="*/ 535873 h 57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7106" h="574987">
                  <a:moveTo>
                    <a:pt x="151345" y="535873"/>
                  </a:moveTo>
                  <a:cubicBezTo>
                    <a:pt x="132704" y="522100"/>
                    <a:pt x="122731" y="499434"/>
                    <a:pt x="125117" y="476310"/>
                  </a:cubicBezTo>
                  <a:cubicBezTo>
                    <a:pt x="101334" y="481533"/>
                    <a:pt x="77018" y="470051"/>
                    <a:pt x="65846" y="448315"/>
                  </a:cubicBezTo>
                  <a:cubicBezTo>
                    <a:pt x="55532" y="426580"/>
                    <a:pt x="52658" y="402022"/>
                    <a:pt x="57696" y="378477"/>
                  </a:cubicBezTo>
                  <a:cubicBezTo>
                    <a:pt x="6871" y="353742"/>
                    <a:pt x="-14363" y="292289"/>
                    <a:pt x="10249" y="241218"/>
                  </a:cubicBezTo>
                  <a:cubicBezTo>
                    <a:pt x="21748" y="217351"/>
                    <a:pt x="41989" y="198877"/>
                    <a:pt x="66735" y="189661"/>
                  </a:cubicBezTo>
                  <a:cubicBezTo>
                    <a:pt x="60244" y="186714"/>
                    <a:pt x="55592" y="180765"/>
                    <a:pt x="54288" y="173728"/>
                  </a:cubicBezTo>
                  <a:cubicBezTo>
                    <a:pt x="40951" y="129056"/>
                    <a:pt x="67327" y="79022"/>
                    <a:pt x="107928" y="56835"/>
                  </a:cubicBezTo>
                  <a:cubicBezTo>
                    <a:pt x="150026" y="36168"/>
                    <a:pt x="198939" y="34704"/>
                    <a:pt x="242178" y="52814"/>
                  </a:cubicBezTo>
                  <a:cubicBezTo>
                    <a:pt x="239718" y="40722"/>
                    <a:pt x="244460" y="28289"/>
                    <a:pt x="254329" y="20948"/>
                  </a:cubicBezTo>
                  <a:cubicBezTo>
                    <a:pt x="264108" y="13924"/>
                    <a:pt x="275370" y="9239"/>
                    <a:pt x="287224" y="7249"/>
                  </a:cubicBezTo>
                  <a:cubicBezTo>
                    <a:pt x="346792" y="-5718"/>
                    <a:pt x="408819" y="-1221"/>
                    <a:pt x="465927" y="20204"/>
                  </a:cubicBezTo>
                  <a:cubicBezTo>
                    <a:pt x="493044" y="30478"/>
                    <a:pt x="522828" y="51176"/>
                    <a:pt x="520605" y="79767"/>
                  </a:cubicBezTo>
                  <a:cubicBezTo>
                    <a:pt x="569015" y="71471"/>
                    <a:pt x="614935" y="104177"/>
                    <a:pt x="623189" y="152818"/>
                  </a:cubicBezTo>
                  <a:cubicBezTo>
                    <a:pt x="627427" y="177747"/>
                    <a:pt x="620951" y="203309"/>
                    <a:pt x="605363" y="223166"/>
                  </a:cubicBezTo>
                  <a:cubicBezTo>
                    <a:pt x="646438" y="262707"/>
                    <a:pt x="647831" y="328217"/>
                    <a:pt x="608490" y="369490"/>
                  </a:cubicBezTo>
                  <a:cubicBezTo>
                    <a:pt x="594768" y="383872"/>
                    <a:pt x="577224" y="393972"/>
                    <a:pt x="557946" y="398580"/>
                  </a:cubicBezTo>
                  <a:cubicBezTo>
                    <a:pt x="559872" y="391879"/>
                    <a:pt x="570097" y="397835"/>
                    <a:pt x="572764" y="404238"/>
                  </a:cubicBezTo>
                  <a:cubicBezTo>
                    <a:pt x="590397" y="448910"/>
                    <a:pt x="557946" y="501177"/>
                    <a:pt x="516604" y="526194"/>
                  </a:cubicBezTo>
                  <a:cubicBezTo>
                    <a:pt x="475263" y="551211"/>
                    <a:pt x="415102" y="555976"/>
                    <a:pt x="380576" y="521131"/>
                  </a:cubicBezTo>
                  <a:cubicBezTo>
                    <a:pt x="380947" y="544904"/>
                    <a:pt x="364988" y="565808"/>
                    <a:pt x="342050" y="571611"/>
                  </a:cubicBezTo>
                  <a:cubicBezTo>
                    <a:pt x="319571" y="576695"/>
                    <a:pt x="296189" y="576029"/>
                    <a:pt x="274036" y="569675"/>
                  </a:cubicBezTo>
                  <a:cubicBezTo>
                    <a:pt x="251809" y="565059"/>
                    <a:pt x="231954" y="552997"/>
                    <a:pt x="210468" y="548083"/>
                  </a:cubicBezTo>
                  <a:cubicBezTo>
                    <a:pt x="188982" y="543169"/>
                    <a:pt x="170756" y="549870"/>
                    <a:pt x="151345" y="53587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E1D6B29F-E7FE-42F6-AC29-7EABDCE2613E}"/>
                </a:ext>
              </a:extLst>
            </p:cNvPr>
            <p:cNvSpPr/>
            <p:nvPr/>
          </p:nvSpPr>
          <p:spPr>
            <a:xfrm>
              <a:off x="10426291" y="2498549"/>
              <a:ext cx="651753" cy="589763"/>
            </a:xfrm>
            <a:custGeom>
              <a:avLst/>
              <a:gdLst>
                <a:gd name="connsiteX0" fmla="*/ 323261 w 651753"/>
                <a:gd name="connsiteY0" fmla="*/ 589691 h 589763"/>
                <a:gd name="connsiteX1" fmla="*/ 279549 w 651753"/>
                <a:gd name="connsiteY1" fmla="*/ 584033 h 589763"/>
                <a:gd name="connsiteX2" fmla="*/ 245171 w 651753"/>
                <a:gd name="connsiteY2" fmla="*/ 572567 h 589763"/>
                <a:gd name="connsiteX3" fmla="*/ 215536 w 651753"/>
                <a:gd name="connsiteY3" fmla="*/ 562441 h 589763"/>
                <a:gd name="connsiteX4" fmla="*/ 195532 w 651753"/>
                <a:gd name="connsiteY4" fmla="*/ 560356 h 589763"/>
                <a:gd name="connsiteX5" fmla="*/ 154783 w 651753"/>
                <a:gd name="connsiteY5" fmla="*/ 549486 h 589763"/>
                <a:gd name="connsiteX6" fmla="*/ 154783 w 651753"/>
                <a:gd name="connsiteY6" fmla="*/ 549486 h 589763"/>
                <a:gd name="connsiteX7" fmla="*/ 125147 w 651753"/>
                <a:gd name="connsiteY7" fmla="*/ 492603 h 589763"/>
                <a:gd name="connsiteX8" fmla="*/ 66913 w 651753"/>
                <a:gd name="connsiteY8" fmla="*/ 459099 h 589763"/>
                <a:gd name="connsiteX9" fmla="*/ 56985 w 651753"/>
                <a:gd name="connsiteY9" fmla="*/ 389856 h 589763"/>
                <a:gd name="connsiteX10" fmla="*/ 13509 w 651753"/>
                <a:gd name="connsiteY10" fmla="*/ 240269 h 589763"/>
                <a:gd name="connsiteX11" fmla="*/ 60096 w 651753"/>
                <a:gd name="connsiteY11" fmla="*/ 194935 h 589763"/>
                <a:gd name="connsiteX12" fmla="*/ 54614 w 651753"/>
                <a:gd name="connsiteY12" fmla="*/ 183023 h 589763"/>
                <a:gd name="connsiteX13" fmla="*/ 111811 w 651753"/>
                <a:gd name="connsiteY13" fmla="*/ 57493 h 589763"/>
                <a:gd name="connsiteX14" fmla="*/ 241467 w 651753"/>
                <a:gd name="connsiteY14" fmla="*/ 49303 h 589763"/>
                <a:gd name="connsiteX15" fmla="*/ 257026 w 651753"/>
                <a:gd name="connsiteY15" fmla="*/ 22351 h 589763"/>
                <a:gd name="connsiteX16" fmla="*/ 293033 w 651753"/>
                <a:gd name="connsiteY16" fmla="*/ 7460 h 589763"/>
                <a:gd name="connsiteX17" fmla="*/ 475885 w 651753"/>
                <a:gd name="connsiteY17" fmla="*/ 20564 h 589763"/>
                <a:gd name="connsiteX18" fmla="*/ 535157 w 651753"/>
                <a:gd name="connsiteY18" fmla="*/ 79382 h 589763"/>
                <a:gd name="connsiteX19" fmla="*/ 638363 w 651753"/>
                <a:gd name="connsiteY19" fmla="*/ 169354 h 589763"/>
                <a:gd name="connsiteX20" fmla="*/ 622285 w 651753"/>
                <a:gd name="connsiteY20" fmla="*/ 230226 h 589763"/>
                <a:gd name="connsiteX21" fmla="*/ 616536 w 651753"/>
                <a:gd name="connsiteY21" fmla="*/ 386798 h 589763"/>
                <a:gd name="connsiteX22" fmla="*/ 585685 w 651753"/>
                <a:gd name="connsiteY22" fmla="*/ 407129 h 589763"/>
                <a:gd name="connsiteX23" fmla="*/ 586722 w 651753"/>
                <a:gd name="connsiteY23" fmla="*/ 409363 h 589763"/>
                <a:gd name="connsiteX24" fmla="*/ 527451 w 651753"/>
                <a:gd name="connsiteY24" fmla="*/ 540254 h 589763"/>
                <a:gd name="connsiteX25" fmla="*/ 394090 w 651753"/>
                <a:gd name="connsiteY25" fmla="*/ 543976 h 589763"/>
                <a:gd name="connsiteX26" fmla="*/ 351267 w 651753"/>
                <a:gd name="connsiteY26" fmla="*/ 586564 h 589763"/>
                <a:gd name="connsiteX27" fmla="*/ 323261 w 651753"/>
                <a:gd name="connsiteY27" fmla="*/ 589691 h 589763"/>
                <a:gd name="connsiteX28" fmla="*/ 132704 w 651753"/>
                <a:gd name="connsiteY28" fmla="*/ 475478 h 589763"/>
                <a:gd name="connsiteX29" fmla="*/ 137298 w 651753"/>
                <a:gd name="connsiteY29" fmla="*/ 477116 h 589763"/>
                <a:gd name="connsiteX30" fmla="*/ 139965 w 651753"/>
                <a:gd name="connsiteY30" fmla="*/ 483668 h 589763"/>
                <a:gd name="connsiteX31" fmla="*/ 163229 w 651753"/>
                <a:gd name="connsiteY31" fmla="*/ 536829 h 589763"/>
                <a:gd name="connsiteX32" fmla="*/ 163229 w 651753"/>
                <a:gd name="connsiteY32" fmla="*/ 536829 h 589763"/>
                <a:gd name="connsiteX33" fmla="*/ 196421 w 651753"/>
                <a:gd name="connsiteY33" fmla="*/ 545465 h 589763"/>
                <a:gd name="connsiteX34" fmla="*/ 219240 w 651753"/>
                <a:gd name="connsiteY34" fmla="*/ 547997 h 589763"/>
                <a:gd name="connsiteX35" fmla="*/ 250654 w 651753"/>
                <a:gd name="connsiteY35" fmla="*/ 558718 h 589763"/>
                <a:gd name="connsiteX36" fmla="*/ 282512 w 651753"/>
                <a:gd name="connsiteY36" fmla="*/ 569440 h 589763"/>
                <a:gd name="connsiteX37" fmla="*/ 346822 w 651753"/>
                <a:gd name="connsiteY37" fmla="*/ 571524 h 589763"/>
                <a:gd name="connsiteX38" fmla="*/ 380162 w 651753"/>
                <a:gd name="connsiteY38" fmla="*/ 530128 h 589763"/>
                <a:gd name="connsiteX39" fmla="*/ 384311 w 651753"/>
                <a:gd name="connsiteY39" fmla="*/ 522533 h 589763"/>
                <a:gd name="connsiteX40" fmla="*/ 392757 w 651753"/>
                <a:gd name="connsiteY40" fmla="*/ 524022 h 589763"/>
                <a:gd name="connsiteX41" fmla="*/ 519894 w 651753"/>
                <a:gd name="connsiteY41" fmla="*/ 527894 h 589763"/>
                <a:gd name="connsiteX42" fmla="*/ 572793 w 651753"/>
                <a:gd name="connsiteY42" fmla="*/ 415022 h 589763"/>
                <a:gd name="connsiteX43" fmla="*/ 571164 w 651753"/>
                <a:gd name="connsiteY43" fmla="*/ 412788 h 589763"/>
                <a:gd name="connsiteX44" fmla="*/ 566866 w 651753"/>
                <a:gd name="connsiteY44" fmla="*/ 413979 h 589763"/>
                <a:gd name="connsiteX45" fmla="*/ 559754 w 651753"/>
                <a:gd name="connsiteY45" fmla="*/ 411895 h 589763"/>
                <a:gd name="connsiteX46" fmla="*/ 557976 w 651753"/>
                <a:gd name="connsiteY46" fmla="*/ 404598 h 589763"/>
                <a:gd name="connsiteX47" fmla="*/ 568348 w 651753"/>
                <a:gd name="connsiteY47" fmla="*/ 396259 h 589763"/>
                <a:gd name="connsiteX48" fmla="*/ 572349 w 651753"/>
                <a:gd name="connsiteY48" fmla="*/ 396259 h 589763"/>
                <a:gd name="connsiteX49" fmla="*/ 633547 w 651753"/>
                <a:gd name="connsiteY49" fmla="*/ 330591 h 589763"/>
                <a:gd name="connsiteX50" fmla="*/ 607319 w 651753"/>
                <a:gd name="connsiteY50" fmla="*/ 236034 h 589763"/>
                <a:gd name="connsiteX51" fmla="*/ 606578 w 651753"/>
                <a:gd name="connsiteY51" fmla="*/ 226057 h 589763"/>
                <a:gd name="connsiteX52" fmla="*/ 591686 w 651753"/>
                <a:gd name="connsiteY52" fmla="*/ 110778 h 589763"/>
                <a:gd name="connsiteX53" fmla="*/ 528933 w 651753"/>
                <a:gd name="connsiteY53" fmla="*/ 94720 h 589763"/>
                <a:gd name="connsiteX54" fmla="*/ 520398 w 651753"/>
                <a:gd name="connsiteY54" fmla="*/ 88250 h 589763"/>
                <a:gd name="connsiteX55" fmla="*/ 520339 w 651753"/>
                <a:gd name="connsiteY55" fmla="*/ 86828 h 589763"/>
                <a:gd name="connsiteX56" fmla="*/ 470402 w 651753"/>
                <a:gd name="connsiteY56" fmla="*/ 34263 h 589763"/>
                <a:gd name="connsiteX57" fmla="*/ 295997 w 651753"/>
                <a:gd name="connsiteY57" fmla="*/ 21606 h 589763"/>
                <a:gd name="connsiteX58" fmla="*/ 266361 w 651753"/>
                <a:gd name="connsiteY58" fmla="*/ 33816 h 589763"/>
                <a:gd name="connsiteX59" fmla="*/ 256729 w 651753"/>
                <a:gd name="connsiteY59" fmla="*/ 57791 h 589763"/>
                <a:gd name="connsiteX60" fmla="*/ 254655 w 651753"/>
                <a:gd name="connsiteY60" fmla="*/ 65236 h 589763"/>
                <a:gd name="connsiteX61" fmla="*/ 247098 w 651753"/>
                <a:gd name="connsiteY61" fmla="*/ 66874 h 589763"/>
                <a:gd name="connsiteX62" fmla="*/ 118923 w 651753"/>
                <a:gd name="connsiteY62" fmla="*/ 70299 h 589763"/>
                <a:gd name="connsiteX63" fmla="*/ 68839 w 651753"/>
                <a:gd name="connsiteY63" fmla="*/ 178555 h 589763"/>
                <a:gd name="connsiteX64" fmla="*/ 76248 w 651753"/>
                <a:gd name="connsiteY64" fmla="*/ 189574 h 589763"/>
                <a:gd name="connsiteX65" fmla="*/ 81582 w 651753"/>
                <a:gd name="connsiteY65" fmla="*/ 196424 h 589763"/>
                <a:gd name="connsiteX66" fmla="*/ 76693 w 651753"/>
                <a:gd name="connsiteY66" fmla="*/ 203721 h 589763"/>
                <a:gd name="connsiteX67" fmla="*/ 20815 w 651753"/>
                <a:gd name="connsiteY67" fmla="*/ 326243 h 589763"/>
                <a:gd name="connsiteX68" fmla="*/ 68395 w 651753"/>
                <a:gd name="connsiteY68" fmla="*/ 378837 h 589763"/>
                <a:gd name="connsiteX69" fmla="*/ 72395 w 651753"/>
                <a:gd name="connsiteY69" fmla="*/ 386729 h 589763"/>
                <a:gd name="connsiteX70" fmla="*/ 79804 w 651753"/>
                <a:gd name="connsiteY70" fmla="*/ 451802 h 589763"/>
                <a:gd name="connsiteX71" fmla="*/ 130629 w 651753"/>
                <a:gd name="connsiteY71" fmla="*/ 476223 h 589763"/>
                <a:gd name="connsiteX72" fmla="*/ 132704 w 651753"/>
                <a:gd name="connsiteY72" fmla="*/ 476074 h 5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51753" h="589763">
                  <a:moveTo>
                    <a:pt x="323261" y="589691"/>
                  </a:moveTo>
                  <a:cubicBezTo>
                    <a:pt x="308533" y="589304"/>
                    <a:pt x="293892" y="587407"/>
                    <a:pt x="279549" y="584033"/>
                  </a:cubicBezTo>
                  <a:cubicBezTo>
                    <a:pt x="267783" y="581200"/>
                    <a:pt x="256285" y="577364"/>
                    <a:pt x="245171" y="572567"/>
                  </a:cubicBezTo>
                  <a:cubicBezTo>
                    <a:pt x="235569" y="568428"/>
                    <a:pt x="225656" y="565042"/>
                    <a:pt x="215536" y="562441"/>
                  </a:cubicBezTo>
                  <a:cubicBezTo>
                    <a:pt x="208942" y="561150"/>
                    <a:pt x="202244" y="560453"/>
                    <a:pt x="195532" y="560356"/>
                  </a:cubicBezTo>
                  <a:cubicBezTo>
                    <a:pt x="181143" y="561141"/>
                    <a:pt x="166889" y="557336"/>
                    <a:pt x="154783" y="549486"/>
                  </a:cubicBezTo>
                  <a:lnTo>
                    <a:pt x="154783" y="549486"/>
                  </a:lnTo>
                  <a:cubicBezTo>
                    <a:pt x="136705" y="536132"/>
                    <a:pt x="125769" y="515142"/>
                    <a:pt x="125147" y="492603"/>
                  </a:cubicBezTo>
                  <a:cubicBezTo>
                    <a:pt x="100905" y="493733"/>
                    <a:pt x="78219" y="480674"/>
                    <a:pt x="66913" y="459099"/>
                  </a:cubicBezTo>
                  <a:cubicBezTo>
                    <a:pt x="56199" y="437717"/>
                    <a:pt x="52717" y="413407"/>
                    <a:pt x="56985" y="389856"/>
                  </a:cubicBezTo>
                  <a:cubicBezTo>
                    <a:pt x="3878" y="360612"/>
                    <a:pt x="-15593" y="293641"/>
                    <a:pt x="13509" y="240269"/>
                  </a:cubicBezTo>
                  <a:cubicBezTo>
                    <a:pt x="24134" y="220784"/>
                    <a:pt x="40374" y="204982"/>
                    <a:pt x="60096" y="194935"/>
                  </a:cubicBezTo>
                  <a:cubicBezTo>
                    <a:pt x="57667" y="191277"/>
                    <a:pt x="55815" y="187258"/>
                    <a:pt x="54614" y="183023"/>
                  </a:cubicBezTo>
                  <a:cubicBezTo>
                    <a:pt x="40982" y="138350"/>
                    <a:pt x="66024" y="82658"/>
                    <a:pt x="111811" y="57493"/>
                  </a:cubicBezTo>
                  <a:cubicBezTo>
                    <a:pt x="152130" y="37171"/>
                    <a:pt x="198940" y="34214"/>
                    <a:pt x="241467" y="49303"/>
                  </a:cubicBezTo>
                  <a:cubicBezTo>
                    <a:pt x="243260" y="38733"/>
                    <a:pt x="248787" y="29168"/>
                    <a:pt x="257026" y="22351"/>
                  </a:cubicBezTo>
                  <a:cubicBezTo>
                    <a:pt x="267679" y="14577"/>
                    <a:pt x="280023" y="9471"/>
                    <a:pt x="293033" y="7460"/>
                  </a:cubicBezTo>
                  <a:cubicBezTo>
                    <a:pt x="353979" y="-5838"/>
                    <a:pt x="417429" y="-1290"/>
                    <a:pt x="475885" y="20564"/>
                  </a:cubicBezTo>
                  <a:cubicBezTo>
                    <a:pt x="511003" y="33816"/>
                    <a:pt x="532489" y="55408"/>
                    <a:pt x="535157" y="79382"/>
                  </a:cubicBezTo>
                  <a:cubicBezTo>
                    <a:pt x="588382" y="75587"/>
                    <a:pt x="634584" y="115869"/>
                    <a:pt x="638363" y="169354"/>
                  </a:cubicBezTo>
                  <a:cubicBezTo>
                    <a:pt x="639889" y="190877"/>
                    <a:pt x="634228" y="212295"/>
                    <a:pt x="622285" y="230226"/>
                  </a:cubicBezTo>
                  <a:cubicBezTo>
                    <a:pt x="663716" y="275057"/>
                    <a:pt x="661152" y="345157"/>
                    <a:pt x="616536" y="386798"/>
                  </a:cubicBezTo>
                  <a:cubicBezTo>
                    <a:pt x="607467" y="395269"/>
                    <a:pt x="597036" y="402143"/>
                    <a:pt x="585685" y="407129"/>
                  </a:cubicBezTo>
                  <a:cubicBezTo>
                    <a:pt x="586085" y="407844"/>
                    <a:pt x="586441" y="408592"/>
                    <a:pt x="586722" y="409363"/>
                  </a:cubicBezTo>
                  <a:cubicBezTo>
                    <a:pt x="606282" y="459545"/>
                    <a:pt x="570867" y="514343"/>
                    <a:pt x="527451" y="540254"/>
                  </a:cubicBezTo>
                  <a:cubicBezTo>
                    <a:pt x="488332" y="563781"/>
                    <a:pt x="432469" y="571226"/>
                    <a:pt x="394090" y="543976"/>
                  </a:cubicBezTo>
                  <a:cubicBezTo>
                    <a:pt x="387941" y="564558"/>
                    <a:pt x="371804" y="580596"/>
                    <a:pt x="351267" y="586564"/>
                  </a:cubicBezTo>
                  <a:cubicBezTo>
                    <a:pt x="342139" y="589009"/>
                    <a:pt x="332700" y="590063"/>
                    <a:pt x="323261" y="589691"/>
                  </a:cubicBezTo>
                  <a:close/>
                  <a:moveTo>
                    <a:pt x="132704" y="475478"/>
                  </a:moveTo>
                  <a:cubicBezTo>
                    <a:pt x="134393" y="475422"/>
                    <a:pt x="136023" y="476007"/>
                    <a:pt x="137298" y="477116"/>
                  </a:cubicBezTo>
                  <a:cubicBezTo>
                    <a:pt x="139224" y="478708"/>
                    <a:pt x="140232" y="481173"/>
                    <a:pt x="139965" y="483668"/>
                  </a:cubicBezTo>
                  <a:cubicBezTo>
                    <a:pt x="137831" y="504273"/>
                    <a:pt x="146677" y="524478"/>
                    <a:pt x="163229" y="536829"/>
                  </a:cubicBezTo>
                  <a:lnTo>
                    <a:pt x="163229" y="536829"/>
                  </a:lnTo>
                  <a:cubicBezTo>
                    <a:pt x="173082" y="543199"/>
                    <a:pt x="184729" y="546226"/>
                    <a:pt x="196421" y="545465"/>
                  </a:cubicBezTo>
                  <a:cubicBezTo>
                    <a:pt x="204096" y="545546"/>
                    <a:pt x="211742" y="546394"/>
                    <a:pt x="219240" y="547997"/>
                  </a:cubicBezTo>
                  <a:cubicBezTo>
                    <a:pt x="229983" y="550717"/>
                    <a:pt x="240489" y="554303"/>
                    <a:pt x="250654" y="558718"/>
                  </a:cubicBezTo>
                  <a:cubicBezTo>
                    <a:pt x="260938" y="563223"/>
                    <a:pt x="271606" y="566810"/>
                    <a:pt x="282512" y="569440"/>
                  </a:cubicBezTo>
                  <a:cubicBezTo>
                    <a:pt x="303450" y="575460"/>
                    <a:pt x="325543" y="576176"/>
                    <a:pt x="346822" y="571524"/>
                  </a:cubicBezTo>
                  <a:cubicBezTo>
                    <a:pt x="365967" y="566886"/>
                    <a:pt x="379643" y="549915"/>
                    <a:pt x="380162" y="530128"/>
                  </a:cubicBezTo>
                  <a:cubicBezTo>
                    <a:pt x="379836" y="526974"/>
                    <a:pt x="381481" y="523947"/>
                    <a:pt x="384311" y="522533"/>
                  </a:cubicBezTo>
                  <a:cubicBezTo>
                    <a:pt x="387156" y="521175"/>
                    <a:pt x="390549" y="521773"/>
                    <a:pt x="392757" y="524022"/>
                  </a:cubicBezTo>
                  <a:cubicBezTo>
                    <a:pt x="425504" y="556931"/>
                    <a:pt x="481664" y="550826"/>
                    <a:pt x="519894" y="527894"/>
                  </a:cubicBezTo>
                  <a:cubicBezTo>
                    <a:pt x="558124" y="504962"/>
                    <a:pt x="588797" y="456120"/>
                    <a:pt x="572793" y="415022"/>
                  </a:cubicBezTo>
                  <a:cubicBezTo>
                    <a:pt x="572394" y="414177"/>
                    <a:pt x="571845" y="413418"/>
                    <a:pt x="571164" y="412788"/>
                  </a:cubicBezTo>
                  <a:lnTo>
                    <a:pt x="566866" y="413979"/>
                  </a:lnTo>
                  <a:cubicBezTo>
                    <a:pt x="564288" y="414611"/>
                    <a:pt x="561577" y="413817"/>
                    <a:pt x="559754" y="411895"/>
                  </a:cubicBezTo>
                  <a:cubicBezTo>
                    <a:pt x="557946" y="409933"/>
                    <a:pt x="557279" y="407176"/>
                    <a:pt x="557976" y="404598"/>
                  </a:cubicBezTo>
                  <a:cubicBezTo>
                    <a:pt x="559265" y="399846"/>
                    <a:pt x="563458" y="396475"/>
                    <a:pt x="568348" y="396259"/>
                  </a:cubicBezTo>
                  <a:cubicBezTo>
                    <a:pt x="569667" y="396042"/>
                    <a:pt x="571030" y="396042"/>
                    <a:pt x="572349" y="396259"/>
                  </a:cubicBezTo>
                  <a:cubicBezTo>
                    <a:pt x="602000" y="385422"/>
                    <a:pt x="624730" y="361031"/>
                    <a:pt x="633547" y="330591"/>
                  </a:cubicBezTo>
                  <a:cubicBezTo>
                    <a:pt x="642186" y="296628"/>
                    <a:pt x="632198" y="260611"/>
                    <a:pt x="607319" y="236034"/>
                  </a:cubicBezTo>
                  <a:cubicBezTo>
                    <a:pt x="604682" y="233337"/>
                    <a:pt x="604370" y="229119"/>
                    <a:pt x="606578" y="226057"/>
                  </a:cubicBezTo>
                  <a:cubicBezTo>
                    <a:pt x="634140" y="190093"/>
                    <a:pt x="627486" y="138481"/>
                    <a:pt x="591686" y="110778"/>
                  </a:cubicBezTo>
                  <a:cubicBezTo>
                    <a:pt x="573861" y="96977"/>
                    <a:pt x="551160" y="91168"/>
                    <a:pt x="528933" y="94720"/>
                  </a:cubicBezTo>
                  <a:cubicBezTo>
                    <a:pt x="524799" y="95301"/>
                    <a:pt x="520976" y="92404"/>
                    <a:pt x="520398" y="88250"/>
                  </a:cubicBezTo>
                  <a:cubicBezTo>
                    <a:pt x="520339" y="87779"/>
                    <a:pt x="520309" y="87303"/>
                    <a:pt x="520339" y="86828"/>
                  </a:cubicBezTo>
                  <a:cubicBezTo>
                    <a:pt x="522117" y="62705"/>
                    <a:pt x="495741" y="43793"/>
                    <a:pt x="470402" y="34263"/>
                  </a:cubicBezTo>
                  <a:cubicBezTo>
                    <a:pt x="414673" y="13379"/>
                    <a:pt x="354142" y="8986"/>
                    <a:pt x="295997" y="21606"/>
                  </a:cubicBezTo>
                  <a:cubicBezTo>
                    <a:pt x="285328" y="23369"/>
                    <a:pt x="275192" y="27544"/>
                    <a:pt x="266361" y="33816"/>
                  </a:cubicBezTo>
                  <a:cubicBezTo>
                    <a:pt x="258937" y="39371"/>
                    <a:pt x="255233" y="48618"/>
                    <a:pt x="256729" y="57791"/>
                  </a:cubicBezTo>
                  <a:cubicBezTo>
                    <a:pt x="257515" y="60467"/>
                    <a:pt x="256699" y="63357"/>
                    <a:pt x="254655" y="65236"/>
                  </a:cubicBezTo>
                  <a:cubicBezTo>
                    <a:pt x="252625" y="67133"/>
                    <a:pt x="249721" y="67762"/>
                    <a:pt x="247098" y="66874"/>
                  </a:cubicBezTo>
                  <a:cubicBezTo>
                    <a:pt x="205874" y="49449"/>
                    <a:pt x="159169" y="50697"/>
                    <a:pt x="118923" y="70299"/>
                  </a:cubicBezTo>
                  <a:cubicBezTo>
                    <a:pt x="79064" y="92189"/>
                    <a:pt x="57133" y="139839"/>
                    <a:pt x="68839" y="178555"/>
                  </a:cubicBezTo>
                  <a:cubicBezTo>
                    <a:pt x="69876" y="182129"/>
                    <a:pt x="72395" y="188383"/>
                    <a:pt x="76248" y="189574"/>
                  </a:cubicBezTo>
                  <a:cubicBezTo>
                    <a:pt x="79301" y="190468"/>
                    <a:pt x="81449" y="193226"/>
                    <a:pt x="81582" y="196424"/>
                  </a:cubicBezTo>
                  <a:cubicBezTo>
                    <a:pt x="81612" y="199641"/>
                    <a:pt x="79671" y="202546"/>
                    <a:pt x="76693" y="203721"/>
                  </a:cubicBezTo>
                  <a:cubicBezTo>
                    <a:pt x="27601" y="222048"/>
                    <a:pt x="2574" y="276903"/>
                    <a:pt x="20815" y="326243"/>
                  </a:cubicBezTo>
                  <a:cubicBezTo>
                    <a:pt x="29335" y="349285"/>
                    <a:pt x="46375" y="368127"/>
                    <a:pt x="68395" y="378837"/>
                  </a:cubicBezTo>
                  <a:cubicBezTo>
                    <a:pt x="71388" y="380220"/>
                    <a:pt x="73048" y="383484"/>
                    <a:pt x="72395" y="386729"/>
                  </a:cubicBezTo>
                  <a:cubicBezTo>
                    <a:pt x="67535" y="408641"/>
                    <a:pt x="70143" y="431561"/>
                    <a:pt x="79804" y="451802"/>
                  </a:cubicBezTo>
                  <a:cubicBezTo>
                    <a:pt x="89317" y="470535"/>
                    <a:pt x="110151" y="480540"/>
                    <a:pt x="130629" y="476223"/>
                  </a:cubicBezTo>
                  <a:cubicBezTo>
                    <a:pt x="131311" y="476053"/>
                    <a:pt x="132008" y="476004"/>
                    <a:pt x="132704" y="4760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C8297BDF-7A65-4685-8859-F04BE7703B5B}"/>
                </a:ext>
              </a:extLst>
            </p:cNvPr>
            <p:cNvSpPr/>
            <p:nvPr/>
          </p:nvSpPr>
          <p:spPr>
            <a:xfrm>
              <a:off x="10203327" y="3217194"/>
              <a:ext cx="291951" cy="763240"/>
            </a:xfrm>
            <a:custGeom>
              <a:avLst/>
              <a:gdLst>
                <a:gd name="connsiteX0" fmla="*/ 291952 w 291951"/>
                <a:gd name="connsiteY0" fmla="*/ 0 h 763240"/>
                <a:gd name="connsiteX1" fmla="*/ 4931 w 291951"/>
                <a:gd name="connsiteY1" fmla="*/ 536070 h 763240"/>
                <a:gd name="connsiteX2" fmla="*/ 179336 w 291951"/>
                <a:gd name="connsiteY2" fmla="*/ 756305 h 763240"/>
                <a:gd name="connsiteX3" fmla="*/ 291952 w 291951"/>
                <a:gd name="connsiteY3" fmla="*/ 0 h 7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951" h="763240">
                  <a:moveTo>
                    <a:pt x="291952" y="0"/>
                  </a:moveTo>
                  <a:cubicBezTo>
                    <a:pt x="291952" y="0"/>
                    <a:pt x="38864" y="456255"/>
                    <a:pt x="4931" y="536070"/>
                  </a:cubicBezTo>
                  <a:cubicBezTo>
                    <a:pt x="-29002" y="615885"/>
                    <a:pt x="121251" y="801275"/>
                    <a:pt x="179336" y="756305"/>
                  </a:cubicBezTo>
                  <a:cubicBezTo>
                    <a:pt x="237422" y="711335"/>
                    <a:pt x="291952" y="0"/>
                    <a:pt x="291952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FC2092D-A6D2-49F4-8314-1628B203597C}"/>
                </a:ext>
              </a:extLst>
            </p:cNvPr>
            <p:cNvSpPr/>
            <p:nvPr/>
          </p:nvSpPr>
          <p:spPr>
            <a:xfrm>
              <a:off x="10940258" y="5524975"/>
              <a:ext cx="221939" cy="328342"/>
            </a:xfrm>
            <a:custGeom>
              <a:avLst/>
              <a:gdLst>
                <a:gd name="connsiteX0" fmla="*/ 40008 w 221939"/>
                <a:gd name="connsiteY0" fmla="*/ 71773 h 328342"/>
                <a:gd name="connsiteX1" fmla="*/ 34970 w 221939"/>
                <a:gd name="connsiteY1" fmla="*/ 164543 h 328342"/>
                <a:gd name="connsiteX2" fmla="*/ 0 w 221939"/>
                <a:gd name="connsiteY2" fmla="*/ 283670 h 328342"/>
                <a:gd name="connsiteX3" fmla="*/ 94834 w 221939"/>
                <a:gd name="connsiteY3" fmla="*/ 328343 h 328342"/>
                <a:gd name="connsiteX4" fmla="*/ 221378 w 221939"/>
                <a:gd name="connsiteY4" fmla="*/ 259547 h 328342"/>
                <a:gd name="connsiteX5" fmla="*/ 173073 w 221939"/>
                <a:gd name="connsiteY5" fmla="*/ 0 h 3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39" h="328342">
                  <a:moveTo>
                    <a:pt x="40008" y="71773"/>
                  </a:moveTo>
                  <a:cubicBezTo>
                    <a:pt x="40008" y="71773"/>
                    <a:pt x="49936" y="138782"/>
                    <a:pt x="34970" y="164543"/>
                  </a:cubicBezTo>
                  <a:cubicBezTo>
                    <a:pt x="14625" y="201130"/>
                    <a:pt x="2668" y="241842"/>
                    <a:pt x="0" y="283670"/>
                  </a:cubicBezTo>
                  <a:cubicBezTo>
                    <a:pt x="23872" y="311412"/>
                    <a:pt x="58353" y="327643"/>
                    <a:pt x="94834" y="328343"/>
                  </a:cubicBezTo>
                  <a:cubicBezTo>
                    <a:pt x="154847" y="328343"/>
                    <a:pt x="214711" y="281883"/>
                    <a:pt x="221378" y="259547"/>
                  </a:cubicBezTo>
                  <a:cubicBezTo>
                    <a:pt x="228047" y="237211"/>
                    <a:pt x="173073" y="0"/>
                    <a:pt x="173073" y="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1EA45B15-E094-48C6-94FF-40BF4CCCFF03}"/>
                </a:ext>
              </a:extLst>
            </p:cNvPr>
            <p:cNvSpPr/>
            <p:nvPr/>
          </p:nvSpPr>
          <p:spPr>
            <a:xfrm>
              <a:off x="10933525" y="5517857"/>
              <a:ext cx="235616" cy="341863"/>
            </a:xfrm>
            <a:custGeom>
              <a:avLst/>
              <a:gdLst>
                <a:gd name="connsiteX0" fmla="*/ 101567 w 235616"/>
                <a:gd name="connsiteY0" fmla="*/ 341864 h 341863"/>
                <a:gd name="connsiteX1" fmla="*/ 1398 w 235616"/>
                <a:gd name="connsiteY1" fmla="*/ 294511 h 341863"/>
                <a:gd name="connsiteX2" fmla="*/ 65 w 235616"/>
                <a:gd name="connsiteY2" fmla="*/ 289597 h 341863"/>
                <a:gd name="connsiteX3" fmla="*/ 35924 w 235616"/>
                <a:gd name="connsiteY3" fmla="*/ 168237 h 341863"/>
                <a:gd name="connsiteX4" fmla="*/ 40073 w 235616"/>
                <a:gd name="connsiteY4" fmla="*/ 79934 h 341863"/>
                <a:gd name="connsiteX5" fmla="*/ 43481 w 235616"/>
                <a:gd name="connsiteY5" fmla="*/ 72935 h 341863"/>
                <a:gd name="connsiteX6" fmla="*/ 176842 w 235616"/>
                <a:gd name="connsiteY6" fmla="*/ 715 h 341863"/>
                <a:gd name="connsiteX7" fmla="*/ 182917 w 235616"/>
                <a:gd name="connsiteY7" fmla="*/ 715 h 341863"/>
                <a:gd name="connsiteX8" fmla="*/ 186770 w 235616"/>
                <a:gd name="connsiteY8" fmla="*/ 5331 h 341863"/>
                <a:gd name="connsiteX9" fmla="*/ 234928 w 235616"/>
                <a:gd name="connsiteY9" fmla="*/ 268452 h 341863"/>
                <a:gd name="connsiteX10" fmla="*/ 101567 w 235616"/>
                <a:gd name="connsiteY10" fmla="*/ 341864 h 341863"/>
                <a:gd name="connsiteX11" fmla="*/ 13845 w 235616"/>
                <a:gd name="connsiteY11" fmla="*/ 288108 h 341863"/>
                <a:gd name="connsiteX12" fmla="*/ 101567 w 235616"/>
                <a:gd name="connsiteY12" fmla="*/ 328164 h 341863"/>
                <a:gd name="connsiteX13" fmla="*/ 221591 w 235616"/>
                <a:gd name="connsiteY13" fmla="*/ 264283 h 341863"/>
                <a:gd name="connsiteX14" fmla="*/ 175211 w 235616"/>
                <a:gd name="connsiteY14" fmla="*/ 16797 h 341863"/>
                <a:gd name="connsiteX15" fmla="*/ 54002 w 235616"/>
                <a:gd name="connsiteY15" fmla="*/ 82614 h 341863"/>
                <a:gd name="connsiteX16" fmla="*/ 47482 w 235616"/>
                <a:gd name="connsiteY16" fmla="*/ 175087 h 341863"/>
                <a:gd name="connsiteX17" fmla="*/ 13845 w 235616"/>
                <a:gd name="connsiteY17" fmla="*/ 288108 h 34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616" h="341863">
                  <a:moveTo>
                    <a:pt x="101567" y="341864"/>
                  </a:moveTo>
                  <a:cubicBezTo>
                    <a:pt x="62952" y="341268"/>
                    <a:pt x="26470" y="324024"/>
                    <a:pt x="1398" y="294511"/>
                  </a:cubicBezTo>
                  <a:cubicBezTo>
                    <a:pt x="302" y="293126"/>
                    <a:pt x="-187" y="291354"/>
                    <a:pt x="65" y="289597"/>
                  </a:cubicBezTo>
                  <a:cubicBezTo>
                    <a:pt x="2747" y="246935"/>
                    <a:pt x="15001" y="205449"/>
                    <a:pt x="35924" y="168237"/>
                  </a:cubicBezTo>
                  <a:cubicBezTo>
                    <a:pt x="47185" y="148879"/>
                    <a:pt x="42740" y="97803"/>
                    <a:pt x="40073" y="79934"/>
                  </a:cubicBezTo>
                  <a:cubicBezTo>
                    <a:pt x="39554" y="77105"/>
                    <a:pt x="40932" y="74260"/>
                    <a:pt x="43481" y="72935"/>
                  </a:cubicBezTo>
                  <a:lnTo>
                    <a:pt x="176842" y="715"/>
                  </a:lnTo>
                  <a:cubicBezTo>
                    <a:pt x="178753" y="-238"/>
                    <a:pt x="181005" y="-238"/>
                    <a:pt x="182917" y="715"/>
                  </a:cubicBezTo>
                  <a:cubicBezTo>
                    <a:pt x="184784" y="1638"/>
                    <a:pt x="186192" y="3321"/>
                    <a:pt x="186770" y="5331"/>
                  </a:cubicBezTo>
                  <a:cubicBezTo>
                    <a:pt x="195957" y="45387"/>
                    <a:pt x="241744" y="245520"/>
                    <a:pt x="234928" y="268452"/>
                  </a:cubicBezTo>
                  <a:cubicBezTo>
                    <a:pt x="228111" y="291384"/>
                    <a:pt x="164691" y="341864"/>
                    <a:pt x="101567" y="341864"/>
                  </a:cubicBezTo>
                  <a:close/>
                  <a:moveTo>
                    <a:pt x="13845" y="288108"/>
                  </a:moveTo>
                  <a:cubicBezTo>
                    <a:pt x="36368" y="312990"/>
                    <a:pt x="68094" y="327479"/>
                    <a:pt x="101567" y="328164"/>
                  </a:cubicBezTo>
                  <a:cubicBezTo>
                    <a:pt x="158912" y="328164"/>
                    <a:pt x="216109" y="283492"/>
                    <a:pt x="221591" y="264283"/>
                  </a:cubicBezTo>
                  <a:cubicBezTo>
                    <a:pt x="225444" y="251179"/>
                    <a:pt x="200995" y="128776"/>
                    <a:pt x="175211" y="16797"/>
                  </a:cubicBezTo>
                  <a:lnTo>
                    <a:pt x="54002" y="82614"/>
                  </a:lnTo>
                  <a:cubicBezTo>
                    <a:pt x="56076" y="98845"/>
                    <a:pt x="61263" y="151410"/>
                    <a:pt x="47482" y="175087"/>
                  </a:cubicBezTo>
                  <a:cubicBezTo>
                    <a:pt x="28115" y="209812"/>
                    <a:pt x="16631" y="248409"/>
                    <a:pt x="13845" y="28810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9976CAD-51C8-4876-8690-23665D986BDF}"/>
                </a:ext>
              </a:extLst>
            </p:cNvPr>
            <p:cNvSpPr/>
            <p:nvPr/>
          </p:nvSpPr>
          <p:spPr>
            <a:xfrm>
              <a:off x="10567738" y="3153087"/>
              <a:ext cx="355331" cy="899928"/>
            </a:xfrm>
            <a:custGeom>
              <a:avLst/>
              <a:gdLst>
                <a:gd name="connsiteX0" fmla="*/ 0 w 355331"/>
                <a:gd name="connsiteY0" fmla="*/ 817434 h 899928"/>
                <a:gd name="connsiteX1" fmla="*/ 288503 w 355331"/>
                <a:gd name="connsiteY1" fmla="*/ 899929 h 899928"/>
                <a:gd name="connsiteX2" fmla="*/ 355331 w 355331"/>
                <a:gd name="connsiteY2" fmla="*/ 38346 h 899928"/>
                <a:gd name="connsiteX3" fmla="*/ 58975 w 355331"/>
                <a:gd name="connsiteY3" fmla="*/ 7373 h 899928"/>
                <a:gd name="connsiteX4" fmla="*/ 0 w 355331"/>
                <a:gd name="connsiteY4" fmla="*/ 817434 h 8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31" h="899928">
                  <a:moveTo>
                    <a:pt x="0" y="817434"/>
                  </a:moveTo>
                  <a:lnTo>
                    <a:pt x="288503" y="899929"/>
                  </a:lnTo>
                  <a:lnTo>
                    <a:pt x="355331" y="38346"/>
                  </a:lnTo>
                  <a:cubicBezTo>
                    <a:pt x="355331" y="38346"/>
                    <a:pt x="116468" y="-20175"/>
                    <a:pt x="58975" y="7373"/>
                  </a:cubicBezTo>
                  <a:cubicBezTo>
                    <a:pt x="1482" y="34921"/>
                    <a:pt x="0" y="817434"/>
                    <a:pt x="0" y="81743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DD9F6382-C774-424E-83AB-E8C4DA2843A6}"/>
                </a:ext>
              </a:extLst>
            </p:cNvPr>
            <p:cNvSpPr/>
            <p:nvPr/>
          </p:nvSpPr>
          <p:spPr>
            <a:xfrm>
              <a:off x="10560774" y="3146106"/>
              <a:ext cx="370169" cy="914355"/>
            </a:xfrm>
            <a:custGeom>
              <a:avLst/>
              <a:gdLst>
                <a:gd name="connsiteX0" fmla="*/ 295468 w 370169"/>
                <a:gd name="connsiteY0" fmla="*/ 914356 h 914355"/>
                <a:gd name="connsiteX1" fmla="*/ 293393 w 370169"/>
                <a:gd name="connsiteY1" fmla="*/ 914356 h 914355"/>
                <a:gd name="connsiteX2" fmla="*/ 5483 w 370169"/>
                <a:gd name="connsiteY2" fmla="*/ 831563 h 914355"/>
                <a:gd name="connsiteX3" fmla="*/ 0 w 370169"/>
                <a:gd name="connsiteY3" fmla="*/ 824415 h 914355"/>
                <a:gd name="connsiteX4" fmla="*/ 62976 w 370169"/>
                <a:gd name="connsiteY4" fmla="*/ 7653 h 914355"/>
                <a:gd name="connsiteX5" fmla="*/ 364519 w 370169"/>
                <a:gd name="connsiteY5" fmla="*/ 37435 h 914355"/>
                <a:gd name="connsiteX6" fmla="*/ 370149 w 370169"/>
                <a:gd name="connsiteY6" fmla="*/ 45327 h 914355"/>
                <a:gd name="connsiteX7" fmla="*/ 303321 w 370169"/>
                <a:gd name="connsiteY7" fmla="*/ 906910 h 914355"/>
                <a:gd name="connsiteX8" fmla="*/ 300209 w 370169"/>
                <a:gd name="connsiteY8" fmla="*/ 912420 h 914355"/>
                <a:gd name="connsiteX9" fmla="*/ 295468 w 370169"/>
                <a:gd name="connsiteY9" fmla="*/ 914356 h 914355"/>
                <a:gd name="connsiteX10" fmla="*/ 13929 w 370169"/>
                <a:gd name="connsiteY10" fmla="*/ 818757 h 914355"/>
                <a:gd name="connsiteX11" fmla="*/ 288355 w 370169"/>
                <a:gd name="connsiteY11" fmla="*/ 897231 h 914355"/>
                <a:gd name="connsiteX12" fmla="*/ 353998 w 370169"/>
                <a:gd name="connsiteY12" fmla="*/ 50986 h 914355"/>
                <a:gd name="connsiteX13" fmla="*/ 68458 w 370169"/>
                <a:gd name="connsiteY13" fmla="*/ 21204 h 914355"/>
                <a:gd name="connsiteX14" fmla="*/ 14373 w 370169"/>
                <a:gd name="connsiteY14" fmla="*/ 818757 h 91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169" h="914355">
                  <a:moveTo>
                    <a:pt x="295468" y="914356"/>
                  </a:moveTo>
                  <a:lnTo>
                    <a:pt x="293393" y="914356"/>
                  </a:lnTo>
                  <a:lnTo>
                    <a:pt x="5483" y="831563"/>
                  </a:lnTo>
                  <a:cubicBezTo>
                    <a:pt x="2267" y="830684"/>
                    <a:pt x="15" y="827766"/>
                    <a:pt x="0" y="824415"/>
                  </a:cubicBezTo>
                  <a:cubicBezTo>
                    <a:pt x="0" y="692929"/>
                    <a:pt x="4149" y="35201"/>
                    <a:pt x="62976" y="7653"/>
                  </a:cubicBezTo>
                  <a:cubicBezTo>
                    <a:pt x="121803" y="-19895"/>
                    <a:pt x="354591" y="35648"/>
                    <a:pt x="364519" y="37435"/>
                  </a:cubicBezTo>
                  <a:cubicBezTo>
                    <a:pt x="368045" y="38358"/>
                    <a:pt x="370416" y="41679"/>
                    <a:pt x="370149" y="45327"/>
                  </a:cubicBezTo>
                  <a:lnTo>
                    <a:pt x="303321" y="906910"/>
                  </a:lnTo>
                  <a:cubicBezTo>
                    <a:pt x="303128" y="909114"/>
                    <a:pt x="302002" y="911124"/>
                    <a:pt x="300209" y="912420"/>
                  </a:cubicBezTo>
                  <a:cubicBezTo>
                    <a:pt x="298890" y="913596"/>
                    <a:pt x="297216" y="914266"/>
                    <a:pt x="295468" y="914356"/>
                  </a:cubicBezTo>
                  <a:close/>
                  <a:moveTo>
                    <a:pt x="13929" y="818757"/>
                  </a:moveTo>
                  <a:lnTo>
                    <a:pt x="288355" y="897231"/>
                  </a:lnTo>
                  <a:lnTo>
                    <a:pt x="353998" y="50986"/>
                  </a:lnTo>
                  <a:cubicBezTo>
                    <a:pt x="283761" y="34308"/>
                    <a:pt x="112467" y="59"/>
                    <a:pt x="68458" y="21204"/>
                  </a:cubicBezTo>
                  <a:cubicBezTo>
                    <a:pt x="35118" y="37584"/>
                    <a:pt x="15114" y="443210"/>
                    <a:pt x="14373" y="81875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B92B98B9-13AB-4FD6-BF0B-8B302A25F05F}"/>
                </a:ext>
              </a:extLst>
            </p:cNvPr>
            <p:cNvSpPr/>
            <p:nvPr/>
          </p:nvSpPr>
          <p:spPr>
            <a:xfrm>
              <a:off x="10281748" y="5396467"/>
              <a:ext cx="382157" cy="301509"/>
            </a:xfrm>
            <a:custGeom>
              <a:avLst/>
              <a:gdLst>
                <a:gd name="connsiteX0" fmla="*/ 382157 w 382157"/>
                <a:gd name="connsiteY0" fmla="*/ 45268 h 301509"/>
                <a:gd name="connsiteX1" fmla="*/ 382157 w 382157"/>
                <a:gd name="connsiteY1" fmla="*/ 246890 h 301509"/>
                <a:gd name="connsiteX2" fmla="*/ 288953 w 382157"/>
                <a:gd name="connsiteY2" fmla="*/ 274438 h 301509"/>
                <a:gd name="connsiteX3" fmla="*/ 291176 w 382157"/>
                <a:gd name="connsiteY3" fmla="*/ 233191 h 301509"/>
                <a:gd name="connsiteX4" fmla="*/ 249093 w 382157"/>
                <a:gd name="connsiteY4" fmla="*/ 276821 h 301509"/>
                <a:gd name="connsiteX5" fmla="*/ 5 w 382157"/>
                <a:gd name="connsiteY5" fmla="*/ 288733 h 301509"/>
                <a:gd name="connsiteX6" fmla="*/ 58240 w 382157"/>
                <a:gd name="connsiteY6" fmla="*/ 218300 h 301509"/>
                <a:gd name="connsiteX7" fmla="*/ 181376 w 382157"/>
                <a:gd name="connsiteY7" fmla="*/ 147866 h 301509"/>
                <a:gd name="connsiteX8" fmla="*/ 194712 w 382157"/>
                <a:gd name="connsiteY8" fmla="*/ 0 h 3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157" h="301509">
                  <a:moveTo>
                    <a:pt x="382157" y="45268"/>
                  </a:moveTo>
                  <a:lnTo>
                    <a:pt x="382157" y="246890"/>
                  </a:lnTo>
                  <a:lnTo>
                    <a:pt x="288953" y="274438"/>
                  </a:lnTo>
                  <a:lnTo>
                    <a:pt x="291176" y="233191"/>
                  </a:lnTo>
                  <a:lnTo>
                    <a:pt x="249093" y="276821"/>
                  </a:lnTo>
                  <a:cubicBezTo>
                    <a:pt x="249093" y="276821"/>
                    <a:pt x="-1328" y="323280"/>
                    <a:pt x="5" y="288733"/>
                  </a:cubicBezTo>
                  <a:cubicBezTo>
                    <a:pt x="1339" y="254186"/>
                    <a:pt x="26678" y="235424"/>
                    <a:pt x="58240" y="218300"/>
                  </a:cubicBezTo>
                  <a:cubicBezTo>
                    <a:pt x="92172" y="199835"/>
                    <a:pt x="181376" y="147866"/>
                    <a:pt x="181376" y="147866"/>
                  </a:cubicBezTo>
                  <a:lnTo>
                    <a:pt x="194712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46F941C-628A-47BD-9FF8-9BF73DA960E4}"/>
                </a:ext>
              </a:extLst>
            </p:cNvPr>
            <p:cNvSpPr/>
            <p:nvPr/>
          </p:nvSpPr>
          <p:spPr>
            <a:xfrm>
              <a:off x="10274932" y="5389599"/>
              <a:ext cx="395790" cy="315483"/>
            </a:xfrm>
            <a:custGeom>
              <a:avLst/>
              <a:gdLst>
                <a:gd name="connsiteX0" fmla="*/ 53201 w 395790"/>
                <a:gd name="connsiteY0" fmla="*/ 314960 h 315483"/>
                <a:gd name="connsiteX1" fmla="*/ 5043 w 395790"/>
                <a:gd name="connsiteY1" fmla="*/ 306323 h 315483"/>
                <a:gd name="connsiteX2" fmla="*/ 5 w 395790"/>
                <a:gd name="connsiteY2" fmla="*/ 295453 h 315483"/>
                <a:gd name="connsiteX3" fmla="*/ 61796 w 395790"/>
                <a:gd name="connsiteY3" fmla="*/ 219211 h 315483"/>
                <a:gd name="connsiteX4" fmla="*/ 181820 w 395790"/>
                <a:gd name="connsiteY4" fmla="*/ 150565 h 315483"/>
                <a:gd name="connsiteX5" fmla="*/ 194712 w 395790"/>
                <a:gd name="connsiteY5" fmla="*/ 6124 h 315483"/>
                <a:gd name="connsiteX6" fmla="*/ 202121 w 395790"/>
                <a:gd name="connsiteY6" fmla="*/ 18 h 315483"/>
                <a:gd name="connsiteX7" fmla="*/ 208211 w 395790"/>
                <a:gd name="connsiteY7" fmla="*/ 7255 h 315483"/>
                <a:gd name="connsiteX8" fmla="*/ 208196 w 395790"/>
                <a:gd name="connsiteY8" fmla="*/ 7464 h 315483"/>
                <a:gd name="connsiteX9" fmla="*/ 195008 w 395790"/>
                <a:gd name="connsiteY9" fmla="*/ 155628 h 315483"/>
                <a:gd name="connsiteX10" fmla="*/ 191600 w 395790"/>
                <a:gd name="connsiteY10" fmla="*/ 160839 h 315483"/>
                <a:gd name="connsiteX11" fmla="*/ 68316 w 395790"/>
                <a:gd name="connsiteY11" fmla="*/ 231422 h 315483"/>
                <a:gd name="connsiteX12" fmla="*/ 13638 w 395790"/>
                <a:gd name="connsiteY12" fmla="*/ 296197 h 315483"/>
                <a:gd name="connsiteX13" fmla="*/ 252501 w 395790"/>
                <a:gd name="connsiteY13" fmla="*/ 277583 h 315483"/>
                <a:gd name="connsiteX14" fmla="*/ 293102 w 395790"/>
                <a:gd name="connsiteY14" fmla="*/ 235591 h 315483"/>
                <a:gd name="connsiteX15" fmla="*/ 300808 w 395790"/>
                <a:gd name="connsiteY15" fmla="*/ 234102 h 315483"/>
                <a:gd name="connsiteX16" fmla="*/ 304808 w 395790"/>
                <a:gd name="connsiteY16" fmla="*/ 240654 h 315483"/>
                <a:gd name="connsiteX17" fmla="*/ 303030 w 395790"/>
                <a:gd name="connsiteY17" fmla="*/ 272372 h 315483"/>
                <a:gd name="connsiteX18" fmla="*/ 382306 w 395790"/>
                <a:gd name="connsiteY18" fmla="*/ 248993 h 315483"/>
                <a:gd name="connsiteX19" fmla="*/ 382306 w 395790"/>
                <a:gd name="connsiteY19" fmla="*/ 52434 h 315483"/>
                <a:gd name="connsiteX20" fmla="*/ 388825 w 395790"/>
                <a:gd name="connsiteY20" fmla="*/ 45584 h 315483"/>
                <a:gd name="connsiteX21" fmla="*/ 388973 w 395790"/>
                <a:gd name="connsiteY21" fmla="*/ 45584 h 315483"/>
                <a:gd name="connsiteX22" fmla="*/ 395789 w 395790"/>
                <a:gd name="connsiteY22" fmla="*/ 52434 h 315483"/>
                <a:gd name="connsiteX23" fmla="*/ 395789 w 395790"/>
                <a:gd name="connsiteY23" fmla="*/ 254056 h 315483"/>
                <a:gd name="connsiteX24" fmla="*/ 390900 w 395790"/>
                <a:gd name="connsiteY24" fmla="*/ 260608 h 315483"/>
                <a:gd name="connsiteX25" fmla="*/ 297695 w 395790"/>
                <a:gd name="connsiteY25" fmla="*/ 288156 h 315483"/>
                <a:gd name="connsiteX26" fmla="*/ 291620 w 395790"/>
                <a:gd name="connsiteY26" fmla="*/ 286965 h 315483"/>
                <a:gd name="connsiteX27" fmla="*/ 289101 w 395790"/>
                <a:gd name="connsiteY27" fmla="*/ 281306 h 315483"/>
                <a:gd name="connsiteX28" fmla="*/ 290287 w 395790"/>
                <a:gd name="connsiteY28" fmla="*/ 258077 h 315483"/>
                <a:gd name="connsiteX29" fmla="*/ 260651 w 395790"/>
                <a:gd name="connsiteY29" fmla="*/ 288603 h 315483"/>
                <a:gd name="connsiteX30" fmla="*/ 256946 w 395790"/>
                <a:gd name="connsiteY30" fmla="*/ 290538 h 315483"/>
                <a:gd name="connsiteX31" fmla="*/ 53201 w 395790"/>
                <a:gd name="connsiteY31" fmla="*/ 314960 h 3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5790" h="315483">
                  <a:moveTo>
                    <a:pt x="53201" y="314960"/>
                  </a:moveTo>
                  <a:cubicBezTo>
                    <a:pt x="36650" y="316791"/>
                    <a:pt x="19935" y="313798"/>
                    <a:pt x="5043" y="306323"/>
                  </a:cubicBezTo>
                  <a:cubicBezTo>
                    <a:pt x="1754" y="303702"/>
                    <a:pt x="-113" y="299667"/>
                    <a:pt x="5" y="295453"/>
                  </a:cubicBezTo>
                  <a:cubicBezTo>
                    <a:pt x="1487" y="257183"/>
                    <a:pt x="30678" y="235889"/>
                    <a:pt x="61796" y="219211"/>
                  </a:cubicBezTo>
                  <a:cubicBezTo>
                    <a:pt x="92913" y="202534"/>
                    <a:pt x="165521" y="159648"/>
                    <a:pt x="181820" y="150565"/>
                  </a:cubicBezTo>
                  <a:lnTo>
                    <a:pt x="194712" y="6124"/>
                  </a:lnTo>
                  <a:cubicBezTo>
                    <a:pt x="195171" y="2431"/>
                    <a:pt x="198431" y="-250"/>
                    <a:pt x="202121" y="18"/>
                  </a:cubicBezTo>
                  <a:cubicBezTo>
                    <a:pt x="205795" y="316"/>
                    <a:pt x="208522" y="3562"/>
                    <a:pt x="208211" y="7255"/>
                  </a:cubicBezTo>
                  <a:cubicBezTo>
                    <a:pt x="208211" y="7315"/>
                    <a:pt x="208211" y="7389"/>
                    <a:pt x="208196" y="7464"/>
                  </a:cubicBezTo>
                  <a:lnTo>
                    <a:pt x="195008" y="155628"/>
                  </a:lnTo>
                  <a:cubicBezTo>
                    <a:pt x="194741" y="157802"/>
                    <a:pt x="193482" y="159737"/>
                    <a:pt x="191600" y="160839"/>
                  </a:cubicBezTo>
                  <a:cubicBezTo>
                    <a:pt x="190711" y="160839"/>
                    <a:pt x="102693" y="213106"/>
                    <a:pt x="68316" y="231422"/>
                  </a:cubicBezTo>
                  <a:cubicBezTo>
                    <a:pt x="33938" y="249738"/>
                    <a:pt x="14675" y="266564"/>
                    <a:pt x="13638" y="296197"/>
                  </a:cubicBezTo>
                  <a:cubicBezTo>
                    <a:pt x="20750" y="308705"/>
                    <a:pt x="129958" y="300217"/>
                    <a:pt x="252501" y="277583"/>
                  </a:cubicBezTo>
                  <a:lnTo>
                    <a:pt x="293102" y="235591"/>
                  </a:lnTo>
                  <a:cubicBezTo>
                    <a:pt x="295147" y="233581"/>
                    <a:pt x="298170" y="233001"/>
                    <a:pt x="300808" y="234102"/>
                  </a:cubicBezTo>
                  <a:cubicBezTo>
                    <a:pt x="303356" y="235264"/>
                    <a:pt x="304942" y="237855"/>
                    <a:pt x="304808" y="240654"/>
                  </a:cubicBezTo>
                  <a:lnTo>
                    <a:pt x="303030" y="272372"/>
                  </a:lnTo>
                  <a:lnTo>
                    <a:pt x="382306" y="248993"/>
                  </a:lnTo>
                  <a:lnTo>
                    <a:pt x="382306" y="52434"/>
                  </a:lnTo>
                  <a:cubicBezTo>
                    <a:pt x="382217" y="48741"/>
                    <a:pt x="385136" y="45674"/>
                    <a:pt x="388825" y="45584"/>
                  </a:cubicBezTo>
                  <a:cubicBezTo>
                    <a:pt x="388870" y="45584"/>
                    <a:pt x="388929" y="45584"/>
                    <a:pt x="388973" y="45584"/>
                  </a:cubicBezTo>
                  <a:cubicBezTo>
                    <a:pt x="392737" y="45584"/>
                    <a:pt x="395789" y="48652"/>
                    <a:pt x="395789" y="52434"/>
                  </a:cubicBezTo>
                  <a:lnTo>
                    <a:pt x="395789" y="254056"/>
                  </a:lnTo>
                  <a:cubicBezTo>
                    <a:pt x="395834" y="257109"/>
                    <a:pt x="393819" y="259789"/>
                    <a:pt x="390900" y="260608"/>
                  </a:cubicBezTo>
                  <a:lnTo>
                    <a:pt x="297695" y="288156"/>
                  </a:lnTo>
                  <a:cubicBezTo>
                    <a:pt x="295591" y="288737"/>
                    <a:pt x="293354" y="288290"/>
                    <a:pt x="291620" y="286965"/>
                  </a:cubicBezTo>
                  <a:cubicBezTo>
                    <a:pt x="289887" y="285625"/>
                    <a:pt x="288938" y="283495"/>
                    <a:pt x="289101" y="281306"/>
                  </a:cubicBezTo>
                  <a:lnTo>
                    <a:pt x="290287" y="258077"/>
                  </a:lnTo>
                  <a:lnTo>
                    <a:pt x="260651" y="288603"/>
                  </a:lnTo>
                  <a:cubicBezTo>
                    <a:pt x="259658" y="289645"/>
                    <a:pt x="258354" y="290315"/>
                    <a:pt x="256946" y="290538"/>
                  </a:cubicBezTo>
                  <a:cubicBezTo>
                    <a:pt x="189718" y="303642"/>
                    <a:pt x="121615" y="311803"/>
                    <a:pt x="53201" y="314960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3ED6F741-09A9-41F5-AB81-2FCAF1F2CD2F}"/>
                </a:ext>
              </a:extLst>
            </p:cNvPr>
            <p:cNvSpPr/>
            <p:nvPr/>
          </p:nvSpPr>
          <p:spPr>
            <a:xfrm>
              <a:off x="10444898" y="3942973"/>
              <a:ext cx="743706" cy="1704018"/>
            </a:xfrm>
            <a:custGeom>
              <a:avLst/>
              <a:gdLst>
                <a:gd name="connsiteX0" fmla="*/ 666506 w 743706"/>
                <a:gd name="connsiteY0" fmla="*/ 108852 h 1704018"/>
                <a:gd name="connsiteX1" fmla="*/ 743707 w 743706"/>
                <a:gd name="connsiteY1" fmla="*/ 1639927 h 1704018"/>
                <a:gd name="connsiteX2" fmla="*/ 618644 w 743706"/>
                <a:gd name="connsiteY2" fmla="*/ 1702915 h 1704018"/>
                <a:gd name="connsiteX3" fmla="*/ 512845 w 743706"/>
                <a:gd name="connsiteY3" fmla="*/ 1681323 h 1704018"/>
                <a:gd name="connsiteX4" fmla="*/ 328808 w 743706"/>
                <a:gd name="connsiteY4" fmla="*/ 558257 h 1704018"/>
                <a:gd name="connsiteX5" fmla="*/ 253385 w 743706"/>
                <a:gd name="connsiteY5" fmla="*/ 1555943 h 1704018"/>
                <a:gd name="connsiteX6" fmla="*/ 0 w 743706"/>
                <a:gd name="connsiteY6" fmla="*/ 1572471 h 1704018"/>
                <a:gd name="connsiteX7" fmla="*/ 50381 w 743706"/>
                <a:gd name="connsiteY7" fmla="*/ 0 h 17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706" h="1704018">
                  <a:moveTo>
                    <a:pt x="666506" y="108852"/>
                  </a:moveTo>
                  <a:lnTo>
                    <a:pt x="743707" y="1639927"/>
                  </a:lnTo>
                  <a:cubicBezTo>
                    <a:pt x="743707" y="1639927"/>
                    <a:pt x="736298" y="1695917"/>
                    <a:pt x="618644" y="1702915"/>
                  </a:cubicBezTo>
                  <a:cubicBezTo>
                    <a:pt x="500991" y="1709914"/>
                    <a:pt x="512845" y="1681323"/>
                    <a:pt x="512845" y="1681323"/>
                  </a:cubicBezTo>
                  <a:lnTo>
                    <a:pt x="328808" y="558257"/>
                  </a:lnTo>
                  <a:lnTo>
                    <a:pt x="253385" y="1555943"/>
                  </a:lnTo>
                  <a:lnTo>
                    <a:pt x="0" y="1572471"/>
                  </a:lnTo>
                  <a:lnTo>
                    <a:pt x="50381" y="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E081147-CE9E-47BF-9A89-022B527687A9}"/>
                </a:ext>
              </a:extLst>
            </p:cNvPr>
            <p:cNvSpPr/>
            <p:nvPr/>
          </p:nvSpPr>
          <p:spPr>
            <a:xfrm>
              <a:off x="10437482" y="3935108"/>
              <a:ext cx="758086" cy="1719267"/>
            </a:xfrm>
            <a:custGeom>
              <a:avLst/>
              <a:gdLst>
                <a:gd name="connsiteX0" fmla="*/ 591535 w 758086"/>
                <a:gd name="connsiteY0" fmla="*/ 1719267 h 1719267"/>
                <a:gd name="connsiteX1" fmla="*/ 515519 w 758086"/>
                <a:gd name="connsiteY1" fmla="*/ 1700952 h 1719267"/>
                <a:gd name="connsiteX2" fmla="*/ 512407 w 758086"/>
                <a:gd name="connsiteY2" fmla="*/ 1688890 h 1719267"/>
                <a:gd name="connsiteX3" fmla="*/ 339335 w 758086"/>
                <a:gd name="connsiteY3" fmla="*/ 628663 h 1719267"/>
                <a:gd name="connsiteX4" fmla="*/ 268654 w 758086"/>
                <a:gd name="connsiteY4" fmla="*/ 1564254 h 1719267"/>
                <a:gd name="connsiteX5" fmla="*/ 261690 w 758086"/>
                <a:gd name="connsiteY5" fmla="*/ 1571104 h 1719267"/>
                <a:gd name="connsiteX6" fmla="*/ 7860 w 758086"/>
                <a:gd name="connsiteY6" fmla="*/ 1587335 h 1719267"/>
                <a:gd name="connsiteX7" fmla="*/ 2229 w 758086"/>
                <a:gd name="connsiteY7" fmla="*/ 1585250 h 1719267"/>
                <a:gd name="connsiteX8" fmla="*/ 7 w 758086"/>
                <a:gd name="connsiteY8" fmla="*/ 1579740 h 1719267"/>
                <a:gd name="connsiteX9" fmla="*/ 50387 w 758086"/>
                <a:gd name="connsiteY9" fmla="*/ 7269 h 1719267"/>
                <a:gd name="connsiteX10" fmla="*/ 57974 w 758086"/>
                <a:gd name="connsiteY10" fmla="*/ 2 h 1719267"/>
                <a:gd name="connsiteX11" fmla="*/ 59130 w 758086"/>
                <a:gd name="connsiteY11" fmla="*/ 122 h 1719267"/>
                <a:gd name="connsiteX12" fmla="*/ 675255 w 758086"/>
                <a:gd name="connsiteY12" fmla="*/ 109420 h 1719267"/>
                <a:gd name="connsiteX13" fmla="*/ 681331 w 758086"/>
                <a:gd name="connsiteY13" fmla="*/ 116419 h 1719267"/>
                <a:gd name="connsiteX14" fmla="*/ 758087 w 758086"/>
                <a:gd name="connsiteY14" fmla="*/ 1647494 h 1719267"/>
                <a:gd name="connsiteX15" fmla="*/ 626208 w 758086"/>
                <a:gd name="connsiteY15" fmla="*/ 1718076 h 1719267"/>
                <a:gd name="connsiteX16" fmla="*/ 591535 w 758086"/>
                <a:gd name="connsiteY16" fmla="*/ 1719267 h 1719267"/>
                <a:gd name="connsiteX17" fmla="*/ 527077 w 758086"/>
                <a:gd name="connsiteY17" fmla="*/ 1691868 h 1719267"/>
                <a:gd name="connsiteX18" fmla="*/ 528411 w 758086"/>
                <a:gd name="connsiteY18" fmla="*/ 1693208 h 1719267"/>
                <a:gd name="connsiteX19" fmla="*/ 625319 w 758086"/>
                <a:gd name="connsiteY19" fmla="*/ 1703335 h 1719267"/>
                <a:gd name="connsiteX20" fmla="*/ 743862 w 758086"/>
                <a:gd name="connsiteY20" fmla="*/ 1646749 h 1719267"/>
                <a:gd name="connsiteX21" fmla="*/ 667254 w 758086"/>
                <a:gd name="connsiteY21" fmla="*/ 122971 h 1719267"/>
                <a:gd name="connsiteX22" fmla="*/ 64909 w 758086"/>
                <a:gd name="connsiteY22" fmla="*/ 16799 h 1719267"/>
                <a:gd name="connsiteX23" fmla="*/ 14973 w 758086"/>
                <a:gd name="connsiteY23" fmla="*/ 1572444 h 1719267"/>
                <a:gd name="connsiteX24" fmla="*/ 254281 w 758086"/>
                <a:gd name="connsiteY24" fmla="*/ 1557553 h 1719267"/>
                <a:gd name="connsiteX25" fmla="*/ 329259 w 758086"/>
                <a:gd name="connsiteY25" fmla="*/ 566420 h 1719267"/>
                <a:gd name="connsiteX26" fmla="*/ 336372 w 758086"/>
                <a:gd name="connsiteY26" fmla="*/ 559570 h 1719267"/>
                <a:gd name="connsiteX27" fmla="*/ 343928 w 758086"/>
                <a:gd name="connsiteY27" fmla="*/ 565675 h 1719267"/>
                <a:gd name="connsiteX28" fmla="*/ 527373 w 758086"/>
                <a:gd name="connsiteY28" fmla="*/ 1688741 h 1719267"/>
                <a:gd name="connsiteX29" fmla="*/ 527373 w 758086"/>
                <a:gd name="connsiteY29" fmla="*/ 1692911 h 171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58086" h="1719267">
                  <a:moveTo>
                    <a:pt x="591535" y="1719267"/>
                  </a:moveTo>
                  <a:cubicBezTo>
                    <a:pt x="549155" y="1719267"/>
                    <a:pt x="524113" y="1713163"/>
                    <a:pt x="515519" y="1700952"/>
                  </a:cubicBezTo>
                  <a:cubicBezTo>
                    <a:pt x="512956" y="1697497"/>
                    <a:pt x="511844" y="1693164"/>
                    <a:pt x="512407" y="1688890"/>
                  </a:cubicBezTo>
                  <a:lnTo>
                    <a:pt x="339335" y="628663"/>
                  </a:lnTo>
                  <a:lnTo>
                    <a:pt x="268654" y="1564254"/>
                  </a:lnTo>
                  <a:cubicBezTo>
                    <a:pt x="268358" y="1567962"/>
                    <a:pt x="265394" y="1570895"/>
                    <a:pt x="261690" y="1571104"/>
                  </a:cubicBezTo>
                  <a:lnTo>
                    <a:pt x="7860" y="1587335"/>
                  </a:lnTo>
                  <a:cubicBezTo>
                    <a:pt x="5771" y="1587484"/>
                    <a:pt x="3726" y="1586724"/>
                    <a:pt x="2229" y="1585250"/>
                  </a:cubicBezTo>
                  <a:cubicBezTo>
                    <a:pt x="733" y="1583821"/>
                    <a:pt x="-82" y="1581810"/>
                    <a:pt x="7" y="1579740"/>
                  </a:cubicBezTo>
                  <a:lnTo>
                    <a:pt x="50387" y="7269"/>
                  </a:lnTo>
                  <a:cubicBezTo>
                    <a:pt x="50491" y="3159"/>
                    <a:pt x="53884" y="-102"/>
                    <a:pt x="57974" y="2"/>
                  </a:cubicBezTo>
                  <a:cubicBezTo>
                    <a:pt x="58359" y="17"/>
                    <a:pt x="58744" y="47"/>
                    <a:pt x="59130" y="122"/>
                  </a:cubicBezTo>
                  <a:lnTo>
                    <a:pt x="675255" y="109420"/>
                  </a:lnTo>
                  <a:cubicBezTo>
                    <a:pt x="678693" y="109986"/>
                    <a:pt x="681242" y="112920"/>
                    <a:pt x="681331" y="116419"/>
                  </a:cubicBezTo>
                  <a:lnTo>
                    <a:pt x="758087" y="1647494"/>
                  </a:lnTo>
                  <a:cubicBezTo>
                    <a:pt x="758087" y="1651365"/>
                    <a:pt x="748455" y="1710929"/>
                    <a:pt x="626208" y="1718076"/>
                  </a:cubicBezTo>
                  <a:cubicBezTo>
                    <a:pt x="613613" y="1718821"/>
                    <a:pt x="602055" y="1719267"/>
                    <a:pt x="591535" y="1719267"/>
                  </a:cubicBezTo>
                  <a:close/>
                  <a:moveTo>
                    <a:pt x="527077" y="1691868"/>
                  </a:moveTo>
                  <a:lnTo>
                    <a:pt x="528411" y="1693208"/>
                  </a:lnTo>
                  <a:cubicBezTo>
                    <a:pt x="533004" y="1697676"/>
                    <a:pt x="551675" y="1708099"/>
                    <a:pt x="625319" y="1703335"/>
                  </a:cubicBezTo>
                  <a:cubicBezTo>
                    <a:pt x="734230" y="1696931"/>
                    <a:pt x="743862" y="1647345"/>
                    <a:pt x="743862" y="1646749"/>
                  </a:cubicBezTo>
                  <a:lnTo>
                    <a:pt x="667254" y="122971"/>
                  </a:lnTo>
                  <a:lnTo>
                    <a:pt x="64909" y="16799"/>
                  </a:lnTo>
                  <a:lnTo>
                    <a:pt x="14973" y="1572444"/>
                  </a:lnTo>
                  <a:lnTo>
                    <a:pt x="254281" y="1557553"/>
                  </a:lnTo>
                  <a:lnTo>
                    <a:pt x="329259" y="566420"/>
                  </a:lnTo>
                  <a:cubicBezTo>
                    <a:pt x="329614" y="562682"/>
                    <a:pt x="332637" y="559779"/>
                    <a:pt x="336372" y="559570"/>
                  </a:cubicBezTo>
                  <a:cubicBezTo>
                    <a:pt x="340076" y="559362"/>
                    <a:pt x="343336" y="561997"/>
                    <a:pt x="343928" y="565675"/>
                  </a:cubicBezTo>
                  <a:lnTo>
                    <a:pt x="527373" y="1688741"/>
                  </a:lnTo>
                  <a:cubicBezTo>
                    <a:pt x="527744" y="1690112"/>
                    <a:pt x="527744" y="1691541"/>
                    <a:pt x="527373" y="169291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C92ADA4-89B8-4D5A-84D1-020B6431672F}"/>
                </a:ext>
              </a:extLst>
            </p:cNvPr>
            <p:cNvSpPr/>
            <p:nvPr/>
          </p:nvSpPr>
          <p:spPr>
            <a:xfrm>
              <a:off x="10805104" y="3109087"/>
              <a:ext cx="366987" cy="1161432"/>
            </a:xfrm>
            <a:custGeom>
              <a:avLst/>
              <a:gdLst>
                <a:gd name="connsiteX0" fmla="*/ 65955 w 366987"/>
                <a:gd name="connsiteY0" fmla="*/ 0 h 1161432"/>
                <a:gd name="connsiteX1" fmla="*/ 11426 w 366987"/>
                <a:gd name="connsiteY1" fmla="*/ 1099390 h 1161432"/>
                <a:gd name="connsiteX2" fmla="*/ 349568 w 366987"/>
                <a:gd name="connsiteY2" fmla="*/ 1090604 h 1161432"/>
                <a:gd name="connsiteX3" fmla="*/ 324971 w 366987"/>
                <a:gd name="connsiteY3" fmla="*/ 153822 h 1161432"/>
                <a:gd name="connsiteX4" fmla="*/ 65955 w 366987"/>
                <a:gd name="connsiteY4" fmla="*/ 0 h 11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87" h="1161432">
                  <a:moveTo>
                    <a:pt x="65955" y="0"/>
                  </a:moveTo>
                  <a:cubicBezTo>
                    <a:pt x="65955" y="0"/>
                    <a:pt x="-32880" y="1039826"/>
                    <a:pt x="11426" y="1099390"/>
                  </a:cubicBezTo>
                  <a:cubicBezTo>
                    <a:pt x="55731" y="1158953"/>
                    <a:pt x="329120" y="1206157"/>
                    <a:pt x="349568" y="1090604"/>
                  </a:cubicBezTo>
                  <a:cubicBezTo>
                    <a:pt x="383205" y="900597"/>
                    <a:pt x="364386" y="218002"/>
                    <a:pt x="324971" y="153822"/>
                  </a:cubicBezTo>
                  <a:cubicBezTo>
                    <a:pt x="165827" y="11615"/>
                    <a:pt x="65955" y="0"/>
                    <a:pt x="65955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A42BEFF-F31D-4A29-8B8F-213C3AB29E8E}"/>
                </a:ext>
              </a:extLst>
            </p:cNvPr>
            <p:cNvSpPr/>
            <p:nvPr/>
          </p:nvSpPr>
          <p:spPr>
            <a:xfrm>
              <a:off x="10377239" y="3114001"/>
              <a:ext cx="309634" cy="1121602"/>
            </a:xfrm>
            <a:custGeom>
              <a:avLst/>
              <a:gdLst>
                <a:gd name="connsiteX0" fmla="*/ 118040 w 309634"/>
                <a:gd name="connsiteY0" fmla="*/ 103193 h 1121602"/>
                <a:gd name="connsiteX1" fmla="*/ 3350 w 309634"/>
                <a:gd name="connsiteY1" fmla="*/ 1074969 h 1121602"/>
                <a:gd name="connsiteX2" fmla="*/ 214948 w 309634"/>
                <a:gd name="connsiteY2" fmla="*/ 1111898 h 1121602"/>
                <a:gd name="connsiteX3" fmla="*/ 309635 w 309634"/>
                <a:gd name="connsiteY3" fmla="*/ 0 h 1121602"/>
                <a:gd name="connsiteX4" fmla="*/ 118040 w 309634"/>
                <a:gd name="connsiteY4" fmla="*/ 103193 h 112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34" h="1121602">
                  <a:moveTo>
                    <a:pt x="118040" y="103193"/>
                  </a:moveTo>
                  <a:cubicBezTo>
                    <a:pt x="118040" y="103193"/>
                    <a:pt x="-23322" y="1047570"/>
                    <a:pt x="3350" y="1074969"/>
                  </a:cubicBezTo>
                  <a:cubicBezTo>
                    <a:pt x="30022" y="1102368"/>
                    <a:pt x="174940" y="1139446"/>
                    <a:pt x="214948" y="1111898"/>
                  </a:cubicBezTo>
                  <a:cubicBezTo>
                    <a:pt x="254957" y="1084350"/>
                    <a:pt x="309635" y="0"/>
                    <a:pt x="309635" y="0"/>
                  </a:cubicBezTo>
                  <a:cubicBezTo>
                    <a:pt x="237516" y="15969"/>
                    <a:pt x="171206" y="51686"/>
                    <a:pt x="118040" y="103193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19FD2E2-41BD-4690-96E0-CFABCF8744C3}"/>
                </a:ext>
              </a:extLst>
            </p:cNvPr>
            <p:cNvSpPr/>
            <p:nvPr/>
          </p:nvSpPr>
          <p:spPr>
            <a:xfrm>
              <a:off x="10609524" y="2745751"/>
              <a:ext cx="262719" cy="507334"/>
            </a:xfrm>
            <a:custGeom>
              <a:avLst/>
              <a:gdLst>
                <a:gd name="connsiteX0" fmla="*/ 85054 w 262719"/>
                <a:gd name="connsiteY0" fmla="*/ 349488 h 507334"/>
                <a:gd name="connsiteX1" fmla="*/ 72903 w 262719"/>
                <a:gd name="connsiteY1" fmla="*/ 450299 h 507334"/>
                <a:gd name="connsiteX2" fmla="*/ 171739 w 262719"/>
                <a:gd name="connsiteY2" fmla="*/ 504799 h 507334"/>
                <a:gd name="connsiteX3" fmla="*/ 249088 w 262719"/>
                <a:gd name="connsiteY3" fmla="*/ 444044 h 507334"/>
                <a:gd name="connsiteX4" fmla="*/ 259460 w 262719"/>
                <a:gd name="connsiteY4" fmla="*/ 216215 h 507334"/>
                <a:gd name="connsiteX5" fmla="*/ 252051 w 262719"/>
                <a:gd name="connsiteY5" fmla="*/ 201324 h 507334"/>
                <a:gd name="connsiteX6" fmla="*/ 229232 w 262719"/>
                <a:gd name="connsiteY6" fmla="*/ 111086 h 507334"/>
                <a:gd name="connsiteX7" fmla="*/ 262720 w 262719"/>
                <a:gd name="connsiteY7" fmla="*/ 49438 h 507334"/>
                <a:gd name="connsiteX8" fmla="*/ 177621 w 262719"/>
                <a:gd name="connsiteY8" fmla="*/ 16612 h 507334"/>
                <a:gd name="connsiteX9" fmla="*/ 172776 w 262719"/>
                <a:gd name="connsiteY9" fmla="*/ 0 h 507334"/>
                <a:gd name="connsiteX10" fmla="*/ 155143 w 262719"/>
                <a:gd name="connsiteY10" fmla="*/ 23528 h 507334"/>
                <a:gd name="connsiteX11" fmla="*/ 110689 w 262719"/>
                <a:gd name="connsiteY11" fmla="*/ 38418 h 507334"/>
                <a:gd name="connsiteX12" fmla="*/ 54233 w 262719"/>
                <a:gd name="connsiteY12" fmla="*/ 10275 h 507334"/>
                <a:gd name="connsiteX13" fmla="*/ 42675 w 262719"/>
                <a:gd name="connsiteY13" fmla="*/ 49140 h 507334"/>
                <a:gd name="connsiteX14" fmla="*/ 0 w 262719"/>
                <a:gd name="connsiteY14" fmla="*/ 55394 h 507334"/>
                <a:gd name="connsiteX15" fmla="*/ 1334 w 262719"/>
                <a:gd name="connsiteY15" fmla="*/ 174521 h 507334"/>
                <a:gd name="connsiteX16" fmla="*/ 3704 w 262719"/>
                <a:gd name="connsiteY16" fmla="*/ 274587 h 507334"/>
                <a:gd name="connsiteX17" fmla="*/ 85054 w 262719"/>
                <a:gd name="connsiteY17" fmla="*/ 349488 h 50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719" h="507334">
                  <a:moveTo>
                    <a:pt x="85054" y="349488"/>
                  </a:moveTo>
                  <a:lnTo>
                    <a:pt x="72903" y="450299"/>
                  </a:lnTo>
                  <a:cubicBezTo>
                    <a:pt x="86565" y="491665"/>
                    <a:pt x="129670" y="515446"/>
                    <a:pt x="171739" y="504799"/>
                  </a:cubicBezTo>
                  <a:cubicBezTo>
                    <a:pt x="248199" y="488568"/>
                    <a:pt x="249088" y="444044"/>
                    <a:pt x="249088" y="444044"/>
                  </a:cubicBezTo>
                  <a:cubicBezTo>
                    <a:pt x="249088" y="444044"/>
                    <a:pt x="259460" y="216810"/>
                    <a:pt x="259460" y="216215"/>
                  </a:cubicBezTo>
                  <a:cubicBezTo>
                    <a:pt x="257623" y="210957"/>
                    <a:pt x="255133" y="205954"/>
                    <a:pt x="252051" y="201324"/>
                  </a:cubicBezTo>
                  <a:cubicBezTo>
                    <a:pt x="240641" y="175414"/>
                    <a:pt x="224342" y="139825"/>
                    <a:pt x="229232" y="111086"/>
                  </a:cubicBezTo>
                  <a:cubicBezTo>
                    <a:pt x="233336" y="87393"/>
                    <a:pt x="245116" y="65725"/>
                    <a:pt x="262720" y="49438"/>
                  </a:cubicBezTo>
                  <a:cubicBezTo>
                    <a:pt x="230195" y="63989"/>
                    <a:pt x="192098" y="49293"/>
                    <a:pt x="177621" y="16612"/>
                  </a:cubicBezTo>
                  <a:cubicBezTo>
                    <a:pt x="175265" y="11317"/>
                    <a:pt x="173650" y="5730"/>
                    <a:pt x="172776" y="0"/>
                  </a:cubicBezTo>
                  <a:cubicBezTo>
                    <a:pt x="172776" y="10275"/>
                    <a:pt x="163737" y="17869"/>
                    <a:pt x="155143" y="23528"/>
                  </a:cubicBezTo>
                  <a:cubicBezTo>
                    <a:pt x="142458" y="33448"/>
                    <a:pt x="126766" y="38703"/>
                    <a:pt x="110689" y="38418"/>
                  </a:cubicBezTo>
                  <a:cubicBezTo>
                    <a:pt x="89648" y="36036"/>
                    <a:pt x="73941" y="18018"/>
                    <a:pt x="54233" y="10275"/>
                  </a:cubicBezTo>
                  <a:cubicBezTo>
                    <a:pt x="60531" y="24315"/>
                    <a:pt x="55611" y="40874"/>
                    <a:pt x="42675" y="49140"/>
                  </a:cubicBezTo>
                  <a:cubicBezTo>
                    <a:pt x="29828" y="56786"/>
                    <a:pt x="14492" y="59033"/>
                    <a:pt x="0" y="55394"/>
                  </a:cubicBezTo>
                  <a:cubicBezTo>
                    <a:pt x="9631" y="57330"/>
                    <a:pt x="1481" y="164990"/>
                    <a:pt x="1334" y="174521"/>
                  </a:cubicBezTo>
                  <a:cubicBezTo>
                    <a:pt x="-30" y="207892"/>
                    <a:pt x="770" y="241318"/>
                    <a:pt x="3704" y="274587"/>
                  </a:cubicBezTo>
                  <a:cubicBezTo>
                    <a:pt x="10817" y="334001"/>
                    <a:pt x="85054" y="349488"/>
                    <a:pt x="85054" y="349488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416C3E5-356B-4288-BC9A-A90F39A620F4}"/>
                </a:ext>
              </a:extLst>
            </p:cNvPr>
            <p:cNvSpPr/>
            <p:nvPr/>
          </p:nvSpPr>
          <p:spPr>
            <a:xfrm>
              <a:off x="10601198" y="2737828"/>
              <a:ext cx="278172" cy="522676"/>
            </a:xfrm>
            <a:custGeom>
              <a:avLst/>
              <a:gdLst>
                <a:gd name="connsiteX0" fmla="*/ 157690 w 278172"/>
                <a:gd name="connsiteY0" fmla="*/ 522550 h 522676"/>
                <a:gd name="connsiteX1" fmla="*/ 73821 w 278172"/>
                <a:gd name="connsiteY1" fmla="*/ 460455 h 522676"/>
                <a:gd name="connsiteX2" fmla="*/ 73821 w 278172"/>
                <a:gd name="connsiteY2" fmla="*/ 457328 h 522676"/>
                <a:gd name="connsiteX3" fmla="*/ 85083 w 278172"/>
                <a:gd name="connsiteY3" fmla="*/ 363069 h 522676"/>
                <a:gd name="connsiteX4" fmla="*/ 4474 w 278172"/>
                <a:gd name="connsiteY4" fmla="*/ 281765 h 522676"/>
                <a:gd name="connsiteX5" fmla="*/ 1955 w 278172"/>
                <a:gd name="connsiteY5" fmla="*/ 188400 h 522676"/>
                <a:gd name="connsiteX6" fmla="*/ 1955 w 278172"/>
                <a:gd name="connsiteY6" fmla="*/ 180657 h 522676"/>
                <a:gd name="connsiteX7" fmla="*/ 1955 w 278172"/>
                <a:gd name="connsiteY7" fmla="*/ 169042 h 522676"/>
                <a:gd name="connsiteX8" fmla="*/ 2844 w 278172"/>
                <a:gd name="connsiteY8" fmla="*/ 68231 h 522676"/>
                <a:gd name="connsiteX9" fmla="*/ 177 w 278172"/>
                <a:gd name="connsiteY9" fmla="*/ 60934 h 522676"/>
                <a:gd name="connsiteX10" fmla="*/ 8356 w 278172"/>
                <a:gd name="connsiteY10" fmla="*/ 55045 h 522676"/>
                <a:gd name="connsiteX11" fmla="*/ 8771 w 278172"/>
                <a:gd name="connsiteY11" fmla="*/ 55127 h 522676"/>
                <a:gd name="connsiteX12" fmla="*/ 8771 w 278172"/>
                <a:gd name="connsiteY12" fmla="*/ 55127 h 522676"/>
                <a:gd name="connsiteX13" fmla="*/ 45964 w 278172"/>
                <a:gd name="connsiteY13" fmla="*/ 50064 h 522676"/>
                <a:gd name="connsiteX14" fmla="*/ 55151 w 278172"/>
                <a:gd name="connsiteY14" fmla="*/ 20282 h 522676"/>
                <a:gd name="connsiteX15" fmla="*/ 57981 w 278172"/>
                <a:gd name="connsiteY15" fmla="*/ 10143 h 522676"/>
                <a:gd name="connsiteX16" fmla="*/ 64338 w 278172"/>
                <a:gd name="connsiteY16" fmla="*/ 9710 h 522676"/>
                <a:gd name="connsiteX17" fmla="*/ 88046 w 278172"/>
                <a:gd name="connsiteY17" fmla="*/ 23112 h 522676"/>
                <a:gd name="connsiteX18" fmla="*/ 119016 w 278172"/>
                <a:gd name="connsiteY18" fmla="*/ 38002 h 522676"/>
                <a:gd name="connsiteX19" fmla="*/ 158579 w 278172"/>
                <a:gd name="connsiteY19" fmla="*/ 24750 h 522676"/>
                <a:gd name="connsiteX20" fmla="*/ 173397 w 278172"/>
                <a:gd name="connsiteY20" fmla="*/ 7476 h 522676"/>
                <a:gd name="connsiteX21" fmla="*/ 180362 w 278172"/>
                <a:gd name="connsiteY21" fmla="*/ 31 h 522676"/>
                <a:gd name="connsiteX22" fmla="*/ 188215 w 278172"/>
                <a:gd name="connsiteY22" fmla="*/ 6285 h 522676"/>
                <a:gd name="connsiteX23" fmla="*/ 252465 w 278172"/>
                <a:gd name="connsiteY23" fmla="*/ 55316 h 522676"/>
                <a:gd name="connsiteX24" fmla="*/ 267787 w 278172"/>
                <a:gd name="connsiteY24" fmla="*/ 50958 h 522676"/>
                <a:gd name="connsiteX25" fmla="*/ 276974 w 278172"/>
                <a:gd name="connsiteY25" fmla="*/ 53638 h 522676"/>
                <a:gd name="connsiteX26" fmla="*/ 275788 w 278172"/>
                <a:gd name="connsiteY26" fmla="*/ 63168 h 522676"/>
                <a:gd name="connsiteX27" fmla="*/ 244523 w 278172"/>
                <a:gd name="connsiteY27" fmla="*/ 120647 h 522676"/>
                <a:gd name="connsiteX28" fmla="*/ 265564 w 278172"/>
                <a:gd name="connsiteY28" fmla="*/ 203737 h 522676"/>
                <a:gd name="connsiteX29" fmla="*/ 266898 w 278172"/>
                <a:gd name="connsiteY29" fmla="*/ 206567 h 522676"/>
                <a:gd name="connsiteX30" fmla="*/ 268972 w 278172"/>
                <a:gd name="connsiteY30" fmla="*/ 210438 h 522676"/>
                <a:gd name="connsiteX31" fmla="*/ 274899 w 278172"/>
                <a:gd name="connsiteY31" fmla="*/ 225329 h 522676"/>
                <a:gd name="connsiteX32" fmla="*/ 264527 w 278172"/>
                <a:gd name="connsiteY32" fmla="*/ 453606 h 522676"/>
                <a:gd name="connsiteX33" fmla="*/ 181251 w 278172"/>
                <a:gd name="connsiteY33" fmla="*/ 521210 h 522676"/>
                <a:gd name="connsiteX34" fmla="*/ 157690 w 278172"/>
                <a:gd name="connsiteY34" fmla="*/ 522550 h 522676"/>
                <a:gd name="connsiteX35" fmla="*/ 88343 w 278172"/>
                <a:gd name="connsiteY35" fmla="*/ 457328 h 522676"/>
                <a:gd name="connsiteX36" fmla="*/ 177250 w 278172"/>
                <a:gd name="connsiteY36" fmla="*/ 505426 h 522676"/>
                <a:gd name="connsiteX37" fmla="*/ 248820 w 278172"/>
                <a:gd name="connsiteY37" fmla="*/ 451670 h 522676"/>
                <a:gd name="connsiteX38" fmla="*/ 259193 w 278172"/>
                <a:gd name="connsiteY38" fmla="*/ 223840 h 522676"/>
                <a:gd name="connsiteX39" fmla="*/ 255488 w 278172"/>
                <a:gd name="connsiteY39" fmla="*/ 217288 h 522676"/>
                <a:gd name="connsiteX40" fmla="*/ 252376 w 278172"/>
                <a:gd name="connsiteY40" fmla="*/ 211779 h 522676"/>
                <a:gd name="connsiteX41" fmla="*/ 251191 w 278172"/>
                <a:gd name="connsiteY41" fmla="*/ 209098 h 522676"/>
                <a:gd name="connsiteX42" fmla="*/ 229112 w 278172"/>
                <a:gd name="connsiteY42" fmla="*/ 117371 h 522676"/>
                <a:gd name="connsiteX43" fmla="*/ 248820 w 278172"/>
                <a:gd name="connsiteY43" fmla="*/ 69720 h 522676"/>
                <a:gd name="connsiteX44" fmla="*/ 209108 w 278172"/>
                <a:gd name="connsiteY44" fmla="*/ 61083 h 522676"/>
                <a:gd name="connsiteX45" fmla="*/ 178435 w 278172"/>
                <a:gd name="connsiteY45" fmla="*/ 27579 h 522676"/>
                <a:gd name="connsiteX46" fmla="*/ 166284 w 278172"/>
                <a:gd name="connsiteY46" fmla="*/ 37258 h 522676"/>
                <a:gd name="connsiteX47" fmla="*/ 117090 w 278172"/>
                <a:gd name="connsiteY47" fmla="*/ 52149 h 522676"/>
                <a:gd name="connsiteX48" fmla="*/ 79748 w 278172"/>
                <a:gd name="connsiteY48" fmla="*/ 35471 h 522676"/>
                <a:gd name="connsiteX49" fmla="*/ 71747 w 278172"/>
                <a:gd name="connsiteY49" fmla="*/ 30259 h 522676"/>
                <a:gd name="connsiteX50" fmla="*/ 53966 w 278172"/>
                <a:gd name="connsiteY50" fmla="*/ 61530 h 522676"/>
                <a:gd name="connsiteX51" fmla="*/ 18106 w 278172"/>
                <a:gd name="connsiteY51" fmla="*/ 70464 h 522676"/>
                <a:gd name="connsiteX52" fmla="*/ 16476 w 278172"/>
                <a:gd name="connsiteY52" fmla="*/ 169191 h 522676"/>
                <a:gd name="connsiteX53" fmla="*/ 16476 w 278172"/>
                <a:gd name="connsiteY53" fmla="*/ 180210 h 522676"/>
                <a:gd name="connsiteX54" fmla="*/ 16476 w 278172"/>
                <a:gd name="connsiteY54" fmla="*/ 187804 h 522676"/>
                <a:gd name="connsiteX55" fmla="*/ 18996 w 278172"/>
                <a:gd name="connsiteY55" fmla="*/ 279383 h 522676"/>
                <a:gd name="connsiteX56" fmla="*/ 94418 w 278172"/>
                <a:gd name="connsiteY56" fmla="*/ 349370 h 522676"/>
                <a:gd name="connsiteX57" fmla="*/ 100197 w 278172"/>
                <a:gd name="connsiteY57" fmla="*/ 357560 h 522676"/>
                <a:gd name="connsiteX58" fmla="*/ 6252 w 278172"/>
                <a:gd name="connsiteY58" fmla="*/ 70167 h 522676"/>
                <a:gd name="connsiteX59" fmla="*/ 6252 w 278172"/>
                <a:gd name="connsiteY59" fmla="*/ 70167 h 52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78172" h="522676">
                  <a:moveTo>
                    <a:pt x="157690" y="522550"/>
                  </a:moveTo>
                  <a:cubicBezTo>
                    <a:pt x="94122" y="522550"/>
                    <a:pt x="73970" y="461200"/>
                    <a:pt x="73821" y="460455"/>
                  </a:cubicBezTo>
                  <a:cubicBezTo>
                    <a:pt x="73599" y="459428"/>
                    <a:pt x="73599" y="458356"/>
                    <a:pt x="73821" y="457328"/>
                  </a:cubicBezTo>
                  <a:lnTo>
                    <a:pt x="85083" y="363069"/>
                  </a:lnTo>
                  <a:cubicBezTo>
                    <a:pt x="65672" y="357411"/>
                    <a:pt x="10994" y="336861"/>
                    <a:pt x="4474" y="281765"/>
                  </a:cubicBezTo>
                  <a:cubicBezTo>
                    <a:pt x="1644" y="250730"/>
                    <a:pt x="799" y="219544"/>
                    <a:pt x="1955" y="188400"/>
                  </a:cubicBezTo>
                  <a:lnTo>
                    <a:pt x="1955" y="180657"/>
                  </a:lnTo>
                  <a:cubicBezTo>
                    <a:pt x="1955" y="179168"/>
                    <a:pt x="1955" y="174998"/>
                    <a:pt x="1955" y="169042"/>
                  </a:cubicBezTo>
                  <a:cubicBezTo>
                    <a:pt x="6252" y="96821"/>
                    <a:pt x="4919" y="74187"/>
                    <a:pt x="2844" y="68231"/>
                  </a:cubicBezTo>
                  <a:cubicBezTo>
                    <a:pt x="606" y="66539"/>
                    <a:pt x="-446" y="63682"/>
                    <a:pt x="177" y="60934"/>
                  </a:cubicBezTo>
                  <a:cubicBezTo>
                    <a:pt x="814" y="57039"/>
                    <a:pt x="4474" y="54402"/>
                    <a:pt x="8356" y="55045"/>
                  </a:cubicBezTo>
                  <a:cubicBezTo>
                    <a:pt x="8490" y="55067"/>
                    <a:pt x="8638" y="55096"/>
                    <a:pt x="8771" y="55127"/>
                  </a:cubicBezTo>
                  <a:lnTo>
                    <a:pt x="8771" y="55127"/>
                  </a:lnTo>
                  <a:cubicBezTo>
                    <a:pt x="21366" y="58209"/>
                    <a:pt x="34643" y="56402"/>
                    <a:pt x="45964" y="50064"/>
                  </a:cubicBezTo>
                  <a:cubicBezTo>
                    <a:pt x="55907" y="43767"/>
                    <a:pt x="59804" y="31129"/>
                    <a:pt x="55151" y="20282"/>
                  </a:cubicBezTo>
                  <a:cubicBezTo>
                    <a:pt x="53151" y="16698"/>
                    <a:pt x="54410" y="12160"/>
                    <a:pt x="57981" y="10143"/>
                  </a:cubicBezTo>
                  <a:cubicBezTo>
                    <a:pt x="59922" y="9041"/>
                    <a:pt x="62263" y="8882"/>
                    <a:pt x="64338" y="9710"/>
                  </a:cubicBezTo>
                  <a:cubicBezTo>
                    <a:pt x="72680" y="13345"/>
                    <a:pt x="80623" y="17836"/>
                    <a:pt x="88046" y="23112"/>
                  </a:cubicBezTo>
                  <a:cubicBezTo>
                    <a:pt x="97100" y="30393"/>
                    <a:pt x="107695" y="35487"/>
                    <a:pt x="119016" y="38002"/>
                  </a:cubicBezTo>
                  <a:cubicBezTo>
                    <a:pt x="133300" y="38113"/>
                    <a:pt x="147214" y="33450"/>
                    <a:pt x="158579" y="24750"/>
                  </a:cubicBezTo>
                  <a:cubicBezTo>
                    <a:pt x="168211" y="18496"/>
                    <a:pt x="173397" y="12837"/>
                    <a:pt x="173397" y="7476"/>
                  </a:cubicBezTo>
                  <a:cubicBezTo>
                    <a:pt x="173456" y="3562"/>
                    <a:pt x="176479" y="338"/>
                    <a:pt x="180362" y="31"/>
                  </a:cubicBezTo>
                  <a:cubicBezTo>
                    <a:pt x="184214" y="-325"/>
                    <a:pt x="187681" y="2428"/>
                    <a:pt x="188215" y="6285"/>
                  </a:cubicBezTo>
                  <a:cubicBezTo>
                    <a:pt x="192482" y="37656"/>
                    <a:pt x="221259" y="59608"/>
                    <a:pt x="252465" y="55316"/>
                  </a:cubicBezTo>
                  <a:cubicBezTo>
                    <a:pt x="257755" y="54589"/>
                    <a:pt x="262912" y="53123"/>
                    <a:pt x="267787" y="50958"/>
                  </a:cubicBezTo>
                  <a:cubicBezTo>
                    <a:pt x="271091" y="49410"/>
                    <a:pt x="275018" y="50557"/>
                    <a:pt x="276974" y="53638"/>
                  </a:cubicBezTo>
                  <a:cubicBezTo>
                    <a:pt x="278945" y="56680"/>
                    <a:pt x="278441" y="60707"/>
                    <a:pt x="275788" y="63168"/>
                  </a:cubicBezTo>
                  <a:cubicBezTo>
                    <a:pt x="259296" y="78296"/>
                    <a:pt x="248287" y="98523"/>
                    <a:pt x="244523" y="120647"/>
                  </a:cubicBezTo>
                  <a:cubicBezTo>
                    <a:pt x="240226" y="146110"/>
                    <a:pt x="254895" y="180210"/>
                    <a:pt x="265564" y="203737"/>
                  </a:cubicBezTo>
                  <a:lnTo>
                    <a:pt x="266898" y="206567"/>
                  </a:lnTo>
                  <a:cubicBezTo>
                    <a:pt x="267505" y="207899"/>
                    <a:pt x="268202" y="209192"/>
                    <a:pt x="268972" y="210438"/>
                  </a:cubicBezTo>
                  <a:cubicBezTo>
                    <a:pt x="272173" y="214813"/>
                    <a:pt x="274218" y="219939"/>
                    <a:pt x="274899" y="225329"/>
                  </a:cubicBezTo>
                  <a:cubicBezTo>
                    <a:pt x="274899" y="225329"/>
                    <a:pt x="274899" y="225329"/>
                    <a:pt x="264527" y="453606"/>
                  </a:cubicBezTo>
                  <a:cubicBezTo>
                    <a:pt x="264527" y="455541"/>
                    <a:pt x="262600" y="504234"/>
                    <a:pt x="181251" y="521210"/>
                  </a:cubicBezTo>
                  <a:cubicBezTo>
                    <a:pt x="173471" y="522476"/>
                    <a:pt x="165574" y="522922"/>
                    <a:pt x="157690" y="522550"/>
                  </a:cubicBezTo>
                  <a:close/>
                  <a:moveTo>
                    <a:pt x="88343" y="457328"/>
                  </a:moveTo>
                  <a:cubicBezTo>
                    <a:pt x="100834" y="494317"/>
                    <a:pt x="139642" y="515313"/>
                    <a:pt x="177250" y="505426"/>
                  </a:cubicBezTo>
                  <a:cubicBezTo>
                    <a:pt x="246301" y="490535"/>
                    <a:pt x="248672" y="453308"/>
                    <a:pt x="248820" y="451670"/>
                  </a:cubicBezTo>
                  <a:cubicBezTo>
                    <a:pt x="248968" y="450032"/>
                    <a:pt x="259044" y="227116"/>
                    <a:pt x="259193" y="223840"/>
                  </a:cubicBezTo>
                  <a:cubicBezTo>
                    <a:pt x="259193" y="223840"/>
                    <a:pt x="256673" y="219373"/>
                    <a:pt x="255488" y="217288"/>
                  </a:cubicBezTo>
                  <a:cubicBezTo>
                    <a:pt x="254302" y="215543"/>
                    <a:pt x="253251" y="213699"/>
                    <a:pt x="252376" y="211779"/>
                  </a:cubicBezTo>
                  <a:lnTo>
                    <a:pt x="251191" y="209098"/>
                  </a:lnTo>
                  <a:cubicBezTo>
                    <a:pt x="239781" y="182890"/>
                    <a:pt x="224074" y="147301"/>
                    <a:pt x="229112" y="117371"/>
                  </a:cubicBezTo>
                  <a:cubicBezTo>
                    <a:pt x="231942" y="100175"/>
                    <a:pt x="238685" y="83869"/>
                    <a:pt x="248820" y="69720"/>
                  </a:cubicBezTo>
                  <a:cubicBezTo>
                    <a:pt x="235039" y="70554"/>
                    <a:pt x="221303" y="67565"/>
                    <a:pt x="209108" y="61083"/>
                  </a:cubicBezTo>
                  <a:cubicBezTo>
                    <a:pt x="195654" y="53407"/>
                    <a:pt x="184926" y="41691"/>
                    <a:pt x="178435" y="27579"/>
                  </a:cubicBezTo>
                  <a:cubicBezTo>
                    <a:pt x="174761" y="31254"/>
                    <a:pt x="170686" y="34500"/>
                    <a:pt x="166284" y="37258"/>
                  </a:cubicBezTo>
                  <a:cubicBezTo>
                    <a:pt x="152030" y="47677"/>
                    <a:pt x="134693" y="52928"/>
                    <a:pt x="117090" y="52149"/>
                  </a:cubicBezTo>
                  <a:cubicBezTo>
                    <a:pt x="103516" y="49610"/>
                    <a:pt x="90714" y="43898"/>
                    <a:pt x="79748" y="35471"/>
                  </a:cubicBezTo>
                  <a:lnTo>
                    <a:pt x="71747" y="30259"/>
                  </a:lnTo>
                  <a:cubicBezTo>
                    <a:pt x="70873" y="42863"/>
                    <a:pt x="64338" y="54379"/>
                    <a:pt x="53966" y="61530"/>
                  </a:cubicBezTo>
                  <a:cubicBezTo>
                    <a:pt x="43312" y="68381"/>
                    <a:pt x="30716" y="71520"/>
                    <a:pt x="18106" y="70464"/>
                  </a:cubicBezTo>
                  <a:cubicBezTo>
                    <a:pt x="20062" y="103367"/>
                    <a:pt x="19514" y="136371"/>
                    <a:pt x="16476" y="169191"/>
                  </a:cubicBezTo>
                  <a:cubicBezTo>
                    <a:pt x="16476" y="174849"/>
                    <a:pt x="16476" y="178721"/>
                    <a:pt x="16476" y="180210"/>
                  </a:cubicBezTo>
                  <a:lnTo>
                    <a:pt x="16476" y="187804"/>
                  </a:lnTo>
                  <a:cubicBezTo>
                    <a:pt x="15395" y="218353"/>
                    <a:pt x="16225" y="248942"/>
                    <a:pt x="18996" y="279383"/>
                  </a:cubicBezTo>
                  <a:cubicBezTo>
                    <a:pt x="25367" y="334330"/>
                    <a:pt x="93085" y="349221"/>
                    <a:pt x="94418" y="349370"/>
                  </a:cubicBezTo>
                  <a:cubicBezTo>
                    <a:pt x="98123" y="350248"/>
                    <a:pt x="100597" y="353757"/>
                    <a:pt x="100197" y="357560"/>
                  </a:cubicBezTo>
                  <a:close/>
                  <a:moveTo>
                    <a:pt x="6252" y="70167"/>
                  </a:moveTo>
                  <a:lnTo>
                    <a:pt x="6252" y="70167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F7C21CF-7D0F-43CF-9B38-4499B38A4F8F}"/>
                </a:ext>
              </a:extLst>
            </p:cNvPr>
            <p:cNvSpPr/>
            <p:nvPr/>
          </p:nvSpPr>
          <p:spPr>
            <a:xfrm>
              <a:off x="10644243" y="2910294"/>
              <a:ext cx="36851" cy="76923"/>
            </a:xfrm>
            <a:custGeom>
              <a:avLst/>
              <a:gdLst>
                <a:gd name="connsiteX0" fmla="*/ 36407 w 36851"/>
                <a:gd name="connsiteY0" fmla="*/ 0 h 76923"/>
                <a:gd name="connsiteX1" fmla="*/ 1288 w 36851"/>
                <a:gd name="connsiteY1" fmla="*/ 69540 h 76923"/>
                <a:gd name="connsiteX2" fmla="*/ 36851 w 36851"/>
                <a:gd name="connsiteY2" fmla="*/ 75794 h 7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51" h="76923">
                  <a:moveTo>
                    <a:pt x="36407" y="0"/>
                  </a:moveTo>
                  <a:cubicBezTo>
                    <a:pt x="36407" y="0"/>
                    <a:pt x="-8047" y="58223"/>
                    <a:pt x="1288" y="69540"/>
                  </a:cubicBezTo>
                  <a:cubicBezTo>
                    <a:pt x="10624" y="80857"/>
                    <a:pt x="36851" y="75794"/>
                    <a:pt x="36851" y="75794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69FBCC2B-1AF8-4E18-B8E7-995828DFB37A}"/>
                </a:ext>
              </a:extLst>
            </p:cNvPr>
            <p:cNvSpPr/>
            <p:nvPr/>
          </p:nvSpPr>
          <p:spPr>
            <a:xfrm>
              <a:off x="10637955" y="2902551"/>
              <a:ext cx="51285" cy="92119"/>
            </a:xfrm>
            <a:custGeom>
              <a:avLst/>
              <a:gdLst>
                <a:gd name="connsiteX0" fmla="*/ 30100 w 51285"/>
                <a:gd name="connsiteY0" fmla="*/ 92026 h 92119"/>
                <a:gd name="connsiteX1" fmla="*/ 2390 w 51285"/>
                <a:gd name="connsiteY1" fmla="*/ 81453 h 92119"/>
                <a:gd name="connsiteX2" fmla="*/ 37508 w 51285"/>
                <a:gd name="connsiteY2" fmla="*/ 2979 h 92119"/>
                <a:gd name="connsiteX3" fmla="*/ 47881 w 51285"/>
                <a:gd name="connsiteY3" fmla="*/ 1489 h 92119"/>
                <a:gd name="connsiteX4" fmla="*/ 49541 w 51285"/>
                <a:gd name="connsiteY4" fmla="*/ 11672 h 92119"/>
                <a:gd name="connsiteX5" fmla="*/ 49363 w 51285"/>
                <a:gd name="connsiteY5" fmla="*/ 11913 h 92119"/>
                <a:gd name="connsiteX6" fmla="*/ 14541 w 51285"/>
                <a:gd name="connsiteY6" fmla="*/ 73263 h 92119"/>
                <a:gd name="connsiteX7" fmla="*/ 42399 w 51285"/>
                <a:gd name="connsiteY7" fmla="*/ 75944 h 92119"/>
                <a:gd name="connsiteX8" fmla="*/ 51141 w 51285"/>
                <a:gd name="connsiteY8" fmla="*/ 81748 h 92119"/>
                <a:gd name="connsiteX9" fmla="*/ 51141 w 51285"/>
                <a:gd name="connsiteY9" fmla="*/ 81751 h 92119"/>
                <a:gd name="connsiteX10" fmla="*/ 45332 w 51285"/>
                <a:gd name="connsiteY10" fmla="*/ 90514 h 92119"/>
                <a:gd name="connsiteX11" fmla="*/ 45214 w 51285"/>
                <a:gd name="connsiteY11" fmla="*/ 90537 h 92119"/>
                <a:gd name="connsiteX12" fmla="*/ 30100 w 51285"/>
                <a:gd name="connsiteY12" fmla="*/ 92026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85" h="92119">
                  <a:moveTo>
                    <a:pt x="30100" y="92026"/>
                  </a:moveTo>
                  <a:cubicBezTo>
                    <a:pt x="19757" y="92784"/>
                    <a:pt x="9621" y="88914"/>
                    <a:pt x="2390" y="81453"/>
                  </a:cubicBezTo>
                  <a:cubicBezTo>
                    <a:pt x="-7686" y="68349"/>
                    <a:pt x="16023" y="31569"/>
                    <a:pt x="37508" y="2979"/>
                  </a:cubicBezTo>
                  <a:cubicBezTo>
                    <a:pt x="39968" y="-311"/>
                    <a:pt x="44606" y="-978"/>
                    <a:pt x="47881" y="1489"/>
                  </a:cubicBezTo>
                  <a:cubicBezTo>
                    <a:pt x="51141" y="3841"/>
                    <a:pt x="51882" y="8399"/>
                    <a:pt x="49541" y="11672"/>
                  </a:cubicBezTo>
                  <a:cubicBezTo>
                    <a:pt x="49481" y="11754"/>
                    <a:pt x="49422" y="11834"/>
                    <a:pt x="49363" y="11913"/>
                  </a:cubicBezTo>
                  <a:cubicBezTo>
                    <a:pt x="29655" y="38270"/>
                    <a:pt x="13355" y="66860"/>
                    <a:pt x="14541" y="73263"/>
                  </a:cubicBezTo>
                  <a:cubicBezTo>
                    <a:pt x="18097" y="77582"/>
                    <a:pt x="33359" y="77582"/>
                    <a:pt x="42399" y="75944"/>
                  </a:cubicBezTo>
                  <a:cubicBezTo>
                    <a:pt x="46414" y="75120"/>
                    <a:pt x="50326" y="77719"/>
                    <a:pt x="51141" y="81748"/>
                  </a:cubicBezTo>
                  <a:cubicBezTo>
                    <a:pt x="51141" y="81750"/>
                    <a:pt x="51141" y="81750"/>
                    <a:pt x="51141" y="81751"/>
                  </a:cubicBezTo>
                  <a:cubicBezTo>
                    <a:pt x="51941" y="85784"/>
                    <a:pt x="49348" y="89706"/>
                    <a:pt x="45332" y="90514"/>
                  </a:cubicBezTo>
                  <a:cubicBezTo>
                    <a:pt x="45288" y="90522"/>
                    <a:pt x="45258" y="90529"/>
                    <a:pt x="45214" y="90537"/>
                  </a:cubicBezTo>
                  <a:cubicBezTo>
                    <a:pt x="40235" y="91500"/>
                    <a:pt x="35167" y="91999"/>
                    <a:pt x="30100" y="92026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AC5088BD-E5D1-4E23-BC6F-9B5BED541A48}"/>
                </a:ext>
              </a:extLst>
            </p:cNvPr>
            <p:cNvSpPr/>
            <p:nvPr/>
          </p:nvSpPr>
          <p:spPr>
            <a:xfrm>
              <a:off x="10693837" y="3079156"/>
              <a:ext cx="87128" cy="86664"/>
            </a:xfrm>
            <a:custGeom>
              <a:avLst/>
              <a:gdLst>
                <a:gd name="connsiteX0" fmla="*/ 741 w 87128"/>
                <a:gd name="connsiteY0" fmla="*/ 16082 h 86664"/>
                <a:gd name="connsiteX1" fmla="*/ 87129 w 87128"/>
                <a:gd name="connsiteY1" fmla="*/ 0 h 86664"/>
                <a:gd name="connsiteX2" fmla="*/ 0 w 87128"/>
                <a:gd name="connsiteY2" fmla="*/ 86665 h 8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28" h="86664">
                  <a:moveTo>
                    <a:pt x="741" y="16082"/>
                  </a:moveTo>
                  <a:cubicBezTo>
                    <a:pt x="741" y="16082"/>
                    <a:pt x="60012" y="16082"/>
                    <a:pt x="87129" y="0"/>
                  </a:cubicBezTo>
                  <a:cubicBezTo>
                    <a:pt x="87129" y="0"/>
                    <a:pt x="64013" y="69540"/>
                    <a:pt x="0" y="8666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D6D690E-B8F0-45AF-AFD2-B2E69611147F}"/>
                </a:ext>
              </a:extLst>
            </p:cNvPr>
            <p:cNvSpPr/>
            <p:nvPr/>
          </p:nvSpPr>
          <p:spPr>
            <a:xfrm>
              <a:off x="10686423" y="3071574"/>
              <a:ext cx="101856" cy="101693"/>
            </a:xfrm>
            <a:custGeom>
              <a:avLst/>
              <a:gdLst>
                <a:gd name="connsiteX0" fmla="*/ 7414 w 101856"/>
                <a:gd name="connsiteY0" fmla="*/ 101692 h 101693"/>
                <a:gd name="connsiteX1" fmla="*/ 2821 w 101856"/>
                <a:gd name="connsiteY1" fmla="*/ 100203 h 101693"/>
                <a:gd name="connsiteX2" fmla="*/ 5 w 101856"/>
                <a:gd name="connsiteY2" fmla="*/ 94247 h 101693"/>
                <a:gd name="connsiteX3" fmla="*/ 746 w 101856"/>
                <a:gd name="connsiteY3" fmla="*/ 23664 h 101693"/>
                <a:gd name="connsiteX4" fmla="*/ 8155 w 101856"/>
                <a:gd name="connsiteY4" fmla="*/ 16219 h 101693"/>
                <a:gd name="connsiteX5" fmla="*/ 8155 w 101856"/>
                <a:gd name="connsiteY5" fmla="*/ 16219 h 101693"/>
                <a:gd name="connsiteX6" fmla="*/ 90691 w 101856"/>
                <a:gd name="connsiteY6" fmla="*/ 1328 h 101693"/>
                <a:gd name="connsiteX7" fmla="*/ 99137 w 101856"/>
                <a:gd name="connsiteY7" fmla="*/ 1328 h 101693"/>
                <a:gd name="connsiteX8" fmla="*/ 101507 w 101856"/>
                <a:gd name="connsiteY8" fmla="*/ 9518 h 101693"/>
                <a:gd name="connsiteX9" fmla="*/ 9193 w 101856"/>
                <a:gd name="connsiteY9" fmla="*/ 101096 h 101693"/>
                <a:gd name="connsiteX10" fmla="*/ 15416 w 101856"/>
                <a:gd name="connsiteY10" fmla="*/ 31110 h 101693"/>
                <a:gd name="connsiteX11" fmla="*/ 15416 w 101856"/>
                <a:gd name="connsiteY11" fmla="*/ 84121 h 101693"/>
                <a:gd name="connsiteX12" fmla="*/ 80763 w 101856"/>
                <a:gd name="connsiteY12" fmla="*/ 21877 h 101693"/>
                <a:gd name="connsiteX13" fmla="*/ 15416 w 101856"/>
                <a:gd name="connsiteY13" fmla="*/ 31556 h 1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56" h="101693">
                  <a:moveTo>
                    <a:pt x="7414" y="101692"/>
                  </a:moveTo>
                  <a:cubicBezTo>
                    <a:pt x="5755" y="101722"/>
                    <a:pt x="4140" y="101201"/>
                    <a:pt x="2821" y="100203"/>
                  </a:cubicBezTo>
                  <a:cubicBezTo>
                    <a:pt x="968" y="98803"/>
                    <a:pt x="-83" y="96570"/>
                    <a:pt x="5" y="94247"/>
                  </a:cubicBezTo>
                  <a:lnTo>
                    <a:pt x="746" y="23664"/>
                  </a:lnTo>
                  <a:cubicBezTo>
                    <a:pt x="746" y="19553"/>
                    <a:pt x="4066" y="16219"/>
                    <a:pt x="8155" y="16219"/>
                  </a:cubicBezTo>
                  <a:lnTo>
                    <a:pt x="8155" y="16219"/>
                  </a:lnTo>
                  <a:cubicBezTo>
                    <a:pt x="11267" y="16219"/>
                    <a:pt x="65796" y="16219"/>
                    <a:pt x="90691" y="1328"/>
                  </a:cubicBezTo>
                  <a:cubicBezTo>
                    <a:pt x="93224" y="-443"/>
                    <a:pt x="96603" y="-443"/>
                    <a:pt x="99137" y="1328"/>
                  </a:cubicBezTo>
                  <a:cubicBezTo>
                    <a:pt x="101493" y="3335"/>
                    <a:pt x="102426" y="6558"/>
                    <a:pt x="101507" y="9518"/>
                  </a:cubicBezTo>
                  <a:cubicBezTo>
                    <a:pt x="100471" y="12496"/>
                    <a:pt x="76317" y="82930"/>
                    <a:pt x="9193" y="101096"/>
                  </a:cubicBezTo>
                  <a:close/>
                  <a:moveTo>
                    <a:pt x="15416" y="31110"/>
                  </a:moveTo>
                  <a:lnTo>
                    <a:pt x="15416" y="84121"/>
                  </a:lnTo>
                  <a:cubicBezTo>
                    <a:pt x="43866" y="71836"/>
                    <a:pt x="67041" y="49772"/>
                    <a:pt x="80763" y="21877"/>
                  </a:cubicBezTo>
                  <a:cubicBezTo>
                    <a:pt x="59455" y="27790"/>
                    <a:pt x="37509" y="31043"/>
                    <a:pt x="15416" y="31556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6C9E669-4E8F-427F-9F9D-0F979528E582}"/>
                </a:ext>
              </a:extLst>
            </p:cNvPr>
            <p:cNvSpPr/>
            <p:nvPr/>
          </p:nvSpPr>
          <p:spPr>
            <a:xfrm>
              <a:off x="10879097" y="3867917"/>
              <a:ext cx="318857" cy="81622"/>
            </a:xfrm>
            <a:custGeom>
              <a:avLst/>
              <a:gdLst>
                <a:gd name="connsiteX0" fmla="*/ 310989 w 318857"/>
                <a:gd name="connsiteY0" fmla="*/ 81608 h 81622"/>
                <a:gd name="connsiteX1" fmla="*/ 310248 w 318857"/>
                <a:gd name="connsiteY1" fmla="*/ 81608 h 81622"/>
                <a:gd name="connsiteX2" fmla="*/ 3816 w 318857"/>
                <a:gd name="connsiteY2" fmla="*/ 13855 h 81622"/>
                <a:gd name="connsiteX3" fmla="*/ 867 w 318857"/>
                <a:gd name="connsiteY3" fmla="*/ 3968 h 81622"/>
                <a:gd name="connsiteX4" fmla="*/ 1000 w 318857"/>
                <a:gd name="connsiteY4" fmla="*/ 3729 h 81622"/>
                <a:gd name="connsiteX5" fmla="*/ 11076 w 318857"/>
                <a:gd name="connsiteY5" fmla="*/ 900 h 81622"/>
                <a:gd name="connsiteX6" fmla="*/ 311879 w 318857"/>
                <a:gd name="connsiteY6" fmla="*/ 66717 h 81622"/>
                <a:gd name="connsiteX7" fmla="*/ 318843 w 318857"/>
                <a:gd name="connsiteY7" fmla="*/ 74610 h 81622"/>
                <a:gd name="connsiteX8" fmla="*/ 310989 w 318857"/>
                <a:gd name="connsiteY8" fmla="*/ 81608 h 8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857" h="81622">
                  <a:moveTo>
                    <a:pt x="310989" y="81608"/>
                  </a:moveTo>
                  <a:lnTo>
                    <a:pt x="310248" y="81608"/>
                  </a:lnTo>
                  <a:cubicBezTo>
                    <a:pt x="300617" y="80417"/>
                    <a:pt x="75386" y="54209"/>
                    <a:pt x="3816" y="13855"/>
                  </a:cubicBezTo>
                  <a:cubicBezTo>
                    <a:pt x="289" y="11949"/>
                    <a:pt x="-1030" y="7527"/>
                    <a:pt x="867" y="3968"/>
                  </a:cubicBezTo>
                  <a:cubicBezTo>
                    <a:pt x="912" y="3893"/>
                    <a:pt x="956" y="3804"/>
                    <a:pt x="1000" y="3729"/>
                  </a:cubicBezTo>
                  <a:cubicBezTo>
                    <a:pt x="3060" y="230"/>
                    <a:pt x="7505" y="-1021"/>
                    <a:pt x="11076" y="900"/>
                  </a:cubicBezTo>
                  <a:cubicBezTo>
                    <a:pt x="79980" y="39765"/>
                    <a:pt x="309656" y="66420"/>
                    <a:pt x="311879" y="66717"/>
                  </a:cubicBezTo>
                  <a:cubicBezTo>
                    <a:pt x="315968" y="66971"/>
                    <a:pt x="319095" y="70500"/>
                    <a:pt x="318843" y="74610"/>
                  </a:cubicBezTo>
                  <a:cubicBezTo>
                    <a:pt x="318591" y="78719"/>
                    <a:pt x="315079" y="81861"/>
                    <a:pt x="310989" y="8160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0606F233-22BA-425E-95BB-941C1F998D33}"/>
                </a:ext>
              </a:extLst>
            </p:cNvPr>
            <p:cNvSpPr/>
            <p:nvPr/>
          </p:nvSpPr>
          <p:spPr>
            <a:xfrm>
              <a:off x="10822456" y="3262909"/>
              <a:ext cx="610757" cy="854401"/>
            </a:xfrm>
            <a:custGeom>
              <a:avLst/>
              <a:gdLst>
                <a:gd name="connsiteX0" fmla="*/ 307618 w 610757"/>
                <a:gd name="connsiteY0" fmla="*/ 0 h 854401"/>
                <a:gd name="connsiteX1" fmla="*/ 563078 w 610757"/>
                <a:gd name="connsiteY1" fmla="*/ 805892 h 854401"/>
                <a:gd name="connsiteX2" fmla="*/ 0 w 610757"/>
                <a:gd name="connsiteY2" fmla="*/ 705825 h 854401"/>
                <a:gd name="connsiteX3" fmla="*/ 23412 w 610757"/>
                <a:gd name="connsiteY3" fmla="*/ 493184 h 854401"/>
                <a:gd name="connsiteX4" fmla="*/ 335328 w 610757"/>
                <a:gd name="connsiteY4" fmla="*/ 584912 h 854401"/>
                <a:gd name="connsiteX5" fmla="*/ 192187 w 610757"/>
                <a:gd name="connsiteY5" fmla="*/ 306602 h 854401"/>
                <a:gd name="connsiteX6" fmla="*/ 178555 w 610757"/>
                <a:gd name="connsiteY6" fmla="*/ 136102 h 854401"/>
                <a:gd name="connsiteX7" fmla="*/ 307618 w 610757"/>
                <a:gd name="connsiteY7" fmla="*/ 0 h 8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757" h="854401">
                  <a:moveTo>
                    <a:pt x="307618" y="0"/>
                  </a:moveTo>
                  <a:cubicBezTo>
                    <a:pt x="307618" y="0"/>
                    <a:pt x="754524" y="640305"/>
                    <a:pt x="563078" y="805892"/>
                  </a:cubicBezTo>
                  <a:cubicBezTo>
                    <a:pt x="387635" y="957331"/>
                    <a:pt x="0" y="705825"/>
                    <a:pt x="0" y="705825"/>
                  </a:cubicBezTo>
                  <a:lnTo>
                    <a:pt x="23412" y="493184"/>
                  </a:lnTo>
                  <a:cubicBezTo>
                    <a:pt x="23412" y="493184"/>
                    <a:pt x="330289" y="664875"/>
                    <a:pt x="335328" y="584912"/>
                  </a:cubicBezTo>
                  <a:cubicBezTo>
                    <a:pt x="342588" y="467274"/>
                    <a:pt x="192187" y="306602"/>
                    <a:pt x="192187" y="306602"/>
                  </a:cubicBezTo>
                  <a:cubicBezTo>
                    <a:pt x="164863" y="253963"/>
                    <a:pt x="159958" y="192449"/>
                    <a:pt x="178555" y="136102"/>
                  </a:cubicBezTo>
                  <a:cubicBezTo>
                    <a:pt x="196321" y="71967"/>
                    <a:pt x="244716" y="20922"/>
                    <a:pt x="307618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DA14A1A-95C5-4E7F-BCFC-50491FBFDC49}"/>
                </a:ext>
              </a:extLst>
            </p:cNvPr>
            <p:cNvSpPr/>
            <p:nvPr/>
          </p:nvSpPr>
          <p:spPr>
            <a:xfrm>
              <a:off x="10426589" y="3313144"/>
              <a:ext cx="95482" cy="465947"/>
            </a:xfrm>
            <a:custGeom>
              <a:avLst/>
              <a:gdLst>
                <a:gd name="connsiteX0" fmla="*/ 6307 w 95482"/>
                <a:gd name="connsiteY0" fmla="*/ 465881 h 465947"/>
                <a:gd name="connsiteX1" fmla="*/ 6307 w 95482"/>
                <a:gd name="connsiteY1" fmla="*/ 465881 h 465947"/>
                <a:gd name="connsiteX2" fmla="*/ 83 w 95482"/>
                <a:gd name="connsiteY2" fmla="*/ 457408 h 465947"/>
                <a:gd name="connsiteX3" fmla="*/ 83 w 95482"/>
                <a:gd name="connsiteY3" fmla="*/ 457394 h 465947"/>
                <a:gd name="connsiteX4" fmla="*/ 80840 w 95482"/>
                <a:gd name="connsiteY4" fmla="*/ 6053 h 465947"/>
                <a:gd name="connsiteX5" fmla="*/ 89435 w 95482"/>
                <a:gd name="connsiteY5" fmla="*/ 96 h 465947"/>
                <a:gd name="connsiteX6" fmla="*/ 95362 w 95482"/>
                <a:gd name="connsiteY6" fmla="*/ 8882 h 465947"/>
                <a:gd name="connsiteX7" fmla="*/ 14753 w 95482"/>
                <a:gd name="connsiteY7" fmla="*/ 459627 h 465947"/>
                <a:gd name="connsiteX8" fmla="*/ 6307 w 95482"/>
                <a:gd name="connsiteY8" fmla="*/ 465881 h 46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82" h="465947">
                  <a:moveTo>
                    <a:pt x="6307" y="465881"/>
                  </a:moveTo>
                  <a:lnTo>
                    <a:pt x="6307" y="465881"/>
                  </a:lnTo>
                  <a:cubicBezTo>
                    <a:pt x="2261" y="465271"/>
                    <a:pt x="-524" y="461473"/>
                    <a:pt x="83" y="457408"/>
                  </a:cubicBezTo>
                  <a:cubicBezTo>
                    <a:pt x="83" y="457408"/>
                    <a:pt x="83" y="457394"/>
                    <a:pt x="83" y="457394"/>
                  </a:cubicBezTo>
                  <a:cubicBezTo>
                    <a:pt x="13864" y="364475"/>
                    <a:pt x="80100" y="9626"/>
                    <a:pt x="80840" y="6053"/>
                  </a:cubicBezTo>
                  <a:cubicBezTo>
                    <a:pt x="81655" y="2077"/>
                    <a:pt x="85449" y="-544"/>
                    <a:pt x="89435" y="96"/>
                  </a:cubicBezTo>
                  <a:cubicBezTo>
                    <a:pt x="93451" y="915"/>
                    <a:pt x="96088" y="4817"/>
                    <a:pt x="95362" y="8882"/>
                  </a:cubicBezTo>
                  <a:cubicBezTo>
                    <a:pt x="94621" y="12456"/>
                    <a:pt x="28385" y="366262"/>
                    <a:pt x="14753" y="459627"/>
                  </a:cubicBezTo>
                  <a:cubicBezTo>
                    <a:pt x="14071" y="463662"/>
                    <a:pt x="10337" y="466417"/>
                    <a:pt x="6307" y="46588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77ABF259-3B3D-4449-8D2B-221427CBEEA9}"/>
                </a:ext>
              </a:extLst>
            </p:cNvPr>
            <p:cNvSpPr/>
            <p:nvPr/>
          </p:nvSpPr>
          <p:spPr>
            <a:xfrm>
              <a:off x="10220919" y="3483442"/>
              <a:ext cx="650135" cy="576275"/>
            </a:xfrm>
            <a:custGeom>
              <a:avLst/>
              <a:gdLst>
                <a:gd name="connsiteX0" fmla="*/ 149594 w 650135"/>
                <a:gd name="connsiteY0" fmla="*/ 576275 h 576275"/>
                <a:gd name="connsiteX1" fmla="*/ 595166 w 650135"/>
                <a:gd name="connsiteY1" fmla="*/ 576275 h 576275"/>
                <a:gd name="connsiteX2" fmla="*/ 650125 w 650135"/>
                <a:gd name="connsiteY2" fmla="*/ 518960 h 576275"/>
                <a:gd name="connsiteX3" fmla="*/ 648807 w 650135"/>
                <a:gd name="connsiteY3" fmla="*/ 507777 h 576275"/>
                <a:gd name="connsiteX4" fmla="*/ 554121 w 650135"/>
                <a:gd name="connsiteY4" fmla="*/ 47502 h 576275"/>
                <a:gd name="connsiteX5" fmla="*/ 497369 w 650135"/>
                <a:gd name="connsiteY5" fmla="*/ 0 h 576275"/>
                <a:gd name="connsiteX6" fmla="*/ 58316 w 650135"/>
                <a:gd name="connsiteY6" fmla="*/ 0 h 576275"/>
                <a:gd name="connsiteX7" fmla="*/ 8 w 650135"/>
                <a:gd name="connsiteY7" fmla="*/ 60516 h 576275"/>
                <a:gd name="connsiteX8" fmla="*/ 1416 w 650135"/>
                <a:gd name="connsiteY8" fmla="*/ 72518 h 576275"/>
                <a:gd name="connsiteX9" fmla="*/ 95954 w 650135"/>
                <a:gd name="connsiteY9" fmla="*/ 531305 h 576275"/>
                <a:gd name="connsiteX10" fmla="*/ 149594 w 650135"/>
                <a:gd name="connsiteY10" fmla="*/ 576275 h 5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35" h="576275">
                  <a:moveTo>
                    <a:pt x="149594" y="576275"/>
                  </a:moveTo>
                  <a:lnTo>
                    <a:pt x="595166" y="576275"/>
                  </a:lnTo>
                  <a:cubicBezTo>
                    <a:pt x="626091" y="575694"/>
                    <a:pt x="650703" y="550037"/>
                    <a:pt x="650125" y="518960"/>
                  </a:cubicBezTo>
                  <a:cubicBezTo>
                    <a:pt x="650066" y="515193"/>
                    <a:pt x="649622" y="511455"/>
                    <a:pt x="648807" y="507777"/>
                  </a:cubicBezTo>
                  <a:lnTo>
                    <a:pt x="554121" y="47502"/>
                  </a:lnTo>
                  <a:cubicBezTo>
                    <a:pt x="548535" y="20311"/>
                    <a:pt x="524989" y="611"/>
                    <a:pt x="497369" y="0"/>
                  </a:cubicBezTo>
                  <a:lnTo>
                    <a:pt x="58316" y="0"/>
                  </a:lnTo>
                  <a:cubicBezTo>
                    <a:pt x="25583" y="521"/>
                    <a:pt x="-526" y="27622"/>
                    <a:pt x="8" y="60516"/>
                  </a:cubicBezTo>
                  <a:cubicBezTo>
                    <a:pt x="67" y="64552"/>
                    <a:pt x="541" y="68572"/>
                    <a:pt x="1416" y="72518"/>
                  </a:cubicBezTo>
                  <a:lnTo>
                    <a:pt x="95954" y="531305"/>
                  </a:lnTo>
                  <a:cubicBezTo>
                    <a:pt x="100888" y="557215"/>
                    <a:pt x="123337" y="576037"/>
                    <a:pt x="149594" y="576275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2E58A757-2CB1-46C3-A3D1-A8A28E5623B6}"/>
                </a:ext>
              </a:extLst>
            </p:cNvPr>
            <p:cNvSpPr/>
            <p:nvPr/>
          </p:nvSpPr>
          <p:spPr>
            <a:xfrm>
              <a:off x="10214342" y="3476592"/>
              <a:ext cx="663456" cy="589825"/>
            </a:xfrm>
            <a:custGeom>
              <a:avLst/>
              <a:gdLst>
                <a:gd name="connsiteX0" fmla="*/ 601742 w 663456"/>
                <a:gd name="connsiteY0" fmla="*/ 589826 h 589825"/>
                <a:gd name="connsiteX1" fmla="*/ 156170 w 663456"/>
                <a:gd name="connsiteY1" fmla="*/ 589826 h 589825"/>
                <a:gd name="connsiteX2" fmla="*/ 95862 w 663456"/>
                <a:gd name="connsiteY2" fmla="*/ 539495 h 589825"/>
                <a:gd name="connsiteX3" fmla="*/ 1472 w 663456"/>
                <a:gd name="connsiteY3" fmla="*/ 80708 h 589825"/>
                <a:gd name="connsiteX4" fmla="*/ 15104 w 663456"/>
                <a:gd name="connsiteY4" fmla="*/ 23974 h 589825"/>
                <a:gd name="connsiteX5" fmla="*/ 64893 w 663456"/>
                <a:gd name="connsiteY5" fmla="*/ 0 h 589825"/>
                <a:gd name="connsiteX6" fmla="*/ 503945 w 663456"/>
                <a:gd name="connsiteY6" fmla="*/ 0 h 589825"/>
                <a:gd name="connsiteX7" fmla="*/ 567365 w 663456"/>
                <a:gd name="connsiteY7" fmla="*/ 53011 h 589825"/>
                <a:gd name="connsiteX8" fmla="*/ 662051 w 663456"/>
                <a:gd name="connsiteY8" fmla="*/ 513138 h 589825"/>
                <a:gd name="connsiteX9" fmla="*/ 649159 w 663456"/>
                <a:gd name="connsiteY9" fmla="*/ 567043 h 589825"/>
                <a:gd name="connsiteX10" fmla="*/ 601742 w 663456"/>
                <a:gd name="connsiteY10" fmla="*/ 589826 h 589825"/>
                <a:gd name="connsiteX11" fmla="*/ 64893 w 663456"/>
                <a:gd name="connsiteY11" fmla="*/ 13700 h 589825"/>
                <a:gd name="connsiteX12" fmla="*/ 25625 w 663456"/>
                <a:gd name="connsiteY12" fmla="*/ 32611 h 589825"/>
                <a:gd name="connsiteX13" fmla="*/ 14660 w 663456"/>
                <a:gd name="connsiteY13" fmla="*/ 77283 h 589825"/>
                <a:gd name="connsiteX14" fmla="*/ 109198 w 663456"/>
                <a:gd name="connsiteY14" fmla="*/ 536219 h 589825"/>
                <a:gd name="connsiteX15" fmla="*/ 156170 w 663456"/>
                <a:gd name="connsiteY15" fmla="*/ 575679 h 589825"/>
                <a:gd name="connsiteX16" fmla="*/ 601742 w 663456"/>
                <a:gd name="connsiteY16" fmla="*/ 575679 h 589825"/>
                <a:gd name="connsiteX17" fmla="*/ 638639 w 663456"/>
                <a:gd name="connsiteY17" fmla="*/ 557810 h 589825"/>
                <a:gd name="connsiteX18" fmla="*/ 648863 w 663456"/>
                <a:gd name="connsiteY18" fmla="*/ 515372 h 589825"/>
                <a:gd name="connsiteX19" fmla="*/ 554029 w 663456"/>
                <a:gd name="connsiteY19" fmla="*/ 55096 h 589825"/>
                <a:gd name="connsiteX20" fmla="*/ 503945 w 663456"/>
                <a:gd name="connsiteY20" fmla="*/ 13104 h 5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3456" h="589825">
                  <a:moveTo>
                    <a:pt x="601742" y="589826"/>
                  </a:moveTo>
                  <a:lnTo>
                    <a:pt x="156170" y="589826"/>
                  </a:lnTo>
                  <a:cubicBezTo>
                    <a:pt x="126772" y="589424"/>
                    <a:pt x="101655" y="568457"/>
                    <a:pt x="95862" y="539495"/>
                  </a:cubicBezTo>
                  <a:lnTo>
                    <a:pt x="1472" y="80708"/>
                  </a:lnTo>
                  <a:cubicBezTo>
                    <a:pt x="-2766" y="60695"/>
                    <a:pt x="2257" y="39833"/>
                    <a:pt x="15104" y="23974"/>
                  </a:cubicBezTo>
                  <a:cubicBezTo>
                    <a:pt x="27255" y="8845"/>
                    <a:pt x="45555" y="45"/>
                    <a:pt x="64893" y="0"/>
                  </a:cubicBezTo>
                  <a:lnTo>
                    <a:pt x="503945" y="0"/>
                  </a:lnTo>
                  <a:cubicBezTo>
                    <a:pt x="534869" y="447"/>
                    <a:pt x="561290" y="22530"/>
                    <a:pt x="567365" y="53011"/>
                  </a:cubicBezTo>
                  <a:lnTo>
                    <a:pt x="662051" y="513138"/>
                  </a:lnTo>
                  <a:cubicBezTo>
                    <a:pt x="666081" y="532139"/>
                    <a:pt x="661340" y="551958"/>
                    <a:pt x="649159" y="567043"/>
                  </a:cubicBezTo>
                  <a:cubicBezTo>
                    <a:pt x="637557" y="581397"/>
                    <a:pt x="620146" y="589766"/>
                    <a:pt x="601742" y="589826"/>
                  </a:cubicBezTo>
                  <a:close/>
                  <a:moveTo>
                    <a:pt x="64893" y="13700"/>
                  </a:moveTo>
                  <a:cubicBezTo>
                    <a:pt x="49630" y="13700"/>
                    <a:pt x="35183" y="20654"/>
                    <a:pt x="25625" y="32611"/>
                  </a:cubicBezTo>
                  <a:cubicBezTo>
                    <a:pt x="15564" y="45134"/>
                    <a:pt x="11548" y="61499"/>
                    <a:pt x="14660" y="77283"/>
                  </a:cubicBezTo>
                  <a:lnTo>
                    <a:pt x="109198" y="536219"/>
                  </a:lnTo>
                  <a:cubicBezTo>
                    <a:pt x="113613" y="558868"/>
                    <a:pt x="133202" y="575337"/>
                    <a:pt x="156170" y="575679"/>
                  </a:cubicBezTo>
                  <a:lnTo>
                    <a:pt x="601742" y="575679"/>
                  </a:lnTo>
                  <a:cubicBezTo>
                    <a:pt x="616086" y="575605"/>
                    <a:pt x="629645" y="569038"/>
                    <a:pt x="638639" y="557810"/>
                  </a:cubicBezTo>
                  <a:cubicBezTo>
                    <a:pt x="648270" y="545957"/>
                    <a:pt x="652034" y="530337"/>
                    <a:pt x="648863" y="515372"/>
                  </a:cubicBezTo>
                  <a:lnTo>
                    <a:pt x="554029" y="55096"/>
                  </a:lnTo>
                  <a:cubicBezTo>
                    <a:pt x="549273" y="30973"/>
                    <a:pt x="528409" y="13476"/>
                    <a:pt x="503945" y="1310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694BB0BA-844E-4758-906C-87A426CCBADD}"/>
                </a:ext>
              </a:extLst>
            </p:cNvPr>
            <p:cNvSpPr/>
            <p:nvPr/>
          </p:nvSpPr>
          <p:spPr>
            <a:xfrm>
              <a:off x="10761595" y="3690842"/>
              <a:ext cx="147526" cy="253645"/>
            </a:xfrm>
            <a:custGeom>
              <a:avLst/>
              <a:gdLst>
                <a:gd name="connsiteX0" fmla="*/ 146212 w 147526"/>
                <a:gd name="connsiteY0" fmla="*/ 137770 h 253645"/>
                <a:gd name="connsiteX1" fmla="*/ 142656 w 147526"/>
                <a:gd name="connsiteY1" fmla="*/ 89673 h 253645"/>
                <a:gd name="connsiteX2" fmla="*/ 122948 w 147526"/>
                <a:gd name="connsiteY2" fmla="*/ 61678 h 253645"/>
                <a:gd name="connsiteX3" fmla="*/ 78495 w 147526"/>
                <a:gd name="connsiteY3" fmla="*/ 19835 h 253645"/>
                <a:gd name="connsiteX4" fmla="*/ 29151 w 147526"/>
                <a:gd name="connsiteY4" fmla="*/ 774 h 253645"/>
                <a:gd name="connsiteX5" fmla="*/ 71382 w 147526"/>
                <a:gd name="connsiteY5" fmla="*/ 67485 h 253645"/>
                <a:gd name="connsiteX6" fmla="*/ 44265 w 147526"/>
                <a:gd name="connsiteY6" fmla="*/ 49467 h 253645"/>
                <a:gd name="connsiteX7" fmla="*/ 24557 w 147526"/>
                <a:gd name="connsiteY7" fmla="*/ 54679 h 253645"/>
                <a:gd name="connsiteX8" fmla="*/ 26188 w 147526"/>
                <a:gd name="connsiteY8" fmla="*/ 68528 h 253645"/>
                <a:gd name="connsiteX9" fmla="*/ 63232 w 147526"/>
                <a:gd name="connsiteY9" fmla="*/ 115285 h 253645"/>
                <a:gd name="connsiteX10" fmla="*/ 46043 w 147526"/>
                <a:gd name="connsiteY10" fmla="*/ 104266 h 253645"/>
                <a:gd name="connsiteX11" fmla="*/ 31226 w 147526"/>
                <a:gd name="connsiteY11" fmla="*/ 97862 h 253645"/>
                <a:gd name="connsiteX12" fmla="*/ 18038 w 147526"/>
                <a:gd name="connsiteY12" fmla="*/ 104712 h 253645"/>
                <a:gd name="connsiteX13" fmla="*/ 19223 w 147526"/>
                <a:gd name="connsiteY13" fmla="*/ 116774 h 253645"/>
                <a:gd name="connsiteX14" fmla="*/ 40561 w 147526"/>
                <a:gd name="connsiteY14" fmla="*/ 143429 h 253645"/>
                <a:gd name="connsiteX15" fmla="*/ 18927 w 147526"/>
                <a:gd name="connsiteY15" fmla="*/ 132856 h 253645"/>
                <a:gd name="connsiteX16" fmla="*/ 108 w 147526"/>
                <a:gd name="connsiteY16" fmla="*/ 144769 h 253645"/>
                <a:gd name="connsiteX17" fmla="*/ 2775 w 147526"/>
                <a:gd name="connsiteY17" fmla="*/ 157724 h 253645"/>
                <a:gd name="connsiteX18" fmla="*/ 60713 w 147526"/>
                <a:gd name="connsiteY18" fmla="*/ 207459 h 253645"/>
                <a:gd name="connsiteX19" fmla="*/ 89163 w 147526"/>
                <a:gd name="connsiteY19" fmla="*/ 250196 h 253645"/>
                <a:gd name="connsiteX20" fmla="*/ 146212 w 147526"/>
                <a:gd name="connsiteY20" fmla="*/ 137770 h 25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526" h="253645">
                  <a:moveTo>
                    <a:pt x="146212" y="137770"/>
                  </a:moveTo>
                  <a:cubicBezTo>
                    <a:pt x="148790" y="121673"/>
                    <a:pt x="147560" y="105204"/>
                    <a:pt x="142656" y="89673"/>
                  </a:cubicBezTo>
                  <a:cubicBezTo>
                    <a:pt x="137795" y="79234"/>
                    <a:pt x="131128" y="69748"/>
                    <a:pt x="122948" y="61678"/>
                  </a:cubicBezTo>
                  <a:cubicBezTo>
                    <a:pt x="109034" y="46787"/>
                    <a:pt x="94187" y="32805"/>
                    <a:pt x="78495" y="19835"/>
                  </a:cubicBezTo>
                  <a:cubicBezTo>
                    <a:pt x="63677" y="8220"/>
                    <a:pt x="46933" y="-3097"/>
                    <a:pt x="29151" y="774"/>
                  </a:cubicBezTo>
                  <a:cubicBezTo>
                    <a:pt x="34633" y="27459"/>
                    <a:pt x="49659" y="51180"/>
                    <a:pt x="71382" y="67485"/>
                  </a:cubicBezTo>
                  <a:cubicBezTo>
                    <a:pt x="64284" y="58953"/>
                    <a:pt x="54860" y="52699"/>
                    <a:pt x="44265" y="49467"/>
                  </a:cubicBezTo>
                  <a:cubicBezTo>
                    <a:pt x="37153" y="47234"/>
                    <a:pt x="27521" y="47532"/>
                    <a:pt x="24557" y="54679"/>
                  </a:cubicBezTo>
                  <a:cubicBezTo>
                    <a:pt x="23180" y="59325"/>
                    <a:pt x="23772" y="64328"/>
                    <a:pt x="26188" y="68528"/>
                  </a:cubicBezTo>
                  <a:cubicBezTo>
                    <a:pt x="34486" y="86962"/>
                    <a:pt x="47214" y="103029"/>
                    <a:pt x="63232" y="115285"/>
                  </a:cubicBezTo>
                  <a:lnTo>
                    <a:pt x="46043" y="104266"/>
                  </a:lnTo>
                  <a:cubicBezTo>
                    <a:pt x="41657" y="101019"/>
                    <a:pt x="36590" y="98830"/>
                    <a:pt x="31226" y="97862"/>
                  </a:cubicBezTo>
                  <a:cubicBezTo>
                    <a:pt x="25802" y="96969"/>
                    <a:pt x="20453" y="99754"/>
                    <a:pt x="18038" y="104712"/>
                  </a:cubicBezTo>
                  <a:cubicBezTo>
                    <a:pt x="16956" y="108748"/>
                    <a:pt x="17371" y="113036"/>
                    <a:pt x="19223" y="116774"/>
                  </a:cubicBezTo>
                  <a:cubicBezTo>
                    <a:pt x="23698" y="127495"/>
                    <a:pt x="31092" y="136742"/>
                    <a:pt x="40561" y="143429"/>
                  </a:cubicBezTo>
                  <a:cubicBezTo>
                    <a:pt x="34367" y="138112"/>
                    <a:pt x="26913" y="134464"/>
                    <a:pt x="18927" y="132856"/>
                  </a:cubicBezTo>
                  <a:cubicBezTo>
                    <a:pt x="10584" y="131605"/>
                    <a:pt x="2583" y="136668"/>
                    <a:pt x="108" y="144769"/>
                  </a:cubicBezTo>
                  <a:cubicBezTo>
                    <a:pt x="-336" y="149266"/>
                    <a:pt x="597" y="153778"/>
                    <a:pt x="2775" y="157724"/>
                  </a:cubicBezTo>
                  <a:cubicBezTo>
                    <a:pt x="15519" y="183187"/>
                    <a:pt x="45895" y="186016"/>
                    <a:pt x="60713" y="207459"/>
                  </a:cubicBezTo>
                  <a:cubicBezTo>
                    <a:pt x="71826" y="223392"/>
                    <a:pt x="66640" y="240517"/>
                    <a:pt x="89163" y="250196"/>
                  </a:cubicBezTo>
                  <a:cubicBezTo>
                    <a:pt x="145471" y="273574"/>
                    <a:pt x="143100" y="171721"/>
                    <a:pt x="146212" y="13777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4EF9374F-EF1A-428F-B4DA-49442379D469}"/>
                </a:ext>
              </a:extLst>
            </p:cNvPr>
            <p:cNvSpPr/>
            <p:nvPr/>
          </p:nvSpPr>
          <p:spPr>
            <a:xfrm>
              <a:off x="10754867" y="3682978"/>
              <a:ext cx="161040" cy="268929"/>
            </a:xfrm>
            <a:custGeom>
              <a:avLst/>
              <a:gdLst>
                <a:gd name="connsiteX0" fmla="*/ 112190 w 161040"/>
                <a:gd name="connsiteY0" fmla="*/ 268930 h 268929"/>
                <a:gd name="connsiteX1" fmla="*/ 93816 w 161040"/>
                <a:gd name="connsiteY1" fmla="*/ 264760 h 268929"/>
                <a:gd name="connsiteX2" fmla="*/ 68774 w 161040"/>
                <a:gd name="connsiteY2" fmla="*/ 234979 h 268929"/>
                <a:gd name="connsiteX3" fmla="*/ 62107 w 161040"/>
                <a:gd name="connsiteY3" fmla="*/ 220088 h 268929"/>
                <a:gd name="connsiteX4" fmla="*/ 37657 w 161040"/>
                <a:gd name="connsiteY4" fmla="*/ 200730 h 268929"/>
                <a:gd name="connsiteX5" fmla="*/ 3724 w 161040"/>
                <a:gd name="connsiteY5" fmla="*/ 169608 h 268929"/>
                <a:gd name="connsiteX6" fmla="*/ 316 w 161040"/>
                <a:gd name="connsiteY6" fmla="*/ 151739 h 268929"/>
                <a:gd name="connsiteX7" fmla="*/ 22543 w 161040"/>
                <a:gd name="connsiteY7" fmla="*/ 133870 h 268929"/>
                <a:gd name="connsiteX8" fmla="*/ 19876 w 161040"/>
                <a:gd name="connsiteY8" fmla="*/ 128062 h 268929"/>
                <a:gd name="connsiteX9" fmla="*/ 18542 w 161040"/>
                <a:gd name="connsiteY9" fmla="*/ 110491 h 268929"/>
                <a:gd name="connsiteX10" fmla="*/ 36768 w 161040"/>
                <a:gd name="connsiteY10" fmla="*/ 98728 h 268929"/>
                <a:gd name="connsiteX11" fmla="*/ 26543 w 161040"/>
                <a:gd name="connsiteY11" fmla="*/ 79965 h 268929"/>
                <a:gd name="connsiteX12" fmla="*/ 24765 w 161040"/>
                <a:gd name="connsiteY12" fmla="*/ 60160 h 268929"/>
                <a:gd name="connsiteX13" fmla="*/ 43880 w 161040"/>
                <a:gd name="connsiteY13" fmla="*/ 49290 h 268929"/>
                <a:gd name="connsiteX14" fmla="*/ 29063 w 161040"/>
                <a:gd name="connsiteY14" fmla="*/ 11170 h 268929"/>
                <a:gd name="connsiteX15" fmla="*/ 32945 w 161040"/>
                <a:gd name="connsiteY15" fmla="*/ 1163 h 268929"/>
                <a:gd name="connsiteX16" fmla="*/ 33656 w 161040"/>
                <a:gd name="connsiteY16" fmla="*/ 895 h 268929"/>
                <a:gd name="connsiteX17" fmla="*/ 89075 w 161040"/>
                <a:gd name="connsiteY17" fmla="*/ 21444 h 268929"/>
                <a:gd name="connsiteX18" fmla="*/ 134417 w 161040"/>
                <a:gd name="connsiteY18" fmla="*/ 64032 h 268929"/>
                <a:gd name="connsiteX19" fmla="*/ 155607 w 161040"/>
                <a:gd name="connsiteY19" fmla="*/ 93814 h 268929"/>
                <a:gd name="connsiteX20" fmla="*/ 159608 w 161040"/>
                <a:gd name="connsiteY20" fmla="*/ 145187 h 268929"/>
                <a:gd name="connsiteX21" fmla="*/ 159608 w 161040"/>
                <a:gd name="connsiteY21" fmla="*/ 145187 h 268929"/>
                <a:gd name="connsiteX22" fmla="*/ 158570 w 161040"/>
                <a:gd name="connsiteY22" fmla="*/ 160971 h 268929"/>
                <a:gd name="connsiteX23" fmla="*/ 128935 w 161040"/>
                <a:gd name="connsiteY23" fmla="*/ 262825 h 268929"/>
                <a:gd name="connsiteX24" fmla="*/ 112190 w 161040"/>
                <a:gd name="connsiteY24" fmla="*/ 268930 h 268929"/>
                <a:gd name="connsiteX25" fmla="*/ 24469 w 161040"/>
                <a:gd name="connsiteY25" fmla="*/ 147867 h 268929"/>
                <a:gd name="connsiteX26" fmla="*/ 14838 w 161040"/>
                <a:gd name="connsiteY26" fmla="*/ 153824 h 268929"/>
                <a:gd name="connsiteX27" fmla="*/ 16912 w 161040"/>
                <a:gd name="connsiteY27" fmla="*/ 162163 h 268929"/>
                <a:gd name="connsiteX28" fmla="*/ 45066 w 161040"/>
                <a:gd name="connsiteY28" fmla="*/ 187179 h 268929"/>
                <a:gd name="connsiteX29" fmla="*/ 74701 w 161040"/>
                <a:gd name="connsiteY29" fmla="*/ 210856 h 268929"/>
                <a:gd name="connsiteX30" fmla="*/ 83296 w 161040"/>
                <a:gd name="connsiteY30" fmla="*/ 229916 h 268929"/>
                <a:gd name="connsiteX31" fmla="*/ 100040 w 161040"/>
                <a:gd name="connsiteY31" fmla="*/ 251061 h 268929"/>
                <a:gd name="connsiteX32" fmla="*/ 121526 w 161040"/>
                <a:gd name="connsiteY32" fmla="*/ 251061 h 268929"/>
                <a:gd name="connsiteX33" fmla="*/ 144938 w 161040"/>
                <a:gd name="connsiteY33" fmla="*/ 161716 h 268929"/>
                <a:gd name="connsiteX34" fmla="*/ 145975 w 161040"/>
                <a:gd name="connsiteY34" fmla="*/ 145336 h 268929"/>
                <a:gd name="connsiteX35" fmla="*/ 142863 w 161040"/>
                <a:gd name="connsiteY35" fmla="*/ 100663 h 268929"/>
                <a:gd name="connsiteX36" fmla="*/ 124638 w 161040"/>
                <a:gd name="connsiteY36" fmla="*/ 74902 h 268929"/>
                <a:gd name="connsiteX37" fmla="*/ 80184 w 161040"/>
                <a:gd name="connsiteY37" fmla="*/ 33804 h 268929"/>
                <a:gd name="connsiteX38" fmla="*/ 45066 w 161040"/>
                <a:gd name="connsiteY38" fmla="*/ 15637 h 268929"/>
                <a:gd name="connsiteX39" fmla="*/ 69367 w 161040"/>
                <a:gd name="connsiteY39" fmla="*/ 57629 h 268929"/>
                <a:gd name="connsiteX40" fmla="*/ 84185 w 161040"/>
                <a:gd name="connsiteY40" fmla="*/ 70286 h 268929"/>
                <a:gd name="connsiteX41" fmla="*/ 84185 w 161040"/>
                <a:gd name="connsiteY41" fmla="*/ 80263 h 268929"/>
                <a:gd name="connsiteX42" fmla="*/ 74405 w 161040"/>
                <a:gd name="connsiteY42" fmla="*/ 81156 h 268929"/>
                <a:gd name="connsiteX43" fmla="*/ 60476 w 161040"/>
                <a:gd name="connsiteY43" fmla="*/ 69244 h 268929"/>
                <a:gd name="connsiteX44" fmla="*/ 49363 w 161040"/>
                <a:gd name="connsiteY44" fmla="*/ 64181 h 268929"/>
                <a:gd name="connsiteX45" fmla="*/ 38694 w 161040"/>
                <a:gd name="connsiteY45" fmla="*/ 65223 h 268929"/>
                <a:gd name="connsiteX46" fmla="*/ 40324 w 161040"/>
                <a:gd name="connsiteY46" fmla="*/ 73116 h 268929"/>
                <a:gd name="connsiteX47" fmla="*/ 74998 w 161040"/>
                <a:gd name="connsiteY47" fmla="*/ 117043 h 268929"/>
                <a:gd name="connsiteX48" fmla="*/ 76746 w 161040"/>
                <a:gd name="connsiteY48" fmla="*/ 126990 h 268929"/>
                <a:gd name="connsiteX49" fmla="*/ 76628 w 161040"/>
                <a:gd name="connsiteY49" fmla="*/ 127169 h 268929"/>
                <a:gd name="connsiteX50" fmla="*/ 66552 w 161040"/>
                <a:gd name="connsiteY50" fmla="*/ 129254 h 268929"/>
                <a:gd name="connsiteX51" fmla="*/ 49363 w 161040"/>
                <a:gd name="connsiteY51" fmla="*/ 118384 h 268929"/>
                <a:gd name="connsiteX52" fmla="*/ 38101 w 161040"/>
                <a:gd name="connsiteY52" fmla="*/ 113023 h 268929"/>
                <a:gd name="connsiteX53" fmla="*/ 32619 w 161040"/>
                <a:gd name="connsiteY53" fmla="*/ 115108 h 268929"/>
                <a:gd name="connsiteX54" fmla="*/ 33804 w 161040"/>
                <a:gd name="connsiteY54" fmla="*/ 121660 h 268929"/>
                <a:gd name="connsiteX55" fmla="*/ 50845 w 161040"/>
                <a:gd name="connsiteY55" fmla="*/ 143698 h 268929"/>
                <a:gd name="connsiteX56" fmla="*/ 52623 w 161040"/>
                <a:gd name="connsiteY56" fmla="*/ 145038 h 268929"/>
                <a:gd name="connsiteX57" fmla="*/ 54490 w 161040"/>
                <a:gd name="connsiteY57" fmla="*/ 155179 h 268929"/>
                <a:gd name="connsiteX58" fmla="*/ 54401 w 161040"/>
                <a:gd name="connsiteY58" fmla="*/ 155313 h 268929"/>
                <a:gd name="connsiteX59" fmla="*/ 44177 w 161040"/>
                <a:gd name="connsiteY59" fmla="*/ 157249 h 268929"/>
                <a:gd name="connsiteX60" fmla="*/ 42250 w 161040"/>
                <a:gd name="connsiteY60" fmla="*/ 155908 h 268929"/>
                <a:gd name="connsiteX61" fmla="*/ 25951 w 161040"/>
                <a:gd name="connsiteY61" fmla="*/ 148016 h 268929"/>
                <a:gd name="connsiteX62" fmla="*/ 152939 w 161040"/>
                <a:gd name="connsiteY62" fmla="*/ 145783 h 268929"/>
                <a:gd name="connsiteX63" fmla="*/ 152939 w 161040"/>
                <a:gd name="connsiteY63" fmla="*/ 145783 h 2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1040" h="268929">
                  <a:moveTo>
                    <a:pt x="112190" y="268930"/>
                  </a:moveTo>
                  <a:cubicBezTo>
                    <a:pt x="105849" y="268826"/>
                    <a:pt x="99596" y="267411"/>
                    <a:pt x="93816" y="264760"/>
                  </a:cubicBezTo>
                  <a:cubicBezTo>
                    <a:pt x="81103" y="259593"/>
                    <a:pt x="71723" y="248440"/>
                    <a:pt x="68774" y="234979"/>
                  </a:cubicBezTo>
                  <a:cubicBezTo>
                    <a:pt x="67263" y="229722"/>
                    <a:pt x="65026" y="224704"/>
                    <a:pt x="62107" y="220088"/>
                  </a:cubicBezTo>
                  <a:cubicBezTo>
                    <a:pt x="55409" y="211972"/>
                    <a:pt x="47081" y="205376"/>
                    <a:pt x="37657" y="200730"/>
                  </a:cubicBezTo>
                  <a:cubicBezTo>
                    <a:pt x="23521" y="193984"/>
                    <a:pt x="11696" y="183144"/>
                    <a:pt x="3724" y="169608"/>
                  </a:cubicBezTo>
                  <a:cubicBezTo>
                    <a:pt x="568" y="164218"/>
                    <a:pt x="-632" y="157919"/>
                    <a:pt x="316" y="151739"/>
                  </a:cubicBezTo>
                  <a:cubicBezTo>
                    <a:pt x="2983" y="141509"/>
                    <a:pt x="12022" y="134242"/>
                    <a:pt x="22543" y="133870"/>
                  </a:cubicBezTo>
                  <a:cubicBezTo>
                    <a:pt x="21535" y="131994"/>
                    <a:pt x="20646" y="130058"/>
                    <a:pt x="19876" y="128062"/>
                  </a:cubicBezTo>
                  <a:cubicBezTo>
                    <a:pt x="17194" y="122598"/>
                    <a:pt x="16719" y="116299"/>
                    <a:pt x="18542" y="110491"/>
                  </a:cubicBezTo>
                  <a:cubicBezTo>
                    <a:pt x="21669" y="103210"/>
                    <a:pt x="28885" y="98564"/>
                    <a:pt x="36768" y="98728"/>
                  </a:cubicBezTo>
                  <a:cubicBezTo>
                    <a:pt x="32811" y="92786"/>
                    <a:pt x="29389" y="86517"/>
                    <a:pt x="26543" y="79965"/>
                  </a:cubicBezTo>
                  <a:cubicBezTo>
                    <a:pt x="23106" y="73934"/>
                    <a:pt x="22454" y="66712"/>
                    <a:pt x="24765" y="60160"/>
                  </a:cubicBezTo>
                  <a:cubicBezTo>
                    <a:pt x="28262" y="52879"/>
                    <a:pt x="35879" y="48546"/>
                    <a:pt x="43880" y="49290"/>
                  </a:cubicBezTo>
                  <a:cubicBezTo>
                    <a:pt x="36813" y="37526"/>
                    <a:pt x="31804" y="24631"/>
                    <a:pt x="29063" y="11170"/>
                  </a:cubicBezTo>
                  <a:cubicBezTo>
                    <a:pt x="27388" y="7328"/>
                    <a:pt x="29122" y="2846"/>
                    <a:pt x="32945" y="1163"/>
                  </a:cubicBezTo>
                  <a:cubicBezTo>
                    <a:pt x="33182" y="1059"/>
                    <a:pt x="33419" y="969"/>
                    <a:pt x="33656" y="895"/>
                  </a:cubicBezTo>
                  <a:cubicBezTo>
                    <a:pt x="54846" y="-3572"/>
                    <a:pt x="74405" y="9532"/>
                    <a:pt x="89075" y="21444"/>
                  </a:cubicBezTo>
                  <a:cubicBezTo>
                    <a:pt x="105137" y="34578"/>
                    <a:pt x="120281" y="48814"/>
                    <a:pt x="134417" y="64032"/>
                  </a:cubicBezTo>
                  <a:cubicBezTo>
                    <a:pt x="143219" y="72594"/>
                    <a:pt x="150391" y="82675"/>
                    <a:pt x="155607" y="93814"/>
                  </a:cubicBezTo>
                  <a:cubicBezTo>
                    <a:pt x="161060" y="110357"/>
                    <a:pt x="162438" y="127988"/>
                    <a:pt x="159608" y="145187"/>
                  </a:cubicBezTo>
                  <a:lnTo>
                    <a:pt x="159608" y="145187"/>
                  </a:lnTo>
                  <a:cubicBezTo>
                    <a:pt x="159608" y="149505"/>
                    <a:pt x="159608" y="154866"/>
                    <a:pt x="158570" y="160971"/>
                  </a:cubicBezTo>
                  <a:cubicBezTo>
                    <a:pt x="156792" y="195220"/>
                    <a:pt x="153829" y="246891"/>
                    <a:pt x="128935" y="262825"/>
                  </a:cubicBezTo>
                  <a:cubicBezTo>
                    <a:pt x="124060" y="266443"/>
                    <a:pt x="118236" y="268558"/>
                    <a:pt x="112190" y="268930"/>
                  </a:cubicBezTo>
                  <a:close/>
                  <a:moveTo>
                    <a:pt x="24469" y="147867"/>
                  </a:moveTo>
                  <a:cubicBezTo>
                    <a:pt x="20320" y="147599"/>
                    <a:pt x="16467" y="149982"/>
                    <a:pt x="14838" y="153824"/>
                  </a:cubicBezTo>
                  <a:cubicBezTo>
                    <a:pt x="14704" y="156742"/>
                    <a:pt x="15416" y="159646"/>
                    <a:pt x="16912" y="162163"/>
                  </a:cubicBezTo>
                  <a:cubicBezTo>
                    <a:pt x="23684" y="173063"/>
                    <a:pt x="33463" y="181759"/>
                    <a:pt x="45066" y="187179"/>
                  </a:cubicBezTo>
                  <a:cubicBezTo>
                    <a:pt x="56609" y="192704"/>
                    <a:pt x="66744" y="200789"/>
                    <a:pt x="74701" y="210856"/>
                  </a:cubicBezTo>
                  <a:cubicBezTo>
                    <a:pt x="78525" y="216723"/>
                    <a:pt x="81414" y="223155"/>
                    <a:pt x="83296" y="229916"/>
                  </a:cubicBezTo>
                  <a:cubicBezTo>
                    <a:pt x="84733" y="239461"/>
                    <a:pt x="91105" y="247517"/>
                    <a:pt x="100040" y="251061"/>
                  </a:cubicBezTo>
                  <a:cubicBezTo>
                    <a:pt x="106723" y="254798"/>
                    <a:pt x="114843" y="254798"/>
                    <a:pt x="121526" y="251061"/>
                  </a:cubicBezTo>
                  <a:cubicBezTo>
                    <a:pt x="140493" y="239148"/>
                    <a:pt x="143308" y="188370"/>
                    <a:pt x="144938" y="161716"/>
                  </a:cubicBezTo>
                  <a:cubicBezTo>
                    <a:pt x="144938" y="155313"/>
                    <a:pt x="144938" y="149654"/>
                    <a:pt x="145975" y="145336"/>
                  </a:cubicBezTo>
                  <a:cubicBezTo>
                    <a:pt x="148435" y="130401"/>
                    <a:pt x="147368" y="115108"/>
                    <a:pt x="142863" y="100663"/>
                  </a:cubicBezTo>
                  <a:cubicBezTo>
                    <a:pt x="138418" y="91014"/>
                    <a:pt x="132239" y="82288"/>
                    <a:pt x="124638" y="74902"/>
                  </a:cubicBezTo>
                  <a:cubicBezTo>
                    <a:pt x="110738" y="60235"/>
                    <a:pt x="95891" y="46506"/>
                    <a:pt x="80184" y="33804"/>
                  </a:cubicBezTo>
                  <a:cubicBezTo>
                    <a:pt x="70449" y="24497"/>
                    <a:pt x="58254" y="18198"/>
                    <a:pt x="45066" y="15637"/>
                  </a:cubicBezTo>
                  <a:cubicBezTo>
                    <a:pt x="49808" y="31347"/>
                    <a:pt x="58135" y="45716"/>
                    <a:pt x="69367" y="57629"/>
                  </a:cubicBezTo>
                  <a:cubicBezTo>
                    <a:pt x="74939" y="61039"/>
                    <a:pt x="79932" y="65313"/>
                    <a:pt x="84185" y="70286"/>
                  </a:cubicBezTo>
                  <a:cubicBezTo>
                    <a:pt x="86734" y="73116"/>
                    <a:pt x="86734" y="77434"/>
                    <a:pt x="84185" y="80263"/>
                  </a:cubicBezTo>
                  <a:cubicBezTo>
                    <a:pt x="81651" y="83063"/>
                    <a:pt x="77398" y="83450"/>
                    <a:pt x="74405" y="81156"/>
                  </a:cubicBezTo>
                  <a:cubicBezTo>
                    <a:pt x="69471" y="77553"/>
                    <a:pt x="64803" y="73562"/>
                    <a:pt x="60476" y="69244"/>
                  </a:cubicBezTo>
                  <a:cubicBezTo>
                    <a:pt x="56994" y="67115"/>
                    <a:pt x="53260" y="65402"/>
                    <a:pt x="49363" y="64181"/>
                  </a:cubicBezTo>
                  <a:cubicBezTo>
                    <a:pt x="44621" y="62841"/>
                    <a:pt x="39435" y="63288"/>
                    <a:pt x="38694" y="65223"/>
                  </a:cubicBezTo>
                  <a:cubicBezTo>
                    <a:pt x="38265" y="67963"/>
                    <a:pt x="38842" y="70763"/>
                    <a:pt x="40324" y="73116"/>
                  </a:cubicBezTo>
                  <a:cubicBezTo>
                    <a:pt x="47985" y="90478"/>
                    <a:pt x="59913" y="105592"/>
                    <a:pt x="74998" y="117043"/>
                  </a:cubicBezTo>
                  <a:cubicBezTo>
                    <a:pt x="78213" y="119307"/>
                    <a:pt x="78999" y="123759"/>
                    <a:pt x="76746" y="126990"/>
                  </a:cubicBezTo>
                  <a:cubicBezTo>
                    <a:pt x="76717" y="127050"/>
                    <a:pt x="76673" y="127110"/>
                    <a:pt x="76628" y="127169"/>
                  </a:cubicBezTo>
                  <a:cubicBezTo>
                    <a:pt x="74375" y="130475"/>
                    <a:pt x="69915" y="131398"/>
                    <a:pt x="66552" y="129254"/>
                  </a:cubicBezTo>
                  <a:lnTo>
                    <a:pt x="49363" y="118384"/>
                  </a:lnTo>
                  <a:cubicBezTo>
                    <a:pt x="46044" y="115793"/>
                    <a:pt x="42206" y="113961"/>
                    <a:pt x="38101" y="113023"/>
                  </a:cubicBezTo>
                  <a:cubicBezTo>
                    <a:pt x="36027" y="112561"/>
                    <a:pt x="33864" y="113380"/>
                    <a:pt x="32619" y="115108"/>
                  </a:cubicBezTo>
                  <a:cubicBezTo>
                    <a:pt x="32308" y="117356"/>
                    <a:pt x="32723" y="119664"/>
                    <a:pt x="33804" y="121660"/>
                  </a:cubicBezTo>
                  <a:cubicBezTo>
                    <a:pt x="37390" y="130430"/>
                    <a:pt x="43273" y="138040"/>
                    <a:pt x="50845" y="143698"/>
                  </a:cubicBezTo>
                  <a:lnTo>
                    <a:pt x="52623" y="145038"/>
                  </a:lnTo>
                  <a:cubicBezTo>
                    <a:pt x="55927" y="147316"/>
                    <a:pt x="56757" y="151858"/>
                    <a:pt x="54490" y="155179"/>
                  </a:cubicBezTo>
                  <a:cubicBezTo>
                    <a:pt x="54460" y="155223"/>
                    <a:pt x="54431" y="155268"/>
                    <a:pt x="54401" y="155313"/>
                  </a:cubicBezTo>
                  <a:cubicBezTo>
                    <a:pt x="52089" y="158663"/>
                    <a:pt x="47541" y="159527"/>
                    <a:pt x="44177" y="157249"/>
                  </a:cubicBezTo>
                  <a:lnTo>
                    <a:pt x="42250" y="155908"/>
                  </a:lnTo>
                  <a:cubicBezTo>
                    <a:pt x="37538" y="151992"/>
                    <a:pt x="31937" y="149282"/>
                    <a:pt x="25951" y="148016"/>
                  </a:cubicBezTo>
                  <a:close/>
                  <a:moveTo>
                    <a:pt x="152939" y="145783"/>
                  </a:moveTo>
                  <a:lnTo>
                    <a:pt x="152939" y="145783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B356289-EED2-49BA-AEC4-CE8A1990E411}"/>
                </a:ext>
              </a:extLst>
            </p:cNvPr>
            <p:cNvSpPr/>
            <p:nvPr/>
          </p:nvSpPr>
          <p:spPr>
            <a:xfrm>
              <a:off x="10228619" y="3708836"/>
              <a:ext cx="101747" cy="185224"/>
            </a:xfrm>
            <a:custGeom>
              <a:avLst/>
              <a:gdLst>
                <a:gd name="connsiteX0" fmla="*/ 680 w 101747"/>
                <a:gd name="connsiteY0" fmla="*/ 87761 h 185224"/>
                <a:gd name="connsiteX1" fmla="*/ 38021 w 101747"/>
                <a:gd name="connsiteY1" fmla="*/ 7350 h 185224"/>
                <a:gd name="connsiteX2" fmla="*/ 90920 w 101747"/>
                <a:gd name="connsiteY2" fmla="*/ 6308 h 185224"/>
                <a:gd name="connsiteX3" fmla="*/ 97292 w 101747"/>
                <a:gd name="connsiteY3" fmla="*/ 13157 h 185224"/>
                <a:gd name="connsiteX4" fmla="*/ 89883 w 101747"/>
                <a:gd name="connsiteY4" fmla="*/ 24623 h 185224"/>
                <a:gd name="connsiteX5" fmla="*/ 62174 w 101747"/>
                <a:gd name="connsiteY5" fmla="*/ 36685 h 185224"/>
                <a:gd name="connsiteX6" fmla="*/ 100552 w 101747"/>
                <a:gd name="connsiteY6" fmla="*/ 59617 h 185224"/>
                <a:gd name="connsiteX7" fmla="*/ 62618 w 101747"/>
                <a:gd name="connsiteY7" fmla="*/ 80464 h 185224"/>
                <a:gd name="connsiteX8" fmla="*/ 89439 w 101747"/>
                <a:gd name="connsiteY8" fmla="*/ 89994 h 185224"/>
                <a:gd name="connsiteX9" fmla="*/ 80844 w 101747"/>
                <a:gd name="connsiteY9" fmla="*/ 116202 h 185224"/>
                <a:gd name="connsiteX10" fmla="*/ 94625 w 101747"/>
                <a:gd name="connsiteY10" fmla="*/ 117542 h 185224"/>
                <a:gd name="connsiteX11" fmla="*/ 101737 w 101747"/>
                <a:gd name="connsiteY11" fmla="*/ 129157 h 185224"/>
                <a:gd name="connsiteX12" fmla="*/ 82622 w 101747"/>
                <a:gd name="connsiteY12" fmla="*/ 145388 h 185224"/>
                <a:gd name="connsiteX13" fmla="*/ 69583 w 101747"/>
                <a:gd name="connsiteY13" fmla="*/ 161619 h 185224"/>
                <a:gd name="connsiteX14" fmla="*/ 65878 w 101747"/>
                <a:gd name="connsiteY14" fmla="*/ 172936 h 185224"/>
                <a:gd name="connsiteX15" fmla="*/ 10015 w 101747"/>
                <a:gd name="connsiteY15" fmla="*/ 158045 h 185224"/>
                <a:gd name="connsiteX16" fmla="*/ 680 w 101747"/>
                <a:gd name="connsiteY16" fmla="*/ 87761 h 1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47" h="185224">
                  <a:moveTo>
                    <a:pt x="680" y="87761"/>
                  </a:moveTo>
                  <a:cubicBezTo>
                    <a:pt x="2902" y="56937"/>
                    <a:pt x="12089" y="22837"/>
                    <a:pt x="38021" y="7350"/>
                  </a:cubicBezTo>
                  <a:cubicBezTo>
                    <a:pt x="54320" y="-2061"/>
                    <a:pt x="74265" y="-2463"/>
                    <a:pt x="90920" y="6308"/>
                  </a:cubicBezTo>
                  <a:cubicBezTo>
                    <a:pt x="93973" y="7499"/>
                    <a:pt x="96314" y="10031"/>
                    <a:pt x="97292" y="13157"/>
                  </a:cubicBezTo>
                  <a:cubicBezTo>
                    <a:pt x="98329" y="18071"/>
                    <a:pt x="93884" y="22092"/>
                    <a:pt x="89883" y="24623"/>
                  </a:cubicBezTo>
                  <a:cubicBezTo>
                    <a:pt x="81303" y="30029"/>
                    <a:pt x="71969" y="34094"/>
                    <a:pt x="62174" y="36685"/>
                  </a:cubicBezTo>
                  <a:cubicBezTo>
                    <a:pt x="78518" y="35345"/>
                    <a:pt x="93914" y="44547"/>
                    <a:pt x="100552" y="59617"/>
                  </a:cubicBezTo>
                  <a:cubicBezTo>
                    <a:pt x="90891" y="71023"/>
                    <a:pt x="77392" y="78454"/>
                    <a:pt x="62618" y="80464"/>
                  </a:cubicBezTo>
                  <a:cubicBezTo>
                    <a:pt x="72665" y="77784"/>
                    <a:pt x="83304" y="81566"/>
                    <a:pt x="89439" y="89994"/>
                  </a:cubicBezTo>
                  <a:cubicBezTo>
                    <a:pt x="99070" y="103992"/>
                    <a:pt x="91365" y="107863"/>
                    <a:pt x="80844" y="116202"/>
                  </a:cubicBezTo>
                  <a:cubicBezTo>
                    <a:pt x="85467" y="115219"/>
                    <a:pt x="90283" y="115681"/>
                    <a:pt x="94625" y="117542"/>
                  </a:cubicBezTo>
                  <a:cubicBezTo>
                    <a:pt x="99129" y="119597"/>
                    <a:pt x="101945" y="124198"/>
                    <a:pt x="101737" y="129157"/>
                  </a:cubicBezTo>
                  <a:cubicBezTo>
                    <a:pt x="100996" y="138092"/>
                    <a:pt x="90179" y="140921"/>
                    <a:pt x="82622" y="145388"/>
                  </a:cubicBezTo>
                  <a:cubicBezTo>
                    <a:pt x="76532" y="149111"/>
                    <a:pt x="71924" y="154844"/>
                    <a:pt x="69583" y="161619"/>
                  </a:cubicBezTo>
                  <a:cubicBezTo>
                    <a:pt x="68723" y="165506"/>
                    <a:pt x="67494" y="169303"/>
                    <a:pt x="65878" y="172936"/>
                  </a:cubicBezTo>
                  <a:cubicBezTo>
                    <a:pt x="51060" y="199591"/>
                    <a:pt x="18165" y="177403"/>
                    <a:pt x="10015" y="158045"/>
                  </a:cubicBezTo>
                  <a:cubicBezTo>
                    <a:pt x="1658" y="135620"/>
                    <a:pt x="-1528" y="111601"/>
                    <a:pt x="680" y="8776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9825F688-E221-41BC-ADE2-86C81A0330D4}"/>
                </a:ext>
              </a:extLst>
            </p:cNvPr>
            <p:cNvSpPr/>
            <p:nvPr/>
          </p:nvSpPr>
          <p:spPr>
            <a:xfrm>
              <a:off x="10221233" y="3701424"/>
              <a:ext cx="116562" cy="200152"/>
            </a:xfrm>
            <a:custGeom>
              <a:avLst/>
              <a:gdLst>
                <a:gd name="connsiteX0" fmla="*/ 54000 w 116562"/>
                <a:gd name="connsiteY0" fmla="*/ 200152 h 200152"/>
                <a:gd name="connsiteX1" fmla="*/ 52222 w 116562"/>
                <a:gd name="connsiteY1" fmla="*/ 200152 h 200152"/>
                <a:gd name="connsiteX2" fmla="*/ 10733 w 116562"/>
                <a:gd name="connsiteY2" fmla="*/ 169179 h 200152"/>
                <a:gd name="connsiteX3" fmla="*/ 656 w 116562"/>
                <a:gd name="connsiteY3" fmla="*/ 94725 h 200152"/>
                <a:gd name="connsiteX4" fmla="*/ 656 w 116562"/>
                <a:gd name="connsiteY4" fmla="*/ 94725 h 200152"/>
                <a:gd name="connsiteX5" fmla="*/ 41702 w 116562"/>
                <a:gd name="connsiteY5" fmla="*/ 8359 h 200152"/>
                <a:gd name="connsiteX6" fmla="*/ 101714 w 116562"/>
                <a:gd name="connsiteY6" fmla="*/ 7167 h 200152"/>
                <a:gd name="connsiteX7" fmla="*/ 111938 w 116562"/>
                <a:gd name="connsiteY7" fmla="*/ 19080 h 200152"/>
                <a:gd name="connsiteX8" fmla="*/ 101269 w 116562"/>
                <a:gd name="connsiteY8" fmla="*/ 38289 h 200152"/>
                <a:gd name="connsiteX9" fmla="*/ 94749 w 116562"/>
                <a:gd name="connsiteY9" fmla="*/ 42161 h 200152"/>
                <a:gd name="connsiteX10" fmla="*/ 114754 w 116562"/>
                <a:gd name="connsiteY10" fmla="*/ 64050 h 200152"/>
                <a:gd name="connsiteX11" fmla="*/ 113568 w 116562"/>
                <a:gd name="connsiteY11" fmla="*/ 71793 h 200152"/>
                <a:gd name="connsiteX12" fmla="*/ 96528 w 116562"/>
                <a:gd name="connsiteY12" fmla="*/ 86684 h 200152"/>
                <a:gd name="connsiteX13" fmla="*/ 102900 w 116562"/>
                <a:gd name="connsiteY13" fmla="*/ 93534 h 200152"/>
                <a:gd name="connsiteX14" fmla="*/ 105270 w 116562"/>
                <a:gd name="connsiteY14" fmla="*/ 118551 h 200152"/>
                <a:gd name="connsiteX15" fmla="*/ 105270 w 116562"/>
                <a:gd name="connsiteY15" fmla="*/ 118551 h 200152"/>
                <a:gd name="connsiteX16" fmla="*/ 116532 w 116562"/>
                <a:gd name="connsiteY16" fmla="*/ 137462 h 200152"/>
                <a:gd name="connsiteX17" fmla="*/ 98899 w 116562"/>
                <a:gd name="connsiteY17" fmla="*/ 156820 h 200152"/>
                <a:gd name="connsiteX18" fmla="*/ 93860 w 116562"/>
                <a:gd name="connsiteY18" fmla="*/ 159500 h 200152"/>
                <a:gd name="connsiteX19" fmla="*/ 84081 w 116562"/>
                <a:gd name="connsiteY19" fmla="*/ 171711 h 200152"/>
                <a:gd name="connsiteX20" fmla="*/ 83044 w 116562"/>
                <a:gd name="connsiteY20" fmla="*/ 175136 h 200152"/>
                <a:gd name="connsiteX21" fmla="*/ 79784 w 116562"/>
                <a:gd name="connsiteY21" fmla="*/ 184219 h 200152"/>
                <a:gd name="connsiteX22" fmla="*/ 54000 w 116562"/>
                <a:gd name="connsiteY22" fmla="*/ 200152 h 200152"/>
                <a:gd name="connsiteX23" fmla="*/ 15474 w 116562"/>
                <a:gd name="connsiteY23" fmla="*/ 95916 h 200152"/>
                <a:gd name="connsiteX24" fmla="*/ 24217 w 116562"/>
                <a:gd name="connsiteY24" fmla="*/ 163372 h 200152"/>
                <a:gd name="connsiteX25" fmla="*/ 53111 w 116562"/>
                <a:gd name="connsiteY25" fmla="*/ 185261 h 200152"/>
                <a:gd name="connsiteX26" fmla="*/ 66892 w 116562"/>
                <a:gd name="connsiteY26" fmla="*/ 176774 h 200152"/>
                <a:gd name="connsiteX27" fmla="*/ 68818 w 116562"/>
                <a:gd name="connsiteY27" fmla="*/ 171115 h 200152"/>
                <a:gd name="connsiteX28" fmla="*/ 70004 w 116562"/>
                <a:gd name="connsiteY28" fmla="*/ 166797 h 200152"/>
                <a:gd name="connsiteX29" fmla="*/ 86304 w 116562"/>
                <a:gd name="connsiteY29" fmla="*/ 146545 h 200152"/>
                <a:gd name="connsiteX30" fmla="*/ 92231 w 116562"/>
                <a:gd name="connsiteY30" fmla="*/ 143269 h 200152"/>
                <a:gd name="connsiteX31" fmla="*/ 101862 w 116562"/>
                <a:gd name="connsiteY31" fmla="*/ 135973 h 200152"/>
                <a:gd name="connsiteX32" fmla="*/ 98751 w 116562"/>
                <a:gd name="connsiteY32" fmla="*/ 131803 h 200152"/>
                <a:gd name="connsiteX33" fmla="*/ 89415 w 116562"/>
                <a:gd name="connsiteY33" fmla="*/ 131059 h 200152"/>
                <a:gd name="connsiteX34" fmla="*/ 81028 w 116562"/>
                <a:gd name="connsiteY34" fmla="*/ 124745 h 200152"/>
                <a:gd name="connsiteX35" fmla="*/ 83636 w 116562"/>
                <a:gd name="connsiteY35" fmla="*/ 117955 h 200152"/>
                <a:gd name="connsiteX36" fmla="*/ 86451 w 116562"/>
                <a:gd name="connsiteY36" fmla="*/ 115721 h 200152"/>
                <a:gd name="connsiteX37" fmla="*/ 90749 w 116562"/>
                <a:gd name="connsiteY37" fmla="*/ 101873 h 200152"/>
                <a:gd name="connsiteX38" fmla="*/ 71041 w 116562"/>
                <a:gd name="connsiteY38" fmla="*/ 95470 h 200152"/>
                <a:gd name="connsiteX39" fmla="*/ 62788 w 116562"/>
                <a:gd name="connsiteY39" fmla="*/ 89320 h 200152"/>
                <a:gd name="connsiteX40" fmla="*/ 62743 w 116562"/>
                <a:gd name="connsiteY40" fmla="*/ 88918 h 200152"/>
                <a:gd name="connsiteX41" fmla="*/ 69115 w 116562"/>
                <a:gd name="connsiteY41" fmla="*/ 80579 h 200152"/>
                <a:gd name="connsiteX42" fmla="*/ 98751 w 116562"/>
                <a:gd name="connsiteY42" fmla="*/ 65688 h 200152"/>
                <a:gd name="connsiteX43" fmla="*/ 70300 w 116562"/>
                <a:gd name="connsiteY43" fmla="*/ 50797 h 200152"/>
                <a:gd name="connsiteX44" fmla="*/ 62150 w 116562"/>
                <a:gd name="connsiteY44" fmla="*/ 44841 h 200152"/>
                <a:gd name="connsiteX45" fmla="*/ 67485 w 116562"/>
                <a:gd name="connsiteY45" fmla="*/ 36204 h 200152"/>
                <a:gd name="connsiteX46" fmla="*/ 93120 w 116562"/>
                <a:gd name="connsiteY46" fmla="*/ 25036 h 200152"/>
                <a:gd name="connsiteX47" fmla="*/ 97269 w 116562"/>
                <a:gd name="connsiteY47" fmla="*/ 21165 h 200152"/>
                <a:gd name="connsiteX48" fmla="*/ 94602 w 116562"/>
                <a:gd name="connsiteY48" fmla="*/ 19527 h 200152"/>
                <a:gd name="connsiteX49" fmla="*/ 49111 w 116562"/>
                <a:gd name="connsiteY49" fmla="*/ 20420 h 200152"/>
                <a:gd name="connsiteX50" fmla="*/ 15326 w 116562"/>
                <a:gd name="connsiteY50" fmla="*/ 94874 h 2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6562" h="200152">
                  <a:moveTo>
                    <a:pt x="54000" y="200152"/>
                  </a:moveTo>
                  <a:lnTo>
                    <a:pt x="52222" y="200152"/>
                  </a:lnTo>
                  <a:cubicBezTo>
                    <a:pt x="34056" y="197591"/>
                    <a:pt x="18423" y="185917"/>
                    <a:pt x="10733" y="169179"/>
                  </a:cubicBezTo>
                  <a:cubicBezTo>
                    <a:pt x="1871" y="145429"/>
                    <a:pt x="-1566" y="119995"/>
                    <a:pt x="656" y="94725"/>
                  </a:cubicBezTo>
                  <a:lnTo>
                    <a:pt x="656" y="94725"/>
                  </a:lnTo>
                  <a:cubicBezTo>
                    <a:pt x="2731" y="64944"/>
                    <a:pt x="11473" y="26376"/>
                    <a:pt x="41702" y="8359"/>
                  </a:cubicBezTo>
                  <a:cubicBezTo>
                    <a:pt x="60180" y="-2348"/>
                    <a:pt x="82821" y="-2795"/>
                    <a:pt x="101714" y="7167"/>
                  </a:cubicBezTo>
                  <a:cubicBezTo>
                    <a:pt x="106752" y="9356"/>
                    <a:pt x="110530" y="13749"/>
                    <a:pt x="111938" y="19080"/>
                  </a:cubicBezTo>
                  <a:cubicBezTo>
                    <a:pt x="112827" y="23249"/>
                    <a:pt x="111938" y="31142"/>
                    <a:pt x="101269" y="38289"/>
                  </a:cubicBezTo>
                  <a:lnTo>
                    <a:pt x="94749" y="42161"/>
                  </a:lnTo>
                  <a:cubicBezTo>
                    <a:pt x="103670" y="47000"/>
                    <a:pt x="110709" y="54714"/>
                    <a:pt x="114754" y="64050"/>
                  </a:cubicBezTo>
                  <a:cubicBezTo>
                    <a:pt x="115821" y="66656"/>
                    <a:pt x="115361" y="69634"/>
                    <a:pt x="113568" y="71793"/>
                  </a:cubicBezTo>
                  <a:cubicBezTo>
                    <a:pt x="108767" y="77690"/>
                    <a:pt x="103003" y="82723"/>
                    <a:pt x="96528" y="86684"/>
                  </a:cubicBezTo>
                  <a:cubicBezTo>
                    <a:pt x="99017" y="88590"/>
                    <a:pt x="101166" y="90913"/>
                    <a:pt x="102900" y="93534"/>
                  </a:cubicBezTo>
                  <a:cubicBezTo>
                    <a:pt x="110901" y="105000"/>
                    <a:pt x="109567" y="112743"/>
                    <a:pt x="105270" y="118551"/>
                  </a:cubicBezTo>
                  <a:lnTo>
                    <a:pt x="105270" y="118551"/>
                  </a:lnTo>
                  <a:cubicBezTo>
                    <a:pt x="112516" y="121946"/>
                    <a:pt x="116976" y="129436"/>
                    <a:pt x="116532" y="137462"/>
                  </a:cubicBezTo>
                  <a:cubicBezTo>
                    <a:pt x="115643" y="148481"/>
                    <a:pt x="105863" y="153395"/>
                    <a:pt x="98899" y="156820"/>
                  </a:cubicBezTo>
                  <a:lnTo>
                    <a:pt x="93860" y="159500"/>
                  </a:lnTo>
                  <a:cubicBezTo>
                    <a:pt x="89238" y="162240"/>
                    <a:pt x="85755" y="166574"/>
                    <a:pt x="84081" y="171711"/>
                  </a:cubicBezTo>
                  <a:cubicBezTo>
                    <a:pt x="83651" y="172828"/>
                    <a:pt x="83296" y="173974"/>
                    <a:pt x="83044" y="175136"/>
                  </a:cubicBezTo>
                  <a:cubicBezTo>
                    <a:pt x="82377" y="178293"/>
                    <a:pt x="81280" y="181360"/>
                    <a:pt x="79784" y="184219"/>
                  </a:cubicBezTo>
                  <a:cubicBezTo>
                    <a:pt x="74746" y="193868"/>
                    <a:pt x="64847" y="199988"/>
                    <a:pt x="54000" y="200152"/>
                  </a:cubicBezTo>
                  <a:close/>
                  <a:moveTo>
                    <a:pt x="15474" y="95916"/>
                  </a:moveTo>
                  <a:cubicBezTo>
                    <a:pt x="13370" y="118774"/>
                    <a:pt x="16363" y="141810"/>
                    <a:pt x="24217" y="163372"/>
                  </a:cubicBezTo>
                  <a:cubicBezTo>
                    <a:pt x="29788" y="174912"/>
                    <a:pt x="40546" y="183058"/>
                    <a:pt x="53111" y="185261"/>
                  </a:cubicBezTo>
                  <a:cubicBezTo>
                    <a:pt x="58965" y="185425"/>
                    <a:pt x="64373" y="182090"/>
                    <a:pt x="66892" y="176774"/>
                  </a:cubicBezTo>
                  <a:cubicBezTo>
                    <a:pt x="67707" y="174957"/>
                    <a:pt x="68359" y="173066"/>
                    <a:pt x="68818" y="171115"/>
                  </a:cubicBezTo>
                  <a:cubicBezTo>
                    <a:pt x="68818" y="169626"/>
                    <a:pt x="69559" y="168286"/>
                    <a:pt x="70004" y="166797"/>
                  </a:cubicBezTo>
                  <a:cubicBezTo>
                    <a:pt x="72849" y="158294"/>
                    <a:pt x="78628" y="151117"/>
                    <a:pt x="86304" y="146545"/>
                  </a:cubicBezTo>
                  <a:lnTo>
                    <a:pt x="92231" y="143269"/>
                  </a:lnTo>
                  <a:cubicBezTo>
                    <a:pt x="97862" y="140589"/>
                    <a:pt x="101566" y="138504"/>
                    <a:pt x="101862" y="135973"/>
                  </a:cubicBezTo>
                  <a:cubicBezTo>
                    <a:pt x="102158" y="133441"/>
                    <a:pt x="100529" y="132697"/>
                    <a:pt x="98751" y="131803"/>
                  </a:cubicBezTo>
                  <a:cubicBezTo>
                    <a:pt x="95772" y="130657"/>
                    <a:pt x="92527" y="130404"/>
                    <a:pt x="89415" y="131059"/>
                  </a:cubicBezTo>
                  <a:cubicBezTo>
                    <a:pt x="85370" y="131640"/>
                    <a:pt x="81606" y="128810"/>
                    <a:pt x="81028" y="124745"/>
                  </a:cubicBezTo>
                  <a:cubicBezTo>
                    <a:pt x="80658" y="122184"/>
                    <a:pt x="81651" y="119608"/>
                    <a:pt x="83636" y="117955"/>
                  </a:cubicBezTo>
                  <a:lnTo>
                    <a:pt x="86451" y="115721"/>
                  </a:lnTo>
                  <a:cubicBezTo>
                    <a:pt x="95491" y="108723"/>
                    <a:pt x="95491" y="108723"/>
                    <a:pt x="90749" y="101873"/>
                  </a:cubicBezTo>
                  <a:cubicBezTo>
                    <a:pt x="86007" y="95023"/>
                    <a:pt x="81117" y="94130"/>
                    <a:pt x="71041" y="95470"/>
                  </a:cubicBezTo>
                  <a:cubicBezTo>
                    <a:pt x="67070" y="96066"/>
                    <a:pt x="63380" y="93311"/>
                    <a:pt x="62788" y="89320"/>
                  </a:cubicBezTo>
                  <a:cubicBezTo>
                    <a:pt x="62773" y="89186"/>
                    <a:pt x="62758" y="89052"/>
                    <a:pt x="62743" y="88918"/>
                  </a:cubicBezTo>
                  <a:cubicBezTo>
                    <a:pt x="62225" y="84853"/>
                    <a:pt x="65069" y="81115"/>
                    <a:pt x="69115" y="80579"/>
                  </a:cubicBezTo>
                  <a:cubicBezTo>
                    <a:pt x="80347" y="79000"/>
                    <a:pt x="90749" y="73759"/>
                    <a:pt x="98751" y="65688"/>
                  </a:cubicBezTo>
                  <a:cubicBezTo>
                    <a:pt x="92986" y="55547"/>
                    <a:pt x="81873" y="49725"/>
                    <a:pt x="70300" y="50797"/>
                  </a:cubicBezTo>
                  <a:cubicBezTo>
                    <a:pt x="66448" y="51259"/>
                    <a:pt x="62891" y="48668"/>
                    <a:pt x="62150" y="44841"/>
                  </a:cubicBezTo>
                  <a:cubicBezTo>
                    <a:pt x="61395" y="40999"/>
                    <a:pt x="63721" y="37232"/>
                    <a:pt x="67485" y="36204"/>
                  </a:cubicBezTo>
                  <a:cubicBezTo>
                    <a:pt x="76539" y="33792"/>
                    <a:pt x="85177" y="30025"/>
                    <a:pt x="93120" y="25036"/>
                  </a:cubicBezTo>
                  <a:cubicBezTo>
                    <a:pt x="96083" y="23249"/>
                    <a:pt x="97120" y="21760"/>
                    <a:pt x="97269" y="21165"/>
                  </a:cubicBezTo>
                  <a:lnTo>
                    <a:pt x="94602" y="19527"/>
                  </a:lnTo>
                  <a:cubicBezTo>
                    <a:pt x="80302" y="11902"/>
                    <a:pt x="63099" y="12245"/>
                    <a:pt x="49111" y="20420"/>
                  </a:cubicBezTo>
                  <a:cubicBezTo>
                    <a:pt x="24365" y="35311"/>
                    <a:pt x="17104" y="69113"/>
                    <a:pt x="15326" y="948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7F024072-B23C-4B65-8CCA-66891A5AD371}"/>
                </a:ext>
              </a:extLst>
            </p:cNvPr>
            <p:cNvSpPr/>
            <p:nvPr/>
          </p:nvSpPr>
          <p:spPr>
            <a:xfrm>
              <a:off x="10560477" y="2827501"/>
              <a:ext cx="109652" cy="110192"/>
            </a:xfrm>
            <a:custGeom>
              <a:avLst/>
              <a:gdLst>
                <a:gd name="connsiteX0" fmla="*/ 54826 w 109652"/>
                <a:gd name="connsiteY0" fmla="*/ 110192 h 110192"/>
                <a:gd name="connsiteX1" fmla="*/ 0 w 109652"/>
                <a:gd name="connsiteY1" fmla="*/ 55096 h 110192"/>
                <a:gd name="connsiteX2" fmla="*/ 54826 w 109652"/>
                <a:gd name="connsiteY2" fmla="*/ 0 h 110192"/>
                <a:gd name="connsiteX3" fmla="*/ 109652 w 109652"/>
                <a:gd name="connsiteY3" fmla="*/ 55096 h 110192"/>
                <a:gd name="connsiteX4" fmla="*/ 54826 w 109652"/>
                <a:gd name="connsiteY4" fmla="*/ 110192 h 110192"/>
                <a:gd name="connsiteX5" fmla="*/ 54826 w 109652"/>
                <a:gd name="connsiteY5" fmla="*/ 14891 h 110192"/>
                <a:gd name="connsiteX6" fmla="*/ 14818 w 109652"/>
                <a:gd name="connsiteY6" fmla="*/ 55096 h 110192"/>
                <a:gd name="connsiteX7" fmla="*/ 54826 w 109652"/>
                <a:gd name="connsiteY7" fmla="*/ 95301 h 110192"/>
                <a:gd name="connsiteX8" fmla="*/ 94834 w 109652"/>
                <a:gd name="connsiteY8" fmla="*/ 55096 h 110192"/>
                <a:gd name="connsiteX9" fmla="*/ 54826 w 109652"/>
                <a:gd name="connsiteY9" fmla="*/ 14891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52" h="110192">
                  <a:moveTo>
                    <a:pt x="54826" y="110192"/>
                  </a:moveTo>
                  <a:cubicBezTo>
                    <a:pt x="24553" y="110192"/>
                    <a:pt x="0" y="85525"/>
                    <a:pt x="0" y="55096"/>
                  </a:cubicBezTo>
                  <a:cubicBezTo>
                    <a:pt x="0" y="24667"/>
                    <a:pt x="24553" y="0"/>
                    <a:pt x="54826" y="0"/>
                  </a:cubicBezTo>
                  <a:cubicBezTo>
                    <a:pt x="85099" y="0"/>
                    <a:pt x="109652" y="24668"/>
                    <a:pt x="109652" y="55096"/>
                  </a:cubicBezTo>
                  <a:cubicBezTo>
                    <a:pt x="109578" y="85491"/>
                    <a:pt x="85070" y="110110"/>
                    <a:pt x="54826" y="110192"/>
                  </a:cubicBezTo>
                  <a:close/>
                  <a:moveTo>
                    <a:pt x="54826" y="14891"/>
                  </a:moveTo>
                  <a:cubicBezTo>
                    <a:pt x="32733" y="14891"/>
                    <a:pt x="14818" y="32891"/>
                    <a:pt x="14818" y="55096"/>
                  </a:cubicBezTo>
                  <a:cubicBezTo>
                    <a:pt x="14818" y="77301"/>
                    <a:pt x="32733" y="95301"/>
                    <a:pt x="54826" y="95301"/>
                  </a:cubicBezTo>
                  <a:cubicBezTo>
                    <a:pt x="76920" y="95301"/>
                    <a:pt x="94834" y="77301"/>
                    <a:pt x="94834" y="55096"/>
                  </a:cubicBezTo>
                  <a:cubicBezTo>
                    <a:pt x="94760" y="32925"/>
                    <a:pt x="76890" y="14973"/>
                    <a:pt x="54826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B6204621-751C-41CB-B828-8F21E1A7F4FA}"/>
                </a:ext>
              </a:extLst>
            </p:cNvPr>
            <p:cNvSpPr/>
            <p:nvPr/>
          </p:nvSpPr>
          <p:spPr>
            <a:xfrm>
              <a:off x="10682576" y="2827501"/>
              <a:ext cx="109651" cy="110192"/>
            </a:xfrm>
            <a:custGeom>
              <a:avLst/>
              <a:gdLst>
                <a:gd name="connsiteX0" fmla="*/ 54826 w 109651"/>
                <a:gd name="connsiteY0" fmla="*/ 110192 h 110192"/>
                <a:gd name="connsiteX1" fmla="*/ 0 w 109651"/>
                <a:gd name="connsiteY1" fmla="*/ 55096 h 110192"/>
                <a:gd name="connsiteX2" fmla="*/ 54826 w 109651"/>
                <a:gd name="connsiteY2" fmla="*/ 0 h 110192"/>
                <a:gd name="connsiteX3" fmla="*/ 109652 w 109651"/>
                <a:gd name="connsiteY3" fmla="*/ 55096 h 110192"/>
                <a:gd name="connsiteX4" fmla="*/ 54826 w 109651"/>
                <a:gd name="connsiteY4" fmla="*/ 110192 h 110192"/>
                <a:gd name="connsiteX5" fmla="*/ 54826 w 109651"/>
                <a:gd name="connsiteY5" fmla="*/ 14891 h 110192"/>
                <a:gd name="connsiteX6" fmla="*/ 14818 w 109651"/>
                <a:gd name="connsiteY6" fmla="*/ 55096 h 110192"/>
                <a:gd name="connsiteX7" fmla="*/ 54826 w 109651"/>
                <a:gd name="connsiteY7" fmla="*/ 95301 h 110192"/>
                <a:gd name="connsiteX8" fmla="*/ 94834 w 109651"/>
                <a:gd name="connsiteY8" fmla="*/ 55096 h 110192"/>
                <a:gd name="connsiteX9" fmla="*/ 54826 w 109651"/>
                <a:gd name="connsiteY9" fmla="*/ 14891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51" h="110192">
                  <a:moveTo>
                    <a:pt x="54826" y="110192"/>
                  </a:moveTo>
                  <a:cubicBezTo>
                    <a:pt x="24553" y="110192"/>
                    <a:pt x="0" y="85525"/>
                    <a:pt x="0" y="55096"/>
                  </a:cubicBezTo>
                  <a:cubicBezTo>
                    <a:pt x="0" y="24667"/>
                    <a:pt x="24553" y="0"/>
                    <a:pt x="54826" y="0"/>
                  </a:cubicBezTo>
                  <a:cubicBezTo>
                    <a:pt x="85099" y="0"/>
                    <a:pt x="109652" y="24668"/>
                    <a:pt x="109652" y="55096"/>
                  </a:cubicBezTo>
                  <a:cubicBezTo>
                    <a:pt x="109652" y="85525"/>
                    <a:pt x="85099" y="110192"/>
                    <a:pt x="54826" y="110192"/>
                  </a:cubicBezTo>
                  <a:close/>
                  <a:moveTo>
                    <a:pt x="54826" y="14891"/>
                  </a:moveTo>
                  <a:cubicBezTo>
                    <a:pt x="32732" y="14891"/>
                    <a:pt x="14818" y="32891"/>
                    <a:pt x="14818" y="55096"/>
                  </a:cubicBezTo>
                  <a:cubicBezTo>
                    <a:pt x="14818" y="77301"/>
                    <a:pt x="32732" y="95301"/>
                    <a:pt x="54826" y="95301"/>
                  </a:cubicBezTo>
                  <a:cubicBezTo>
                    <a:pt x="76919" y="95301"/>
                    <a:pt x="94834" y="77301"/>
                    <a:pt x="94834" y="55096"/>
                  </a:cubicBezTo>
                  <a:cubicBezTo>
                    <a:pt x="94834" y="32891"/>
                    <a:pt x="76919" y="14891"/>
                    <a:pt x="54826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7574FF76-5F95-4A71-BA86-7F7F03D31834}"/>
                </a:ext>
              </a:extLst>
            </p:cNvPr>
            <p:cNvSpPr/>
            <p:nvPr/>
          </p:nvSpPr>
          <p:spPr>
            <a:xfrm>
              <a:off x="10630114" y="2975113"/>
              <a:ext cx="133695" cy="53566"/>
            </a:xfrm>
            <a:custGeom>
              <a:avLst/>
              <a:gdLst>
                <a:gd name="connsiteX0" fmla="*/ 58240 w 133695"/>
                <a:gd name="connsiteY0" fmla="*/ 53564 h 53566"/>
                <a:gd name="connsiteX1" fmla="*/ 3711 w 133695"/>
                <a:gd name="connsiteY1" fmla="*/ 39864 h 53566"/>
                <a:gd name="connsiteX2" fmla="*/ 896 w 133695"/>
                <a:gd name="connsiteY2" fmla="*/ 29738 h 53566"/>
                <a:gd name="connsiteX3" fmla="*/ 10972 w 133695"/>
                <a:gd name="connsiteY3" fmla="*/ 26909 h 53566"/>
                <a:gd name="connsiteX4" fmla="*/ 120031 w 133695"/>
                <a:gd name="connsiteY4" fmla="*/ 3382 h 53566"/>
                <a:gd name="connsiteX5" fmla="*/ 130330 w 133695"/>
                <a:gd name="connsiteY5" fmla="*/ 1223 h 53566"/>
                <a:gd name="connsiteX6" fmla="*/ 132478 w 133695"/>
                <a:gd name="connsiteY6" fmla="*/ 11572 h 53566"/>
                <a:gd name="connsiteX7" fmla="*/ 58240 w 133695"/>
                <a:gd name="connsiteY7" fmla="*/ 53564 h 5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695" h="53566">
                  <a:moveTo>
                    <a:pt x="58240" y="53564"/>
                  </a:moveTo>
                  <a:cubicBezTo>
                    <a:pt x="39274" y="53183"/>
                    <a:pt x="20633" y="48501"/>
                    <a:pt x="3711" y="39864"/>
                  </a:cubicBezTo>
                  <a:cubicBezTo>
                    <a:pt x="229" y="37793"/>
                    <a:pt x="-1016" y="33327"/>
                    <a:pt x="896" y="29738"/>
                  </a:cubicBezTo>
                  <a:cubicBezTo>
                    <a:pt x="2911" y="26166"/>
                    <a:pt x="7415" y="24900"/>
                    <a:pt x="10972" y="26909"/>
                  </a:cubicBezTo>
                  <a:cubicBezTo>
                    <a:pt x="13787" y="28398"/>
                    <a:pt x="79727" y="64732"/>
                    <a:pt x="120031" y="3382"/>
                  </a:cubicBezTo>
                  <a:cubicBezTo>
                    <a:pt x="122283" y="-73"/>
                    <a:pt x="126891" y="-1039"/>
                    <a:pt x="130330" y="1223"/>
                  </a:cubicBezTo>
                  <a:cubicBezTo>
                    <a:pt x="133767" y="3484"/>
                    <a:pt x="134730" y="8117"/>
                    <a:pt x="132478" y="11572"/>
                  </a:cubicBezTo>
                  <a:cubicBezTo>
                    <a:pt x="116904" y="37821"/>
                    <a:pt x="88647" y="53803"/>
                    <a:pt x="58240" y="5356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3BACD82A-68BF-4E49-AB68-1EBE7C7BB059}"/>
                </a:ext>
              </a:extLst>
            </p:cNvPr>
            <p:cNvSpPr/>
            <p:nvPr/>
          </p:nvSpPr>
          <p:spPr>
            <a:xfrm>
              <a:off x="10655311" y="2875152"/>
              <a:ext cx="42082" cy="14890"/>
            </a:xfrm>
            <a:custGeom>
              <a:avLst/>
              <a:gdLst>
                <a:gd name="connsiteX0" fmla="*/ 34674 w 42082"/>
                <a:gd name="connsiteY0" fmla="*/ 14891 h 14890"/>
                <a:gd name="connsiteX1" fmla="*/ 7409 w 42082"/>
                <a:gd name="connsiteY1" fmla="*/ 14891 h 14890"/>
                <a:gd name="connsiteX2" fmla="*/ 0 w 42082"/>
                <a:gd name="connsiteY2" fmla="*/ 7445 h 14890"/>
                <a:gd name="connsiteX3" fmla="*/ 7409 w 42082"/>
                <a:gd name="connsiteY3" fmla="*/ 0 h 14890"/>
                <a:gd name="connsiteX4" fmla="*/ 34674 w 42082"/>
                <a:gd name="connsiteY4" fmla="*/ 0 h 14890"/>
                <a:gd name="connsiteX5" fmla="*/ 42083 w 42082"/>
                <a:gd name="connsiteY5" fmla="*/ 7445 h 14890"/>
                <a:gd name="connsiteX6" fmla="*/ 34674 w 42082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2" h="14890">
                  <a:moveTo>
                    <a:pt x="34674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34674" y="0"/>
                  </a:lnTo>
                  <a:cubicBezTo>
                    <a:pt x="38763" y="0"/>
                    <a:pt x="42083" y="3334"/>
                    <a:pt x="42083" y="7445"/>
                  </a:cubicBezTo>
                  <a:cubicBezTo>
                    <a:pt x="42008" y="11524"/>
                    <a:pt x="38734" y="14812"/>
                    <a:pt x="34674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B99D8FC3-BDDB-4FEE-B7E2-921BDCBF5D76}"/>
                </a:ext>
              </a:extLst>
            </p:cNvPr>
            <p:cNvSpPr/>
            <p:nvPr/>
          </p:nvSpPr>
          <p:spPr>
            <a:xfrm>
              <a:off x="10777161" y="2874903"/>
              <a:ext cx="124373" cy="45027"/>
            </a:xfrm>
            <a:custGeom>
              <a:avLst/>
              <a:gdLst>
                <a:gd name="connsiteX0" fmla="*/ 117014 w 124373"/>
                <a:gd name="connsiteY0" fmla="*/ 44922 h 45027"/>
                <a:gd name="connsiteX1" fmla="*/ 115087 w 124373"/>
                <a:gd name="connsiteY1" fmla="*/ 44922 h 45027"/>
                <a:gd name="connsiteX2" fmla="*/ 5732 w 124373"/>
                <a:gd name="connsiteY2" fmla="*/ 15140 h 45027"/>
                <a:gd name="connsiteX3" fmla="*/ 249 w 124373"/>
                <a:gd name="connsiteY3" fmla="*/ 5759 h 45027"/>
                <a:gd name="connsiteX4" fmla="*/ 9584 w 124373"/>
                <a:gd name="connsiteY4" fmla="*/ 249 h 45027"/>
                <a:gd name="connsiteX5" fmla="*/ 118940 w 124373"/>
                <a:gd name="connsiteY5" fmla="*/ 30031 h 45027"/>
                <a:gd name="connsiteX6" fmla="*/ 124126 w 124373"/>
                <a:gd name="connsiteY6" fmla="*/ 39114 h 45027"/>
                <a:gd name="connsiteX7" fmla="*/ 117014 w 124373"/>
                <a:gd name="connsiteY7" fmla="*/ 44922 h 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73" h="45027">
                  <a:moveTo>
                    <a:pt x="117014" y="44922"/>
                  </a:moveTo>
                  <a:cubicBezTo>
                    <a:pt x="116376" y="45063"/>
                    <a:pt x="115724" y="45063"/>
                    <a:pt x="115087" y="44922"/>
                  </a:cubicBezTo>
                  <a:lnTo>
                    <a:pt x="5732" y="15140"/>
                  </a:lnTo>
                  <a:cubicBezTo>
                    <a:pt x="1642" y="14071"/>
                    <a:pt x="-818" y="9870"/>
                    <a:pt x="249" y="5759"/>
                  </a:cubicBezTo>
                  <a:cubicBezTo>
                    <a:pt x="1316" y="1648"/>
                    <a:pt x="5495" y="-820"/>
                    <a:pt x="9584" y="249"/>
                  </a:cubicBezTo>
                  <a:lnTo>
                    <a:pt x="118940" y="30031"/>
                  </a:lnTo>
                  <a:cubicBezTo>
                    <a:pt x="122852" y="31120"/>
                    <a:pt x="125163" y="35170"/>
                    <a:pt x="124126" y="39114"/>
                  </a:cubicBezTo>
                  <a:cubicBezTo>
                    <a:pt x="123429" y="42499"/>
                    <a:pt x="120451" y="44923"/>
                    <a:pt x="117014" y="44922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420C3503-13F1-497C-95B0-0E6585E8920D}"/>
                </a:ext>
              </a:extLst>
            </p:cNvPr>
            <p:cNvSpPr/>
            <p:nvPr/>
          </p:nvSpPr>
          <p:spPr>
            <a:xfrm>
              <a:off x="10832977" y="2889183"/>
              <a:ext cx="90686" cy="105750"/>
            </a:xfrm>
            <a:custGeom>
              <a:avLst/>
              <a:gdLst>
                <a:gd name="connsiteX0" fmla="*/ 0 w 90686"/>
                <a:gd name="connsiteY0" fmla="*/ 41065 h 105750"/>
                <a:gd name="connsiteX1" fmla="*/ 17782 w 90686"/>
                <a:gd name="connsiteY1" fmla="*/ 14262 h 105750"/>
                <a:gd name="connsiteX2" fmla="*/ 65791 w 90686"/>
                <a:gd name="connsiteY2" fmla="*/ 711 h 105750"/>
                <a:gd name="connsiteX3" fmla="*/ 90092 w 90686"/>
                <a:gd name="connsiteY3" fmla="*/ 45384 h 105750"/>
                <a:gd name="connsiteX4" fmla="*/ 48306 w 90686"/>
                <a:gd name="connsiteY4" fmla="*/ 102267 h 105750"/>
                <a:gd name="connsiteX5" fmla="*/ 2075 w 90686"/>
                <a:gd name="connsiteY5" fmla="*/ 99586 h 10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86" h="105750">
                  <a:moveTo>
                    <a:pt x="0" y="41065"/>
                  </a:moveTo>
                  <a:cubicBezTo>
                    <a:pt x="2934" y="30456"/>
                    <a:pt x="9158" y="21064"/>
                    <a:pt x="17782" y="14262"/>
                  </a:cubicBezTo>
                  <a:cubicBezTo>
                    <a:pt x="31088" y="2979"/>
                    <a:pt x="48588" y="-1963"/>
                    <a:pt x="65791" y="711"/>
                  </a:cubicBezTo>
                  <a:cubicBezTo>
                    <a:pt x="83232" y="8118"/>
                    <a:pt x="93308" y="26627"/>
                    <a:pt x="90092" y="45384"/>
                  </a:cubicBezTo>
                  <a:cubicBezTo>
                    <a:pt x="87603" y="70613"/>
                    <a:pt x="71570" y="92446"/>
                    <a:pt x="48306" y="102267"/>
                  </a:cubicBezTo>
                  <a:cubicBezTo>
                    <a:pt x="33177" y="107711"/>
                    <a:pt x="16492" y="106743"/>
                    <a:pt x="2075" y="99586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7892691F-2CCA-4F30-9C96-F37AF9BDEE72}"/>
                </a:ext>
              </a:extLst>
            </p:cNvPr>
            <p:cNvSpPr/>
            <p:nvPr/>
          </p:nvSpPr>
          <p:spPr>
            <a:xfrm>
              <a:off x="10825595" y="2882517"/>
              <a:ext cx="105486" cy="119824"/>
            </a:xfrm>
            <a:custGeom>
              <a:avLst/>
              <a:gdLst>
                <a:gd name="connsiteX0" fmla="*/ 35980 w 105486"/>
                <a:gd name="connsiteY0" fmla="*/ 119803 h 119824"/>
                <a:gd name="connsiteX1" fmla="*/ 6345 w 105486"/>
                <a:gd name="connsiteY1" fmla="*/ 112804 h 119824"/>
                <a:gd name="connsiteX2" fmla="*/ 2966 w 105486"/>
                <a:gd name="connsiteY2" fmla="*/ 103060 h 119824"/>
                <a:gd name="connsiteX3" fmla="*/ 3085 w 105486"/>
                <a:gd name="connsiteY3" fmla="*/ 102827 h 119824"/>
                <a:gd name="connsiteX4" fmla="*/ 12983 w 105486"/>
                <a:gd name="connsiteY4" fmla="*/ 99391 h 119824"/>
                <a:gd name="connsiteX5" fmla="*/ 13013 w 105486"/>
                <a:gd name="connsiteY5" fmla="*/ 99403 h 119824"/>
                <a:gd name="connsiteX6" fmla="*/ 53465 w 105486"/>
                <a:gd name="connsiteY6" fmla="*/ 101934 h 119824"/>
                <a:gd name="connsiteX7" fmla="*/ 90510 w 105486"/>
                <a:gd name="connsiteY7" fmla="*/ 51156 h 119824"/>
                <a:gd name="connsiteX8" fmla="*/ 71395 w 105486"/>
                <a:gd name="connsiteY8" fmla="*/ 14525 h 119824"/>
                <a:gd name="connsiteX9" fmla="*/ 29905 w 105486"/>
                <a:gd name="connsiteY9" fmla="*/ 26884 h 119824"/>
                <a:gd name="connsiteX10" fmla="*/ 15087 w 105486"/>
                <a:gd name="connsiteY10" fmla="*/ 49667 h 119824"/>
                <a:gd name="connsiteX11" fmla="*/ 5678 w 105486"/>
                <a:gd name="connsiteY11" fmla="*/ 55102 h 119824"/>
                <a:gd name="connsiteX12" fmla="*/ 269 w 105486"/>
                <a:gd name="connsiteY12" fmla="*/ 45647 h 119824"/>
                <a:gd name="connsiteX13" fmla="*/ 20570 w 105486"/>
                <a:gd name="connsiteY13" fmla="*/ 15865 h 119824"/>
                <a:gd name="connsiteX14" fmla="*/ 75247 w 105486"/>
                <a:gd name="connsiteY14" fmla="*/ 974 h 119824"/>
                <a:gd name="connsiteX15" fmla="*/ 104883 w 105486"/>
                <a:gd name="connsiteY15" fmla="*/ 53390 h 119824"/>
                <a:gd name="connsiteX16" fmla="*/ 58504 w 105486"/>
                <a:gd name="connsiteY16" fmla="*/ 116378 h 119824"/>
                <a:gd name="connsiteX17" fmla="*/ 35980 w 105486"/>
                <a:gd name="connsiteY17" fmla="*/ 119803 h 1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86" h="119824">
                  <a:moveTo>
                    <a:pt x="35980" y="119803"/>
                  </a:moveTo>
                  <a:cubicBezTo>
                    <a:pt x="25697" y="119787"/>
                    <a:pt x="15561" y="117392"/>
                    <a:pt x="6345" y="112804"/>
                  </a:cubicBezTo>
                  <a:cubicBezTo>
                    <a:pt x="2729" y="111050"/>
                    <a:pt x="1218" y="106687"/>
                    <a:pt x="2966" y="103060"/>
                  </a:cubicBezTo>
                  <a:cubicBezTo>
                    <a:pt x="3010" y="102981"/>
                    <a:pt x="3040" y="102903"/>
                    <a:pt x="3085" y="102827"/>
                  </a:cubicBezTo>
                  <a:cubicBezTo>
                    <a:pt x="4878" y="99130"/>
                    <a:pt x="9308" y="97592"/>
                    <a:pt x="12983" y="99391"/>
                  </a:cubicBezTo>
                  <a:cubicBezTo>
                    <a:pt x="12998" y="99395"/>
                    <a:pt x="12998" y="99398"/>
                    <a:pt x="13013" y="99403"/>
                  </a:cubicBezTo>
                  <a:cubicBezTo>
                    <a:pt x="25622" y="105643"/>
                    <a:pt x="40188" y="106555"/>
                    <a:pt x="53465" y="101934"/>
                  </a:cubicBezTo>
                  <a:cubicBezTo>
                    <a:pt x="74003" y="92944"/>
                    <a:pt x="88154" y="73549"/>
                    <a:pt x="90510" y="51156"/>
                  </a:cubicBezTo>
                  <a:cubicBezTo>
                    <a:pt x="93177" y="35996"/>
                    <a:pt x="85324" y="20935"/>
                    <a:pt x="71395" y="14525"/>
                  </a:cubicBezTo>
                  <a:cubicBezTo>
                    <a:pt x="56459" y="12664"/>
                    <a:pt x="41418" y="17141"/>
                    <a:pt x="29905" y="26884"/>
                  </a:cubicBezTo>
                  <a:cubicBezTo>
                    <a:pt x="22689" y="32704"/>
                    <a:pt x="17488" y="40684"/>
                    <a:pt x="15087" y="49667"/>
                  </a:cubicBezTo>
                  <a:cubicBezTo>
                    <a:pt x="13976" y="53780"/>
                    <a:pt x="9768" y="56213"/>
                    <a:pt x="5678" y="55102"/>
                  </a:cubicBezTo>
                  <a:cubicBezTo>
                    <a:pt x="1588" y="53992"/>
                    <a:pt x="-842" y="49758"/>
                    <a:pt x="269" y="45647"/>
                  </a:cubicBezTo>
                  <a:cubicBezTo>
                    <a:pt x="3722" y="33809"/>
                    <a:pt x="10835" y="23380"/>
                    <a:pt x="20570" y="15865"/>
                  </a:cubicBezTo>
                  <a:cubicBezTo>
                    <a:pt x="35728" y="3056"/>
                    <a:pt x="55733" y="-2391"/>
                    <a:pt x="75247" y="974"/>
                  </a:cubicBezTo>
                  <a:cubicBezTo>
                    <a:pt x="96111" y="9329"/>
                    <a:pt x="108425" y="31103"/>
                    <a:pt x="104883" y="53390"/>
                  </a:cubicBezTo>
                  <a:cubicBezTo>
                    <a:pt x="102172" y="81374"/>
                    <a:pt x="84346" y="105582"/>
                    <a:pt x="58504" y="116378"/>
                  </a:cubicBezTo>
                  <a:cubicBezTo>
                    <a:pt x="51258" y="118843"/>
                    <a:pt x="43627" y="120001"/>
                    <a:pt x="35980" y="11980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D4138601-63C5-4ABA-B16C-8BD6651AA10F}"/>
                </a:ext>
              </a:extLst>
            </p:cNvPr>
            <p:cNvSpPr/>
            <p:nvPr/>
          </p:nvSpPr>
          <p:spPr>
            <a:xfrm>
              <a:off x="10925563" y="3512091"/>
              <a:ext cx="247354" cy="359767"/>
            </a:xfrm>
            <a:custGeom>
              <a:avLst/>
              <a:gdLst>
                <a:gd name="connsiteX0" fmla="*/ 186434 w 247354"/>
                <a:gd name="connsiteY0" fmla="*/ 359555 h 359767"/>
                <a:gd name="connsiteX1" fmla="*/ 3730 w 247354"/>
                <a:gd name="connsiteY1" fmla="*/ 295823 h 359767"/>
                <a:gd name="connsiteX2" fmla="*/ 989 w 247354"/>
                <a:gd name="connsiteY2" fmla="*/ 285622 h 359767"/>
                <a:gd name="connsiteX3" fmla="*/ 11139 w 247354"/>
                <a:gd name="connsiteY3" fmla="*/ 282868 h 359767"/>
                <a:gd name="connsiteX4" fmla="*/ 225997 w 247354"/>
                <a:gd name="connsiteY4" fmla="*/ 330965 h 359767"/>
                <a:gd name="connsiteX5" fmla="*/ 113234 w 247354"/>
                <a:gd name="connsiteY5" fmla="*/ 10514 h 359767"/>
                <a:gd name="connsiteX6" fmla="*/ 116938 w 247354"/>
                <a:gd name="connsiteY6" fmla="*/ 657 h 359767"/>
                <a:gd name="connsiteX7" fmla="*/ 125977 w 247354"/>
                <a:gd name="connsiteY7" fmla="*/ 3069 h 359767"/>
                <a:gd name="connsiteX8" fmla="*/ 237407 w 247354"/>
                <a:gd name="connsiteY8" fmla="*/ 340495 h 359767"/>
                <a:gd name="connsiteX9" fmla="*/ 186434 w 247354"/>
                <a:gd name="connsiteY9" fmla="*/ 359555 h 3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354" h="359767">
                  <a:moveTo>
                    <a:pt x="186434" y="359555"/>
                  </a:moveTo>
                  <a:cubicBezTo>
                    <a:pt x="118124" y="359555"/>
                    <a:pt x="18103" y="304013"/>
                    <a:pt x="3730" y="295823"/>
                  </a:cubicBezTo>
                  <a:cubicBezTo>
                    <a:pt x="174" y="293768"/>
                    <a:pt x="-1056" y="289196"/>
                    <a:pt x="989" y="285622"/>
                  </a:cubicBezTo>
                  <a:cubicBezTo>
                    <a:pt x="3034" y="282049"/>
                    <a:pt x="7583" y="280813"/>
                    <a:pt x="11139" y="282868"/>
                  </a:cubicBezTo>
                  <a:cubicBezTo>
                    <a:pt x="59001" y="310267"/>
                    <a:pt x="191175" y="372213"/>
                    <a:pt x="225997" y="330965"/>
                  </a:cubicBezTo>
                  <a:cubicBezTo>
                    <a:pt x="260819" y="289717"/>
                    <a:pt x="156502" y="85564"/>
                    <a:pt x="113234" y="10514"/>
                  </a:cubicBezTo>
                  <a:cubicBezTo>
                    <a:pt x="111544" y="6762"/>
                    <a:pt x="113204" y="2354"/>
                    <a:pt x="116938" y="657"/>
                  </a:cubicBezTo>
                  <a:cubicBezTo>
                    <a:pt x="120139" y="-788"/>
                    <a:pt x="123917" y="210"/>
                    <a:pt x="125977" y="3069"/>
                  </a:cubicBezTo>
                  <a:cubicBezTo>
                    <a:pt x="142425" y="31659"/>
                    <a:pt x="285862" y="283165"/>
                    <a:pt x="237407" y="340495"/>
                  </a:cubicBezTo>
                  <a:cubicBezTo>
                    <a:pt x="224071" y="354135"/>
                    <a:pt x="205400" y="361104"/>
                    <a:pt x="186434" y="35955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72BE924D-083C-49AE-9E3E-9EE6D68BD1A5}"/>
                </a:ext>
              </a:extLst>
            </p:cNvPr>
            <p:cNvSpPr/>
            <p:nvPr/>
          </p:nvSpPr>
          <p:spPr>
            <a:xfrm>
              <a:off x="10901487" y="4003422"/>
              <a:ext cx="269587" cy="121368"/>
            </a:xfrm>
            <a:custGeom>
              <a:avLst/>
              <a:gdLst>
                <a:gd name="connsiteX0" fmla="*/ 262669 w 269587"/>
                <a:gd name="connsiteY0" fmla="*/ 121368 h 121368"/>
                <a:gd name="connsiteX1" fmla="*/ 261632 w 269587"/>
                <a:gd name="connsiteY1" fmla="*/ 121368 h 121368"/>
                <a:gd name="connsiteX2" fmla="*/ 3505 w 269587"/>
                <a:gd name="connsiteY2" fmla="*/ 13856 h 121368"/>
                <a:gd name="connsiteX3" fmla="*/ 1119 w 269587"/>
                <a:gd name="connsiteY3" fmla="*/ 3597 h 121368"/>
                <a:gd name="connsiteX4" fmla="*/ 1134 w 269587"/>
                <a:gd name="connsiteY4" fmla="*/ 3582 h 121368"/>
                <a:gd name="connsiteX5" fmla="*/ 11077 w 269587"/>
                <a:gd name="connsiteY5" fmla="*/ 1020 h 121368"/>
                <a:gd name="connsiteX6" fmla="*/ 11359 w 269587"/>
                <a:gd name="connsiteY6" fmla="*/ 1199 h 121368"/>
                <a:gd name="connsiteX7" fmla="*/ 263262 w 269587"/>
                <a:gd name="connsiteY7" fmla="*/ 106775 h 121368"/>
                <a:gd name="connsiteX8" fmla="*/ 269544 w 269587"/>
                <a:gd name="connsiteY8" fmla="*/ 114667 h 121368"/>
                <a:gd name="connsiteX9" fmla="*/ 269485 w 269587"/>
                <a:gd name="connsiteY9" fmla="*/ 115114 h 121368"/>
                <a:gd name="connsiteX10" fmla="*/ 262669 w 269587"/>
                <a:gd name="connsiteY10" fmla="*/ 121368 h 1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587" h="121368">
                  <a:moveTo>
                    <a:pt x="262669" y="121368"/>
                  </a:moveTo>
                  <a:lnTo>
                    <a:pt x="261632" y="121368"/>
                  </a:lnTo>
                  <a:cubicBezTo>
                    <a:pt x="152128" y="104839"/>
                    <a:pt x="9728" y="17132"/>
                    <a:pt x="3505" y="13856"/>
                  </a:cubicBezTo>
                  <a:cubicBezTo>
                    <a:pt x="23" y="11682"/>
                    <a:pt x="-1044" y="7096"/>
                    <a:pt x="1119" y="3597"/>
                  </a:cubicBezTo>
                  <a:cubicBezTo>
                    <a:pt x="1119" y="3597"/>
                    <a:pt x="1134" y="3582"/>
                    <a:pt x="1134" y="3582"/>
                  </a:cubicBezTo>
                  <a:cubicBezTo>
                    <a:pt x="3179" y="112"/>
                    <a:pt x="7639" y="-1035"/>
                    <a:pt x="11077" y="1020"/>
                  </a:cubicBezTo>
                  <a:cubicBezTo>
                    <a:pt x="11180" y="1080"/>
                    <a:pt x="11270" y="1139"/>
                    <a:pt x="11359" y="1199"/>
                  </a:cubicBezTo>
                  <a:cubicBezTo>
                    <a:pt x="12692" y="1944"/>
                    <a:pt x="157314" y="90544"/>
                    <a:pt x="263262" y="106775"/>
                  </a:cubicBezTo>
                  <a:cubicBezTo>
                    <a:pt x="267173" y="107207"/>
                    <a:pt x="269974" y="110736"/>
                    <a:pt x="269544" y="114667"/>
                  </a:cubicBezTo>
                  <a:cubicBezTo>
                    <a:pt x="269529" y="114816"/>
                    <a:pt x="269515" y="114965"/>
                    <a:pt x="269485" y="115114"/>
                  </a:cubicBezTo>
                  <a:cubicBezTo>
                    <a:pt x="268937" y="118539"/>
                    <a:pt x="266107" y="121130"/>
                    <a:pt x="262669" y="12136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1D3F0F20-C906-4482-B83A-C73C9C7E2E13}"/>
                </a:ext>
              </a:extLst>
            </p:cNvPr>
            <p:cNvSpPr/>
            <p:nvPr/>
          </p:nvSpPr>
          <p:spPr>
            <a:xfrm rot="-4605598">
              <a:off x="7290529" y="4328920"/>
              <a:ext cx="434903" cy="531453"/>
            </a:xfrm>
            <a:custGeom>
              <a:avLst/>
              <a:gdLst>
                <a:gd name="connsiteX0" fmla="*/ 0 w 434903"/>
                <a:gd name="connsiteY0" fmla="*/ 0 h 531453"/>
                <a:gd name="connsiteX1" fmla="*/ 434903 w 434903"/>
                <a:gd name="connsiteY1" fmla="*/ 0 h 531453"/>
                <a:gd name="connsiteX2" fmla="*/ 434903 w 434903"/>
                <a:gd name="connsiteY2" fmla="*/ 531454 h 531453"/>
                <a:gd name="connsiteX3" fmla="*/ 0 w 434903"/>
                <a:gd name="connsiteY3" fmla="*/ 531454 h 5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03" h="531453">
                  <a:moveTo>
                    <a:pt x="0" y="0"/>
                  </a:moveTo>
                  <a:lnTo>
                    <a:pt x="434903" y="0"/>
                  </a:lnTo>
                  <a:lnTo>
                    <a:pt x="434903" y="531454"/>
                  </a:lnTo>
                  <a:lnTo>
                    <a:pt x="0" y="531454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BC49A6E4-E614-400A-9F33-8132DADCA639}"/>
                </a:ext>
              </a:extLst>
            </p:cNvPr>
            <p:cNvSpPr/>
            <p:nvPr/>
          </p:nvSpPr>
          <p:spPr>
            <a:xfrm>
              <a:off x="7194106" y="4314475"/>
              <a:ext cx="627945" cy="560668"/>
            </a:xfrm>
            <a:custGeom>
              <a:avLst/>
              <a:gdLst>
                <a:gd name="connsiteX0" fmla="*/ 521644 w 627945"/>
                <a:gd name="connsiteY0" fmla="*/ 560664 h 560668"/>
                <a:gd name="connsiteX1" fmla="*/ 520014 w 627945"/>
                <a:gd name="connsiteY1" fmla="*/ 560664 h 560668"/>
                <a:gd name="connsiteX2" fmla="*/ 5243 w 627945"/>
                <a:gd name="connsiteY2" fmla="*/ 438857 h 560668"/>
                <a:gd name="connsiteX3" fmla="*/ 156 w 627945"/>
                <a:gd name="connsiteY3" fmla="*/ 430876 h 560668"/>
                <a:gd name="connsiteX4" fmla="*/ 205 w 627945"/>
                <a:gd name="connsiteY4" fmla="*/ 430667 h 560668"/>
                <a:gd name="connsiteX5" fmla="*/ 99781 w 627945"/>
                <a:gd name="connsiteY5" fmla="*/ 5236 h 560668"/>
                <a:gd name="connsiteX6" fmla="*/ 107930 w 627945"/>
                <a:gd name="connsiteY6" fmla="*/ 174 h 560668"/>
                <a:gd name="connsiteX7" fmla="*/ 622702 w 627945"/>
                <a:gd name="connsiteY7" fmla="*/ 121980 h 560668"/>
                <a:gd name="connsiteX8" fmla="*/ 626999 w 627945"/>
                <a:gd name="connsiteY8" fmla="*/ 124959 h 560668"/>
                <a:gd name="connsiteX9" fmla="*/ 627740 w 627945"/>
                <a:gd name="connsiteY9" fmla="*/ 130170 h 560668"/>
                <a:gd name="connsiteX10" fmla="*/ 528164 w 627945"/>
                <a:gd name="connsiteY10" fmla="*/ 555602 h 560668"/>
                <a:gd name="connsiteX11" fmla="*/ 525201 w 627945"/>
                <a:gd name="connsiteY11" fmla="*/ 559771 h 560668"/>
                <a:gd name="connsiteX12" fmla="*/ 521644 w 627945"/>
                <a:gd name="connsiteY12" fmla="*/ 560664 h 560668"/>
                <a:gd name="connsiteX13" fmla="*/ 14875 w 627945"/>
                <a:gd name="connsiteY13" fmla="*/ 426647 h 560668"/>
                <a:gd name="connsiteX14" fmla="*/ 516606 w 627945"/>
                <a:gd name="connsiteY14" fmla="*/ 545774 h 560668"/>
                <a:gd name="connsiteX15" fmla="*/ 613070 w 627945"/>
                <a:gd name="connsiteY15" fmla="*/ 133596 h 560668"/>
                <a:gd name="connsiteX16" fmla="*/ 111487 w 627945"/>
                <a:gd name="connsiteY16" fmla="*/ 14469 h 56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945" h="560668">
                  <a:moveTo>
                    <a:pt x="521644" y="560664"/>
                  </a:moveTo>
                  <a:lnTo>
                    <a:pt x="520014" y="560664"/>
                  </a:lnTo>
                  <a:lnTo>
                    <a:pt x="5243" y="438857"/>
                  </a:lnTo>
                  <a:cubicBezTo>
                    <a:pt x="1645" y="438068"/>
                    <a:pt x="-632" y="434494"/>
                    <a:pt x="156" y="430876"/>
                  </a:cubicBezTo>
                  <a:cubicBezTo>
                    <a:pt x="171" y="430802"/>
                    <a:pt x="187" y="430742"/>
                    <a:pt x="205" y="430667"/>
                  </a:cubicBezTo>
                  <a:lnTo>
                    <a:pt x="99781" y="5236"/>
                  </a:lnTo>
                  <a:cubicBezTo>
                    <a:pt x="100659" y="1588"/>
                    <a:pt x="104293" y="-660"/>
                    <a:pt x="107930" y="174"/>
                  </a:cubicBezTo>
                  <a:lnTo>
                    <a:pt x="622702" y="121980"/>
                  </a:lnTo>
                  <a:cubicBezTo>
                    <a:pt x="624471" y="122368"/>
                    <a:pt x="626017" y="123425"/>
                    <a:pt x="626999" y="124959"/>
                  </a:cubicBezTo>
                  <a:cubicBezTo>
                    <a:pt x="627912" y="126537"/>
                    <a:pt x="628177" y="128398"/>
                    <a:pt x="627740" y="130170"/>
                  </a:cubicBezTo>
                  <a:lnTo>
                    <a:pt x="528164" y="555602"/>
                  </a:lnTo>
                  <a:cubicBezTo>
                    <a:pt x="527736" y="557314"/>
                    <a:pt x="526678" y="558803"/>
                    <a:pt x="525201" y="559771"/>
                  </a:cubicBezTo>
                  <a:cubicBezTo>
                    <a:pt x="524125" y="560411"/>
                    <a:pt x="522891" y="560709"/>
                    <a:pt x="521644" y="560664"/>
                  </a:cubicBezTo>
                  <a:close/>
                  <a:moveTo>
                    <a:pt x="14875" y="426647"/>
                  </a:moveTo>
                  <a:lnTo>
                    <a:pt x="516606" y="545774"/>
                  </a:lnTo>
                  <a:lnTo>
                    <a:pt x="613070" y="133596"/>
                  </a:lnTo>
                  <a:lnTo>
                    <a:pt x="111487" y="14469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A734AB6D-DB90-4DB6-806C-33BE0FA612AD}"/>
                </a:ext>
              </a:extLst>
            </p:cNvPr>
            <p:cNvSpPr/>
            <p:nvPr/>
          </p:nvSpPr>
          <p:spPr>
            <a:xfrm>
              <a:off x="7464292" y="4205064"/>
              <a:ext cx="149067" cy="241038"/>
            </a:xfrm>
            <a:custGeom>
              <a:avLst/>
              <a:gdLst>
                <a:gd name="connsiteX0" fmla="*/ 149067 w 149067"/>
                <a:gd name="connsiteY0" fmla="*/ 33939 h 241038"/>
                <a:gd name="connsiteX1" fmla="*/ 117802 w 149067"/>
                <a:gd name="connsiteY1" fmla="*/ 240474 h 241038"/>
                <a:gd name="connsiteX2" fmla="*/ 100465 w 149067"/>
                <a:gd name="connsiteY2" fmla="*/ 172423 h 241038"/>
                <a:gd name="connsiteX3" fmla="*/ 0 w 149067"/>
                <a:gd name="connsiteY3" fmla="*/ 151129 h 241038"/>
                <a:gd name="connsiteX4" fmla="*/ 45491 w 149067"/>
                <a:gd name="connsiteY4" fmla="*/ 434 h 241038"/>
                <a:gd name="connsiteX5" fmla="*/ 149067 w 149067"/>
                <a:gd name="connsiteY5" fmla="*/ 33939 h 24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67" h="241038">
                  <a:moveTo>
                    <a:pt x="149067" y="33939"/>
                  </a:moveTo>
                  <a:cubicBezTo>
                    <a:pt x="149067" y="33939"/>
                    <a:pt x="140473" y="253578"/>
                    <a:pt x="117802" y="240474"/>
                  </a:cubicBezTo>
                  <a:cubicBezTo>
                    <a:pt x="88166" y="223052"/>
                    <a:pt x="100465" y="172423"/>
                    <a:pt x="100465" y="172423"/>
                  </a:cubicBezTo>
                  <a:lnTo>
                    <a:pt x="0" y="151129"/>
                  </a:lnTo>
                  <a:cubicBezTo>
                    <a:pt x="0" y="151129"/>
                    <a:pt x="42675" y="5348"/>
                    <a:pt x="45491" y="434"/>
                  </a:cubicBezTo>
                  <a:cubicBezTo>
                    <a:pt x="48306" y="-4480"/>
                    <a:pt x="149067" y="33939"/>
                    <a:pt x="149067" y="33939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009A8387-EDD3-47EA-983C-8842947539B6}"/>
                </a:ext>
              </a:extLst>
            </p:cNvPr>
            <p:cNvSpPr/>
            <p:nvPr/>
          </p:nvSpPr>
          <p:spPr>
            <a:xfrm>
              <a:off x="7458016" y="4198808"/>
              <a:ext cx="162908" cy="254054"/>
            </a:xfrm>
            <a:custGeom>
              <a:avLst/>
              <a:gdLst>
                <a:gd name="connsiteX0" fmla="*/ 126004 w 162908"/>
                <a:gd name="connsiteY0" fmla="*/ 254027 h 254054"/>
                <a:gd name="connsiteX1" fmla="*/ 120669 w 162908"/>
                <a:gd name="connsiteY1" fmla="*/ 252538 h 254054"/>
                <a:gd name="connsiteX2" fmla="*/ 98739 w 162908"/>
                <a:gd name="connsiteY2" fmla="*/ 184040 h 254054"/>
                <a:gd name="connsiteX3" fmla="*/ 4942 w 162908"/>
                <a:gd name="connsiteY3" fmla="*/ 164086 h 254054"/>
                <a:gd name="connsiteX4" fmla="*/ 497 w 162908"/>
                <a:gd name="connsiteY4" fmla="*/ 160810 h 254054"/>
                <a:gd name="connsiteX5" fmla="*/ 497 w 162908"/>
                <a:gd name="connsiteY5" fmla="*/ 155450 h 254054"/>
                <a:gd name="connsiteX6" fmla="*/ 46728 w 162908"/>
                <a:gd name="connsiteY6" fmla="*/ 3265 h 254054"/>
                <a:gd name="connsiteX7" fmla="*/ 158455 w 162908"/>
                <a:gd name="connsiteY7" fmla="*/ 33940 h 254054"/>
                <a:gd name="connsiteX8" fmla="*/ 162900 w 162908"/>
                <a:gd name="connsiteY8" fmla="*/ 40492 h 254054"/>
                <a:gd name="connsiteX9" fmla="*/ 131783 w 162908"/>
                <a:gd name="connsiteY9" fmla="*/ 252687 h 254054"/>
                <a:gd name="connsiteX10" fmla="*/ 126004 w 162908"/>
                <a:gd name="connsiteY10" fmla="*/ 254027 h 254054"/>
                <a:gd name="connsiteX11" fmla="*/ 14870 w 162908"/>
                <a:gd name="connsiteY11" fmla="*/ 152174 h 254054"/>
                <a:gd name="connsiteX12" fmla="*/ 108074 w 162908"/>
                <a:gd name="connsiteY12" fmla="*/ 171978 h 254054"/>
                <a:gd name="connsiteX13" fmla="*/ 112520 w 162908"/>
                <a:gd name="connsiteY13" fmla="*/ 175105 h 254054"/>
                <a:gd name="connsiteX14" fmla="*/ 112520 w 162908"/>
                <a:gd name="connsiteY14" fmla="*/ 180317 h 254054"/>
                <a:gd name="connsiteX15" fmla="*/ 124818 w 162908"/>
                <a:gd name="connsiteY15" fmla="*/ 239881 h 254054"/>
                <a:gd name="connsiteX16" fmla="*/ 147638 w 162908"/>
                <a:gd name="connsiteY16" fmla="*/ 45108 h 254054"/>
                <a:gd name="connsiteX17" fmla="*/ 55767 w 162908"/>
                <a:gd name="connsiteY17" fmla="*/ 13689 h 254054"/>
                <a:gd name="connsiteX18" fmla="*/ 14870 w 162908"/>
                <a:gd name="connsiteY18" fmla="*/ 152174 h 2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908" h="254054">
                  <a:moveTo>
                    <a:pt x="126004" y="254027"/>
                  </a:moveTo>
                  <a:cubicBezTo>
                    <a:pt x="124125" y="254027"/>
                    <a:pt x="122280" y="253506"/>
                    <a:pt x="120669" y="252538"/>
                  </a:cubicBezTo>
                  <a:cubicBezTo>
                    <a:pt x="93405" y="236753"/>
                    <a:pt x="96220" y="199526"/>
                    <a:pt x="98739" y="184040"/>
                  </a:cubicBezTo>
                  <a:lnTo>
                    <a:pt x="4942" y="164086"/>
                  </a:lnTo>
                  <a:cubicBezTo>
                    <a:pt x="3083" y="163640"/>
                    <a:pt x="1481" y="162463"/>
                    <a:pt x="497" y="160810"/>
                  </a:cubicBezTo>
                  <a:cubicBezTo>
                    <a:pt x="-166" y="159083"/>
                    <a:pt x="-166" y="157177"/>
                    <a:pt x="497" y="155450"/>
                  </a:cubicBezTo>
                  <a:cubicBezTo>
                    <a:pt x="16500" y="100651"/>
                    <a:pt x="43913" y="8179"/>
                    <a:pt x="46728" y="3265"/>
                  </a:cubicBezTo>
                  <a:cubicBezTo>
                    <a:pt x="49544" y="-1649"/>
                    <a:pt x="52359" y="-6712"/>
                    <a:pt x="158455" y="33940"/>
                  </a:cubicBezTo>
                  <a:cubicBezTo>
                    <a:pt x="161233" y="34879"/>
                    <a:pt x="163051" y="37559"/>
                    <a:pt x="162900" y="40492"/>
                  </a:cubicBezTo>
                  <a:cubicBezTo>
                    <a:pt x="160529" y="100056"/>
                    <a:pt x="152824" y="241072"/>
                    <a:pt x="131783" y="252687"/>
                  </a:cubicBezTo>
                  <a:cubicBezTo>
                    <a:pt x="130037" y="253714"/>
                    <a:pt x="128020" y="254176"/>
                    <a:pt x="126004" y="254027"/>
                  </a:cubicBezTo>
                  <a:close/>
                  <a:moveTo>
                    <a:pt x="14870" y="152174"/>
                  </a:moveTo>
                  <a:lnTo>
                    <a:pt x="108074" y="171978"/>
                  </a:lnTo>
                  <a:cubicBezTo>
                    <a:pt x="109897" y="172425"/>
                    <a:pt x="111485" y="173542"/>
                    <a:pt x="112520" y="175105"/>
                  </a:cubicBezTo>
                  <a:cubicBezTo>
                    <a:pt x="113173" y="176788"/>
                    <a:pt x="113173" y="178634"/>
                    <a:pt x="112520" y="180317"/>
                  </a:cubicBezTo>
                  <a:cubicBezTo>
                    <a:pt x="112520" y="180317"/>
                    <a:pt x="101999" y="223798"/>
                    <a:pt x="124818" y="239881"/>
                  </a:cubicBezTo>
                  <a:cubicBezTo>
                    <a:pt x="134598" y="224990"/>
                    <a:pt x="144082" y="130284"/>
                    <a:pt x="147638" y="45108"/>
                  </a:cubicBezTo>
                  <a:cubicBezTo>
                    <a:pt x="109556" y="30218"/>
                    <a:pt x="68511" y="16369"/>
                    <a:pt x="55767" y="13689"/>
                  </a:cubicBezTo>
                  <a:cubicBezTo>
                    <a:pt x="50877" y="30218"/>
                    <a:pt x="29984" y="100800"/>
                    <a:pt x="14870" y="1521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CC0E1C3C-BD0F-4A38-8743-8039829E0937}"/>
                </a:ext>
              </a:extLst>
            </p:cNvPr>
            <p:cNvSpPr/>
            <p:nvPr/>
          </p:nvSpPr>
          <p:spPr>
            <a:xfrm>
              <a:off x="7760631" y="5465709"/>
              <a:ext cx="260709" cy="288413"/>
            </a:xfrm>
            <a:custGeom>
              <a:avLst/>
              <a:gdLst>
                <a:gd name="connsiteX0" fmla="*/ 7871 w 260709"/>
                <a:gd name="connsiteY0" fmla="*/ 7594 h 288413"/>
                <a:gd name="connsiteX1" fmla="*/ 17 w 260709"/>
                <a:gd name="connsiteY1" fmla="*/ 197303 h 288413"/>
                <a:gd name="connsiteX2" fmla="*/ 60918 w 260709"/>
                <a:gd name="connsiteY2" fmla="*/ 286648 h 288413"/>
                <a:gd name="connsiteX3" fmla="*/ 259626 w 260709"/>
                <a:gd name="connsiteY3" fmla="*/ 200133 h 288413"/>
                <a:gd name="connsiteX4" fmla="*/ 124487 w 260709"/>
                <a:gd name="connsiteY4" fmla="*/ 157247 h 288413"/>
                <a:gd name="connsiteX5" fmla="*/ 135156 w 260709"/>
                <a:gd name="connsiteY5" fmla="*/ 0 h 28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709" h="288413">
                  <a:moveTo>
                    <a:pt x="7871" y="7594"/>
                  </a:moveTo>
                  <a:cubicBezTo>
                    <a:pt x="7871" y="7594"/>
                    <a:pt x="-427" y="145186"/>
                    <a:pt x="17" y="197303"/>
                  </a:cubicBezTo>
                  <a:cubicBezTo>
                    <a:pt x="462" y="249421"/>
                    <a:pt x="17" y="298412"/>
                    <a:pt x="60918" y="286648"/>
                  </a:cubicBezTo>
                  <a:cubicBezTo>
                    <a:pt x="94110" y="280543"/>
                    <a:pt x="276370" y="234233"/>
                    <a:pt x="259626" y="200133"/>
                  </a:cubicBezTo>
                  <a:cubicBezTo>
                    <a:pt x="242881" y="166033"/>
                    <a:pt x="124487" y="157247"/>
                    <a:pt x="124487" y="157247"/>
                  </a:cubicBezTo>
                  <a:lnTo>
                    <a:pt x="135156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17FBCB82-65A7-4C3F-8CF6-31966C33044C}"/>
                </a:ext>
              </a:extLst>
            </p:cNvPr>
            <p:cNvSpPr/>
            <p:nvPr/>
          </p:nvSpPr>
          <p:spPr>
            <a:xfrm>
              <a:off x="7753980" y="5459453"/>
              <a:ext cx="273396" cy="301890"/>
            </a:xfrm>
            <a:custGeom>
              <a:avLst/>
              <a:gdLst>
                <a:gd name="connsiteX0" fmla="*/ 51418 w 273396"/>
                <a:gd name="connsiteY0" fmla="*/ 301839 h 301890"/>
                <a:gd name="connsiteX1" fmla="*/ 20745 w 273396"/>
                <a:gd name="connsiteY1" fmla="*/ 292011 h 301890"/>
                <a:gd name="connsiteX2" fmla="*/ 0 w 273396"/>
                <a:gd name="connsiteY2" fmla="*/ 205793 h 301890"/>
                <a:gd name="connsiteX3" fmla="*/ 0 w 273396"/>
                <a:gd name="connsiteY3" fmla="*/ 203709 h 301890"/>
                <a:gd name="connsiteX4" fmla="*/ 7705 w 273396"/>
                <a:gd name="connsiteY4" fmla="*/ 13404 h 301890"/>
                <a:gd name="connsiteX5" fmla="*/ 14788 w 273396"/>
                <a:gd name="connsiteY5" fmla="*/ 7150 h 301890"/>
                <a:gd name="connsiteX6" fmla="*/ 14818 w 273396"/>
                <a:gd name="connsiteY6" fmla="*/ 7150 h 301890"/>
                <a:gd name="connsiteX7" fmla="*/ 21216 w 273396"/>
                <a:gd name="connsiteY7" fmla="*/ 13821 h 301890"/>
                <a:gd name="connsiteX8" fmla="*/ 21190 w 273396"/>
                <a:gd name="connsiteY8" fmla="*/ 14298 h 301890"/>
                <a:gd name="connsiteX9" fmla="*/ 13484 w 273396"/>
                <a:gd name="connsiteY9" fmla="*/ 203560 h 301890"/>
                <a:gd name="connsiteX10" fmla="*/ 13484 w 273396"/>
                <a:gd name="connsiteY10" fmla="*/ 205644 h 301890"/>
                <a:gd name="connsiteX11" fmla="*/ 29339 w 273396"/>
                <a:gd name="connsiteY11" fmla="*/ 281588 h 301890"/>
                <a:gd name="connsiteX12" fmla="*/ 66384 w 273396"/>
                <a:gd name="connsiteY12" fmla="*/ 286800 h 301890"/>
                <a:gd name="connsiteX13" fmla="*/ 259905 w 273396"/>
                <a:gd name="connsiteY13" fmla="*/ 213983 h 301890"/>
                <a:gd name="connsiteX14" fmla="*/ 259905 w 273396"/>
                <a:gd name="connsiteY14" fmla="*/ 209963 h 301890"/>
                <a:gd name="connsiteX15" fmla="*/ 130397 w 273396"/>
                <a:gd name="connsiteY15" fmla="*/ 170949 h 301890"/>
                <a:gd name="connsiteX16" fmla="*/ 124173 w 273396"/>
                <a:gd name="connsiteY16" fmla="*/ 163653 h 301890"/>
                <a:gd name="connsiteX17" fmla="*/ 134842 w 273396"/>
                <a:gd name="connsiteY17" fmla="*/ 6405 h 301890"/>
                <a:gd name="connsiteX18" fmla="*/ 141955 w 273396"/>
                <a:gd name="connsiteY18" fmla="*/ 2 h 301890"/>
                <a:gd name="connsiteX19" fmla="*/ 148327 w 273396"/>
                <a:gd name="connsiteY19" fmla="*/ 7299 h 301890"/>
                <a:gd name="connsiteX20" fmla="*/ 138102 w 273396"/>
                <a:gd name="connsiteY20" fmla="*/ 157845 h 301890"/>
                <a:gd name="connsiteX21" fmla="*/ 271463 w 273396"/>
                <a:gd name="connsiteY21" fmla="*/ 204007 h 301890"/>
                <a:gd name="connsiteX22" fmla="*/ 271463 w 273396"/>
                <a:gd name="connsiteY22" fmla="*/ 220088 h 301890"/>
                <a:gd name="connsiteX23" fmla="*/ 68162 w 273396"/>
                <a:gd name="connsiteY23" fmla="*/ 300053 h 301890"/>
                <a:gd name="connsiteX24" fmla="*/ 51418 w 273396"/>
                <a:gd name="connsiteY24" fmla="*/ 301839 h 30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3396" h="301890">
                  <a:moveTo>
                    <a:pt x="51418" y="301839"/>
                  </a:moveTo>
                  <a:cubicBezTo>
                    <a:pt x="40352" y="302361"/>
                    <a:pt x="29467" y="298876"/>
                    <a:pt x="20745" y="292011"/>
                  </a:cubicBezTo>
                  <a:cubicBezTo>
                    <a:pt x="593" y="275334"/>
                    <a:pt x="296" y="241531"/>
                    <a:pt x="0" y="205793"/>
                  </a:cubicBezTo>
                  <a:lnTo>
                    <a:pt x="0" y="203709"/>
                  </a:lnTo>
                  <a:cubicBezTo>
                    <a:pt x="0" y="151889"/>
                    <a:pt x="7705" y="14893"/>
                    <a:pt x="7705" y="13404"/>
                  </a:cubicBezTo>
                  <a:cubicBezTo>
                    <a:pt x="7942" y="9711"/>
                    <a:pt x="11113" y="6912"/>
                    <a:pt x="14788" y="7150"/>
                  </a:cubicBezTo>
                  <a:cubicBezTo>
                    <a:pt x="14799" y="7150"/>
                    <a:pt x="14807" y="7150"/>
                    <a:pt x="14818" y="7150"/>
                  </a:cubicBezTo>
                  <a:cubicBezTo>
                    <a:pt x="18419" y="7224"/>
                    <a:pt x="21283" y="10202"/>
                    <a:pt x="21216" y="13821"/>
                  </a:cubicBezTo>
                  <a:cubicBezTo>
                    <a:pt x="21213" y="13984"/>
                    <a:pt x="21204" y="14134"/>
                    <a:pt x="21190" y="14298"/>
                  </a:cubicBezTo>
                  <a:cubicBezTo>
                    <a:pt x="21190" y="15638"/>
                    <a:pt x="13040" y="152186"/>
                    <a:pt x="13484" y="203560"/>
                  </a:cubicBezTo>
                  <a:lnTo>
                    <a:pt x="13484" y="205644"/>
                  </a:lnTo>
                  <a:cubicBezTo>
                    <a:pt x="13484" y="238107"/>
                    <a:pt x="13484" y="268930"/>
                    <a:pt x="29339" y="281588"/>
                  </a:cubicBezTo>
                  <a:cubicBezTo>
                    <a:pt x="40324" y="288720"/>
                    <a:pt x="53873" y="290626"/>
                    <a:pt x="66384" y="286800"/>
                  </a:cubicBezTo>
                  <a:cubicBezTo>
                    <a:pt x="109356" y="278758"/>
                    <a:pt x="246717" y="240340"/>
                    <a:pt x="259905" y="213983"/>
                  </a:cubicBezTo>
                  <a:cubicBezTo>
                    <a:pt x="260646" y="212748"/>
                    <a:pt x="260646" y="211199"/>
                    <a:pt x="259905" y="209963"/>
                  </a:cubicBezTo>
                  <a:cubicBezTo>
                    <a:pt x="248940" y="187776"/>
                    <a:pt x="174702" y="174225"/>
                    <a:pt x="130397" y="170949"/>
                  </a:cubicBezTo>
                  <a:cubicBezTo>
                    <a:pt x="126688" y="170636"/>
                    <a:pt x="123917" y="167390"/>
                    <a:pt x="124173" y="163653"/>
                  </a:cubicBezTo>
                  <a:lnTo>
                    <a:pt x="134842" y="6405"/>
                  </a:lnTo>
                  <a:cubicBezTo>
                    <a:pt x="135155" y="2712"/>
                    <a:pt x="138273" y="-87"/>
                    <a:pt x="141955" y="2"/>
                  </a:cubicBezTo>
                  <a:cubicBezTo>
                    <a:pt x="145685" y="315"/>
                    <a:pt x="148498" y="3546"/>
                    <a:pt x="148327" y="7299"/>
                  </a:cubicBezTo>
                  <a:lnTo>
                    <a:pt x="138102" y="157845"/>
                  </a:lnTo>
                  <a:cubicBezTo>
                    <a:pt x="165515" y="160377"/>
                    <a:pt x="256645" y="171247"/>
                    <a:pt x="271463" y="204007"/>
                  </a:cubicBezTo>
                  <a:cubicBezTo>
                    <a:pt x="274041" y="209054"/>
                    <a:pt x="274041" y="215041"/>
                    <a:pt x="271463" y="220088"/>
                  </a:cubicBezTo>
                  <a:cubicBezTo>
                    <a:pt x="251162" y="260592"/>
                    <a:pt x="69940" y="299754"/>
                    <a:pt x="68162" y="300053"/>
                  </a:cubicBezTo>
                  <a:cubicBezTo>
                    <a:pt x="62645" y="301154"/>
                    <a:pt x="57041" y="301750"/>
                    <a:pt x="51418" y="30183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018FAD9-4181-4AB9-9A23-B8F322E106DC}"/>
                </a:ext>
              </a:extLst>
            </p:cNvPr>
            <p:cNvSpPr/>
            <p:nvPr/>
          </p:nvSpPr>
          <p:spPr>
            <a:xfrm>
              <a:off x="8186495" y="5482089"/>
              <a:ext cx="275008" cy="288412"/>
            </a:xfrm>
            <a:custGeom>
              <a:avLst/>
              <a:gdLst>
                <a:gd name="connsiteX0" fmla="*/ 7871 w 275008"/>
                <a:gd name="connsiteY0" fmla="*/ 7594 h 288412"/>
                <a:gd name="connsiteX1" fmla="*/ 17 w 275008"/>
                <a:gd name="connsiteY1" fmla="*/ 197303 h 288412"/>
                <a:gd name="connsiteX2" fmla="*/ 60919 w 275008"/>
                <a:gd name="connsiteY2" fmla="*/ 286648 h 288412"/>
                <a:gd name="connsiteX3" fmla="*/ 273999 w 275008"/>
                <a:gd name="connsiteY3" fmla="*/ 214875 h 288412"/>
                <a:gd name="connsiteX4" fmla="*/ 124487 w 275008"/>
                <a:gd name="connsiteY4" fmla="*/ 157247 h 288412"/>
                <a:gd name="connsiteX5" fmla="*/ 135156 w 275008"/>
                <a:gd name="connsiteY5" fmla="*/ 0 h 2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008" h="288412">
                  <a:moveTo>
                    <a:pt x="7871" y="7594"/>
                  </a:moveTo>
                  <a:cubicBezTo>
                    <a:pt x="7871" y="7594"/>
                    <a:pt x="-427" y="145186"/>
                    <a:pt x="17" y="197303"/>
                  </a:cubicBezTo>
                  <a:cubicBezTo>
                    <a:pt x="462" y="249421"/>
                    <a:pt x="17" y="298412"/>
                    <a:pt x="60919" y="286648"/>
                  </a:cubicBezTo>
                  <a:cubicBezTo>
                    <a:pt x="94110" y="280543"/>
                    <a:pt x="290743" y="248975"/>
                    <a:pt x="273999" y="214875"/>
                  </a:cubicBezTo>
                  <a:cubicBezTo>
                    <a:pt x="257255" y="180774"/>
                    <a:pt x="124487" y="157247"/>
                    <a:pt x="124487" y="157247"/>
                  </a:cubicBezTo>
                  <a:lnTo>
                    <a:pt x="135156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83F0D56-240F-4E21-84C2-DB0359993175}"/>
                </a:ext>
              </a:extLst>
            </p:cNvPr>
            <p:cNvSpPr/>
            <p:nvPr/>
          </p:nvSpPr>
          <p:spPr>
            <a:xfrm>
              <a:off x="8179845" y="5475535"/>
              <a:ext cx="288432" cy="302187"/>
            </a:xfrm>
            <a:custGeom>
              <a:avLst/>
              <a:gdLst>
                <a:gd name="connsiteX0" fmla="*/ 51418 w 288432"/>
                <a:gd name="connsiteY0" fmla="*/ 302137 h 302187"/>
                <a:gd name="connsiteX1" fmla="*/ 20745 w 288432"/>
                <a:gd name="connsiteY1" fmla="*/ 292309 h 302187"/>
                <a:gd name="connsiteX2" fmla="*/ 0 w 288432"/>
                <a:gd name="connsiteY2" fmla="*/ 206091 h 302187"/>
                <a:gd name="connsiteX3" fmla="*/ 0 w 288432"/>
                <a:gd name="connsiteY3" fmla="*/ 203708 h 302187"/>
                <a:gd name="connsiteX4" fmla="*/ 7705 w 288432"/>
                <a:gd name="connsiteY4" fmla="*/ 13553 h 302187"/>
                <a:gd name="connsiteX5" fmla="*/ 14818 w 288432"/>
                <a:gd name="connsiteY5" fmla="*/ 7149 h 302187"/>
                <a:gd name="connsiteX6" fmla="*/ 21219 w 288432"/>
                <a:gd name="connsiteY6" fmla="*/ 13820 h 302187"/>
                <a:gd name="connsiteX7" fmla="*/ 21190 w 288432"/>
                <a:gd name="connsiteY7" fmla="*/ 14297 h 302187"/>
                <a:gd name="connsiteX8" fmla="*/ 13484 w 288432"/>
                <a:gd name="connsiteY8" fmla="*/ 203559 h 302187"/>
                <a:gd name="connsiteX9" fmla="*/ 13484 w 288432"/>
                <a:gd name="connsiteY9" fmla="*/ 205644 h 302187"/>
                <a:gd name="connsiteX10" fmla="*/ 29339 w 288432"/>
                <a:gd name="connsiteY10" fmla="*/ 281588 h 302187"/>
                <a:gd name="connsiteX11" fmla="*/ 66384 w 288432"/>
                <a:gd name="connsiteY11" fmla="*/ 286799 h 302187"/>
                <a:gd name="connsiteX12" fmla="*/ 76756 w 288432"/>
                <a:gd name="connsiteY12" fmla="*/ 284864 h 302187"/>
                <a:gd name="connsiteX13" fmla="*/ 274426 w 288432"/>
                <a:gd name="connsiteY13" fmla="*/ 227236 h 302187"/>
                <a:gd name="connsiteX14" fmla="*/ 274426 w 288432"/>
                <a:gd name="connsiteY14" fmla="*/ 224705 h 302187"/>
                <a:gd name="connsiteX15" fmla="*/ 129804 w 288432"/>
                <a:gd name="connsiteY15" fmla="*/ 170800 h 302187"/>
                <a:gd name="connsiteX16" fmla="*/ 124322 w 288432"/>
                <a:gd name="connsiteY16" fmla="*/ 163652 h 302187"/>
                <a:gd name="connsiteX17" fmla="*/ 134990 w 288432"/>
                <a:gd name="connsiteY17" fmla="*/ 6405 h 302187"/>
                <a:gd name="connsiteX18" fmla="*/ 142103 w 288432"/>
                <a:gd name="connsiteY18" fmla="*/ 2 h 302187"/>
                <a:gd name="connsiteX19" fmla="*/ 148475 w 288432"/>
                <a:gd name="connsiteY19" fmla="*/ 7298 h 302187"/>
                <a:gd name="connsiteX20" fmla="*/ 138399 w 288432"/>
                <a:gd name="connsiteY20" fmla="*/ 159036 h 302187"/>
                <a:gd name="connsiteX21" fmla="*/ 286577 w 288432"/>
                <a:gd name="connsiteY21" fmla="*/ 218599 h 302187"/>
                <a:gd name="connsiteX22" fmla="*/ 286577 w 288432"/>
                <a:gd name="connsiteY22" fmla="*/ 233490 h 302187"/>
                <a:gd name="connsiteX23" fmla="*/ 79127 w 288432"/>
                <a:gd name="connsiteY23" fmla="*/ 298414 h 302187"/>
                <a:gd name="connsiteX24" fmla="*/ 68903 w 288432"/>
                <a:gd name="connsiteY24" fmla="*/ 300350 h 302187"/>
                <a:gd name="connsiteX25" fmla="*/ 51418 w 288432"/>
                <a:gd name="connsiteY25" fmla="*/ 302137 h 3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432" h="302187">
                  <a:moveTo>
                    <a:pt x="51418" y="302137"/>
                  </a:moveTo>
                  <a:cubicBezTo>
                    <a:pt x="40349" y="302658"/>
                    <a:pt x="29473" y="299174"/>
                    <a:pt x="20745" y="292309"/>
                  </a:cubicBezTo>
                  <a:cubicBezTo>
                    <a:pt x="593" y="275631"/>
                    <a:pt x="296" y="241829"/>
                    <a:pt x="0" y="206091"/>
                  </a:cubicBezTo>
                  <a:lnTo>
                    <a:pt x="0" y="203708"/>
                  </a:lnTo>
                  <a:cubicBezTo>
                    <a:pt x="0" y="151888"/>
                    <a:pt x="7705" y="14893"/>
                    <a:pt x="7705" y="13553"/>
                  </a:cubicBezTo>
                  <a:cubicBezTo>
                    <a:pt x="7942" y="9830"/>
                    <a:pt x="11113" y="6986"/>
                    <a:pt x="14818" y="7149"/>
                  </a:cubicBezTo>
                  <a:cubicBezTo>
                    <a:pt x="18419" y="7224"/>
                    <a:pt x="21278" y="10202"/>
                    <a:pt x="21219" y="13820"/>
                  </a:cubicBezTo>
                  <a:cubicBezTo>
                    <a:pt x="21219" y="13985"/>
                    <a:pt x="21204" y="14134"/>
                    <a:pt x="21190" y="14297"/>
                  </a:cubicBezTo>
                  <a:cubicBezTo>
                    <a:pt x="21190" y="15637"/>
                    <a:pt x="13040" y="152335"/>
                    <a:pt x="13484" y="203559"/>
                  </a:cubicBezTo>
                  <a:lnTo>
                    <a:pt x="13484" y="205644"/>
                  </a:lnTo>
                  <a:cubicBezTo>
                    <a:pt x="13484" y="238106"/>
                    <a:pt x="13484" y="268930"/>
                    <a:pt x="29339" y="281588"/>
                  </a:cubicBezTo>
                  <a:cubicBezTo>
                    <a:pt x="40319" y="288720"/>
                    <a:pt x="53878" y="290626"/>
                    <a:pt x="66384" y="286799"/>
                  </a:cubicBezTo>
                  <a:lnTo>
                    <a:pt x="76756" y="284864"/>
                  </a:lnTo>
                  <a:cubicBezTo>
                    <a:pt x="229825" y="257911"/>
                    <a:pt x="269388" y="238702"/>
                    <a:pt x="274426" y="227236"/>
                  </a:cubicBezTo>
                  <a:cubicBezTo>
                    <a:pt x="274426" y="226045"/>
                    <a:pt x="274426" y="225449"/>
                    <a:pt x="274426" y="224705"/>
                  </a:cubicBezTo>
                  <a:cubicBezTo>
                    <a:pt x="263313" y="202219"/>
                    <a:pt x="179888" y="180032"/>
                    <a:pt x="129804" y="170800"/>
                  </a:cubicBezTo>
                  <a:cubicBezTo>
                    <a:pt x="126381" y="170264"/>
                    <a:pt x="123966" y="167122"/>
                    <a:pt x="124322" y="163652"/>
                  </a:cubicBezTo>
                  <a:lnTo>
                    <a:pt x="134990" y="6405"/>
                  </a:lnTo>
                  <a:cubicBezTo>
                    <a:pt x="135302" y="2712"/>
                    <a:pt x="138413" y="-87"/>
                    <a:pt x="142103" y="2"/>
                  </a:cubicBezTo>
                  <a:cubicBezTo>
                    <a:pt x="145837" y="315"/>
                    <a:pt x="148653" y="3546"/>
                    <a:pt x="148475" y="7298"/>
                  </a:cubicBezTo>
                  <a:lnTo>
                    <a:pt x="138399" y="159036"/>
                  </a:lnTo>
                  <a:cubicBezTo>
                    <a:pt x="166849" y="164396"/>
                    <a:pt x="270574" y="186137"/>
                    <a:pt x="286577" y="218599"/>
                  </a:cubicBezTo>
                  <a:cubicBezTo>
                    <a:pt x="289051" y="223245"/>
                    <a:pt x="289051" y="228844"/>
                    <a:pt x="286577" y="233490"/>
                  </a:cubicBezTo>
                  <a:cubicBezTo>
                    <a:pt x="275760" y="255082"/>
                    <a:pt x="212488" y="275036"/>
                    <a:pt x="79127" y="298414"/>
                  </a:cubicBezTo>
                  <a:lnTo>
                    <a:pt x="68903" y="300350"/>
                  </a:lnTo>
                  <a:cubicBezTo>
                    <a:pt x="63139" y="301422"/>
                    <a:pt x="57286" y="302033"/>
                    <a:pt x="51418" y="30213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9432ACCA-D450-4436-A0F6-2A3EA733D781}"/>
                </a:ext>
              </a:extLst>
            </p:cNvPr>
            <p:cNvSpPr/>
            <p:nvPr/>
          </p:nvSpPr>
          <p:spPr>
            <a:xfrm>
              <a:off x="7724532" y="3868370"/>
              <a:ext cx="636978" cy="1711700"/>
            </a:xfrm>
            <a:custGeom>
              <a:avLst/>
              <a:gdLst>
                <a:gd name="connsiteX0" fmla="*/ 26336 w 636978"/>
                <a:gd name="connsiteY0" fmla="*/ 51820 h 1711700"/>
                <a:gd name="connsiteX1" fmla="*/ 6480 w 636978"/>
                <a:gd name="connsiteY1" fmla="*/ 1643054 h 1711700"/>
                <a:gd name="connsiteX2" fmla="*/ 202816 w 636978"/>
                <a:gd name="connsiteY2" fmla="*/ 1691598 h 1711700"/>
                <a:gd name="connsiteX3" fmla="*/ 343141 w 636978"/>
                <a:gd name="connsiteY3" fmla="*/ 502714 h 1711700"/>
                <a:gd name="connsiteX4" fmla="*/ 417230 w 636978"/>
                <a:gd name="connsiteY4" fmla="*/ 1690556 h 1711700"/>
                <a:gd name="connsiteX5" fmla="*/ 636979 w 636978"/>
                <a:gd name="connsiteY5" fmla="*/ 1643649 h 1711700"/>
                <a:gd name="connsiteX6" fmla="*/ 636979 w 636978"/>
                <a:gd name="connsiteY6" fmla="*/ 0 h 17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978" h="1711700">
                  <a:moveTo>
                    <a:pt x="26336" y="51820"/>
                  </a:moveTo>
                  <a:cubicBezTo>
                    <a:pt x="26336" y="51820"/>
                    <a:pt x="-15747" y="1517673"/>
                    <a:pt x="6480" y="1643054"/>
                  </a:cubicBezTo>
                  <a:cubicBezTo>
                    <a:pt x="6480" y="1643054"/>
                    <a:pt x="91979" y="1739993"/>
                    <a:pt x="202816" y="1691598"/>
                  </a:cubicBezTo>
                  <a:lnTo>
                    <a:pt x="343141" y="502714"/>
                  </a:lnTo>
                  <a:lnTo>
                    <a:pt x="417230" y="1690556"/>
                  </a:lnTo>
                  <a:cubicBezTo>
                    <a:pt x="417230" y="1690556"/>
                    <a:pt x="488208" y="1761436"/>
                    <a:pt x="636979" y="1643649"/>
                  </a:cubicBezTo>
                  <a:lnTo>
                    <a:pt x="636979" y="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F2CD0A4B-DF2D-4ED7-B0C9-0EF11FF76BE6}"/>
                </a:ext>
              </a:extLst>
            </p:cNvPr>
            <p:cNvSpPr/>
            <p:nvPr/>
          </p:nvSpPr>
          <p:spPr>
            <a:xfrm>
              <a:off x="7717365" y="3860305"/>
              <a:ext cx="651407" cy="1727640"/>
            </a:xfrm>
            <a:custGeom>
              <a:avLst/>
              <a:gdLst>
                <a:gd name="connsiteX0" fmla="*/ 488856 w 651407"/>
                <a:gd name="connsiteY0" fmla="*/ 1727509 h 1727640"/>
                <a:gd name="connsiteX1" fmla="*/ 419064 w 651407"/>
                <a:gd name="connsiteY1" fmla="*/ 1703832 h 1727640"/>
                <a:gd name="connsiteX2" fmla="*/ 416841 w 651407"/>
                <a:gd name="connsiteY2" fmla="*/ 1699068 h 1727640"/>
                <a:gd name="connsiteX3" fmla="*/ 348235 w 651407"/>
                <a:gd name="connsiteY3" fmla="*/ 593423 h 1727640"/>
                <a:gd name="connsiteX4" fmla="*/ 217690 w 651407"/>
                <a:gd name="connsiteY4" fmla="*/ 1700556 h 1727640"/>
                <a:gd name="connsiteX5" fmla="*/ 213244 w 651407"/>
                <a:gd name="connsiteY5" fmla="*/ 1706513 h 1727640"/>
                <a:gd name="connsiteX6" fmla="*/ 8314 w 651407"/>
                <a:gd name="connsiteY6" fmla="*/ 1656033 h 1727640"/>
                <a:gd name="connsiteX7" fmla="*/ 6535 w 651407"/>
                <a:gd name="connsiteY7" fmla="*/ 1652310 h 1727640"/>
                <a:gd name="connsiteX8" fmla="*/ 26391 w 651407"/>
                <a:gd name="connsiteY8" fmla="*/ 58992 h 1727640"/>
                <a:gd name="connsiteX9" fmla="*/ 33208 w 651407"/>
                <a:gd name="connsiteY9" fmla="*/ 51844 h 1727640"/>
                <a:gd name="connsiteX10" fmla="*/ 643406 w 651407"/>
                <a:gd name="connsiteY10" fmla="*/ 24 h 1727640"/>
                <a:gd name="connsiteX11" fmla="*/ 651378 w 651407"/>
                <a:gd name="connsiteY11" fmla="*/ 6844 h 1727640"/>
                <a:gd name="connsiteX12" fmla="*/ 651407 w 651407"/>
                <a:gd name="connsiteY12" fmla="*/ 7470 h 1727640"/>
                <a:gd name="connsiteX13" fmla="*/ 651407 w 651407"/>
                <a:gd name="connsiteY13" fmla="*/ 1651714 h 1727640"/>
                <a:gd name="connsiteX14" fmla="*/ 648592 w 651407"/>
                <a:gd name="connsiteY14" fmla="*/ 1657671 h 1727640"/>
                <a:gd name="connsiteX15" fmla="*/ 488856 w 651407"/>
                <a:gd name="connsiteY15" fmla="*/ 1727509 h 1727640"/>
                <a:gd name="connsiteX16" fmla="*/ 431511 w 651407"/>
                <a:gd name="connsiteY16" fmla="*/ 1695047 h 1727640"/>
                <a:gd name="connsiteX17" fmla="*/ 636590 w 651407"/>
                <a:gd name="connsiteY17" fmla="*/ 1648141 h 1727640"/>
                <a:gd name="connsiteX18" fmla="*/ 636590 w 651407"/>
                <a:gd name="connsiteY18" fmla="*/ 16106 h 1727640"/>
                <a:gd name="connsiteX19" fmla="*/ 41061 w 651407"/>
                <a:gd name="connsiteY19" fmla="*/ 66735 h 1727640"/>
                <a:gd name="connsiteX20" fmla="*/ 20909 w 651407"/>
                <a:gd name="connsiteY20" fmla="*/ 1647694 h 1727640"/>
                <a:gd name="connsiteX21" fmla="*/ 203464 w 651407"/>
                <a:gd name="connsiteY21" fmla="*/ 1694451 h 1727640"/>
                <a:gd name="connsiteX22" fmla="*/ 343197 w 651407"/>
                <a:gd name="connsiteY22" fmla="*/ 509886 h 1727640"/>
                <a:gd name="connsiteX23" fmla="*/ 350265 w 651407"/>
                <a:gd name="connsiteY23" fmla="*/ 503304 h 1727640"/>
                <a:gd name="connsiteX24" fmla="*/ 350754 w 651407"/>
                <a:gd name="connsiteY24" fmla="*/ 503334 h 1727640"/>
                <a:gd name="connsiteX25" fmla="*/ 358014 w 651407"/>
                <a:gd name="connsiteY25" fmla="*/ 510184 h 17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1407" h="1727640">
                  <a:moveTo>
                    <a:pt x="488856" y="1727509"/>
                  </a:moveTo>
                  <a:cubicBezTo>
                    <a:pt x="463443" y="1728819"/>
                    <a:pt x="438490" y="1720361"/>
                    <a:pt x="419064" y="1703832"/>
                  </a:cubicBezTo>
                  <a:cubicBezTo>
                    <a:pt x="417745" y="1702582"/>
                    <a:pt x="416945" y="1700884"/>
                    <a:pt x="416841" y="1699068"/>
                  </a:cubicBezTo>
                  <a:lnTo>
                    <a:pt x="348235" y="593423"/>
                  </a:lnTo>
                  <a:lnTo>
                    <a:pt x="217690" y="1700556"/>
                  </a:lnTo>
                  <a:cubicBezTo>
                    <a:pt x="217319" y="1703177"/>
                    <a:pt x="215645" y="1705426"/>
                    <a:pt x="213244" y="1706513"/>
                  </a:cubicBezTo>
                  <a:cubicBezTo>
                    <a:pt x="98702" y="1756397"/>
                    <a:pt x="9203" y="1657075"/>
                    <a:pt x="8314" y="1656033"/>
                  </a:cubicBezTo>
                  <a:cubicBezTo>
                    <a:pt x="7402" y="1654976"/>
                    <a:pt x="6789" y="1653680"/>
                    <a:pt x="6535" y="1652310"/>
                  </a:cubicBezTo>
                  <a:cubicBezTo>
                    <a:pt x="-15395" y="1527674"/>
                    <a:pt x="24761" y="119448"/>
                    <a:pt x="26391" y="58992"/>
                  </a:cubicBezTo>
                  <a:cubicBezTo>
                    <a:pt x="26593" y="55239"/>
                    <a:pt x="29490" y="52202"/>
                    <a:pt x="33208" y="51844"/>
                  </a:cubicBezTo>
                  <a:lnTo>
                    <a:pt x="643406" y="24"/>
                  </a:lnTo>
                  <a:cubicBezTo>
                    <a:pt x="647481" y="-304"/>
                    <a:pt x="651052" y="2749"/>
                    <a:pt x="651378" y="6844"/>
                  </a:cubicBezTo>
                  <a:cubicBezTo>
                    <a:pt x="651407" y="7053"/>
                    <a:pt x="651407" y="7261"/>
                    <a:pt x="651407" y="7470"/>
                  </a:cubicBezTo>
                  <a:lnTo>
                    <a:pt x="651407" y="1651714"/>
                  </a:lnTo>
                  <a:cubicBezTo>
                    <a:pt x="651422" y="1654022"/>
                    <a:pt x="650385" y="1656226"/>
                    <a:pt x="648592" y="1657671"/>
                  </a:cubicBezTo>
                  <a:cubicBezTo>
                    <a:pt x="579393" y="1712320"/>
                    <a:pt x="526345" y="1727509"/>
                    <a:pt x="488856" y="1727509"/>
                  </a:cubicBezTo>
                  <a:close/>
                  <a:moveTo>
                    <a:pt x="431511" y="1695047"/>
                  </a:moveTo>
                  <a:cubicBezTo>
                    <a:pt x="443513" y="1704875"/>
                    <a:pt x="509008" y="1747760"/>
                    <a:pt x="636590" y="1648141"/>
                  </a:cubicBezTo>
                  <a:lnTo>
                    <a:pt x="636590" y="16106"/>
                  </a:lnTo>
                  <a:lnTo>
                    <a:pt x="41061" y="66735"/>
                  </a:lnTo>
                  <a:cubicBezTo>
                    <a:pt x="38097" y="173651"/>
                    <a:pt x="608" y="1515910"/>
                    <a:pt x="20909" y="1647694"/>
                  </a:cubicBezTo>
                  <a:cubicBezTo>
                    <a:pt x="32318" y="1659905"/>
                    <a:pt x="107000" y="1733763"/>
                    <a:pt x="203464" y="1694451"/>
                  </a:cubicBezTo>
                  <a:lnTo>
                    <a:pt x="343197" y="509886"/>
                  </a:lnTo>
                  <a:cubicBezTo>
                    <a:pt x="343345" y="506104"/>
                    <a:pt x="346501" y="503155"/>
                    <a:pt x="350265" y="503304"/>
                  </a:cubicBezTo>
                  <a:cubicBezTo>
                    <a:pt x="350428" y="503304"/>
                    <a:pt x="350591" y="503319"/>
                    <a:pt x="350754" y="503334"/>
                  </a:cubicBezTo>
                  <a:cubicBezTo>
                    <a:pt x="354562" y="503394"/>
                    <a:pt x="357703" y="506357"/>
                    <a:pt x="358014" y="51018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F1EA8ABF-614B-406C-B1C8-F8225847760F}"/>
                </a:ext>
              </a:extLst>
            </p:cNvPr>
            <p:cNvSpPr/>
            <p:nvPr/>
          </p:nvSpPr>
          <p:spPr>
            <a:xfrm>
              <a:off x="8993936" y="3141251"/>
              <a:ext cx="254933" cy="235424"/>
            </a:xfrm>
            <a:custGeom>
              <a:avLst/>
              <a:gdLst>
                <a:gd name="connsiteX0" fmla="*/ 0 w 254933"/>
                <a:gd name="connsiteY0" fmla="*/ 146377 h 235424"/>
                <a:gd name="connsiteX1" fmla="*/ 87129 w 254933"/>
                <a:gd name="connsiteY1" fmla="*/ 95153 h 235424"/>
                <a:gd name="connsiteX2" fmla="*/ 125952 w 254933"/>
                <a:gd name="connsiteY2" fmla="*/ 9679 h 235424"/>
                <a:gd name="connsiteX3" fmla="*/ 145807 w 254933"/>
                <a:gd name="connsiteY3" fmla="*/ 6255 h 235424"/>
                <a:gd name="connsiteX4" fmla="*/ 141362 w 254933"/>
                <a:gd name="connsiteY4" fmla="*/ 74604 h 235424"/>
                <a:gd name="connsiteX5" fmla="*/ 248199 w 254933"/>
                <a:gd name="connsiteY5" fmla="*/ 149 h 235424"/>
                <a:gd name="connsiteX6" fmla="*/ 244642 w 254933"/>
                <a:gd name="connsiteY6" fmla="*/ 35292 h 235424"/>
                <a:gd name="connsiteX7" fmla="*/ 195003 w 254933"/>
                <a:gd name="connsiteY7" fmla="*/ 78922 h 235424"/>
                <a:gd name="connsiteX8" fmla="*/ 224638 w 254933"/>
                <a:gd name="connsiteY8" fmla="*/ 132082 h 235424"/>
                <a:gd name="connsiteX9" fmla="*/ 85943 w 254933"/>
                <a:gd name="connsiteY9" fmla="*/ 235424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933" h="235424">
                  <a:moveTo>
                    <a:pt x="0" y="146377"/>
                  </a:moveTo>
                  <a:cubicBezTo>
                    <a:pt x="0" y="146377"/>
                    <a:pt x="81202" y="100216"/>
                    <a:pt x="87129" y="95153"/>
                  </a:cubicBezTo>
                  <a:cubicBezTo>
                    <a:pt x="93056" y="90090"/>
                    <a:pt x="121358" y="14593"/>
                    <a:pt x="125952" y="9679"/>
                  </a:cubicBezTo>
                  <a:cubicBezTo>
                    <a:pt x="130545" y="4765"/>
                    <a:pt x="141955" y="-4169"/>
                    <a:pt x="145807" y="6255"/>
                  </a:cubicBezTo>
                  <a:cubicBezTo>
                    <a:pt x="149660" y="16678"/>
                    <a:pt x="141362" y="74604"/>
                    <a:pt x="141362" y="74604"/>
                  </a:cubicBezTo>
                  <a:cubicBezTo>
                    <a:pt x="141362" y="74604"/>
                    <a:pt x="241234" y="-3871"/>
                    <a:pt x="248199" y="149"/>
                  </a:cubicBezTo>
                  <a:cubicBezTo>
                    <a:pt x="255163" y="4170"/>
                    <a:pt x="260349" y="13253"/>
                    <a:pt x="244642" y="35292"/>
                  </a:cubicBezTo>
                  <a:cubicBezTo>
                    <a:pt x="230462" y="52342"/>
                    <a:pt x="213703" y="67069"/>
                    <a:pt x="195003" y="78922"/>
                  </a:cubicBezTo>
                  <a:cubicBezTo>
                    <a:pt x="195003" y="78922"/>
                    <a:pt x="230121" y="118531"/>
                    <a:pt x="224638" y="132082"/>
                  </a:cubicBezTo>
                  <a:cubicBezTo>
                    <a:pt x="219156" y="145633"/>
                    <a:pt x="85943" y="235424"/>
                    <a:pt x="85943" y="235424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AB05E59B-3279-4667-9BB9-7920A5F02B89}"/>
                </a:ext>
              </a:extLst>
            </p:cNvPr>
            <p:cNvSpPr/>
            <p:nvPr/>
          </p:nvSpPr>
          <p:spPr>
            <a:xfrm>
              <a:off x="8986264" y="3134386"/>
              <a:ext cx="267843" cy="249439"/>
            </a:xfrm>
            <a:custGeom>
              <a:avLst/>
              <a:gdLst>
                <a:gd name="connsiteX0" fmla="*/ 94208 w 267843"/>
                <a:gd name="connsiteY0" fmla="*/ 249437 h 249439"/>
                <a:gd name="connsiteX1" fmla="*/ 88577 w 267843"/>
                <a:gd name="connsiteY1" fmla="*/ 246459 h 249439"/>
                <a:gd name="connsiteX2" fmla="*/ 90341 w 267843"/>
                <a:gd name="connsiteY2" fmla="*/ 236929 h 249439"/>
                <a:gd name="connsiteX3" fmla="*/ 90356 w 267843"/>
                <a:gd name="connsiteY3" fmla="*/ 236929 h 249439"/>
                <a:gd name="connsiteX4" fmla="*/ 226680 w 267843"/>
                <a:gd name="connsiteY4" fmla="*/ 136564 h 249439"/>
                <a:gd name="connsiteX5" fmla="*/ 197044 w 267843"/>
                <a:gd name="connsiteY5" fmla="*/ 90552 h 249439"/>
                <a:gd name="connsiteX6" fmla="*/ 195414 w 267843"/>
                <a:gd name="connsiteY6" fmla="*/ 85042 h 249439"/>
                <a:gd name="connsiteX7" fmla="*/ 198526 w 267843"/>
                <a:gd name="connsiteY7" fmla="*/ 80277 h 249439"/>
                <a:gd name="connsiteX8" fmla="*/ 246239 w 267843"/>
                <a:gd name="connsiteY8" fmla="*/ 38583 h 249439"/>
                <a:gd name="connsiteX9" fmla="*/ 255130 w 267843"/>
                <a:gd name="connsiteY9" fmla="*/ 17289 h 249439"/>
                <a:gd name="connsiteX10" fmla="*/ 253500 w 267843"/>
                <a:gd name="connsiteY10" fmla="*/ 14460 h 249439"/>
                <a:gd name="connsiteX11" fmla="*/ 152590 w 267843"/>
                <a:gd name="connsiteY11" fmla="*/ 86829 h 249439"/>
                <a:gd name="connsiteX12" fmla="*/ 145033 w 267843"/>
                <a:gd name="connsiteY12" fmla="*/ 86829 h 249439"/>
                <a:gd name="connsiteX13" fmla="*/ 141625 w 267843"/>
                <a:gd name="connsiteY13" fmla="*/ 79979 h 249439"/>
                <a:gd name="connsiteX14" fmla="*/ 146515 w 267843"/>
                <a:gd name="connsiteY14" fmla="*/ 15055 h 249439"/>
                <a:gd name="connsiteX15" fmla="*/ 138069 w 267843"/>
                <a:gd name="connsiteY15" fmla="*/ 20714 h 249439"/>
                <a:gd name="connsiteX16" fmla="*/ 123251 w 267843"/>
                <a:gd name="connsiteY16" fmla="*/ 54814 h 249439"/>
                <a:gd name="connsiteX17" fmla="*/ 98653 w 267843"/>
                <a:gd name="connsiteY17" fmla="*/ 106783 h 249439"/>
                <a:gd name="connsiteX18" fmla="*/ 9746 w 267843"/>
                <a:gd name="connsiteY18" fmla="*/ 158752 h 249439"/>
                <a:gd name="connsiteX19" fmla="*/ 663 w 267843"/>
                <a:gd name="connsiteY19" fmla="*/ 155506 h 249439"/>
                <a:gd name="connsiteX20" fmla="*/ 3079 w 267843"/>
                <a:gd name="connsiteY20" fmla="*/ 146839 h 249439"/>
                <a:gd name="connsiteX21" fmla="*/ 89318 w 267843"/>
                <a:gd name="connsiteY21" fmla="*/ 96210 h 249439"/>
                <a:gd name="connsiteX22" fmla="*/ 110063 w 267843"/>
                <a:gd name="connsiteY22" fmla="*/ 49602 h 249439"/>
                <a:gd name="connsiteX23" fmla="*/ 127548 w 267843"/>
                <a:gd name="connsiteY23" fmla="*/ 11481 h 249439"/>
                <a:gd name="connsiteX24" fmla="*/ 148886 w 267843"/>
                <a:gd name="connsiteY24" fmla="*/ 1207 h 249439"/>
                <a:gd name="connsiteX25" fmla="*/ 158666 w 267843"/>
                <a:gd name="connsiteY25" fmla="*/ 10290 h 249439"/>
                <a:gd name="connsiteX26" fmla="*/ 156739 w 267843"/>
                <a:gd name="connsiteY26" fmla="*/ 65386 h 249439"/>
                <a:gd name="connsiteX27" fmla="*/ 258242 w 267843"/>
                <a:gd name="connsiteY27" fmla="*/ 1058 h 249439"/>
                <a:gd name="connsiteX28" fmla="*/ 267725 w 267843"/>
                <a:gd name="connsiteY28" fmla="*/ 14013 h 249439"/>
                <a:gd name="connsiteX29" fmla="*/ 256760 w 267843"/>
                <a:gd name="connsiteY29" fmla="*/ 46028 h 249439"/>
                <a:gd name="connsiteX30" fmla="*/ 212306 w 267843"/>
                <a:gd name="connsiteY30" fmla="*/ 86978 h 249439"/>
                <a:gd name="connsiteX31" fmla="*/ 238682 w 267843"/>
                <a:gd name="connsiteY31" fmla="*/ 141032 h 249439"/>
                <a:gd name="connsiteX32" fmla="*/ 97320 w 267843"/>
                <a:gd name="connsiteY32" fmla="*/ 247799 h 249439"/>
                <a:gd name="connsiteX33" fmla="*/ 94208 w 267843"/>
                <a:gd name="connsiteY33" fmla="*/ 249437 h 24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7843" h="249439">
                  <a:moveTo>
                    <a:pt x="94208" y="249437"/>
                  </a:moveTo>
                  <a:cubicBezTo>
                    <a:pt x="91941" y="249496"/>
                    <a:pt x="89807" y="248365"/>
                    <a:pt x="88577" y="246459"/>
                  </a:cubicBezTo>
                  <a:cubicBezTo>
                    <a:pt x="86444" y="243332"/>
                    <a:pt x="87244" y="239073"/>
                    <a:pt x="90341" y="236929"/>
                  </a:cubicBezTo>
                  <a:cubicBezTo>
                    <a:pt x="90356" y="236929"/>
                    <a:pt x="90356" y="236929"/>
                    <a:pt x="90356" y="236929"/>
                  </a:cubicBezTo>
                  <a:cubicBezTo>
                    <a:pt x="153479" y="194490"/>
                    <a:pt x="221642" y="145350"/>
                    <a:pt x="226680" y="136564"/>
                  </a:cubicBezTo>
                  <a:cubicBezTo>
                    <a:pt x="228309" y="131650"/>
                    <a:pt x="214529" y="109612"/>
                    <a:pt x="197044" y="90552"/>
                  </a:cubicBezTo>
                  <a:cubicBezTo>
                    <a:pt x="195710" y="89048"/>
                    <a:pt x="195103" y="87038"/>
                    <a:pt x="195414" y="85042"/>
                  </a:cubicBezTo>
                  <a:cubicBezTo>
                    <a:pt x="195666" y="83062"/>
                    <a:pt x="196822" y="81305"/>
                    <a:pt x="198526" y="80277"/>
                  </a:cubicBezTo>
                  <a:cubicBezTo>
                    <a:pt x="216485" y="68945"/>
                    <a:pt x="232577" y="54873"/>
                    <a:pt x="246239" y="38583"/>
                  </a:cubicBezTo>
                  <a:cubicBezTo>
                    <a:pt x="255130" y="25925"/>
                    <a:pt x="255723" y="19820"/>
                    <a:pt x="255130" y="17289"/>
                  </a:cubicBezTo>
                  <a:cubicBezTo>
                    <a:pt x="254907" y="16202"/>
                    <a:pt x="254330" y="15204"/>
                    <a:pt x="253500" y="14460"/>
                  </a:cubicBezTo>
                  <a:cubicBezTo>
                    <a:pt x="218307" y="36304"/>
                    <a:pt x="184597" y="60487"/>
                    <a:pt x="152590" y="86829"/>
                  </a:cubicBezTo>
                  <a:cubicBezTo>
                    <a:pt x="150309" y="88408"/>
                    <a:pt x="147315" y="88408"/>
                    <a:pt x="145033" y="86829"/>
                  </a:cubicBezTo>
                  <a:cubicBezTo>
                    <a:pt x="142648" y="85429"/>
                    <a:pt x="141314" y="82734"/>
                    <a:pt x="141625" y="79979"/>
                  </a:cubicBezTo>
                  <a:cubicBezTo>
                    <a:pt x="145611" y="58581"/>
                    <a:pt x="147256" y="36811"/>
                    <a:pt x="146515" y="15055"/>
                  </a:cubicBezTo>
                  <a:cubicBezTo>
                    <a:pt x="145626" y="15055"/>
                    <a:pt x="141625" y="16842"/>
                    <a:pt x="138069" y="20714"/>
                  </a:cubicBezTo>
                  <a:cubicBezTo>
                    <a:pt x="134513" y="24585"/>
                    <a:pt x="129030" y="40667"/>
                    <a:pt x="123251" y="54814"/>
                  </a:cubicBezTo>
                  <a:cubicBezTo>
                    <a:pt x="108433" y="91445"/>
                    <a:pt x="102654" y="103358"/>
                    <a:pt x="98653" y="106783"/>
                  </a:cubicBezTo>
                  <a:cubicBezTo>
                    <a:pt x="94653" y="110208"/>
                    <a:pt x="24564" y="151455"/>
                    <a:pt x="9746" y="158752"/>
                  </a:cubicBezTo>
                  <a:cubicBezTo>
                    <a:pt x="6353" y="160375"/>
                    <a:pt x="2278" y="158930"/>
                    <a:pt x="663" y="155506"/>
                  </a:cubicBezTo>
                  <a:cubicBezTo>
                    <a:pt x="-804" y="152423"/>
                    <a:pt x="233" y="148715"/>
                    <a:pt x="3079" y="146839"/>
                  </a:cubicBezTo>
                  <a:cubicBezTo>
                    <a:pt x="34196" y="129268"/>
                    <a:pt x="85021" y="99933"/>
                    <a:pt x="89318" y="96210"/>
                  </a:cubicBezTo>
                  <a:cubicBezTo>
                    <a:pt x="97068" y="81066"/>
                    <a:pt x="104003" y="65505"/>
                    <a:pt x="110063" y="49602"/>
                  </a:cubicBezTo>
                  <a:cubicBezTo>
                    <a:pt x="114627" y="36349"/>
                    <a:pt x="120480" y="23573"/>
                    <a:pt x="127548" y="11481"/>
                  </a:cubicBezTo>
                  <a:cubicBezTo>
                    <a:pt x="130216" y="8652"/>
                    <a:pt x="139699" y="-431"/>
                    <a:pt x="148886" y="1207"/>
                  </a:cubicBezTo>
                  <a:cubicBezTo>
                    <a:pt x="153509" y="2294"/>
                    <a:pt x="157228" y="5748"/>
                    <a:pt x="158666" y="10290"/>
                  </a:cubicBezTo>
                  <a:cubicBezTo>
                    <a:pt x="160636" y="28651"/>
                    <a:pt x="159999" y="47204"/>
                    <a:pt x="156739" y="65386"/>
                  </a:cubicBezTo>
                  <a:cubicBezTo>
                    <a:pt x="247869" y="-5196"/>
                    <a:pt x="253944" y="-1474"/>
                    <a:pt x="258242" y="1058"/>
                  </a:cubicBezTo>
                  <a:cubicBezTo>
                    <a:pt x="263131" y="3768"/>
                    <a:pt x="266599" y="8503"/>
                    <a:pt x="267725" y="14013"/>
                  </a:cubicBezTo>
                  <a:cubicBezTo>
                    <a:pt x="268599" y="25747"/>
                    <a:pt x="264628" y="37317"/>
                    <a:pt x="256760" y="46028"/>
                  </a:cubicBezTo>
                  <a:cubicBezTo>
                    <a:pt x="244120" y="61887"/>
                    <a:pt x="229125" y="75706"/>
                    <a:pt x="212306" y="86978"/>
                  </a:cubicBezTo>
                  <a:cubicBezTo>
                    <a:pt x="224753" y="101869"/>
                    <a:pt x="243572" y="127481"/>
                    <a:pt x="238682" y="141032"/>
                  </a:cubicBezTo>
                  <a:cubicBezTo>
                    <a:pt x="233792" y="154582"/>
                    <a:pt x="138069" y="220400"/>
                    <a:pt x="97320" y="247799"/>
                  </a:cubicBezTo>
                  <a:cubicBezTo>
                    <a:pt x="96431" y="248588"/>
                    <a:pt x="95364" y="249154"/>
                    <a:pt x="94208" y="24943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8303282B-A00B-47B1-9B1E-ACCD3DF1C989}"/>
                </a:ext>
              </a:extLst>
            </p:cNvPr>
            <p:cNvSpPr/>
            <p:nvPr/>
          </p:nvSpPr>
          <p:spPr>
            <a:xfrm>
              <a:off x="7697444" y="3189903"/>
              <a:ext cx="717715" cy="1040760"/>
            </a:xfrm>
            <a:custGeom>
              <a:avLst/>
              <a:gdLst>
                <a:gd name="connsiteX0" fmla="*/ 593831 w 717715"/>
                <a:gd name="connsiteY0" fmla="*/ 15080 h 1040760"/>
                <a:gd name="connsiteX1" fmla="*/ 71058 w 717715"/>
                <a:gd name="connsiteY1" fmla="*/ 40842 h 1040760"/>
                <a:gd name="connsiteX2" fmla="*/ 24678 w 717715"/>
                <a:gd name="connsiteY2" fmla="*/ 1040761 h 1040760"/>
                <a:gd name="connsiteX3" fmla="*/ 688369 w 717715"/>
                <a:gd name="connsiteY3" fmla="*/ 1035251 h 1040760"/>
                <a:gd name="connsiteX4" fmla="*/ 593831 w 717715"/>
                <a:gd name="connsiteY4" fmla="*/ 15080 h 10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715" h="1040760">
                  <a:moveTo>
                    <a:pt x="593831" y="15080"/>
                  </a:moveTo>
                  <a:cubicBezTo>
                    <a:pt x="593831" y="15080"/>
                    <a:pt x="449950" y="-32272"/>
                    <a:pt x="71058" y="40842"/>
                  </a:cubicBezTo>
                  <a:cubicBezTo>
                    <a:pt x="5267" y="53499"/>
                    <a:pt x="-24962" y="669979"/>
                    <a:pt x="24678" y="1040761"/>
                  </a:cubicBezTo>
                  <a:lnTo>
                    <a:pt x="688369" y="1035251"/>
                  </a:lnTo>
                  <a:cubicBezTo>
                    <a:pt x="688369" y="1035251"/>
                    <a:pt x="797872" y="66454"/>
                    <a:pt x="593831" y="1508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121599E1-F563-4C36-8A78-84AE990A5488}"/>
                </a:ext>
              </a:extLst>
            </p:cNvPr>
            <p:cNvSpPr/>
            <p:nvPr/>
          </p:nvSpPr>
          <p:spPr>
            <a:xfrm>
              <a:off x="7484147" y="3141549"/>
              <a:ext cx="356266" cy="1137956"/>
            </a:xfrm>
            <a:custGeom>
              <a:avLst/>
              <a:gdLst>
                <a:gd name="connsiteX0" fmla="*/ 259312 w 356266"/>
                <a:gd name="connsiteY0" fmla="*/ 0 h 1137956"/>
                <a:gd name="connsiteX1" fmla="*/ 106540 w 356266"/>
                <a:gd name="connsiteY1" fmla="*/ 502565 h 1137956"/>
                <a:gd name="connsiteX2" fmla="*/ 0 w 356266"/>
                <a:gd name="connsiteY2" fmla="*/ 1087030 h 1137956"/>
                <a:gd name="connsiteX3" fmla="*/ 150846 w 356266"/>
                <a:gd name="connsiteY3" fmla="*/ 1137957 h 1137956"/>
                <a:gd name="connsiteX4" fmla="*/ 355628 w 356266"/>
                <a:gd name="connsiteY4" fmla="*/ 487228 h 1137956"/>
                <a:gd name="connsiteX5" fmla="*/ 259312 w 356266"/>
                <a:gd name="connsiteY5" fmla="*/ 0 h 113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66" h="1137956">
                  <a:moveTo>
                    <a:pt x="259312" y="0"/>
                  </a:moveTo>
                  <a:cubicBezTo>
                    <a:pt x="259312" y="0"/>
                    <a:pt x="115727" y="461616"/>
                    <a:pt x="106540" y="502565"/>
                  </a:cubicBezTo>
                  <a:cubicBezTo>
                    <a:pt x="97353" y="543515"/>
                    <a:pt x="0" y="1087030"/>
                    <a:pt x="0" y="1087030"/>
                  </a:cubicBezTo>
                  <a:lnTo>
                    <a:pt x="150846" y="1137957"/>
                  </a:lnTo>
                  <a:cubicBezTo>
                    <a:pt x="150846" y="1137957"/>
                    <a:pt x="369557" y="629882"/>
                    <a:pt x="355628" y="487228"/>
                  </a:cubicBezTo>
                  <a:cubicBezTo>
                    <a:pt x="341699" y="344574"/>
                    <a:pt x="259312" y="0"/>
                    <a:pt x="259312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81F060B8-EB99-49ED-A2DF-47AF946C0276}"/>
                </a:ext>
              </a:extLst>
            </p:cNvPr>
            <p:cNvSpPr/>
            <p:nvPr/>
          </p:nvSpPr>
          <p:spPr>
            <a:xfrm>
              <a:off x="8161322" y="3205040"/>
              <a:ext cx="980792" cy="607854"/>
            </a:xfrm>
            <a:custGeom>
              <a:avLst/>
              <a:gdLst>
                <a:gd name="connsiteX0" fmla="*/ 117505 w 980792"/>
                <a:gd name="connsiteY0" fmla="*/ 242 h 607854"/>
                <a:gd name="connsiteX1" fmla="*/ 492693 w 980792"/>
                <a:gd name="connsiteY1" fmla="*/ 283168 h 607854"/>
                <a:gd name="connsiteX2" fmla="*/ 868177 w 980792"/>
                <a:gd name="connsiteY2" fmla="*/ 30023 h 607854"/>
                <a:gd name="connsiteX3" fmla="*/ 980792 w 980792"/>
                <a:gd name="connsiteY3" fmla="*/ 153915 h 607854"/>
                <a:gd name="connsiteX4" fmla="*/ 565893 w 980792"/>
                <a:gd name="connsiteY4" fmla="*/ 598555 h 607854"/>
                <a:gd name="connsiteX5" fmla="*/ 0 w 980792"/>
                <a:gd name="connsiteY5" fmla="*/ 368492 h 607854"/>
                <a:gd name="connsiteX6" fmla="*/ 117505 w 980792"/>
                <a:gd name="connsiteY6" fmla="*/ 242 h 60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792" h="607854">
                  <a:moveTo>
                    <a:pt x="117505" y="242"/>
                  </a:moveTo>
                  <a:cubicBezTo>
                    <a:pt x="232936" y="11261"/>
                    <a:pt x="473133" y="291358"/>
                    <a:pt x="492693" y="283168"/>
                  </a:cubicBezTo>
                  <a:cubicBezTo>
                    <a:pt x="512253" y="274978"/>
                    <a:pt x="868177" y="30023"/>
                    <a:pt x="868177" y="30023"/>
                  </a:cubicBezTo>
                  <a:lnTo>
                    <a:pt x="980792" y="153915"/>
                  </a:lnTo>
                  <a:cubicBezTo>
                    <a:pt x="980792" y="153915"/>
                    <a:pt x="635981" y="555967"/>
                    <a:pt x="565893" y="598555"/>
                  </a:cubicBezTo>
                  <a:cubicBezTo>
                    <a:pt x="458019" y="663330"/>
                    <a:pt x="0" y="368492"/>
                    <a:pt x="0" y="368492"/>
                  </a:cubicBezTo>
                  <a:cubicBezTo>
                    <a:pt x="0" y="368492"/>
                    <a:pt x="2074" y="-10926"/>
                    <a:pt x="117505" y="242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99D21996-8FB8-404A-AB27-97104DD8D4A9}"/>
                </a:ext>
              </a:extLst>
            </p:cNvPr>
            <p:cNvSpPr/>
            <p:nvPr/>
          </p:nvSpPr>
          <p:spPr>
            <a:xfrm>
              <a:off x="7533874" y="4311074"/>
              <a:ext cx="31327" cy="68646"/>
            </a:xfrm>
            <a:custGeom>
              <a:avLst/>
              <a:gdLst>
                <a:gd name="connsiteX0" fmla="*/ 31327 w 31327"/>
                <a:gd name="connsiteY0" fmla="*/ 68647 h 68646"/>
                <a:gd name="connsiteX1" fmla="*/ 5248 w 31327"/>
                <a:gd name="connsiteY1" fmla="*/ 0 h 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327" h="68646">
                  <a:moveTo>
                    <a:pt x="31327" y="68647"/>
                  </a:moveTo>
                  <a:cubicBezTo>
                    <a:pt x="31327" y="68647"/>
                    <a:pt x="-15349" y="43184"/>
                    <a:pt x="5248" y="0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EC7438EB-3AA3-48E6-9529-91176F0126B6}"/>
                </a:ext>
              </a:extLst>
            </p:cNvPr>
            <p:cNvSpPr/>
            <p:nvPr/>
          </p:nvSpPr>
          <p:spPr>
            <a:xfrm>
              <a:off x="7526790" y="4304216"/>
              <a:ext cx="44383" cy="82354"/>
            </a:xfrm>
            <a:custGeom>
              <a:avLst/>
              <a:gdLst>
                <a:gd name="connsiteX0" fmla="*/ 38411 w 44383"/>
                <a:gd name="connsiteY0" fmla="*/ 82355 h 82354"/>
                <a:gd name="connsiteX1" fmla="*/ 35151 w 44383"/>
                <a:gd name="connsiteY1" fmla="*/ 81461 h 82354"/>
                <a:gd name="connsiteX2" fmla="*/ 5516 w 44383"/>
                <a:gd name="connsiteY2" fmla="*/ 3880 h 82354"/>
                <a:gd name="connsiteX3" fmla="*/ 14629 w 44383"/>
                <a:gd name="connsiteY3" fmla="*/ 678 h 82354"/>
                <a:gd name="connsiteX4" fmla="*/ 17815 w 44383"/>
                <a:gd name="connsiteY4" fmla="*/ 9836 h 82354"/>
                <a:gd name="connsiteX5" fmla="*/ 40930 w 44383"/>
                <a:gd name="connsiteY5" fmla="*/ 69400 h 82354"/>
                <a:gd name="connsiteX6" fmla="*/ 43494 w 44383"/>
                <a:gd name="connsiteY6" fmla="*/ 78736 h 82354"/>
                <a:gd name="connsiteX7" fmla="*/ 37670 w 44383"/>
                <a:gd name="connsiteY7" fmla="*/ 82205 h 8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83" h="82354">
                  <a:moveTo>
                    <a:pt x="38411" y="82355"/>
                  </a:moveTo>
                  <a:cubicBezTo>
                    <a:pt x="37267" y="82340"/>
                    <a:pt x="36146" y="82027"/>
                    <a:pt x="35151" y="81461"/>
                  </a:cubicBezTo>
                  <a:cubicBezTo>
                    <a:pt x="17074" y="71633"/>
                    <a:pt x="-12266" y="42745"/>
                    <a:pt x="5516" y="3880"/>
                  </a:cubicBezTo>
                  <a:cubicBezTo>
                    <a:pt x="7153" y="470"/>
                    <a:pt x="11233" y="-960"/>
                    <a:pt x="14629" y="678"/>
                  </a:cubicBezTo>
                  <a:cubicBezTo>
                    <a:pt x="18025" y="2316"/>
                    <a:pt x="19452" y="6426"/>
                    <a:pt x="17815" y="9836"/>
                  </a:cubicBezTo>
                  <a:cubicBezTo>
                    <a:pt x="181" y="46765"/>
                    <a:pt x="39300" y="69400"/>
                    <a:pt x="40930" y="69400"/>
                  </a:cubicBezTo>
                  <a:cubicBezTo>
                    <a:pt x="44204" y="71261"/>
                    <a:pt x="45352" y="75445"/>
                    <a:pt x="43494" y="78736"/>
                  </a:cubicBezTo>
                  <a:cubicBezTo>
                    <a:pt x="42301" y="80851"/>
                    <a:pt x="40086" y="82176"/>
                    <a:pt x="37670" y="8220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42E5E6AA-362C-4F5F-AF05-0AEAEB6448B6}"/>
                </a:ext>
              </a:extLst>
            </p:cNvPr>
            <p:cNvSpPr/>
            <p:nvPr/>
          </p:nvSpPr>
          <p:spPr>
            <a:xfrm>
              <a:off x="8216403" y="3555288"/>
              <a:ext cx="419220" cy="257092"/>
            </a:xfrm>
            <a:custGeom>
              <a:avLst/>
              <a:gdLst>
                <a:gd name="connsiteX0" fmla="*/ 412867 w 419220"/>
                <a:gd name="connsiteY0" fmla="*/ 257093 h 257092"/>
                <a:gd name="connsiteX1" fmla="*/ 411533 w 419220"/>
                <a:gd name="connsiteY1" fmla="*/ 257093 h 257092"/>
                <a:gd name="connsiteX2" fmla="*/ 11452 w 419220"/>
                <a:gd name="connsiteY2" fmla="*/ 18840 h 257092"/>
                <a:gd name="connsiteX3" fmla="*/ 3005 w 419220"/>
                <a:gd name="connsiteY3" fmla="*/ 12437 h 257092"/>
                <a:gd name="connsiteX4" fmla="*/ 1079 w 419220"/>
                <a:gd name="connsiteY4" fmla="*/ 3055 h 257092"/>
                <a:gd name="connsiteX5" fmla="*/ 10118 w 419220"/>
                <a:gd name="connsiteY5" fmla="*/ 971 h 257092"/>
                <a:gd name="connsiteX6" fmla="*/ 19601 w 419220"/>
                <a:gd name="connsiteY6" fmla="*/ 7969 h 257092"/>
                <a:gd name="connsiteX7" fmla="*/ 413756 w 419220"/>
                <a:gd name="connsiteY7" fmla="*/ 243989 h 257092"/>
                <a:gd name="connsiteX8" fmla="*/ 419090 w 419220"/>
                <a:gd name="connsiteY8" fmla="*/ 252030 h 257092"/>
                <a:gd name="connsiteX9" fmla="*/ 412867 w 419220"/>
                <a:gd name="connsiteY9" fmla="*/ 257093 h 2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20" h="257092">
                  <a:moveTo>
                    <a:pt x="412867" y="257093"/>
                  </a:moveTo>
                  <a:lnTo>
                    <a:pt x="411533" y="257093"/>
                  </a:lnTo>
                  <a:cubicBezTo>
                    <a:pt x="339074" y="242202"/>
                    <a:pt x="197267" y="157920"/>
                    <a:pt x="11452" y="18840"/>
                  </a:cubicBezTo>
                  <a:lnTo>
                    <a:pt x="3005" y="12437"/>
                  </a:lnTo>
                  <a:cubicBezTo>
                    <a:pt x="-62" y="10352"/>
                    <a:pt x="-921" y="6182"/>
                    <a:pt x="1079" y="3055"/>
                  </a:cubicBezTo>
                  <a:cubicBezTo>
                    <a:pt x="3035" y="18"/>
                    <a:pt x="7036" y="-906"/>
                    <a:pt x="10118" y="971"/>
                  </a:cubicBezTo>
                  <a:cubicBezTo>
                    <a:pt x="13393" y="3145"/>
                    <a:pt x="16564" y="5483"/>
                    <a:pt x="19601" y="7969"/>
                  </a:cubicBezTo>
                  <a:cubicBezTo>
                    <a:pt x="203342" y="146007"/>
                    <a:pt x="343223" y="229992"/>
                    <a:pt x="413756" y="243989"/>
                  </a:cubicBezTo>
                  <a:cubicBezTo>
                    <a:pt x="417430" y="244734"/>
                    <a:pt x="419816" y="248337"/>
                    <a:pt x="419090" y="252030"/>
                  </a:cubicBezTo>
                  <a:cubicBezTo>
                    <a:pt x="418290" y="254874"/>
                    <a:pt x="415801" y="256899"/>
                    <a:pt x="412867" y="25709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E73C0854-2D9D-49DA-A71D-8EAA43CCED3A}"/>
                </a:ext>
              </a:extLst>
            </p:cNvPr>
            <p:cNvSpPr/>
            <p:nvPr/>
          </p:nvSpPr>
          <p:spPr>
            <a:xfrm>
              <a:off x="8193773" y="2822141"/>
              <a:ext cx="97501" cy="97981"/>
            </a:xfrm>
            <a:custGeom>
              <a:avLst/>
              <a:gdLst>
                <a:gd name="connsiteX0" fmla="*/ 48751 w 97501"/>
                <a:gd name="connsiteY0" fmla="*/ 97982 h 97981"/>
                <a:gd name="connsiteX1" fmla="*/ 0 w 97501"/>
                <a:gd name="connsiteY1" fmla="*/ 48991 h 97981"/>
                <a:gd name="connsiteX2" fmla="*/ 48751 w 97501"/>
                <a:gd name="connsiteY2" fmla="*/ 0 h 97981"/>
                <a:gd name="connsiteX3" fmla="*/ 97501 w 97501"/>
                <a:gd name="connsiteY3" fmla="*/ 48991 h 97981"/>
                <a:gd name="connsiteX4" fmla="*/ 48751 w 97501"/>
                <a:gd name="connsiteY4" fmla="*/ 97982 h 97981"/>
                <a:gd name="connsiteX5" fmla="*/ 48751 w 97501"/>
                <a:gd name="connsiteY5" fmla="*/ 14891 h 97981"/>
                <a:gd name="connsiteX6" fmla="*/ 14818 w 97501"/>
                <a:gd name="connsiteY6" fmla="*/ 48991 h 97981"/>
                <a:gd name="connsiteX7" fmla="*/ 48751 w 97501"/>
                <a:gd name="connsiteY7" fmla="*/ 83091 h 97981"/>
                <a:gd name="connsiteX8" fmla="*/ 82684 w 97501"/>
                <a:gd name="connsiteY8" fmla="*/ 48991 h 97981"/>
                <a:gd name="connsiteX9" fmla="*/ 48751 w 97501"/>
                <a:gd name="connsiteY9" fmla="*/ 14891 h 9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01" h="97981">
                  <a:moveTo>
                    <a:pt x="48751" y="97982"/>
                  </a:moveTo>
                  <a:cubicBezTo>
                    <a:pt x="21827" y="97982"/>
                    <a:pt x="0" y="76047"/>
                    <a:pt x="0" y="48991"/>
                  </a:cubicBezTo>
                  <a:cubicBezTo>
                    <a:pt x="0" y="21934"/>
                    <a:pt x="21827" y="0"/>
                    <a:pt x="48751" y="0"/>
                  </a:cubicBezTo>
                  <a:cubicBezTo>
                    <a:pt x="75675" y="0"/>
                    <a:pt x="97501" y="21934"/>
                    <a:pt x="97501" y="48991"/>
                  </a:cubicBezTo>
                  <a:cubicBezTo>
                    <a:pt x="97501" y="76047"/>
                    <a:pt x="75675" y="97982"/>
                    <a:pt x="48751" y="97982"/>
                  </a:cubicBezTo>
                  <a:close/>
                  <a:moveTo>
                    <a:pt x="48751" y="14891"/>
                  </a:moveTo>
                  <a:cubicBezTo>
                    <a:pt x="30006" y="14891"/>
                    <a:pt x="14818" y="30158"/>
                    <a:pt x="14818" y="48991"/>
                  </a:cubicBezTo>
                  <a:cubicBezTo>
                    <a:pt x="14818" y="67823"/>
                    <a:pt x="30006" y="83091"/>
                    <a:pt x="48751" y="83091"/>
                  </a:cubicBezTo>
                  <a:cubicBezTo>
                    <a:pt x="67495" y="83091"/>
                    <a:pt x="82684" y="67823"/>
                    <a:pt x="82684" y="48991"/>
                  </a:cubicBezTo>
                  <a:cubicBezTo>
                    <a:pt x="82684" y="30158"/>
                    <a:pt x="67495" y="14891"/>
                    <a:pt x="48751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8D5CCCF4-8A57-4B0F-BCD7-DB0B2901CA9D}"/>
                </a:ext>
              </a:extLst>
            </p:cNvPr>
            <p:cNvSpPr/>
            <p:nvPr/>
          </p:nvSpPr>
          <p:spPr>
            <a:xfrm>
              <a:off x="8213777" y="2903444"/>
              <a:ext cx="47600" cy="103515"/>
            </a:xfrm>
            <a:custGeom>
              <a:avLst/>
              <a:gdLst>
                <a:gd name="connsiteX0" fmla="*/ 8891 w 47600"/>
                <a:gd name="connsiteY0" fmla="*/ 0 h 103515"/>
                <a:gd name="connsiteX1" fmla="*/ 45935 w 47600"/>
                <a:gd name="connsiteY1" fmla="*/ 95450 h 103515"/>
                <a:gd name="connsiteX2" fmla="*/ 0 w 47600"/>
                <a:gd name="connsiteY2" fmla="*/ 99173 h 1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00" h="103515">
                  <a:moveTo>
                    <a:pt x="8891" y="0"/>
                  </a:moveTo>
                  <a:cubicBezTo>
                    <a:pt x="8891" y="0"/>
                    <a:pt x="57049" y="79815"/>
                    <a:pt x="45935" y="95450"/>
                  </a:cubicBezTo>
                  <a:cubicBezTo>
                    <a:pt x="34822" y="111086"/>
                    <a:pt x="0" y="99173"/>
                    <a:pt x="0" y="99173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090673E3-1918-4011-BE87-20882B887C6D}"/>
                </a:ext>
              </a:extLst>
            </p:cNvPr>
            <p:cNvSpPr/>
            <p:nvPr/>
          </p:nvSpPr>
          <p:spPr>
            <a:xfrm>
              <a:off x="8205900" y="2894715"/>
              <a:ext cx="62509" cy="119187"/>
            </a:xfrm>
            <a:custGeom>
              <a:avLst/>
              <a:gdLst>
                <a:gd name="connsiteX0" fmla="*/ 32919 w 62509"/>
                <a:gd name="connsiteY0" fmla="*/ 119070 h 119187"/>
                <a:gd name="connsiteX1" fmla="*/ 5358 w 62509"/>
                <a:gd name="connsiteY1" fmla="*/ 114305 h 119187"/>
                <a:gd name="connsiteX2" fmla="*/ 394 w 62509"/>
                <a:gd name="connsiteY2" fmla="*/ 104403 h 119187"/>
                <a:gd name="connsiteX3" fmla="*/ 10248 w 62509"/>
                <a:gd name="connsiteY3" fmla="*/ 99415 h 119187"/>
                <a:gd name="connsiteX4" fmla="*/ 47737 w 62509"/>
                <a:gd name="connsiteY4" fmla="*/ 98521 h 119187"/>
                <a:gd name="connsiteX5" fmla="*/ 10544 w 62509"/>
                <a:gd name="connsiteY5" fmla="*/ 11261 h 119187"/>
                <a:gd name="connsiteX6" fmla="*/ 12812 w 62509"/>
                <a:gd name="connsiteY6" fmla="*/ 1198 h 119187"/>
                <a:gd name="connsiteX7" fmla="*/ 12915 w 62509"/>
                <a:gd name="connsiteY7" fmla="*/ 1135 h 119187"/>
                <a:gd name="connsiteX8" fmla="*/ 23125 w 62509"/>
                <a:gd name="connsiteY8" fmla="*/ 3497 h 119187"/>
                <a:gd name="connsiteX9" fmla="*/ 23140 w 62509"/>
                <a:gd name="connsiteY9" fmla="*/ 3518 h 119187"/>
                <a:gd name="connsiteX10" fmla="*/ 59740 w 62509"/>
                <a:gd name="connsiteY10" fmla="*/ 107753 h 119187"/>
                <a:gd name="connsiteX11" fmla="*/ 32919 w 62509"/>
                <a:gd name="connsiteY11" fmla="*/ 119070 h 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09" h="119187">
                  <a:moveTo>
                    <a:pt x="32919" y="119070"/>
                  </a:moveTo>
                  <a:cubicBezTo>
                    <a:pt x="23554" y="118837"/>
                    <a:pt x="14264" y="117230"/>
                    <a:pt x="5358" y="114305"/>
                  </a:cubicBezTo>
                  <a:cubicBezTo>
                    <a:pt x="1268" y="112949"/>
                    <a:pt x="-954" y="108514"/>
                    <a:pt x="394" y="104403"/>
                  </a:cubicBezTo>
                  <a:cubicBezTo>
                    <a:pt x="1743" y="100292"/>
                    <a:pt x="6158" y="98058"/>
                    <a:pt x="10248" y="99415"/>
                  </a:cubicBezTo>
                  <a:cubicBezTo>
                    <a:pt x="19880" y="102839"/>
                    <a:pt x="41662" y="106860"/>
                    <a:pt x="47737" y="98521"/>
                  </a:cubicBezTo>
                  <a:cubicBezTo>
                    <a:pt x="51590" y="91373"/>
                    <a:pt x="34253" y="50573"/>
                    <a:pt x="10544" y="11261"/>
                  </a:cubicBezTo>
                  <a:cubicBezTo>
                    <a:pt x="8411" y="7852"/>
                    <a:pt x="9418" y="3346"/>
                    <a:pt x="12812" y="1198"/>
                  </a:cubicBezTo>
                  <a:cubicBezTo>
                    <a:pt x="12841" y="1177"/>
                    <a:pt x="12886" y="1156"/>
                    <a:pt x="12915" y="1135"/>
                  </a:cubicBezTo>
                  <a:cubicBezTo>
                    <a:pt x="16383" y="-1046"/>
                    <a:pt x="20961" y="11"/>
                    <a:pt x="23125" y="3497"/>
                  </a:cubicBezTo>
                  <a:cubicBezTo>
                    <a:pt x="23125" y="3503"/>
                    <a:pt x="23140" y="3510"/>
                    <a:pt x="23140" y="3518"/>
                  </a:cubicBezTo>
                  <a:cubicBezTo>
                    <a:pt x="37957" y="28832"/>
                    <a:pt x="72483" y="89438"/>
                    <a:pt x="59740" y="107753"/>
                  </a:cubicBezTo>
                  <a:cubicBezTo>
                    <a:pt x="53190" y="115730"/>
                    <a:pt x="43173" y="119961"/>
                    <a:pt x="32919" y="119070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91EA2399-123B-412E-8165-ACD146DA11B7}"/>
                </a:ext>
              </a:extLst>
            </p:cNvPr>
            <p:cNvSpPr/>
            <p:nvPr/>
          </p:nvSpPr>
          <p:spPr>
            <a:xfrm>
              <a:off x="7955058" y="2769915"/>
              <a:ext cx="282393" cy="407222"/>
            </a:xfrm>
            <a:custGeom>
              <a:avLst/>
              <a:gdLst>
                <a:gd name="connsiteX0" fmla="*/ 260646 w 282393"/>
                <a:gd name="connsiteY0" fmla="*/ 30485 h 407222"/>
                <a:gd name="connsiteX1" fmla="*/ 278872 w 282393"/>
                <a:gd name="connsiteY1" fmla="*/ 151100 h 407222"/>
                <a:gd name="connsiteX2" fmla="*/ 268203 w 282393"/>
                <a:gd name="connsiteY2" fmla="*/ 305816 h 407222"/>
                <a:gd name="connsiteX3" fmla="*/ 166404 w 282393"/>
                <a:gd name="connsiteY3" fmla="*/ 325472 h 407222"/>
                <a:gd name="connsiteX4" fmla="*/ 184186 w 282393"/>
                <a:gd name="connsiteY4" fmla="*/ 407223 h 407222"/>
                <a:gd name="connsiteX5" fmla="*/ 0 w 282393"/>
                <a:gd name="connsiteY5" fmla="*/ 380121 h 407222"/>
                <a:gd name="connsiteX6" fmla="*/ 11410 w 282393"/>
                <a:gd name="connsiteY6" fmla="*/ 273503 h 407222"/>
                <a:gd name="connsiteX7" fmla="*/ 35118 w 282393"/>
                <a:gd name="connsiteY7" fmla="*/ 59671 h 407222"/>
                <a:gd name="connsiteX8" fmla="*/ 140621 w 282393"/>
                <a:gd name="connsiteY8" fmla="*/ 107 h 407222"/>
                <a:gd name="connsiteX9" fmla="*/ 260646 w 282393"/>
                <a:gd name="connsiteY9" fmla="*/ 30485 h 4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393" h="407222">
                  <a:moveTo>
                    <a:pt x="260646" y="30485"/>
                  </a:moveTo>
                  <a:cubicBezTo>
                    <a:pt x="292208" y="58331"/>
                    <a:pt x="280650" y="114469"/>
                    <a:pt x="278872" y="151100"/>
                  </a:cubicBezTo>
                  <a:cubicBezTo>
                    <a:pt x="276501" y="202723"/>
                    <a:pt x="272944" y="254294"/>
                    <a:pt x="268203" y="305816"/>
                  </a:cubicBezTo>
                  <a:cubicBezTo>
                    <a:pt x="265239" y="338427"/>
                    <a:pt x="180926" y="335598"/>
                    <a:pt x="166404" y="325472"/>
                  </a:cubicBezTo>
                  <a:lnTo>
                    <a:pt x="184186" y="407223"/>
                  </a:lnTo>
                  <a:lnTo>
                    <a:pt x="0" y="380121"/>
                  </a:lnTo>
                  <a:lnTo>
                    <a:pt x="11410" y="273503"/>
                  </a:lnTo>
                  <a:cubicBezTo>
                    <a:pt x="11410" y="273503"/>
                    <a:pt x="-445" y="124595"/>
                    <a:pt x="35118" y="59671"/>
                  </a:cubicBezTo>
                  <a:cubicBezTo>
                    <a:pt x="56174" y="21296"/>
                    <a:pt x="97057" y="-1779"/>
                    <a:pt x="140621" y="107"/>
                  </a:cubicBezTo>
                  <a:cubicBezTo>
                    <a:pt x="140621" y="107"/>
                    <a:pt x="229825" y="3086"/>
                    <a:pt x="260646" y="30485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521B2B5D-786F-445F-B42B-8A9B557BD107}"/>
                </a:ext>
              </a:extLst>
            </p:cNvPr>
            <p:cNvSpPr/>
            <p:nvPr/>
          </p:nvSpPr>
          <p:spPr>
            <a:xfrm>
              <a:off x="7947750" y="2762555"/>
              <a:ext cx="297210" cy="422027"/>
            </a:xfrm>
            <a:custGeom>
              <a:avLst/>
              <a:gdLst>
                <a:gd name="connsiteX0" fmla="*/ 191494 w 297210"/>
                <a:gd name="connsiteY0" fmla="*/ 422028 h 422027"/>
                <a:gd name="connsiteX1" fmla="*/ 190456 w 297210"/>
                <a:gd name="connsiteY1" fmla="*/ 422028 h 422027"/>
                <a:gd name="connsiteX2" fmla="*/ 6271 w 297210"/>
                <a:gd name="connsiteY2" fmla="*/ 394927 h 422027"/>
                <a:gd name="connsiteX3" fmla="*/ 47 w 297210"/>
                <a:gd name="connsiteY3" fmla="*/ 386737 h 422027"/>
                <a:gd name="connsiteX4" fmla="*/ 11309 w 297210"/>
                <a:gd name="connsiteY4" fmla="*/ 280118 h 422027"/>
                <a:gd name="connsiteX5" fmla="*/ 35906 w 297210"/>
                <a:gd name="connsiteY5" fmla="*/ 63457 h 422027"/>
                <a:gd name="connsiteX6" fmla="*/ 148522 w 297210"/>
                <a:gd name="connsiteY6" fmla="*/ 171 h 422027"/>
                <a:gd name="connsiteX7" fmla="*/ 272843 w 297210"/>
                <a:gd name="connsiteY7" fmla="*/ 32186 h 422027"/>
                <a:gd name="connsiteX8" fmla="*/ 295070 w 297210"/>
                <a:gd name="connsiteY8" fmla="*/ 139102 h 422027"/>
                <a:gd name="connsiteX9" fmla="*/ 293588 w 297210"/>
                <a:gd name="connsiteY9" fmla="*/ 158907 h 422027"/>
                <a:gd name="connsiteX10" fmla="*/ 282920 w 297210"/>
                <a:gd name="connsiteY10" fmla="*/ 313772 h 422027"/>
                <a:gd name="connsiteX11" fmla="*/ 262471 w 297210"/>
                <a:gd name="connsiteY11" fmla="*/ 338639 h 422027"/>
                <a:gd name="connsiteX12" fmla="*/ 183788 w 297210"/>
                <a:gd name="connsiteY12" fmla="*/ 344298 h 422027"/>
                <a:gd name="connsiteX13" fmla="*/ 198606 w 297210"/>
                <a:gd name="connsiteY13" fmla="*/ 413093 h 422027"/>
                <a:gd name="connsiteX14" fmla="*/ 196828 w 297210"/>
                <a:gd name="connsiteY14" fmla="*/ 419645 h 422027"/>
                <a:gd name="connsiteX15" fmla="*/ 191494 w 297210"/>
                <a:gd name="connsiteY15" fmla="*/ 422028 h 422027"/>
                <a:gd name="connsiteX16" fmla="*/ 15458 w 297210"/>
                <a:gd name="connsiteY16" fmla="*/ 381227 h 422027"/>
                <a:gd name="connsiteX17" fmla="*/ 182010 w 297210"/>
                <a:gd name="connsiteY17" fmla="*/ 405648 h 422027"/>
                <a:gd name="connsiteX18" fmla="*/ 167192 w 297210"/>
                <a:gd name="connsiteY18" fmla="*/ 334470 h 422027"/>
                <a:gd name="connsiteX19" fmla="*/ 170304 w 297210"/>
                <a:gd name="connsiteY19" fmla="*/ 326727 h 422027"/>
                <a:gd name="connsiteX20" fmla="*/ 178750 w 297210"/>
                <a:gd name="connsiteY20" fmla="*/ 326727 h 422027"/>
                <a:gd name="connsiteX21" fmla="*/ 256988 w 297210"/>
                <a:gd name="connsiteY21" fmla="*/ 325089 h 422027"/>
                <a:gd name="connsiteX22" fmla="*/ 268843 w 297210"/>
                <a:gd name="connsiteY22" fmla="*/ 312282 h 422027"/>
                <a:gd name="connsiteX23" fmla="*/ 279512 w 297210"/>
                <a:gd name="connsiteY23" fmla="*/ 158013 h 422027"/>
                <a:gd name="connsiteX24" fmla="*/ 280993 w 297210"/>
                <a:gd name="connsiteY24" fmla="*/ 137762 h 422027"/>
                <a:gd name="connsiteX25" fmla="*/ 263805 w 297210"/>
                <a:gd name="connsiteY25" fmla="*/ 43205 h 422027"/>
                <a:gd name="connsiteX26" fmla="*/ 263805 w 297210"/>
                <a:gd name="connsiteY26" fmla="*/ 43205 h 422027"/>
                <a:gd name="connsiteX27" fmla="*/ 148522 w 297210"/>
                <a:gd name="connsiteY27" fmla="*/ 14913 h 422027"/>
                <a:gd name="connsiteX28" fmla="*/ 49687 w 297210"/>
                <a:gd name="connsiteY28" fmla="*/ 70455 h 422027"/>
                <a:gd name="connsiteX29" fmla="*/ 26867 w 297210"/>
                <a:gd name="connsiteY29" fmla="*/ 280118 h 4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7210" h="422027">
                  <a:moveTo>
                    <a:pt x="191494" y="422028"/>
                  </a:moveTo>
                  <a:lnTo>
                    <a:pt x="190456" y="422028"/>
                  </a:lnTo>
                  <a:lnTo>
                    <a:pt x="6271" y="394927"/>
                  </a:lnTo>
                  <a:cubicBezTo>
                    <a:pt x="2344" y="394316"/>
                    <a:pt x="-397" y="390698"/>
                    <a:pt x="47" y="386737"/>
                  </a:cubicBezTo>
                  <a:lnTo>
                    <a:pt x="11309" y="280118"/>
                  </a:lnTo>
                  <a:cubicBezTo>
                    <a:pt x="11309" y="275353"/>
                    <a:pt x="-249" y="130019"/>
                    <a:pt x="35906" y="63457"/>
                  </a:cubicBezTo>
                  <a:cubicBezTo>
                    <a:pt x="58178" y="22315"/>
                    <a:pt x="101979" y="-2306"/>
                    <a:pt x="148522" y="171"/>
                  </a:cubicBezTo>
                  <a:cubicBezTo>
                    <a:pt x="151930" y="171"/>
                    <a:pt x="240541" y="3447"/>
                    <a:pt x="272843" y="32186"/>
                  </a:cubicBezTo>
                  <a:cubicBezTo>
                    <a:pt x="302479" y="57947"/>
                    <a:pt x="298034" y="102917"/>
                    <a:pt x="295070" y="139102"/>
                  </a:cubicBezTo>
                  <a:cubicBezTo>
                    <a:pt x="295070" y="146101"/>
                    <a:pt x="293885" y="152802"/>
                    <a:pt x="293588" y="158907"/>
                  </a:cubicBezTo>
                  <a:cubicBezTo>
                    <a:pt x="291218" y="210429"/>
                    <a:pt x="287661" y="263143"/>
                    <a:pt x="282920" y="313772"/>
                  </a:cubicBezTo>
                  <a:cubicBezTo>
                    <a:pt x="281542" y="325375"/>
                    <a:pt x="273555" y="335098"/>
                    <a:pt x="262471" y="338639"/>
                  </a:cubicBezTo>
                  <a:cubicBezTo>
                    <a:pt x="237266" y="347808"/>
                    <a:pt x="210031" y="349767"/>
                    <a:pt x="183788" y="344298"/>
                  </a:cubicBezTo>
                  <a:lnTo>
                    <a:pt x="198606" y="413093"/>
                  </a:lnTo>
                  <a:cubicBezTo>
                    <a:pt x="199095" y="415431"/>
                    <a:pt x="198428" y="417873"/>
                    <a:pt x="196828" y="419645"/>
                  </a:cubicBezTo>
                  <a:cubicBezTo>
                    <a:pt x="195465" y="421149"/>
                    <a:pt x="193524" y="422013"/>
                    <a:pt x="191494" y="422028"/>
                  </a:cubicBezTo>
                  <a:close/>
                  <a:moveTo>
                    <a:pt x="15458" y="381227"/>
                  </a:moveTo>
                  <a:lnTo>
                    <a:pt x="182010" y="405648"/>
                  </a:lnTo>
                  <a:lnTo>
                    <a:pt x="167192" y="334470"/>
                  </a:lnTo>
                  <a:cubicBezTo>
                    <a:pt x="166511" y="331489"/>
                    <a:pt x="167755" y="328397"/>
                    <a:pt x="170304" y="326727"/>
                  </a:cubicBezTo>
                  <a:cubicBezTo>
                    <a:pt x="172838" y="324956"/>
                    <a:pt x="176216" y="324956"/>
                    <a:pt x="178750" y="326727"/>
                  </a:cubicBezTo>
                  <a:cubicBezTo>
                    <a:pt x="204326" y="334647"/>
                    <a:pt x="231768" y="334074"/>
                    <a:pt x="256988" y="325089"/>
                  </a:cubicBezTo>
                  <a:cubicBezTo>
                    <a:pt x="264397" y="321664"/>
                    <a:pt x="268398" y="317345"/>
                    <a:pt x="268843" y="312282"/>
                  </a:cubicBezTo>
                  <a:cubicBezTo>
                    <a:pt x="273584" y="261207"/>
                    <a:pt x="277141" y="209387"/>
                    <a:pt x="279512" y="158013"/>
                  </a:cubicBezTo>
                  <a:cubicBezTo>
                    <a:pt x="279512" y="151759"/>
                    <a:pt x="280401" y="144910"/>
                    <a:pt x="280993" y="137762"/>
                  </a:cubicBezTo>
                  <a:cubicBezTo>
                    <a:pt x="283809" y="104853"/>
                    <a:pt x="287217" y="63308"/>
                    <a:pt x="263805" y="43205"/>
                  </a:cubicBezTo>
                  <a:lnTo>
                    <a:pt x="263805" y="43205"/>
                  </a:lnTo>
                  <a:cubicBezTo>
                    <a:pt x="235354" y="18040"/>
                    <a:pt x="149263" y="14913"/>
                    <a:pt x="148522" y="14913"/>
                  </a:cubicBezTo>
                  <a:cubicBezTo>
                    <a:pt x="107699" y="12807"/>
                    <a:pt x="69276" y="34396"/>
                    <a:pt x="49687" y="70455"/>
                  </a:cubicBezTo>
                  <a:cubicBezTo>
                    <a:pt x="15606" y="133146"/>
                    <a:pt x="26719" y="278927"/>
                    <a:pt x="26867" y="28011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2BFF56AD-7E8E-4917-A063-271869A219F6}"/>
                </a:ext>
              </a:extLst>
            </p:cNvPr>
            <p:cNvSpPr/>
            <p:nvPr/>
          </p:nvSpPr>
          <p:spPr>
            <a:xfrm>
              <a:off x="7918903" y="3118766"/>
              <a:ext cx="256348" cy="94609"/>
            </a:xfrm>
            <a:custGeom>
              <a:avLst/>
              <a:gdLst>
                <a:gd name="connsiteX0" fmla="*/ 0 w 256348"/>
                <a:gd name="connsiteY0" fmla="*/ 56436 h 94609"/>
                <a:gd name="connsiteX1" fmla="*/ 17337 w 256348"/>
                <a:gd name="connsiteY1" fmla="*/ 0 h 94609"/>
                <a:gd name="connsiteX2" fmla="*/ 243457 w 256348"/>
                <a:gd name="connsiteY2" fmla="*/ 21889 h 94609"/>
                <a:gd name="connsiteX3" fmla="*/ 256349 w 256348"/>
                <a:gd name="connsiteY3" fmla="*/ 73710 h 94609"/>
                <a:gd name="connsiteX4" fmla="*/ 0 w 256348"/>
                <a:gd name="connsiteY4" fmla="*/ 56436 h 9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8" h="94609">
                  <a:moveTo>
                    <a:pt x="0" y="56436"/>
                  </a:moveTo>
                  <a:lnTo>
                    <a:pt x="17337" y="0"/>
                  </a:lnTo>
                  <a:lnTo>
                    <a:pt x="243457" y="21889"/>
                  </a:lnTo>
                  <a:lnTo>
                    <a:pt x="256349" y="73710"/>
                  </a:lnTo>
                  <a:cubicBezTo>
                    <a:pt x="172628" y="106723"/>
                    <a:pt x="78594" y="100379"/>
                    <a:pt x="0" y="56436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D400487D-1D6A-451D-B213-B9BEF81A0015}"/>
                </a:ext>
              </a:extLst>
            </p:cNvPr>
            <p:cNvSpPr/>
            <p:nvPr/>
          </p:nvSpPr>
          <p:spPr>
            <a:xfrm>
              <a:off x="7911597" y="3111291"/>
              <a:ext cx="271126" cy="109642"/>
            </a:xfrm>
            <a:custGeom>
              <a:avLst/>
              <a:gdLst>
                <a:gd name="connsiteX0" fmla="*/ 156076 w 271126"/>
                <a:gd name="connsiteY0" fmla="*/ 109626 h 109642"/>
                <a:gd name="connsiteX1" fmla="*/ 3897 w 271126"/>
                <a:gd name="connsiteY1" fmla="*/ 70464 h 109642"/>
                <a:gd name="connsiteX2" fmla="*/ 341 w 271126"/>
                <a:gd name="connsiteY2" fmla="*/ 61678 h 109642"/>
                <a:gd name="connsiteX3" fmla="*/ 17085 w 271126"/>
                <a:gd name="connsiteY3" fmla="*/ 5242 h 109642"/>
                <a:gd name="connsiteX4" fmla="*/ 24938 w 271126"/>
                <a:gd name="connsiteY4" fmla="*/ 30 h 109642"/>
                <a:gd name="connsiteX5" fmla="*/ 251503 w 271126"/>
                <a:gd name="connsiteY5" fmla="*/ 21622 h 109642"/>
                <a:gd name="connsiteX6" fmla="*/ 257875 w 271126"/>
                <a:gd name="connsiteY6" fmla="*/ 27131 h 109642"/>
                <a:gd name="connsiteX7" fmla="*/ 270914 w 271126"/>
                <a:gd name="connsiteY7" fmla="*/ 78951 h 109642"/>
                <a:gd name="connsiteX8" fmla="*/ 266914 w 271126"/>
                <a:gd name="connsiteY8" fmla="*/ 87439 h 109642"/>
                <a:gd name="connsiteX9" fmla="*/ 156076 w 271126"/>
                <a:gd name="connsiteY9" fmla="*/ 109626 h 109642"/>
                <a:gd name="connsiteX10" fmla="*/ 17085 w 271126"/>
                <a:gd name="connsiteY10" fmla="*/ 60189 h 109642"/>
                <a:gd name="connsiteX11" fmla="*/ 255652 w 271126"/>
                <a:gd name="connsiteY11" fmla="*/ 76867 h 109642"/>
                <a:gd name="connsiteX12" fmla="*/ 245576 w 271126"/>
                <a:gd name="connsiteY12" fmla="*/ 36364 h 109642"/>
                <a:gd name="connsiteX13" fmla="*/ 30717 w 271126"/>
                <a:gd name="connsiteY13" fmla="*/ 15368 h 10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126" h="109642">
                  <a:moveTo>
                    <a:pt x="156076" y="109626"/>
                  </a:moveTo>
                  <a:cubicBezTo>
                    <a:pt x="102910" y="109373"/>
                    <a:pt x="50633" y="95927"/>
                    <a:pt x="3897" y="70464"/>
                  </a:cubicBezTo>
                  <a:cubicBezTo>
                    <a:pt x="769" y="68766"/>
                    <a:pt x="-723" y="65088"/>
                    <a:pt x="341" y="61678"/>
                  </a:cubicBezTo>
                  <a:lnTo>
                    <a:pt x="17085" y="5242"/>
                  </a:lnTo>
                  <a:cubicBezTo>
                    <a:pt x="18182" y="1878"/>
                    <a:pt x="21427" y="-283"/>
                    <a:pt x="24938" y="30"/>
                  </a:cubicBezTo>
                  <a:lnTo>
                    <a:pt x="251503" y="21622"/>
                  </a:lnTo>
                  <a:cubicBezTo>
                    <a:pt x="254570" y="21905"/>
                    <a:pt x="257134" y="24123"/>
                    <a:pt x="257875" y="27131"/>
                  </a:cubicBezTo>
                  <a:lnTo>
                    <a:pt x="270914" y="78951"/>
                  </a:lnTo>
                  <a:cubicBezTo>
                    <a:pt x="271744" y="82376"/>
                    <a:pt x="270085" y="85920"/>
                    <a:pt x="266914" y="87439"/>
                  </a:cubicBezTo>
                  <a:cubicBezTo>
                    <a:pt x="231899" y="102494"/>
                    <a:pt x="194158" y="110043"/>
                    <a:pt x="156076" y="109626"/>
                  </a:cubicBezTo>
                  <a:close/>
                  <a:moveTo>
                    <a:pt x="17085" y="60189"/>
                  </a:moveTo>
                  <a:cubicBezTo>
                    <a:pt x="90848" y="98831"/>
                    <a:pt x="177281" y="104876"/>
                    <a:pt x="255652" y="76867"/>
                  </a:cubicBezTo>
                  <a:lnTo>
                    <a:pt x="245576" y="36364"/>
                  </a:lnTo>
                  <a:lnTo>
                    <a:pt x="30717" y="15368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BF62C760-DC0A-4F09-890A-4D4C3B7B1A03}"/>
                </a:ext>
              </a:extLst>
            </p:cNvPr>
            <p:cNvSpPr/>
            <p:nvPr/>
          </p:nvSpPr>
          <p:spPr>
            <a:xfrm>
              <a:off x="7590948" y="2626879"/>
              <a:ext cx="666832" cy="839904"/>
            </a:xfrm>
            <a:custGeom>
              <a:avLst/>
              <a:gdLst>
                <a:gd name="connsiteX0" fmla="*/ 438644 w 666832"/>
                <a:gd name="connsiteY0" fmla="*/ 429941 h 839904"/>
                <a:gd name="connsiteX1" fmla="*/ 451091 w 666832"/>
                <a:gd name="connsiteY1" fmla="*/ 764687 h 839904"/>
                <a:gd name="connsiteX2" fmla="*/ 167181 w 666832"/>
                <a:gd name="connsiteY2" fmla="*/ 837205 h 839904"/>
                <a:gd name="connsiteX3" fmla="*/ 19003 w 666832"/>
                <a:gd name="connsiteY3" fmla="*/ 598952 h 839904"/>
                <a:gd name="connsiteX4" fmla="*/ 132359 w 666832"/>
                <a:gd name="connsiteY4" fmla="*/ 425772 h 839904"/>
                <a:gd name="connsiteX5" fmla="*/ 218896 w 666832"/>
                <a:gd name="connsiteY5" fmla="*/ 265546 h 839904"/>
                <a:gd name="connsiteX6" fmla="*/ 279352 w 666832"/>
                <a:gd name="connsiteY6" fmla="*/ 116638 h 839904"/>
                <a:gd name="connsiteX7" fmla="*/ 549333 w 666832"/>
                <a:gd name="connsiteY7" fmla="*/ 10913 h 839904"/>
                <a:gd name="connsiteX8" fmla="*/ 663430 w 666832"/>
                <a:gd name="connsiteY8" fmla="*/ 141804 h 839904"/>
                <a:gd name="connsiteX9" fmla="*/ 625349 w 666832"/>
                <a:gd name="connsiteY9" fmla="*/ 172925 h 839904"/>
                <a:gd name="connsiteX10" fmla="*/ 580154 w 666832"/>
                <a:gd name="connsiteY10" fmla="*/ 234127 h 839904"/>
                <a:gd name="connsiteX11" fmla="*/ 506510 w 666832"/>
                <a:gd name="connsiteY11" fmla="*/ 282671 h 839904"/>
                <a:gd name="connsiteX12" fmla="*/ 462056 w 666832"/>
                <a:gd name="connsiteY12" fmla="*/ 322876 h 839904"/>
                <a:gd name="connsiteX13" fmla="*/ 439829 w 666832"/>
                <a:gd name="connsiteY13" fmla="*/ 395692 h 839904"/>
                <a:gd name="connsiteX14" fmla="*/ 438644 w 666832"/>
                <a:gd name="connsiteY14" fmla="*/ 429941 h 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832" h="839904">
                  <a:moveTo>
                    <a:pt x="438644" y="429941"/>
                  </a:moveTo>
                  <a:cubicBezTo>
                    <a:pt x="438644" y="517648"/>
                    <a:pt x="526366" y="694998"/>
                    <a:pt x="451091" y="764687"/>
                  </a:cubicBezTo>
                  <a:cubicBezTo>
                    <a:pt x="380410" y="830206"/>
                    <a:pt x="258459" y="847331"/>
                    <a:pt x="167181" y="837205"/>
                  </a:cubicBezTo>
                  <a:cubicBezTo>
                    <a:pt x="33821" y="822314"/>
                    <a:pt x="-36268" y="729545"/>
                    <a:pt x="19003" y="598952"/>
                  </a:cubicBezTo>
                  <a:cubicBezTo>
                    <a:pt x="45823" y="535219"/>
                    <a:pt x="93092" y="482655"/>
                    <a:pt x="132359" y="425772"/>
                  </a:cubicBezTo>
                  <a:cubicBezTo>
                    <a:pt x="166919" y="375686"/>
                    <a:pt x="195935" y="321959"/>
                    <a:pt x="218896" y="265546"/>
                  </a:cubicBezTo>
                  <a:cubicBezTo>
                    <a:pt x="238455" y="217747"/>
                    <a:pt x="252976" y="161311"/>
                    <a:pt x="279352" y="116638"/>
                  </a:cubicBezTo>
                  <a:cubicBezTo>
                    <a:pt x="337735" y="17763"/>
                    <a:pt x="440867" y="-20953"/>
                    <a:pt x="549333" y="10913"/>
                  </a:cubicBezTo>
                  <a:cubicBezTo>
                    <a:pt x="595861" y="24613"/>
                    <a:pt x="685361" y="80900"/>
                    <a:pt x="663430" y="141804"/>
                  </a:cubicBezTo>
                  <a:cubicBezTo>
                    <a:pt x="658096" y="156694"/>
                    <a:pt x="639870" y="179180"/>
                    <a:pt x="625349" y="172925"/>
                  </a:cubicBezTo>
                  <a:cubicBezTo>
                    <a:pt x="621200" y="201814"/>
                    <a:pt x="602677" y="215662"/>
                    <a:pt x="580154" y="234127"/>
                  </a:cubicBezTo>
                  <a:cubicBezTo>
                    <a:pt x="556505" y="251650"/>
                    <a:pt x="531922" y="267856"/>
                    <a:pt x="506510" y="282671"/>
                  </a:cubicBezTo>
                  <a:cubicBezTo>
                    <a:pt x="489217" y="293014"/>
                    <a:pt x="474103" y="306675"/>
                    <a:pt x="462056" y="322876"/>
                  </a:cubicBezTo>
                  <a:cubicBezTo>
                    <a:pt x="448868" y="344973"/>
                    <a:pt x="441237" y="369967"/>
                    <a:pt x="439829" y="395692"/>
                  </a:cubicBezTo>
                  <a:cubicBezTo>
                    <a:pt x="438777" y="407076"/>
                    <a:pt x="438377" y="418511"/>
                    <a:pt x="438644" y="42994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DB606EE0-1219-4124-BE8B-FD4A1AE30432}"/>
                </a:ext>
              </a:extLst>
            </p:cNvPr>
            <p:cNvSpPr/>
            <p:nvPr/>
          </p:nvSpPr>
          <p:spPr>
            <a:xfrm>
              <a:off x="7582701" y="2619080"/>
              <a:ext cx="682320" cy="855129"/>
            </a:xfrm>
            <a:custGeom>
              <a:avLst/>
              <a:gdLst>
                <a:gd name="connsiteX0" fmla="*/ 224475 w 682320"/>
                <a:gd name="connsiteY0" fmla="*/ 855130 h 855129"/>
                <a:gd name="connsiteX1" fmla="*/ 174687 w 682320"/>
                <a:gd name="connsiteY1" fmla="*/ 852450 h 855129"/>
                <a:gd name="connsiteX2" fmla="*/ 20285 w 682320"/>
                <a:gd name="connsiteY2" fmla="*/ 767274 h 855129"/>
                <a:gd name="connsiteX3" fmla="*/ 20285 w 682320"/>
                <a:gd name="connsiteY3" fmla="*/ 603475 h 855129"/>
                <a:gd name="connsiteX4" fmla="*/ 101042 w 682320"/>
                <a:gd name="connsiteY4" fmla="*/ 474669 h 855129"/>
                <a:gd name="connsiteX5" fmla="*/ 134382 w 682320"/>
                <a:gd name="connsiteY5" fmla="*/ 428955 h 855129"/>
                <a:gd name="connsiteX6" fmla="*/ 220178 w 682320"/>
                <a:gd name="connsiteY6" fmla="*/ 270069 h 855129"/>
                <a:gd name="connsiteX7" fmla="*/ 238403 w 682320"/>
                <a:gd name="connsiteY7" fmla="*/ 220781 h 855129"/>
                <a:gd name="connsiteX8" fmla="*/ 281079 w 682320"/>
                <a:gd name="connsiteY8" fmla="*/ 120863 h 855129"/>
                <a:gd name="connsiteX9" fmla="*/ 559506 w 682320"/>
                <a:gd name="connsiteY9" fmla="*/ 11862 h 855129"/>
                <a:gd name="connsiteX10" fmla="*/ 674048 w 682320"/>
                <a:gd name="connsiteY10" fmla="*/ 97782 h 855129"/>
                <a:gd name="connsiteX11" fmla="*/ 678493 w 682320"/>
                <a:gd name="connsiteY11" fmla="*/ 152432 h 855129"/>
                <a:gd name="connsiteX12" fmla="*/ 648857 w 682320"/>
                <a:gd name="connsiteY12" fmla="*/ 187276 h 855129"/>
                <a:gd name="connsiteX13" fmla="*/ 639374 w 682320"/>
                <a:gd name="connsiteY13" fmla="*/ 189510 h 855129"/>
                <a:gd name="connsiteX14" fmla="*/ 595958 w 682320"/>
                <a:gd name="connsiteY14" fmla="*/ 245500 h 855129"/>
                <a:gd name="connsiteX15" fmla="*/ 592846 w 682320"/>
                <a:gd name="connsiteY15" fmla="*/ 248031 h 855129"/>
                <a:gd name="connsiteX16" fmla="*/ 544095 w 682320"/>
                <a:gd name="connsiteY16" fmla="*/ 280940 h 855129"/>
                <a:gd name="connsiteX17" fmla="*/ 519349 w 682320"/>
                <a:gd name="connsiteY17" fmla="*/ 295831 h 855129"/>
                <a:gd name="connsiteX18" fmla="*/ 476822 w 682320"/>
                <a:gd name="connsiteY18" fmla="*/ 335142 h 855129"/>
                <a:gd name="connsiteX19" fmla="*/ 455929 w 682320"/>
                <a:gd name="connsiteY19" fmla="*/ 404534 h 855129"/>
                <a:gd name="connsiteX20" fmla="*/ 454299 w 682320"/>
                <a:gd name="connsiteY20" fmla="*/ 438038 h 855129"/>
                <a:gd name="connsiteX21" fmla="*/ 454299 w 682320"/>
                <a:gd name="connsiteY21" fmla="*/ 438038 h 855129"/>
                <a:gd name="connsiteX22" fmla="*/ 473266 w 682320"/>
                <a:gd name="connsiteY22" fmla="*/ 543465 h 855129"/>
                <a:gd name="connsiteX23" fmla="*/ 464375 w 682320"/>
                <a:gd name="connsiteY23" fmla="*/ 778144 h 855129"/>
                <a:gd name="connsiteX24" fmla="*/ 224475 w 682320"/>
                <a:gd name="connsiteY24" fmla="*/ 855130 h 855129"/>
                <a:gd name="connsiteX25" fmla="*/ 484379 w 682320"/>
                <a:gd name="connsiteY25" fmla="*/ 15883 h 855129"/>
                <a:gd name="connsiteX26" fmla="*/ 293378 w 682320"/>
                <a:gd name="connsiteY26" fmla="*/ 128755 h 855129"/>
                <a:gd name="connsiteX27" fmla="*/ 251888 w 682320"/>
                <a:gd name="connsiteY27" fmla="*/ 226141 h 855129"/>
                <a:gd name="connsiteX28" fmla="*/ 233365 w 682320"/>
                <a:gd name="connsiteY28" fmla="*/ 275579 h 855129"/>
                <a:gd name="connsiteX29" fmla="*/ 146088 w 682320"/>
                <a:gd name="connsiteY29" fmla="*/ 437293 h 855129"/>
                <a:gd name="connsiteX30" fmla="*/ 112304 w 682320"/>
                <a:gd name="connsiteY30" fmla="*/ 483455 h 855129"/>
                <a:gd name="connsiteX31" fmla="*/ 33473 w 682320"/>
                <a:gd name="connsiteY31" fmla="*/ 609134 h 855129"/>
                <a:gd name="connsiteX32" fmla="*/ 33473 w 682320"/>
                <a:gd name="connsiteY32" fmla="*/ 759233 h 855129"/>
                <a:gd name="connsiteX33" fmla="*/ 176613 w 682320"/>
                <a:gd name="connsiteY33" fmla="*/ 837261 h 855129"/>
                <a:gd name="connsiteX34" fmla="*/ 454744 w 682320"/>
                <a:gd name="connsiteY34" fmla="*/ 766530 h 855129"/>
                <a:gd name="connsiteX35" fmla="*/ 459337 w 682320"/>
                <a:gd name="connsiteY35" fmla="*/ 546294 h 855129"/>
                <a:gd name="connsiteX36" fmla="*/ 439926 w 682320"/>
                <a:gd name="connsiteY36" fmla="*/ 437293 h 855129"/>
                <a:gd name="connsiteX37" fmla="*/ 439926 w 682320"/>
                <a:gd name="connsiteY37" fmla="*/ 437293 h 855129"/>
                <a:gd name="connsiteX38" fmla="*/ 441704 w 682320"/>
                <a:gd name="connsiteY38" fmla="*/ 402300 h 855129"/>
                <a:gd name="connsiteX39" fmla="*/ 464524 w 682320"/>
                <a:gd name="connsiteY39" fmla="*/ 326506 h 855129"/>
                <a:gd name="connsiteX40" fmla="*/ 510607 w 682320"/>
                <a:gd name="connsiteY40" fmla="*/ 284365 h 855129"/>
                <a:gd name="connsiteX41" fmla="*/ 535797 w 682320"/>
                <a:gd name="connsiteY41" fmla="*/ 268580 h 855129"/>
                <a:gd name="connsiteX42" fmla="*/ 583066 w 682320"/>
                <a:gd name="connsiteY42" fmla="*/ 236714 h 855129"/>
                <a:gd name="connsiteX43" fmla="*/ 586178 w 682320"/>
                <a:gd name="connsiteY43" fmla="*/ 234331 h 855129"/>
                <a:gd name="connsiteX44" fmla="*/ 625742 w 682320"/>
                <a:gd name="connsiteY44" fmla="*/ 180129 h 855129"/>
                <a:gd name="connsiteX45" fmla="*/ 634232 w 682320"/>
                <a:gd name="connsiteY45" fmla="*/ 173967 h 855129"/>
                <a:gd name="connsiteX46" fmla="*/ 635966 w 682320"/>
                <a:gd name="connsiteY46" fmla="*/ 174470 h 855129"/>
                <a:gd name="connsiteX47" fmla="*/ 642486 w 682320"/>
                <a:gd name="connsiteY47" fmla="*/ 174470 h 855129"/>
                <a:gd name="connsiteX48" fmla="*/ 664120 w 682320"/>
                <a:gd name="connsiteY48" fmla="*/ 148262 h 855129"/>
                <a:gd name="connsiteX49" fmla="*/ 660415 w 682320"/>
                <a:gd name="connsiteY49" fmla="*/ 105377 h 855129"/>
                <a:gd name="connsiteX50" fmla="*/ 554912 w 682320"/>
                <a:gd name="connsiteY50" fmla="*/ 27051 h 855129"/>
                <a:gd name="connsiteX51" fmla="*/ 484379 w 682320"/>
                <a:gd name="connsiteY51" fmla="*/ 15883 h 85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82320" h="855129">
                  <a:moveTo>
                    <a:pt x="224475" y="855130"/>
                  </a:moveTo>
                  <a:cubicBezTo>
                    <a:pt x="207843" y="855115"/>
                    <a:pt x="191225" y="854222"/>
                    <a:pt x="174687" y="852450"/>
                  </a:cubicBezTo>
                  <a:cubicBezTo>
                    <a:pt x="102672" y="844706"/>
                    <a:pt x="47994" y="814329"/>
                    <a:pt x="20285" y="767274"/>
                  </a:cubicBezTo>
                  <a:cubicBezTo>
                    <a:pt x="-7424" y="720219"/>
                    <a:pt x="-6091" y="665868"/>
                    <a:pt x="20285" y="603475"/>
                  </a:cubicBezTo>
                  <a:cubicBezTo>
                    <a:pt x="41873" y="557388"/>
                    <a:pt x="68994" y="514130"/>
                    <a:pt x="101042" y="474669"/>
                  </a:cubicBezTo>
                  <a:cubicBezTo>
                    <a:pt x="112304" y="459779"/>
                    <a:pt x="123565" y="444888"/>
                    <a:pt x="134382" y="428955"/>
                  </a:cubicBezTo>
                  <a:cubicBezTo>
                    <a:pt x="168592" y="379253"/>
                    <a:pt x="197357" y="325982"/>
                    <a:pt x="220178" y="270069"/>
                  </a:cubicBezTo>
                  <a:cubicBezTo>
                    <a:pt x="226549" y="254285"/>
                    <a:pt x="232328" y="238054"/>
                    <a:pt x="238403" y="220781"/>
                  </a:cubicBezTo>
                  <a:cubicBezTo>
                    <a:pt x="249458" y="186195"/>
                    <a:pt x="263746" y="152740"/>
                    <a:pt x="281079" y="120863"/>
                  </a:cubicBezTo>
                  <a:cubicBezTo>
                    <a:pt x="335949" y="22235"/>
                    <a:pt x="452699" y="-23469"/>
                    <a:pt x="559506" y="11862"/>
                  </a:cubicBezTo>
                  <a:cubicBezTo>
                    <a:pt x="594180" y="21988"/>
                    <a:pt x="652710" y="55493"/>
                    <a:pt x="674048" y="97782"/>
                  </a:cubicBezTo>
                  <a:cubicBezTo>
                    <a:pt x="683235" y="114523"/>
                    <a:pt x="684850" y="134414"/>
                    <a:pt x="678493" y="152432"/>
                  </a:cubicBezTo>
                  <a:cubicBezTo>
                    <a:pt x="673114" y="167254"/>
                    <a:pt x="662593" y="179625"/>
                    <a:pt x="648857" y="187276"/>
                  </a:cubicBezTo>
                  <a:cubicBezTo>
                    <a:pt x="645849" y="188563"/>
                    <a:pt x="642634" y="189319"/>
                    <a:pt x="639374" y="189510"/>
                  </a:cubicBezTo>
                  <a:cubicBezTo>
                    <a:pt x="633150" y="215122"/>
                    <a:pt x="615814" y="229269"/>
                    <a:pt x="595958" y="245500"/>
                  </a:cubicBezTo>
                  <a:lnTo>
                    <a:pt x="592846" y="248031"/>
                  </a:lnTo>
                  <a:cubicBezTo>
                    <a:pt x="577421" y="260186"/>
                    <a:pt x="561121" y="271185"/>
                    <a:pt x="544095" y="280940"/>
                  </a:cubicBezTo>
                  <a:cubicBezTo>
                    <a:pt x="535797" y="286003"/>
                    <a:pt x="527499" y="291065"/>
                    <a:pt x="519349" y="295831"/>
                  </a:cubicBezTo>
                  <a:cubicBezTo>
                    <a:pt x="502768" y="306034"/>
                    <a:pt x="488321" y="319386"/>
                    <a:pt x="476822" y="335142"/>
                  </a:cubicBezTo>
                  <a:cubicBezTo>
                    <a:pt x="464420" y="356253"/>
                    <a:pt x="457248" y="380053"/>
                    <a:pt x="455929" y="404534"/>
                  </a:cubicBezTo>
                  <a:cubicBezTo>
                    <a:pt x="454699" y="415657"/>
                    <a:pt x="454151" y="426847"/>
                    <a:pt x="454299" y="438038"/>
                  </a:cubicBezTo>
                  <a:lnTo>
                    <a:pt x="454299" y="438038"/>
                  </a:lnTo>
                  <a:cubicBezTo>
                    <a:pt x="456907" y="473754"/>
                    <a:pt x="463264" y="509091"/>
                    <a:pt x="473266" y="543465"/>
                  </a:cubicBezTo>
                  <a:cubicBezTo>
                    <a:pt x="494456" y="629981"/>
                    <a:pt x="517720" y="728111"/>
                    <a:pt x="464375" y="778144"/>
                  </a:cubicBezTo>
                  <a:cubicBezTo>
                    <a:pt x="402289" y="835474"/>
                    <a:pt x="305084" y="855130"/>
                    <a:pt x="224475" y="855130"/>
                  </a:cubicBezTo>
                  <a:close/>
                  <a:moveTo>
                    <a:pt x="484379" y="15883"/>
                  </a:moveTo>
                  <a:cubicBezTo>
                    <a:pt x="405060" y="15947"/>
                    <a:pt x="331993" y="59130"/>
                    <a:pt x="293378" y="128755"/>
                  </a:cubicBezTo>
                  <a:cubicBezTo>
                    <a:pt x="276582" y="159858"/>
                    <a:pt x="262691" y="192460"/>
                    <a:pt x="251888" y="226141"/>
                  </a:cubicBezTo>
                  <a:cubicBezTo>
                    <a:pt x="246109" y="242819"/>
                    <a:pt x="239885" y="260688"/>
                    <a:pt x="233365" y="275579"/>
                  </a:cubicBezTo>
                  <a:cubicBezTo>
                    <a:pt x="210258" y="332535"/>
                    <a:pt x="180990" y="386766"/>
                    <a:pt x="146088" y="437293"/>
                  </a:cubicBezTo>
                  <a:cubicBezTo>
                    <a:pt x="135271" y="452184"/>
                    <a:pt x="123862" y="468266"/>
                    <a:pt x="112304" y="483455"/>
                  </a:cubicBezTo>
                  <a:cubicBezTo>
                    <a:pt x="81093" y="522007"/>
                    <a:pt x="54625" y="564208"/>
                    <a:pt x="33473" y="609134"/>
                  </a:cubicBezTo>
                  <a:cubicBezTo>
                    <a:pt x="9468" y="666612"/>
                    <a:pt x="9320" y="718581"/>
                    <a:pt x="33473" y="759233"/>
                  </a:cubicBezTo>
                  <a:cubicBezTo>
                    <a:pt x="58663" y="802268"/>
                    <a:pt x="109488" y="829965"/>
                    <a:pt x="176613" y="837261"/>
                  </a:cubicBezTo>
                  <a:cubicBezTo>
                    <a:pt x="260037" y="846344"/>
                    <a:pt x="382877" y="833240"/>
                    <a:pt x="454744" y="766530"/>
                  </a:cubicBezTo>
                  <a:cubicBezTo>
                    <a:pt x="502309" y="721857"/>
                    <a:pt x="479490" y="628789"/>
                    <a:pt x="459337" y="546294"/>
                  </a:cubicBezTo>
                  <a:cubicBezTo>
                    <a:pt x="448965" y="510774"/>
                    <a:pt x="442460" y="474226"/>
                    <a:pt x="439926" y="437293"/>
                  </a:cubicBezTo>
                  <a:lnTo>
                    <a:pt x="439926" y="437293"/>
                  </a:lnTo>
                  <a:cubicBezTo>
                    <a:pt x="439763" y="425603"/>
                    <a:pt x="440356" y="413913"/>
                    <a:pt x="441704" y="402300"/>
                  </a:cubicBezTo>
                  <a:cubicBezTo>
                    <a:pt x="443023" y="375540"/>
                    <a:pt x="450862" y="349515"/>
                    <a:pt x="464524" y="326506"/>
                  </a:cubicBezTo>
                  <a:cubicBezTo>
                    <a:pt x="476926" y="309509"/>
                    <a:pt x="492603" y="295181"/>
                    <a:pt x="510607" y="284365"/>
                  </a:cubicBezTo>
                  <a:cubicBezTo>
                    <a:pt x="518905" y="278855"/>
                    <a:pt x="527351" y="273643"/>
                    <a:pt x="535797" y="268580"/>
                  </a:cubicBezTo>
                  <a:cubicBezTo>
                    <a:pt x="552275" y="259090"/>
                    <a:pt x="568071" y="248442"/>
                    <a:pt x="583066" y="236714"/>
                  </a:cubicBezTo>
                  <a:lnTo>
                    <a:pt x="586178" y="234331"/>
                  </a:lnTo>
                  <a:cubicBezTo>
                    <a:pt x="607071" y="217207"/>
                    <a:pt x="622037" y="204550"/>
                    <a:pt x="625742" y="180129"/>
                  </a:cubicBezTo>
                  <a:cubicBezTo>
                    <a:pt x="626394" y="176070"/>
                    <a:pt x="630202" y="173310"/>
                    <a:pt x="634232" y="173967"/>
                  </a:cubicBezTo>
                  <a:cubicBezTo>
                    <a:pt x="634825" y="174064"/>
                    <a:pt x="635418" y="174232"/>
                    <a:pt x="635966" y="174470"/>
                  </a:cubicBezTo>
                  <a:cubicBezTo>
                    <a:pt x="638055" y="175331"/>
                    <a:pt x="640396" y="175331"/>
                    <a:pt x="642486" y="174470"/>
                  </a:cubicBezTo>
                  <a:cubicBezTo>
                    <a:pt x="652488" y="168498"/>
                    <a:pt x="660119" y="159240"/>
                    <a:pt x="664120" y="148262"/>
                  </a:cubicBezTo>
                  <a:cubicBezTo>
                    <a:pt x="669099" y="134098"/>
                    <a:pt x="667735" y="118467"/>
                    <a:pt x="660415" y="105377"/>
                  </a:cubicBezTo>
                  <a:cubicBezTo>
                    <a:pt x="641300" y="67405"/>
                    <a:pt x="586326" y="36134"/>
                    <a:pt x="554912" y="27051"/>
                  </a:cubicBezTo>
                  <a:cubicBezTo>
                    <a:pt x="532048" y="19982"/>
                    <a:pt x="508295" y="16221"/>
                    <a:pt x="484379" y="1588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07CDD5EF-A28B-4167-8743-14618F6D7594}"/>
                </a:ext>
              </a:extLst>
            </p:cNvPr>
            <p:cNvSpPr/>
            <p:nvPr/>
          </p:nvSpPr>
          <p:spPr>
            <a:xfrm>
              <a:off x="8163100" y="3017955"/>
              <a:ext cx="60456" cy="25495"/>
            </a:xfrm>
            <a:custGeom>
              <a:avLst/>
              <a:gdLst>
                <a:gd name="connsiteX0" fmla="*/ 60457 w 60456"/>
                <a:gd name="connsiteY0" fmla="*/ 19209 h 25495"/>
                <a:gd name="connsiteX1" fmla="*/ 0 w 60456"/>
                <a:gd name="connsiteY1" fmla="*/ 0 h 2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56" h="25495">
                  <a:moveTo>
                    <a:pt x="60457" y="19209"/>
                  </a:moveTo>
                  <a:cubicBezTo>
                    <a:pt x="60457" y="19209"/>
                    <a:pt x="19708" y="42290"/>
                    <a:pt x="0" y="0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873550A2-4222-4CF5-88E3-3EB514E13FCB}"/>
                </a:ext>
              </a:extLst>
            </p:cNvPr>
            <p:cNvSpPr/>
            <p:nvPr/>
          </p:nvSpPr>
          <p:spPr>
            <a:xfrm>
              <a:off x="8155715" y="3010534"/>
              <a:ext cx="75208" cy="40330"/>
            </a:xfrm>
            <a:custGeom>
              <a:avLst/>
              <a:gdLst>
                <a:gd name="connsiteX0" fmla="*/ 43245 w 75208"/>
                <a:gd name="connsiteY0" fmla="*/ 40329 h 40330"/>
                <a:gd name="connsiteX1" fmla="*/ 29464 w 75208"/>
                <a:gd name="connsiteY1" fmla="*/ 38245 h 40330"/>
                <a:gd name="connsiteX2" fmla="*/ 718 w 75208"/>
                <a:gd name="connsiteY2" fmla="*/ 10697 h 40330"/>
                <a:gd name="connsiteX3" fmla="*/ 4274 w 75208"/>
                <a:gd name="connsiteY3" fmla="*/ 720 h 40330"/>
                <a:gd name="connsiteX4" fmla="*/ 14202 w 75208"/>
                <a:gd name="connsiteY4" fmla="*/ 4294 h 40330"/>
                <a:gd name="connsiteX5" fmla="*/ 33761 w 75208"/>
                <a:gd name="connsiteY5" fmla="*/ 24098 h 40330"/>
                <a:gd name="connsiteX6" fmla="*/ 64138 w 75208"/>
                <a:gd name="connsiteY6" fmla="*/ 20078 h 40330"/>
                <a:gd name="connsiteX7" fmla="*/ 74199 w 75208"/>
                <a:gd name="connsiteY7" fmla="*/ 23025 h 40330"/>
                <a:gd name="connsiteX8" fmla="*/ 74214 w 75208"/>
                <a:gd name="connsiteY8" fmla="*/ 23056 h 40330"/>
                <a:gd name="connsiteX9" fmla="*/ 71725 w 75208"/>
                <a:gd name="connsiteY9" fmla="*/ 32850 h 40330"/>
                <a:gd name="connsiteX10" fmla="*/ 71399 w 75208"/>
                <a:gd name="connsiteY10" fmla="*/ 33033 h 40330"/>
                <a:gd name="connsiteX11" fmla="*/ 43245 w 75208"/>
                <a:gd name="connsiteY11" fmla="*/ 40329 h 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08" h="40330">
                  <a:moveTo>
                    <a:pt x="43245" y="40329"/>
                  </a:moveTo>
                  <a:cubicBezTo>
                    <a:pt x="38577" y="40367"/>
                    <a:pt x="33924" y="39664"/>
                    <a:pt x="29464" y="38245"/>
                  </a:cubicBezTo>
                  <a:cubicBezTo>
                    <a:pt x="16380" y="33646"/>
                    <a:pt x="5904" y="23609"/>
                    <a:pt x="718" y="10697"/>
                  </a:cubicBezTo>
                  <a:cubicBezTo>
                    <a:pt x="-1046" y="6955"/>
                    <a:pt x="555" y="2487"/>
                    <a:pt x="4274" y="720"/>
                  </a:cubicBezTo>
                  <a:cubicBezTo>
                    <a:pt x="7993" y="-1048"/>
                    <a:pt x="12438" y="552"/>
                    <a:pt x="14202" y="4294"/>
                  </a:cubicBezTo>
                  <a:cubicBezTo>
                    <a:pt x="17625" y="13386"/>
                    <a:pt x="24737" y="20586"/>
                    <a:pt x="33761" y="24098"/>
                  </a:cubicBezTo>
                  <a:cubicBezTo>
                    <a:pt x="44030" y="26499"/>
                    <a:pt x="54832" y="25071"/>
                    <a:pt x="64138" y="20078"/>
                  </a:cubicBezTo>
                  <a:cubicBezTo>
                    <a:pt x="67724" y="18100"/>
                    <a:pt x="72228" y="19420"/>
                    <a:pt x="74199" y="23025"/>
                  </a:cubicBezTo>
                  <a:cubicBezTo>
                    <a:pt x="74199" y="23035"/>
                    <a:pt x="74214" y="23046"/>
                    <a:pt x="74214" y="23056"/>
                  </a:cubicBezTo>
                  <a:cubicBezTo>
                    <a:pt x="76214" y="26451"/>
                    <a:pt x="75103" y="30837"/>
                    <a:pt x="71725" y="32850"/>
                  </a:cubicBezTo>
                  <a:cubicBezTo>
                    <a:pt x="71621" y="32914"/>
                    <a:pt x="71502" y="32975"/>
                    <a:pt x="71399" y="33033"/>
                  </a:cubicBezTo>
                  <a:cubicBezTo>
                    <a:pt x="62730" y="37692"/>
                    <a:pt x="53069" y="40194"/>
                    <a:pt x="43245" y="4032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EC878045-74B5-4890-A68E-A72998E571BF}"/>
                </a:ext>
              </a:extLst>
            </p:cNvPr>
            <p:cNvSpPr/>
            <p:nvPr/>
          </p:nvSpPr>
          <p:spPr>
            <a:xfrm>
              <a:off x="8003561" y="2864070"/>
              <a:ext cx="287758" cy="70006"/>
            </a:xfrm>
            <a:custGeom>
              <a:avLst/>
              <a:gdLst>
                <a:gd name="connsiteX0" fmla="*/ 7360 w 287758"/>
                <a:gd name="connsiteY0" fmla="*/ 69901 h 70006"/>
                <a:gd name="connsiteX1" fmla="*/ 5434 w 287758"/>
                <a:gd name="connsiteY1" fmla="*/ 69901 h 70006"/>
                <a:gd name="connsiteX2" fmla="*/ 248 w 287758"/>
                <a:gd name="connsiteY2" fmla="*/ 60817 h 70006"/>
                <a:gd name="connsiteX3" fmla="*/ 17733 w 287758"/>
                <a:gd name="connsiteY3" fmla="*/ 32227 h 70006"/>
                <a:gd name="connsiteX4" fmla="*/ 279416 w 287758"/>
                <a:gd name="connsiteY4" fmla="*/ 63 h 70006"/>
                <a:gd name="connsiteX5" fmla="*/ 287714 w 287758"/>
                <a:gd name="connsiteY5" fmla="*/ 6466 h 70006"/>
                <a:gd name="connsiteX6" fmla="*/ 281194 w 287758"/>
                <a:gd name="connsiteY6" fmla="*/ 14805 h 70006"/>
                <a:gd name="connsiteX7" fmla="*/ 21289 w 287758"/>
                <a:gd name="connsiteY7" fmla="*/ 46820 h 70006"/>
                <a:gd name="connsiteX8" fmla="*/ 14621 w 287758"/>
                <a:gd name="connsiteY8" fmla="*/ 64838 h 70006"/>
                <a:gd name="connsiteX9" fmla="*/ 7360 w 287758"/>
                <a:gd name="connsiteY9" fmla="*/ 69901 h 70006"/>
                <a:gd name="connsiteX10" fmla="*/ 19066 w 287758"/>
                <a:gd name="connsiteY10" fmla="*/ 46820 h 70006"/>
                <a:gd name="connsiteX11" fmla="*/ 19066 w 287758"/>
                <a:gd name="connsiteY11" fmla="*/ 46820 h 7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758" h="70006">
                  <a:moveTo>
                    <a:pt x="7360" y="69901"/>
                  </a:moveTo>
                  <a:cubicBezTo>
                    <a:pt x="6723" y="70042"/>
                    <a:pt x="6071" y="70042"/>
                    <a:pt x="5434" y="69901"/>
                  </a:cubicBezTo>
                  <a:cubicBezTo>
                    <a:pt x="1522" y="68812"/>
                    <a:pt x="-789" y="64762"/>
                    <a:pt x="248" y="60817"/>
                  </a:cubicBezTo>
                  <a:cubicBezTo>
                    <a:pt x="8250" y="32972"/>
                    <a:pt x="14177" y="32525"/>
                    <a:pt x="17733" y="32227"/>
                  </a:cubicBezTo>
                  <a:cubicBezTo>
                    <a:pt x="21289" y="31929"/>
                    <a:pt x="191101" y="10933"/>
                    <a:pt x="279416" y="63"/>
                  </a:cubicBezTo>
                  <a:cubicBezTo>
                    <a:pt x="283461" y="-466"/>
                    <a:pt x="287180" y="2398"/>
                    <a:pt x="287714" y="6466"/>
                  </a:cubicBezTo>
                  <a:cubicBezTo>
                    <a:pt x="288158" y="10562"/>
                    <a:pt x="285254" y="14263"/>
                    <a:pt x="281194" y="14805"/>
                  </a:cubicBezTo>
                  <a:cubicBezTo>
                    <a:pt x="256300" y="17932"/>
                    <a:pt x="47072" y="44587"/>
                    <a:pt x="21289" y="46820"/>
                  </a:cubicBezTo>
                  <a:cubicBezTo>
                    <a:pt x="18444" y="52575"/>
                    <a:pt x="16207" y="58614"/>
                    <a:pt x="14621" y="64838"/>
                  </a:cubicBezTo>
                  <a:cubicBezTo>
                    <a:pt x="13540" y="67920"/>
                    <a:pt x="10606" y="69959"/>
                    <a:pt x="7360" y="69901"/>
                  </a:cubicBezTo>
                  <a:close/>
                  <a:moveTo>
                    <a:pt x="19066" y="46820"/>
                  </a:moveTo>
                  <a:lnTo>
                    <a:pt x="19066" y="4682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CAE84618-5460-4765-892B-20E7208FF801}"/>
                </a:ext>
              </a:extLst>
            </p:cNvPr>
            <p:cNvSpPr/>
            <p:nvPr/>
          </p:nvSpPr>
          <p:spPr>
            <a:xfrm>
              <a:off x="8036190" y="2862897"/>
              <a:ext cx="86754" cy="140762"/>
            </a:xfrm>
            <a:custGeom>
              <a:avLst/>
              <a:gdLst>
                <a:gd name="connsiteX0" fmla="*/ 86754 w 86754"/>
                <a:gd name="connsiteY0" fmla="*/ 69882 h 140762"/>
                <a:gd name="connsiteX1" fmla="*/ 73715 w 86754"/>
                <a:gd name="connsiteY1" fmla="*/ 33846 h 140762"/>
                <a:gd name="connsiteX2" fmla="*/ 55933 w 86754"/>
                <a:gd name="connsiteY2" fmla="*/ 9723 h 140762"/>
                <a:gd name="connsiteX3" fmla="*/ 28668 w 86754"/>
                <a:gd name="connsiteY3" fmla="*/ 193 h 140762"/>
                <a:gd name="connsiteX4" fmla="*/ 7775 w 86754"/>
                <a:gd name="connsiteY4" fmla="*/ 15084 h 140762"/>
                <a:gd name="connsiteX5" fmla="*/ 366 w 86754"/>
                <a:gd name="connsiteY5" fmla="*/ 40398 h 140762"/>
                <a:gd name="connsiteX6" fmla="*/ 47487 w 86754"/>
                <a:gd name="connsiteY6" fmla="*/ 140763 h 140762"/>
                <a:gd name="connsiteX7" fmla="*/ 44820 w 86754"/>
                <a:gd name="connsiteY7" fmla="*/ 137487 h 1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54" h="140762">
                  <a:moveTo>
                    <a:pt x="86754" y="69882"/>
                  </a:moveTo>
                  <a:cubicBezTo>
                    <a:pt x="85791" y="56894"/>
                    <a:pt x="81272" y="44426"/>
                    <a:pt x="73715" y="33846"/>
                  </a:cubicBezTo>
                  <a:cubicBezTo>
                    <a:pt x="69003" y="24971"/>
                    <a:pt x="63001" y="16843"/>
                    <a:pt x="55933" y="9723"/>
                  </a:cubicBezTo>
                  <a:cubicBezTo>
                    <a:pt x="48717" y="2608"/>
                    <a:pt x="38715" y="-888"/>
                    <a:pt x="28668" y="193"/>
                  </a:cubicBezTo>
                  <a:cubicBezTo>
                    <a:pt x="19926" y="1967"/>
                    <a:pt x="12339" y="7376"/>
                    <a:pt x="7775" y="15084"/>
                  </a:cubicBezTo>
                  <a:cubicBezTo>
                    <a:pt x="3537" y="22894"/>
                    <a:pt x="1018" y="31526"/>
                    <a:pt x="366" y="40398"/>
                  </a:cubicBezTo>
                  <a:cubicBezTo>
                    <a:pt x="-2834" y="79899"/>
                    <a:pt x="15110" y="118133"/>
                    <a:pt x="47487" y="140763"/>
                  </a:cubicBezTo>
                  <a:lnTo>
                    <a:pt x="44820" y="137487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C5B12650-93BD-4CDC-B1B0-8EE34785BFD6}"/>
                </a:ext>
              </a:extLst>
            </p:cNvPr>
            <p:cNvSpPr/>
            <p:nvPr/>
          </p:nvSpPr>
          <p:spPr>
            <a:xfrm>
              <a:off x="8028921" y="2855470"/>
              <a:ext cx="102172" cy="155986"/>
            </a:xfrm>
            <a:custGeom>
              <a:avLst/>
              <a:gdLst>
                <a:gd name="connsiteX0" fmla="*/ 54756 w 102172"/>
                <a:gd name="connsiteY0" fmla="*/ 155933 h 155986"/>
                <a:gd name="connsiteX1" fmla="*/ 50607 w 102172"/>
                <a:gd name="connsiteY1" fmla="*/ 154593 h 155986"/>
                <a:gd name="connsiteX2" fmla="*/ 374 w 102172"/>
                <a:gd name="connsiteY2" fmla="*/ 47528 h 155986"/>
                <a:gd name="connsiteX3" fmla="*/ 8820 w 102172"/>
                <a:gd name="connsiteY3" fmla="*/ 18937 h 155986"/>
                <a:gd name="connsiteX4" fmla="*/ 34603 w 102172"/>
                <a:gd name="connsiteY4" fmla="*/ 324 h 155986"/>
                <a:gd name="connsiteX5" fmla="*/ 68240 w 102172"/>
                <a:gd name="connsiteY5" fmla="*/ 11641 h 155986"/>
                <a:gd name="connsiteX6" fmla="*/ 87355 w 102172"/>
                <a:gd name="connsiteY6" fmla="*/ 37551 h 155986"/>
                <a:gd name="connsiteX7" fmla="*/ 102173 w 102172"/>
                <a:gd name="connsiteY7" fmla="*/ 77458 h 155986"/>
                <a:gd name="connsiteX8" fmla="*/ 94616 w 102172"/>
                <a:gd name="connsiteY8" fmla="*/ 84755 h 155986"/>
                <a:gd name="connsiteX9" fmla="*/ 87355 w 102172"/>
                <a:gd name="connsiteY9" fmla="*/ 77163 h 155986"/>
                <a:gd name="connsiteX10" fmla="*/ 87355 w 102172"/>
                <a:gd name="connsiteY10" fmla="*/ 77160 h 155986"/>
                <a:gd name="connsiteX11" fmla="*/ 75353 w 102172"/>
                <a:gd name="connsiteY11" fmla="*/ 45145 h 155986"/>
                <a:gd name="connsiteX12" fmla="*/ 59053 w 102172"/>
                <a:gd name="connsiteY12" fmla="*/ 22660 h 155986"/>
                <a:gd name="connsiteX13" fmla="*/ 37863 w 102172"/>
                <a:gd name="connsiteY13" fmla="*/ 14917 h 155986"/>
                <a:gd name="connsiteX14" fmla="*/ 22157 w 102172"/>
                <a:gd name="connsiteY14" fmla="*/ 26680 h 155986"/>
                <a:gd name="connsiteX15" fmla="*/ 15785 w 102172"/>
                <a:gd name="connsiteY15" fmla="*/ 48868 h 155986"/>
                <a:gd name="connsiteX16" fmla="*/ 53718 w 102172"/>
                <a:gd name="connsiteY16" fmla="*/ 138213 h 155986"/>
                <a:gd name="connsiteX17" fmla="*/ 58460 w 102172"/>
                <a:gd name="connsiteY17" fmla="*/ 140744 h 155986"/>
                <a:gd name="connsiteX18" fmla="*/ 61127 w 102172"/>
                <a:gd name="connsiteY18" fmla="*/ 143871 h 155986"/>
                <a:gd name="connsiteX19" fmla="*/ 61127 w 102172"/>
                <a:gd name="connsiteY19" fmla="*/ 153699 h 155986"/>
                <a:gd name="connsiteX20" fmla="*/ 54756 w 102172"/>
                <a:gd name="connsiteY20" fmla="*/ 155933 h 15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172" h="155986">
                  <a:moveTo>
                    <a:pt x="54756" y="155933"/>
                  </a:moveTo>
                  <a:cubicBezTo>
                    <a:pt x="53274" y="155904"/>
                    <a:pt x="51822" y="155438"/>
                    <a:pt x="50607" y="154593"/>
                  </a:cubicBezTo>
                  <a:cubicBezTo>
                    <a:pt x="16155" y="130380"/>
                    <a:pt x="-2960" y="89642"/>
                    <a:pt x="374" y="47528"/>
                  </a:cubicBezTo>
                  <a:cubicBezTo>
                    <a:pt x="982" y="37475"/>
                    <a:pt x="3871" y="27695"/>
                    <a:pt x="8820" y="18937"/>
                  </a:cubicBezTo>
                  <a:cubicBezTo>
                    <a:pt x="14288" y="9243"/>
                    <a:pt x="23712" y="2443"/>
                    <a:pt x="34603" y="324"/>
                  </a:cubicBezTo>
                  <a:cubicBezTo>
                    <a:pt x="46947" y="-1241"/>
                    <a:pt x="59320" y="2924"/>
                    <a:pt x="68240" y="11641"/>
                  </a:cubicBezTo>
                  <a:cubicBezTo>
                    <a:pt x="75871" y="19259"/>
                    <a:pt x="82317" y="27995"/>
                    <a:pt x="87355" y="37551"/>
                  </a:cubicBezTo>
                  <a:cubicBezTo>
                    <a:pt x="95905" y="49200"/>
                    <a:pt x="101047" y="63024"/>
                    <a:pt x="102173" y="77458"/>
                  </a:cubicBezTo>
                  <a:cubicBezTo>
                    <a:pt x="101876" y="81471"/>
                    <a:pt x="98616" y="84615"/>
                    <a:pt x="94616" y="84755"/>
                  </a:cubicBezTo>
                  <a:cubicBezTo>
                    <a:pt x="90526" y="84673"/>
                    <a:pt x="87281" y="81275"/>
                    <a:pt x="87355" y="77163"/>
                  </a:cubicBezTo>
                  <a:cubicBezTo>
                    <a:pt x="87355" y="77162"/>
                    <a:pt x="87355" y="77162"/>
                    <a:pt x="87355" y="77160"/>
                  </a:cubicBezTo>
                  <a:cubicBezTo>
                    <a:pt x="86333" y="65587"/>
                    <a:pt x="82184" y="54514"/>
                    <a:pt x="75353" y="45145"/>
                  </a:cubicBezTo>
                  <a:cubicBezTo>
                    <a:pt x="71041" y="36894"/>
                    <a:pt x="65543" y="29319"/>
                    <a:pt x="59053" y="22660"/>
                  </a:cubicBezTo>
                  <a:cubicBezTo>
                    <a:pt x="53452" y="17094"/>
                    <a:pt x="45717" y="14265"/>
                    <a:pt x="37863" y="14917"/>
                  </a:cubicBezTo>
                  <a:cubicBezTo>
                    <a:pt x="31210" y="16433"/>
                    <a:pt x="25505" y="20706"/>
                    <a:pt x="22157" y="26680"/>
                  </a:cubicBezTo>
                  <a:cubicBezTo>
                    <a:pt x="18408" y="33505"/>
                    <a:pt x="16229" y="41086"/>
                    <a:pt x="15785" y="48868"/>
                  </a:cubicBezTo>
                  <a:cubicBezTo>
                    <a:pt x="12999" y="83112"/>
                    <a:pt x="27195" y="116533"/>
                    <a:pt x="53718" y="138213"/>
                  </a:cubicBezTo>
                  <a:cubicBezTo>
                    <a:pt x="55571" y="138369"/>
                    <a:pt x="57290" y="139283"/>
                    <a:pt x="58460" y="140744"/>
                  </a:cubicBezTo>
                  <a:lnTo>
                    <a:pt x="61127" y="143871"/>
                  </a:lnTo>
                  <a:cubicBezTo>
                    <a:pt x="63587" y="146683"/>
                    <a:pt x="63587" y="150888"/>
                    <a:pt x="61127" y="153699"/>
                  </a:cubicBezTo>
                  <a:cubicBezTo>
                    <a:pt x="59453" y="155388"/>
                    <a:pt x="57112" y="156213"/>
                    <a:pt x="54756" y="15593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4DEDAEDD-7788-4D74-8AB5-6FCF47EDE87E}"/>
                </a:ext>
              </a:extLst>
            </p:cNvPr>
            <p:cNvSpPr/>
            <p:nvPr/>
          </p:nvSpPr>
          <p:spPr>
            <a:xfrm rot="-54000">
              <a:off x="8201936" y="2844271"/>
              <a:ext cx="14521" cy="36929"/>
            </a:xfrm>
            <a:custGeom>
              <a:avLst/>
              <a:gdLst>
                <a:gd name="connsiteX0" fmla="*/ 14521 w 14521"/>
                <a:gd name="connsiteY0" fmla="*/ 18465 h 36929"/>
                <a:gd name="connsiteX1" fmla="*/ 7261 w 14521"/>
                <a:gd name="connsiteY1" fmla="*/ 36929 h 36929"/>
                <a:gd name="connsiteX2" fmla="*/ 0 w 14521"/>
                <a:gd name="connsiteY2" fmla="*/ 18465 h 36929"/>
                <a:gd name="connsiteX3" fmla="*/ 7261 w 14521"/>
                <a:gd name="connsiteY3" fmla="*/ 0 h 36929"/>
                <a:gd name="connsiteX4" fmla="*/ 14521 w 14521"/>
                <a:gd name="connsiteY4" fmla="*/ 18465 h 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1" h="36929">
                  <a:moveTo>
                    <a:pt x="14521" y="18465"/>
                  </a:moveTo>
                  <a:cubicBezTo>
                    <a:pt x="14521" y="28662"/>
                    <a:pt x="11271" y="36929"/>
                    <a:pt x="7261" y="36929"/>
                  </a:cubicBezTo>
                  <a:cubicBezTo>
                    <a:pt x="3251" y="36929"/>
                    <a:pt x="0" y="28662"/>
                    <a:pt x="0" y="18465"/>
                  </a:cubicBezTo>
                  <a:cubicBezTo>
                    <a:pt x="0" y="8267"/>
                    <a:pt x="3251" y="0"/>
                    <a:pt x="7261" y="0"/>
                  </a:cubicBezTo>
                  <a:cubicBezTo>
                    <a:pt x="11271" y="0"/>
                    <a:pt x="14521" y="8267"/>
                    <a:pt x="14521" y="1846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29F7B416-853C-45EB-977D-C69C5A15BE0C}"/>
                </a:ext>
              </a:extLst>
            </p:cNvPr>
            <p:cNvSpPr/>
            <p:nvPr/>
          </p:nvSpPr>
          <p:spPr>
            <a:xfrm>
              <a:off x="7701326" y="3484166"/>
              <a:ext cx="30286" cy="657601"/>
            </a:xfrm>
            <a:custGeom>
              <a:avLst/>
              <a:gdLst>
                <a:gd name="connsiteX0" fmla="*/ 10275 w 30286"/>
                <a:gd name="connsiteY0" fmla="*/ 657599 h 657601"/>
                <a:gd name="connsiteX1" fmla="*/ 3607 w 30286"/>
                <a:gd name="connsiteY1" fmla="*/ 651345 h 657601"/>
                <a:gd name="connsiteX2" fmla="*/ 16795 w 30286"/>
                <a:gd name="connsiteY2" fmla="*/ 6423 h 657601"/>
                <a:gd name="connsiteX3" fmla="*/ 23739 w 30286"/>
                <a:gd name="connsiteY3" fmla="*/ 6 h 657601"/>
                <a:gd name="connsiteX4" fmla="*/ 23908 w 30286"/>
                <a:gd name="connsiteY4" fmla="*/ 20 h 657601"/>
                <a:gd name="connsiteX5" fmla="*/ 30279 w 30286"/>
                <a:gd name="connsiteY5" fmla="*/ 7317 h 657601"/>
                <a:gd name="connsiteX6" fmla="*/ 17091 w 30286"/>
                <a:gd name="connsiteY6" fmla="*/ 650303 h 657601"/>
                <a:gd name="connsiteX7" fmla="*/ 10868 w 30286"/>
                <a:gd name="connsiteY7" fmla="*/ 657599 h 6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86" h="657601">
                  <a:moveTo>
                    <a:pt x="10275" y="657599"/>
                  </a:moveTo>
                  <a:cubicBezTo>
                    <a:pt x="6729" y="657689"/>
                    <a:pt x="3767" y="654904"/>
                    <a:pt x="3607" y="651345"/>
                  </a:cubicBezTo>
                  <a:cubicBezTo>
                    <a:pt x="-9284" y="477271"/>
                    <a:pt x="16499" y="11040"/>
                    <a:pt x="16795" y="6423"/>
                  </a:cubicBezTo>
                  <a:cubicBezTo>
                    <a:pt x="16951" y="2731"/>
                    <a:pt x="20059" y="-143"/>
                    <a:pt x="23739" y="6"/>
                  </a:cubicBezTo>
                  <a:cubicBezTo>
                    <a:pt x="23795" y="20"/>
                    <a:pt x="23851" y="20"/>
                    <a:pt x="23908" y="20"/>
                  </a:cubicBezTo>
                  <a:cubicBezTo>
                    <a:pt x="27637" y="333"/>
                    <a:pt x="30451" y="3565"/>
                    <a:pt x="30279" y="7317"/>
                  </a:cubicBezTo>
                  <a:cubicBezTo>
                    <a:pt x="30279" y="11933"/>
                    <a:pt x="4200" y="477123"/>
                    <a:pt x="17091" y="650303"/>
                  </a:cubicBezTo>
                  <a:cubicBezTo>
                    <a:pt x="17348" y="654041"/>
                    <a:pt x="14577" y="657287"/>
                    <a:pt x="10868" y="65759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8456CE42-5CE4-4484-89AF-10A1AFF0FBA7}"/>
                </a:ext>
              </a:extLst>
            </p:cNvPr>
            <p:cNvSpPr/>
            <p:nvPr/>
          </p:nvSpPr>
          <p:spPr>
            <a:xfrm>
              <a:off x="7768169" y="4113159"/>
              <a:ext cx="605642" cy="43497"/>
            </a:xfrm>
            <a:custGeom>
              <a:avLst/>
              <a:gdLst>
                <a:gd name="connsiteX0" fmla="*/ 5815 w 605642"/>
                <a:gd name="connsiteY0" fmla="*/ 43348 h 43497"/>
                <a:gd name="connsiteX1" fmla="*/ 75 w 605642"/>
                <a:gd name="connsiteY1" fmla="*/ 35560 h 43497"/>
                <a:gd name="connsiteX2" fmla="*/ 5815 w 605642"/>
                <a:gd name="connsiteY2" fmla="*/ 29798 h 43497"/>
                <a:gd name="connsiteX3" fmla="*/ 598528 w 605642"/>
                <a:gd name="connsiteY3" fmla="*/ 16 h 43497"/>
                <a:gd name="connsiteX4" fmla="*/ 605626 w 605642"/>
                <a:gd name="connsiteY4" fmla="*/ 6255 h 43497"/>
                <a:gd name="connsiteX5" fmla="*/ 605641 w 605642"/>
                <a:gd name="connsiteY5" fmla="*/ 6568 h 43497"/>
                <a:gd name="connsiteX6" fmla="*/ 599121 w 605642"/>
                <a:gd name="connsiteY6" fmla="*/ 13715 h 43497"/>
                <a:gd name="connsiteX7" fmla="*/ 6408 w 605642"/>
                <a:gd name="connsiteY7" fmla="*/ 43497 h 4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642" h="43497">
                  <a:moveTo>
                    <a:pt x="5815" y="43348"/>
                  </a:moveTo>
                  <a:cubicBezTo>
                    <a:pt x="2092" y="42797"/>
                    <a:pt x="-478" y="39313"/>
                    <a:pt x="75" y="35560"/>
                  </a:cubicBezTo>
                  <a:cubicBezTo>
                    <a:pt x="516" y="32582"/>
                    <a:pt x="2847" y="30244"/>
                    <a:pt x="5815" y="29798"/>
                  </a:cubicBezTo>
                  <a:lnTo>
                    <a:pt x="598528" y="16"/>
                  </a:lnTo>
                  <a:cubicBezTo>
                    <a:pt x="602203" y="-237"/>
                    <a:pt x="605374" y="2562"/>
                    <a:pt x="605626" y="6255"/>
                  </a:cubicBezTo>
                  <a:cubicBezTo>
                    <a:pt x="605641" y="6359"/>
                    <a:pt x="605641" y="6464"/>
                    <a:pt x="605641" y="6568"/>
                  </a:cubicBezTo>
                  <a:cubicBezTo>
                    <a:pt x="605730" y="10320"/>
                    <a:pt x="602855" y="13477"/>
                    <a:pt x="599121" y="13715"/>
                  </a:cubicBezTo>
                  <a:lnTo>
                    <a:pt x="6408" y="43497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16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1">
            <a:extLst>
              <a:ext uri="{FF2B5EF4-FFF2-40B4-BE49-F238E27FC236}">
                <a16:creationId xmlns:a16="http://schemas.microsoft.com/office/drawing/2014/main" id="{37D4A0BE-DBEE-46BF-99CD-593CB1C92493}"/>
              </a:ext>
            </a:extLst>
          </p:cNvPr>
          <p:cNvSpPr/>
          <p:nvPr userDrawn="1"/>
        </p:nvSpPr>
        <p:spPr>
          <a:xfrm rot="5400000">
            <a:off x="5396031" y="881260"/>
            <a:ext cx="7217996" cy="6437324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126" name="Freeform: Shape 11">
            <a:extLst>
              <a:ext uri="{FF2B5EF4-FFF2-40B4-BE49-F238E27FC236}">
                <a16:creationId xmlns:a16="http://schemas.microsoft.com/office/drawing/2014/main" id="{123FCDBB-6ACB-4985-89C2-2E5540B4167D}"/>
              </a:ext>
            </a:extLst>
          </p:cNvPr>
          <p:cNvSpPr/>
          <p:nvPr userDrawn="1"/>
        </p:nvSpPr>
        <p:spPr>
          <a:xfrm flipH="1">
            <a:off x="-5817" y="0"/>
            <a:ext cx="1398674" cy="1247398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127" name="Freeform 8">
            <a:extLst>
              <a:ext uri="{FF2B5EF4-FFF2-40B4-BE49-F238E27FC236}">
                <a16:creationId xmlns:a16="http://schemas.microsoft.com/office/drawing/2014/main" id="{F6CFF213-9635-4B77-A653-F786481F59A9}"/>
              </a:ext>
            </a:extLst>
          </p:cNvPr>
          <p:cNvSpPr>
            <a:spLocks/>
          </p:cNvSpPr>
          <p:nvPr userDrawn="1"/>
        </p:nvSpPr>
        <p:spPr bwMode="auto">
          <a:xfrm>
            <a:off x="-578624" y="6279376"/>
            <a:ext cx="1157248" cy="115724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+mj-ea"/>
              <a:ea typeface="+mj-ea"/>
            </a:endParaRPr>
          </a:p>
        </p:txBody>
      </p:sp>
      <p:grpSp>
        <p:nvGrpSpPr>
          <p:cNvPr id="128" name="图形 27">
            <a:extLst>
              <a:ext uri="{FF2B5EF4-FFF2-40B4-BE49-F238E27FC236}">
                <a16:creationId xmlns:a16="http://schemas.microsoft.com/office/drawing/2014/main" id="{AE5830D4-CB1D-41AF-B9CB-8356A5E29444}"/>
              </a:ext>
            </a:extLst>
          </p:cNvPr>
          <p:cNvGrpSpPr/>
          <p:nvPr userDrawn="1"/>
        </p:nvGrpSpPr>
        <p:grpSpPr>
          <a:xfrm>
            <a:off x="7194106" y="2247504"/>
            <a:ext cx="4402688" cy="3612216"/>
            <a:chOff x="7194106" y="2247504"/>
            <a:chExt cx="4402688" cy="3612216"/>
          </a:xfrm>
        </p:grpSpPr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67963188-9D24-4C6C-861A-27798974547E}"/>
                </a:ext>
              </a:extLst>
            </p:cNvPr>
            <p:cNvSpPr/>
            <p:nvPr/>
          </p:nvSpPr>
          <p:spPr>
            <a:xfrm>
              <a:off x="7224940" y="5388869"/>
              <a:ext cx="4371854" cy="15492"/>
            </a:xfrm>
            <a:custGeom>
              <a:avLst/>
              <a:gdLst>
                <a:gd name="connsiteX0" fmla="*/ 4365525 w 4371854"/>
                <a:gd name="connsiteY0" fmla="*/ 15192 h 15492"/>
                <a:gd name="connsiteX1" fmla="*/ 9823 w 4371854"/>
                <a:gd name="connsiteY1" fmla="*/ 15192 h 15492"/>
                <a:gd name="connsiteX2" fmla="*/ 298 w 4371854"/>
                <a:gd name="connsiteY2" fmla="*/ 9876 h 15492"/>
                <a:gd name="connsiteX3" fmla="*/ 5590 w 4371854"/>
                <a:gd name="connsiteY3" fmla="*/ 302 h 15492"/>
                <a:gd name="connsiteX4" fmla="*/ 9823 w 4371854"/>
                <a:gd name="connsiteY4" fmla="*/ 302 h 15492"/>
                <a:gd name="connsiteX5" fmla="*/ 4366266 w 4371854"/>
                <a:gd name="connsiteY5" fmla="*/ 302 h 15492"/>
                <a:gd name="connsiteX6" fmla="*/ 4371556 w 4371854"/>
                <a:gd name="connsiteY6" fmla="*/ 9876 h 15492"/>
                <a:gd name="connsiteX7" fmla="*/ 4366266 w 4371854"/>
                <a:gd name="connsiteY7" fmla="*/ 15192 h 1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1854" h="15492">
                  <a:moveTo>
                    <a:pt x="4365525" y="15192"/>
                  </a:moveTo>
                  <a:lnTo>
                    <a:pt x="9823" y="15192"/>
                  </a:lnTo>
                  <a:cubicBezTo>
                    <a:pt x="5732" y="16369"/>
                    <a:pt x="1468" y="13986"/>
                    <a:pt x="298" y="9876"/>
                  </a:cubicBezTo>
                  <a:cubicBezTo>
                    <a:pt x="-871" y="5766"/>
                    <a:pt x="1499" y="1478"/>
                    <a:pt x="5590" y="302"/>
                  </a:cubicBezTo>
                  <a:cubicBezTo>
                    <a:pt x="6974" y="-101"/>
                    <a:pt x="8439" y="-101"/>
                    <a:pt x="9823" y="302"/>
                  </a:cubicBezTo>
                  <a:lnTo>
                    <a:pt x="4366266" y="302"/>
                  </a:lnTo>
                  <a:cubicBezTo>
                    <a:pt x="4370356" y="1478"/>
                    <a:pt x="4372726" y="5766"/>
                    <a:pt x="4371556" y="9876"/>
                  </a:cubicBezTo>
                  <a:cubicBezTo>
                    <a:pt x="4370830" y="12452"/>
                    <a:pt x="4368829" y="14463"/>
                    <a:pt x="4366266" y="15192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3EC1A639-B981-4E11-A850-31AB2CB2DB1C}"/>
                </a:ext>
              </a:extLst>
            </p:cNvPr>
            <p:cNvSpPr/>
            <p:nvPr/>
          </p:nvSpPr>
          <p:spPr>
            <a:xfrm>
              <a:off x="7488593" y="2362461"/>
              <a:ext cx="3848042" cy="2258640"/>
            </a:xfrm>
            <a:custGeom>
              <a:avLst/>
              <a:gdLst>
                <a:gd name="connsiteX0" fmla="*/ 0 w 3848042"/>
                <a:gd name="connsiteY0" fmla="*/ 0 h 2258640"/>
                <a:gd name="connsiteX1" fmla="*/ 3848042 w 3848042"/>
                <a:gd name="connsiteY1" fmla="*/ 0 h 2258640"/>
                <a:gd name="connsiteX2" fmla="*/ 3848042 w 3848042"/>
                <a:gd name="connsiteY2" fmla="*/ 2258641 h 2258640"/>
                <a:gd name="connsiteX3" fmla="*/ 0 w 3848042"/>
                <a:gd name="connsiteY3" fmla="*/ 2258641 h 22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42" h="2258640">
                  <a:moveTo>
                    <a:pt x="0" y="0"/>
                  </a:moveTo>
                  <a:lnTo>
                    <a:pt x="3848042" y="0"/>
                  </a:lnTo>
                  <a:lnTo>
                    <a:pt x="3848042" y="2258641"/>
                  </a:lnTo>
                  <a:lnTo>
                    <a:pt x="0" y="2258641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6ADF4594-1E10-4E9D-825A-D1078B99AC23}"/>
                </a:ext>
              </a:extLst>
            </p:cNvPr>
            <p:cNvSpPr/>
            <p:nvPr/>
          </p:nvSpPr>
          <p:spPr>
            <a:xfrm>
              <a:off x="7480887" y="2354718"/>
              <a:ext cx="3863452" cy="2274127"/>
            </a:xfrm>
            <a:custGeom>
              <a:avLst/>
              <a:gdLst>
                <a:gd name="connsiteX0" fmla="*/ 3855896 w 3863452"/>
                <a:gd name="connsiteY0" fmla="*/ 2274127 h 2274127"/>
                <a:gd name="connsiteX1" fmla="*/ 7705 w 3863452"/>
                <a:gd name="connsiteY1" fmla="*/ 2274127 h 2274127"/>
                <a:gd name="connsiteX2" fmla="*/ 0 w 3863452"/>
                <a:gd name="connsiteY2" fmla="*/ 2266384 h 2274127"/>
                <a:gd name="connsiteX3" fmla="*/ 0 w 3863452"/>
                <a:gd name="connsiteY3" fmla="*/ 7743 h 2274127"/>
                <a:gd name="connsiteX4" fmla="*/ 7705 w 3863452"/>
                <a:gd name="connsiteY4" fmla="*/ 0 h 2274127"/>
                <a:gd name="connsiteX5" fmla="*/ 3855896 w 3863452"/>
                <a:gd name="connsiteY5" fmla="*/ 0 h 2274127"/>
                <a:gd name="connsiteX6" fmla="*/ 3863453 w 3863452"/>
                <a:gd name="connsiteY6" fmla="*/ 7593 h 2274127"/>
                <a:gd name="connsiteX7" fmla="*/ 3863453 w 3863452"/>
                <a:gd name="connsiteY7" fmla="*/ 7743 h 2274127"/>
                <a:gd name="connsiteX8" fmla="*/ 3863453 w 3863452"/>
                <a:gd name="connsiteY8" fmla="*/ 2266384 h 2274127"/>
                <a:gd name="connsiteX9" fmla="*/ 3855896 w 3863452"/>
                <a:gd name="connsiteY9" fmla="*/ 2274127 h 2274127"/>
                <a:gd name="connsiteX10" fmla="*/ 15411 w 3863452"/>
                <a:gd name="connsiteY10" fmla="*/ 2259236 h 2274127"/>
                <a:gd name="connsiteX11" fmla="*/ 3848042 w 3863452"/>
                <a:gd name="connsiteY11" fmla="*/ 2259236 h 2274127"/>
                <a:gd name="connsiteX12" fmla="*/ 3848042 w 3863452"/>
                <a:gd name="connsiteY12" fmla="*/ 15486 h 2274127"/>
                <a:gd name="connsiteX13" fmla="*/ 15262 w 3863452"/>
                <a:gd name="connsiteY13" fmla="*/ 15486 h 22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452" h="2274127">
                  <a:moveTo>
                    <a:pt x="3855896" y="2274127"/>
                  </a:moveTo>
                  <a:lnTo>
                    <a:pt x="7705" y="2274127"/>
                  </a:lnTo>
                  <a:cubicBezTo>
                    <a:pt x="3450" y="2274127"/>
                    <a:pt x="0" y="2270658"/>
                    <a:pt x="0" y="2266384"/>
                  </a:cubicBezTo>
                  <a:lnTo>
                    <a:pt x="0" y="7743"/>
                  </a:lnTo>
                  <a:cubicBezTo>
                    <a:pt x="0" y="3467"/>
                    <a:pt x="3450" y="0"/>
                    <a:pt x="7705" y="0"/>
                  </a:cubicBezTo>
                  <a:lnTo>
                    <a:pt x="3855896" y="0"/>
                  </a:lnTo>
                  <a:cubicBezTo>
                    <a:pt x="3860075" y="-2"/>
                    <a:pt x="3863453" y="3398"/>
                    <a:pt x="3863453" y="7593"/>
                  </a:cubicBezTo>
                  <a:cubicBezTo>
                    <a:pt x="3863453" y="7643"/>
                    <a:pt x="3863453" y="7693"/>
                    <a:pt x="3863453" y="7743"/>
                  </a:cubicBezTo>
                  <a:lnTo>
                    <a:pt x="3863453" y="2266384"/>
                  </a:lnTo>
                  <a:cubicBezTo>
                    <a:pt x="3863453" y="2270598"/>
                    <a:pt x="3860089" y="2274053"/>
                    <a:pt x="3855896" y="2274127"/>
                  </a:cubicBezTo>
                  <a:close/>
                  <a:moveTo>
                    <a:pt x="15411" y="2259236"/>
                  </a:moveTo>
                  <a:lnTo>
                    <a:pt x="3848042" y="2259236"/>
                  </a:lnTo>
                  <a:lnTo>
                    <a:pt x="3848042" y="15486"/>
                  </a:lnTo>
                  <a:lnTo>
                    <a:pt x="15262" y="15486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8736CC0F-7980-477B-AB25-59378DFCB58A}"/>
                </a:ext>
              </a:extLst>
            </p:cNvPr>
            <p:cNvSpPr/>
            <p:nvPr/>
          </p:nvSpPr>
          <p:spPr>
            <a:xfrm>
              <a:off x="7488593" y="2255247"/>
              <a:ext cx="3848042" cy="107213"/>
            </a:xfrm>
            <a:custGeom>
              <a:avLst/>
              <a:gdLst>
                <a:gd name="connsiteX0" fmla="*/ 0 w 3848042"/>
                <a:gd name="connsiteY0" fmla="*/ 0 h 107213"/>
                <a:gd name="connsiteX1" fmla="*/ 3848042 w 3848042"/>
                <a:gd name="connsiteY1" fmla="*/ 0 h 107213"/>
                <a:gd name="connsiteX2" fmla="*/ 3848042 w 3848042"/>
                <a:gd name="connsiteY2" fmla="*/ 107214 h 107213"/>
                <a:gd name="connsiteX3" fmla="*/ 0 w 3848042"/>
                <a:gd name="connsiteY3" fmla="*/ 107214 h 10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42" h="107213">
                  <a:moveTo>
                    <a:pt x="0" y="0"/>
                  </a:moveTo>
                  <a:lnTo>
                    <a:pt x="3848042" y="0"/>
                  </a:lnTo>
                  <a:lnTo>
                    <a:pt x="3848042" y="107214"/>
                  </a:lnTo>
                  <a:lnTo>
                    <a:pt x="0" y="107214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D77B4AF9-54E1-47EE-9124-4CBF8B91B46B}"/>
                </a:ext>
              </a:extLst>
            </p:cNvPr>
            <p:cNvSpPr/>
            <p:nvPr/>
          </p:nvSpPr>
          <p:spPr>
            <a:xfrm>
              <a:off x="7480887" y="2247504"/>
              <a:ext cx="3863452" cy="122700"/>
            </a:xfrm>
            <a:custGeom>
              <a:avLst/>
              <a:gdLst>
                <a:gd name="connsiteX0" fmla="*/ 3855896 w 3863452"/>
                <a:gd name="connsiteY0" fmla="*/ 122700 h 122700"/>
                <a:gd name="connsiteX1" fmla="*/ 7705 w 3863452"/>
                <a:gd name="connsiteY1" fmla="*/ 122700 h 122700"/>
                <a:gd name="connsiteX2" fmla="*/ 0 w 3863452"/>
                <a:gd name="connsiteY2" fmla="*/ 114957 h 122700"/>
                <a:gd name="connsiteX3" fmla="*/ 0 w 3863452"/>
                <a:gd name="connsiteY3" fmla="*/ 7743 h 122700"/>
                <a:gd name="connsiteX4" fmla="*/ 7705 w 3863452"/>
                <a:gd name="connsiteY4" fmla="*/ 0 h 122700"/>
                <a:gd name="connsiteX5" fmla="*/ 3855896 w 3863452"/>
                <a:gd name="connsiteY5" fmla="*/ 0 h 122700"/>
                <a:gd name="connsiteX6" fmla="*/ 3863453 w 3863452"/>
                <a:gd name="connsiteY6" fmla="*/ 7593 h 122700"/>
                <a:gd name="connsiteX7" fmla="*/ 3863453 w 3863452"/>
                <a:gd name="connsiteY7" fmla="*/ 7743 h 122700"/>
                <a:gd name="connsiteX8" fmla="*/ 3863453 w 3863452"/>
                <a:gd name="connsiteY8" fmla="*/ 114957 h 122700"/>
                <a:gd name="connsiteX9" fmla="*/ 3855896 w 3863452"/>
                <a:gd name="connsiteY9" fmla="*/ 122700 h 122700"/>
                <a:gd name="connsiteX10" fmla="*/ 15411 w 3863452"/>
                <a:gd name="connsiteY10" fmla="*/ 107810 h 122700"/>
                <a:gd name="connsiteX11" fmla="*/ 3848042 w 3863452"/>
                <a:gd name="connsiteY11" fmla="*/ 107810 h 122700"/>
                <a:gd name="connsiteX12" fmla="*/ 3848042 w 3863452"/>
                <a:gd name="connsiteY12" fmla="*/ 15338 h 122700"/>
                <a:gd name="connsiteX13" fmla="*/ 15262 w 3863452"/>
                <a:gd name="connsiteY13" fmla="*/ 15338 h 1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452" h="122700">
                  <a:moveTo>
                    <a:pt x="3855896" y="122700"/>
                  </a:moveTo>
                  <a:lnTo>
                    <a:pt x="7705" y="122700"/>
                  </a:lnTo>
                  <a:cubicBezTo>
                    <a:pt x="3450" y="122700"/>
                    <a:pt x="0" y="119234"/>
                    <a:pt x="0" y="114957"/>
                  </a:cubicBezTo>
                  <a:lnTo>
                    <a:pt x="0" y="7743"/>
                  </a:lnTo>
                  <a:cubicBezTo>
                    <a:pt x="0" y="3467"/>
                    <a:pt x="3450" y="0"/>
                    <a:pt x="7705" y="0"/>
                  </a:cubicBezTo>
                  <a:lnTo>
                    <a:pt x="3855896" y="0"/>
                  </a:lnTo>
                  <a:cubicBezTo>
                    <a:pt x="3860075" y="-1"/>
                    <a:pt x="3863453" y="3398"/>
                    <a:pt x="3863453" y="7593"/>
                  </a:cubicBezTo>
                  <a:cubicBezTo>
                    <a:pt x="3863453" y="7643"/>
                    <a:pt x="3863453" y="7693"/>
                    <a:pt x="3863453" y="7743"/>
                  </a:cubicBezTo>
                  <a:lnTo>
                    <a:pt x="3863453" y="114957"/>
                  </a:lnTo>
                  <a:cubicBezTo>
                    <a:pt x="3863453" y="119176"/>
                    <a:pt x="3860089" y="122620"/>
                    <a:pt x="3855896" y="122700"/>
                  </a:cubicBezTo>
                  <a:close/>
                  <a:moveTo>
                    <a:pt x="15411" y="107810"/>
                  </a:moveTo>
                  <a:lnTo>
                    <a:pt x="3848042" y="107810"/>
                  </a:lnTo>
                  <a:lnTo>
                    <a:pt x="3848042" y="15338"/>
                  </a:lnTo>
                  <a:lnTo>
                    <a:pt x="15262" y="15338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09C3B003-AEC7-4333-B75D-9BCEE85EB576}"/>
                </a:ext>
              </a:extLst>
            </p:cNvPr>
            <p:cNvSpPr/>
            <p:nvPr/>
          </p:nvSpPr>
          <p:spPr>
            <a:xfrm>
              <a:off x="9328967" y="3781557"/>
              <a:ext cx="209227" cy="674852"/>
            </a:xfrm>
            <a:custGeom>
              <a:avLst/>
              <a:gdLst>
                <a:gd name="connsiteX0" fmla="*/ 0 w 209227"/>
                <a:gd name="connsiteY0" fmla="*/ 0 h 674852"/>
                <a:gd name="connsiteX1" fmla="*/ 209228 w 209227"/>
                <a:gd name="connsiteY1" fmla="*/ 0 h 674852"/>
                <a:gd name="connsiteX2" fmla="*/ 209228 w 209227"/>
                <a:gd name="connsiteY2" fmla="*/ 674852 h 674852"/>
                <a:gd name="connsiteX3" fmla="*/ 0 w 209227"/>
                <a:gd name="connsiteY3" fmla="*/ 674852 h 67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674852">
                  <a:moveTo>
                    <a:pt x="0" y="0"/>
                  </a:moveTo>
                  <a:lnTo>
                    <a:pt x="209228" y="0"/>
                  </a:lnTo>
                  <a:lnTo>
                    <a:pt x="209228" y="674852"/>
                  </a:lnTo>
                  <a:lnTo>
                    <a:pt x="0" y="674852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99E22BCF-CEED-4AF2-AFD6-816EAC048A88}"/>
                </a:ext>
              </a:extLst>
            </p:cNvPr>
            <p:cNvSpPr/>
            <p:nvPr/>
          </p:nvSpPr>
          <p:spPr>
            <a:xfrm>
              <a:off x="9321262" y="3773813"/>
              <a:ext cx="224638" cy="690191"/>
            </a:xfrm>
            <a:custGeom>
              <a:avLst/>
              <a:gdLst>
                <a:gd name="connsiteX0" fmla="*/ 216933 w 224638"/>
                <a:gd name="connsiteY0" fmla="*/ 690190 h 690191"/>
                <a:gd name="connsiteX1" fmla="*/ 7705 w 224638"/>
                <a:gd name="connsiteY1" fmla="*/ 690190 h 690191"/>
                <a:gd name="connsiteX2" fmla="*/ 0 w 224638"/>
                <a:gd name="connsiteY2" fmla="*/ 682745 h 690191"/>
                <a:gd name="connsiteX3" fmla="*/ 0 w 224638"/>
                <a:gd name="connsiteY3" fmla="*/ 682596 h 690191"/>
                <a:gd name="connsiteX4" fmla="*/ 0 w 224638"/>
                <a:gd name="connsiteY4" fmla="*/ 7743 h 690191"/>
                <a:gd name="connsiteX5" fmla="*/ 7705 w 224638"/>
                <a:gd name="connsiteY5" fmla="*/ 0 h 690191"/>
                <a:gd name="connsiteX6" fmla="*/ 216933 w 224638"/>
                <a:gd name="connsiteY6" fmla="*/ 0 h 690191"/>
                <a:gd name="connsiteX7" fmla="*/ 224638 w 224638"/>
                <a:gd name="connsiteY7" fmla="*/ 7743 h 690191"/>
                <a:gd name="connsiteX8" fmla="*/ 224638 w 224638"/>
                <a:gd name="connsiteY8" fmla="*/ 682596 h 690191"/>
                <a:gd name="connsiteX9" fmla="*/ 217081 w 224638"/>
                <a:gd name="connsiteY9" fmla="*/ 690190 h 690191"/>
                <a:gd name="connsiteX10" fmla="*/ 216933 w 224638"/>
                <a:gd name="connsiteY10" fmla="*/ 690190 h 690191"/>
                <a:gd name="connsiteX11" fmla="*/ 15411 w 224638"/>
                <a:gd name="connsiteY11" fmla="*/ 675299 h 690191"/>
                <a:gd name="connsiteX12" fmla="*/ 209376 w 224638"/>
                <a:gd name="connsiteY12" fmla="*/ 675299 h 690191"/>
                <a:gd name="connsiteX13" fmla="*/ 209376 w 224638"/>
                <a:gd name="connsiteY13" fmla="*/ 15338 h 690191"/>
                <a:gd name="connsiteX14" fmla="*/ 15114 w 224638"/>
                <a:gd name="connsiteY14" fmla="*/ 15338 h 69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638" h="690191">
                  <a:moveTo>
                    <a:pt x="216933" y="690190"/>
                  </a:moveTo>
                  <a:lnTo>
                    <a:pt x="7705" y="690190"/>
                  </a:lnTo>
                  <a:cubicBezTo>
                    <a:pt x="3527" y="690279"/>
                    <a:pt x="89" y="686944"/>
                    <a:pt x="0" y="682745"/>
                  </a:cubicBezTo>
                  <a:cubicBezTo>
                    <a:pt x="0" y="682700"/>
                    <a:pt x="0" y="682640"/>
                    <a:pt x="0" y="682596"/>
                  </a:cubicBezTo>
                  <a:lnTo>
                    <a:pt x="0" y="7743"/>
                  </a:lnTo>
                  <a:cubicBezTo>
                    <a:pt x="0" y="3470"/>
                    <a:pt x="3453" y="0"/>
                    <a:pt x="7705" y="0"/>
                  </a:cubicBezTo>
                  <a:lnTo>
                    <a:pt x="216933" y="0"/>
                  </a:lnTo>
                  <a:cubicBezTo>
                    <a:pt x="221186" y="0"/>
                    <a:pt x="224638" y="3470"/>
                    <a:pt x="224638" y="7743"/>
                  </a:cubicBezTo>
                  <a:lnTo>
                    <a:pt x="224638" y="682596"/>
                  </a:lnTo>
                  <a:cubicBezTo>
                    <a:pt x="224638" y="686795"/>
                    <a:pt x="221260" y="690190"/>
                    <a:pt x="217081" y="690190"/>
                  </a:cubicBezTo>
                  <a:cubicBezTo>
                    <a:pt x="217037" y="690190"/>
                    <a:pt x="216978" y="690190"/>
                    <a:pt x="216933" y="690190"/>
                  </a:cubicBezTo>
                  <a:close/>
                  <a:moveTo>
                    <a:pt x="15411" y="675299"/>
                  </a:moveTo>
                  <a:lnTo>
                    <a:pt x="209376" y="675299"/>
                  </a:lnTo>
                  <a:lnTo>
                    <a:pt x="209376" y="15338"/>
                  </a:lnTo>
                  <a:lnTo>
                    <a:pt x="15114" y="15338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22B0E32D-5135-451E-A28E-6B4AB92BCA83}"/>
                </a:ext>
              </a:extLst>
            </p:cNvPr>
            <p:cNvSpPr/>
            <p:nvPr/>
          </p:nvSpPr>
          <p:spPr>
            <a:xfrm>
              <a:off x="8530583" y="4130895"/>
              <a:ext cx="1856822" cy="490950"/>
            </a:xfrm>
            <a:custGeom>
              <a:avLst/>
              <a:gdLst>
                <a:gd name="connsiteX0" fmla="*/ 0 w 1856822"/>
                <a:gd name="connsiteY0" fmla="*/ 490206 h 490950"/>
                <a:gd name="connsiteX1" fmla="*/ 217970 w 1856822"/>
                <a:gd name="connsiteY1" fmla="*/ 163799 h 490950"/>
                <a:gd name="connsiteX2" fmla="*/ 483654 w 1856822"/>
                <a:gd name="connsiteY2" fmla="*/ 238253 h 490950"/>
                <a:gd name="connsiteX3" fmla="*/ 801645 w 1856822"/>
                <a:gd name="connsiteY3" fmla="*/ 0 h 490950"/>
                <a:gd name="connsiteX4" fmla="*/ 1138306 w 1856822"/>
                <a:gd name="connsiteY4" fmla="*/ 187327 h 490950"/>
                <a:gd name="connsiteX5" fmla="*/ 1317898 w 1856822"/>
                <a:gd name="connsiteY5" fmla="*/ 81900 h 490950"/>
                <a:gd name="connsiteX6" fmla="*/ 1460149 w 1856822"/>
                <a:gd name="connsiteY6" fmla="*/ 245699 h 490950"/>
                <a:gd name="connsiteX7" fmla="*/ 1688344 w 1856822"/>
                <a:gd name="connsiteY7" fmla="*/ 245699 h 490950"/>
                <a:gd name="connsiteX8" fmla="*/ 1856822 w 1856822"/>
                <a:gd name="connsiteY8" fmla="*/ 490951 h 49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822" h="490950">
                  <a:moveTo>
                    <a:pt x="0" y="490206"/>
                  </a:moveTo>
                  <a:cubicBezTo>
                    <a:pt x="0" y="490206"/>
                    <a:pt x="45787" y="234084"/>
                    <a:pt x="217970" y="163799"/>
                  </a:cubicBezTo>
                  <a:cubicBezTo>
                    <a:pt x="390154" y="93514"/>
                    <a:pt x="483654" y="238253"/>
                    <a:pt x="483654" y="238253"/>
                  </a:cubicBezTo>
                  <a:cubicBezTo>
                    <a:pt x="483654" y="238253"/>
                    <a:pt x="528107" y="0"/>
                    <a:pt x="801645" y="0"/>
                  </a:cubicBezTo>
                  <a:cubicBezTo>
                    <a:pt x="1075182" y="0"/>
                    <a:pt x="1138306" y="187327"/>
                    <a:pt x="1138306" y="187327"/>
                  </a:cubicBezTo>
                  <a:cubicBezTo>
                    <a:pt x="1138306" y="187327"/>
                    <a:pt x="1194465" y="74156"/>
                    <a:pt x="1317898" y="81900"/>
                  </a:cubicBezTo>
                  <a:cubicBezTo>
                    <a:pt x="1441330" y="89643"/>
                    <a:pt x="1460149" y="245699"/>
                    <a:pt x="1460149" y="245699"/>
                  </a:cubicBezTo>
                  <a:cubicBezTo>
                    <a:pt x="1532801" y="213326"/>
                    <a:pt x="1615692" y="213326"/>
                    <a:pt x="1688344" y="245699"/>
                  </a:cubicBezTo>
                  <a:cubicBezTo>
                    <a:pt x="1806886" y="301093"/>
                    <a:pt x="1856822" y="490951"/>
                    <a:pt x="1856822" y="49095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E2C4CB09-A05A-40E4-B324-6E5871A5FA08}"/>
                </a:ext>
              </a:extLst>
            </p:cNvPr>
            <p:cNvSpPr/>
            <p:nvPr/>
          </p:nvSpPr>
          <p:spPr>
            <a:xfrm>
              <a:off x="8522950" y="4123003"/>
              <a:ext cx="1872267" cy="505857"/>
            </a:xfrm>
            <a:custGeom>
              <a:avLst/>
              <a:gdLst>
                <a:gd name="connsiteX0" fmla="*/ 1864455 w 1872267"/>
                <a:gd name="connsiteY0" fmla="*/ 505841 h 505857"/>
                <a:gd name="connsiteX1" fmla="*/ 7633 w 1872267"/>
                <a:gd name="connsiteY1" fmla="*/ 505841 h 505857"/>
                <a:gd name="connsiteX2" fmla="*/ 1706 w 1872267"/>
                <a:gd name="connsiteY2" fmla="*/ 503012 h 505857"/>
                <a:gd name="connsiteX3" fmla="*/ 76 w 1872267"/>
                <a:gd name="connsiteY3" fmla="*/ 496758 h 505857"/>
                <a:gd name="connsiteX4" fmla="*/ 222343 w 1872267"/>
                <a:gd name="connsiteY4" fmla="*/ 164543 h 505857"/>
                <a:gd name="connsiteX5" fmla="*/ 487434 w 1872267"/>
                <a:gd name="connsiteY5" fmla="*/ 228723 h 505857"/>
                <a:gd name="connsiteX6" fmla="*/ 808981 w 1872267"/>
                <a:gd name="connsiteY6" fmla="*/ 0 h 505857"/>
                <a:gd name="connsiteX7" fmla="*/ 1146680 w 1872267"/>
                <a:gd name="connsiteY7" fmla="*/ 178690 h 505857"/>
                <a:gd name="connsiteX8" fmla="*/ 1325827 w 1872267"/>
                <a:gd name="connsiteY8" fmla="*/ 82346 h 505857"/>
                <a:gd name="connsiteX9" fmla="*/ 1474006 w 1872267"/>
                <a:gd name="connsiteY9" fmla="*/ 242125 h 505857"/>
                <a:gd name="connsiteX10" fmla="*/ 1699533 w 1872267"/>
                <a:gd name="connsiteY10" fmla="*/ 246294 h 505857"/>
                <a:gd name="connsiteX11" fmla="*/ 1872012 w 1872267"/>
                <a:gd name="connsiteY11" fmla="*/ 496460 h 505857"/>
                <a:gd name="connsiteX12" fmla="*/ 1870679 w 1872267"/>
                <a:gd name="connsiteY12" fmla="*/ 503012 h 505857"/>
                <a:gd name="connsiteX13" fmla="*/ 1864455 w 1872267"/>
                <a:gd name="connsiteY13" fmla="*/ 505841 h 505857"/>
                <a:gd name="connsiteX14" fmla="*/ 16968 w 1872267"/>
                <a:gd name="connsiteY14" fmla="*/ 490951 h 505857"/>
                <a:gd name="connsiteX15" fmla="*/ 1854379 w 1872267"/>
                <a:gd name="connsiteY15" fmla="*/ 490951 h 505857"/>
                <a:gd name="connsiteX16" fmla="*/ 1693013 w 1872267"/>
                <a:gd name="connsiteY16" fmla="*/ 260440 h 505857"/>
                <a:gd name="connsiteX17" fmla="*/ 1470746 w 1872267"/>
                <a:gd name="connsiteY17" fmla="*/ 260440 h 505857"/>
                <a:gd name="connsiteX18" fmla="*/ 1463781 w 1872267"/>
                <a:gd name="connsiteY18" fmla="*/ 260440 h 505857"/>
                <a:gd name="connsiteX19" fmla="*/ 1459780 w 1872267"/>
                <a:gd name="connsiteY19" fmla="*/ 254633 h 505857"/>
                <a:gd name="connsiteX20" fmla="*/ 1324642 w 1872267"/>
                <a:gd name="connsiteY20" fmla="*/ 98130 h 505857"/>
                <a:gd name="connsiteX21" fmla="*/ 1152459 w 1872267"/>
                <a:gd name="connsiteY21" fmla="*/ 199239 h 505857"/>
                <a:gd name="connsiteX22" fmla="*/ 1145050 w 1872267"/>
                <a:gd name="connsiteY22" fmla="*/ 203409 h 505857"/>
                <a:gd name="connsiteX23" fmla="*/ 1138382 w 1872267"/>
                <a:gd name="connsiteY23" fmla="*/ 198346 h 505857"/>
                <a:gd name="connsiteX24" fmla="*/ 808833 w 1872267"/>
                <a:gd name="connsiteY24" fmla="*/ 16082 h 505857"/>
                <a:gd name="connsiteX25" fmla="*/ 553818 w 1872267"/>
                <a:gd name="connsiteY25" fmla="*/ 131635 h 505857"/>
                <a:gd name="connsiteX26" fmla="*/ 498251 w 1872267"/>
                <a:gd name="connsiteY26" fmla="*/ 247932 h 505857"/>
                <a:gd name="connsiteX27" fmla="*/ 492324 w 1872267"/>
                <a:gd name="connsiteY27" fmla="*/ 254037 h 505857"/>
                <a:gd name="connsiteX28" fmla="*/ 484322 w 1872267"/>
                <a:gd name="connsiteY28" fmla="*/ 250761 h 505857"/>
                <a:gd name="connsiteX29" fmla="*/ 227974 w 1872267"/>
                <a:gd name="connsiteY29" fmla="*/ 179434 h 505857"/>
                <a:gd name="connsiteX30" fmla="*/ 16968 w 1872267"/>
                <a:gd name="connsiteY30" fmla="*/ 490355 h 50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267" h="505857">
                  <a:moveTo>
                    <a:pt x="1864455" y="505841"/>
                  </a:moveTo>
                  <a:lnTo>
                    <a:pt x="7633" y="505841"/>
                  </a:lnTo>
                  <a:cubicBezTo>
                    <a:pt x="5336" y="505811"/>
                    <a:pt x="3173" y="504784"/>
                    <a:pt x="1706" y="503012"/>
                  </a:cubicBezTo>
                  <a:cubicBezTo>
                    <a:pt x="357" y="501225"/>
                    <a:pt x="-221" y="498977"/>
                    <a:pt x="76" y="496758"/>
                  </a:cubicBezTo>
                  <a:cubicBezTo>
                    <a:pt x="2002" y="486037"/>
                    <a:pt x="48678" y="235573"/>
                    <a:pt x="222343" y="164543"/>
                  </a:cubicBezTo>
                  <a:cubicBezTo>
                    <a:pt x="314925" y="122551"/>
                    <a:pt x="424044" y="148983"/>
                    <a:pt x="487434" y="228723"/>
                  </a:cubicBezTo>
                  <a:cubicBezTo>
                    <a:pt x="503586" y="174818"/>
                    <a:pt x="574119" y="0"/>
                    <a:pt x="808981" y="0"/>
                  </a:cubicBezTo>
                  <a:cubicBezTo>
                    <a:pt x="1039695" y="0"/>
                    <a:pt x="1124897" y="134017"/>
                    <a:pt x="1146680" y="178690"/>
                  </a:cubicBezTo>
                  <a:cubicBezTo>
                    <a:pt x="1166684" y="148164"/>
                    <a:pt x="1224918" y="75794"/>
                    <a:pt x="1325827" y="82346"/>
                  </a:cubicBezTo>
                  <a:cubicBezTo>
                    <a:pt x="1435183" y="89196"/>
                    <a:pt x="1466449" y="206536"/>
                    <a:pt x="1474006" y="242125"/>
                  </a:cubicBezTo>
                  <a:cubicBezTo>
                    <a:pt x="1546583" y="212418"/>
                    <a:pt x="1628096" y="213936"/>
                    <a:pt x="1699533" y="246294"/>
                  </a:cubicBezTo>
                  <a:cubicBezTo>
                    <a:pt x="1820002" y="302433"/>
                    <a:pt x="1869938" y="488568"/>
                    <a:pt x="1872012" y="496460"/>
                  </a:cubicBezTo>
                  <a:cubicBezTo>
                    <a:pt x="1872620" y="498738"/>
                    <a:pt x="1872131" y="501166"/>
                    <a:pt x="1870679" y="503012"/>
                  </a:cubicBezTo>
                  <a:cubicBezTo>
                    <a:pt x="1869197" y="504933"/>
                    <a:pt x="1866870" y="506005"/>
                    <a:pt x="1864455" y="505841"/>
                  </a:cubicBezTo>
                  <a:close/>
                  <a:moveTo>
                    <a:pt x="16968" y="490951"/>
                  </a:moveTo>
                  <a:lnTo>
                    <a:pt x="1854379" y="490951"/>
                  </a:lnTo>
                  <a:cubicBezTo>
                    <a:pt x="1842377" y="452086"/>
                    <a:pt x="1791848" y="306602"/>
                    <a:pt x="1693013" y="260440"/>
                  </a:cubicBezTo>
                  <a:cubicBezTo>
                    <a:pt x="1622184" y="229214"/>
                    <a:pt x="1541575" y="229214"/>
                    <a:pt x="1470746" y="260440"/>
                  </a:cubicBezTo>
                  <a:cubicBezTo>
                    <a:pt x="1468582" y="261632"/>
                    <a:pt x="1465945" y="261632"/>
                    <a:pt x="1463781" y="260440"/>
                  </a:cubicBezTo>
                  <a:cubicBezTo>
                    <a:pt x="1461588" y="259264"/>
                    <a:pt x="1460106" y="257105"/>
                    <a:pt x="1459780" y="254633"/>
                  </a:cubicBezTo>
                  <a:cubicBezTo>
                    <a:pt x="1459780" y="253144"/>
                    <a:pt x="1440221" y="105725"/>
                    <a:pt x="1324642" y="98130"/>
                  </a:cubicBezTo>
                  <a:cubicBezTo>
                    <a:pt x="1209063" y="90536"/>
                    <a:pt x="1152903" y="198197"/>
                    <a:pt x="1152459" y="199239"/>
                  </a:cubicBezTo>
                  <a:cubicBezTo>
                    <a:pt x="1151021" y="201964"/>
                    <a:pt x="1148117" y="203602"/>
                    <a:pt x="1145050" y="203409"/>
                  </a:cubicBezTo>
                  <a:cubicBezTo>
                    <a:pt x="1141997" y="203260"/>
                    <a:pt x="1139360" y="201250"/>
                    <a:pt x="1138382" y="198346"/>
                  </a:cubicBezTo>
                  <a:cubicBezTo>
                    <a:pt x="1137641" y="196410"/>
                    <a:pt x="1072887" y="16082"/>
                    <a:pt x="808833" y="16082"/>
                  </a:cubicBezTo>
                  <a:cubicBezTo>
                    <a:pt x="698292" y="16082"/>
                    <a:pt x="612497" y="54947"/>
                    <a:pt x="553818" y="131635"/>
                  </a:cubicBezTo>
                  <a:cubicBezTo>
                    <a:pt x="527457" y="166092"/>
                    <a:pt x="508535" y="205702"/>
                    <a:pt x="498251" y="247932"/>
                  </a:cubicBezTo>
                  <a:cubicBezTo>
                    <a:pt x="497703" y="251000"/>
                    <a:pt x="495362" y="253412"/>
                    <a:pt x="492324" y="254037"/>
                  </a:cubicBezTo>
                  <a:cubicBezTo>
                    <a:pt x="489242" y="254693"/>
                    <a:pt x="486071" y="253397"/>
                    <a:pt x="484322" y="250761"/>
                  </a:cubicBezTo>
                  <a:cubicBezTo>
                    <a:pt x="427274" y="167819"/>
                    <a:pt x="319341" y="137785"/>
                    <a:pt x="227974" y="179434"/>
                  </a:cubicBezTo>
                  <a:cubicBezTo>
                    <a:pt x="80388" y="239295"/>
                    <a:pt x="27193" y="444640"/>
                    <a:pt x="16968" y="49035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573C1B3E-8036-48E5-A877-336591E6FF18}"/>
                </a:ext>
              </a:extLst>
            </p:cNvPr>
            <p:cNvSpPr/>
            <p:nvPr/>
          </p:nvSpPr>
          <p:spPr>
            <a:xfrm>
              <a:off x="9289996" y="3779025"/>
              <a:ext cx="281687" cy="109596"/>
            </a:xfrm>
            <a:custGeom>
              <a:avLst/>
              <a:gdLst>
                <a:gd name="connsiteX0" fmla="*/ 254422 w 281687"/>
                <a:gd name="connsiteY0" fmla="*/ 109596 h 109596"/>
                <a:gd name="connsiteX1" fmla="*/ 27265 w 281687"/>
                <a:gd name="connsiteY1" fmla="*/ 109596 h 109596"/>
                <a:gd name="connsiteX2" fmla="*/ 0 w 281687"/>
                <a:gd name="connsiteY2" fmla="*/ 0 h 109596"/>
                <a:gd name="connsiteX3" fmla="*/ 281687 w 281687"/>
                <a:gd name="connsiteY3" fmla="*/ 0 h 109596"/>
                <a:gd name="connsiteX4" fmla="*/ 254422 w 281687"/>
                <a:gd name="connsiteY4" fmla="*/ 109596 h 1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87" h="109596">
                  <a:moveTo>
                    <a:pt x="254422" y="109596"/>
                  </a:moveTo>
                  <a:lnTo>
                    <a:pt x="27265" y="109596"/>
                  </a:lnTo>
                  <a:lnTo>
                    <a:pt x="0" y="0"/>
                  </a:lnTo>
                  <a:lnTo>
                    <a:pt x="281687" y="0"/>
                  </a:lnTo>
                  <a:lnTo>
                    <a:pt x="254422" y="109596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9A2844BD-19B8-48D9-ACB9-3447A386AAD6}"/>
                </a:ext>
              </a:extLst>
            </p:cNvPr>
            <p:cNvSpPr/>
            <p:nvPr/>
          </p:nvSpPr>
          <p:spPr>
            <a:xfrm>
              <a:off x="9282332" y="3771431"/>
              <a:ext cx="296831" cy="124952"/>
            </a:xfrm>
            <a:custGeom>
              <a:avLst/>
              <a:gdLst>
                <a:gd name="connsiteX0" fmla="*/ 261494 w 296831"/>
                <a:gd name="connsiteY0" fmla="*/ 124934 h 124952"/>
                <a:gd name="connsiteX1" fmla="*/ 34929 w 296831"/>
                <a:gd name="connsiteY1" fmla="*/ 124934 h 124952"/>
                <a:gd name="connsiteX2" fmla="*/ 27520 w 296831"/>
                <a:gd name="connsiteY2" fmla="*/ 119127 h 124952"/>
                <a:gd name="connsiteX3" fmla="*/ 255 w 296831"/>
                <a:gd name="connsiteY3" fmla="*/ 9530 h 124952"/>
                <a:gd name="connsiteX4" fmla="*/ 1589 w 296831"/>
                <a:gd name="connsiteY4" fmla="*/ 2829 h 124952"/>
                <a:gd name="connsiteX5" fmla="*/ 7664 w 296831"/>
                <a:gd name="connsiteY5" fmla="*/ 0 h 124952"/>
                <a:gd name="connsiteX6" fmla="*/ 289203 w 296831"/>
                <a:gd name="connsiteY6" fmla="*/ 0 h 124952"/>
                <a:gd name="connsiteX7" fmla="*/ 295278 w 296831"/>
                <a:gd name="connsiteY7" fmla="*/ 2829 h 124952"/>
                <a:gd name="connsiteX8" fmla="*/ 296612 w 296831"/>
                <a:gd name="connsiteY8" fmla="*/ 9530 h 124952"/>
                <a:gd name="connsiteX9" fmla="*/ 269347 w 296831"/>
                <a:gd name="connsiteY9" fmla="*/ 119127 h 124952"/>
                <a:gd name="connsiteX10" fmla="*/ 261494 w 296831"/>
                <a:gd name="connsiteY10" fmla="*/ 124934 h 124952"/>
                <a:gd name="connsiteX11" fmla="*/ 40264 w 296831"/>
                <a:gd name="connsiteY11" fmla="*/ 110043 h 124952"/>
                <a:gd name="connsiteX12" fmla="*/ 255567 w 296831"/>
                <a:gd name="connsiteY12" fmla="*/ 110043 h 124952"/>
                <a:gd name="connsiteX13" fmla="*/ 278979 w 296831"/>
                <a:gd name="connsiteY13" fmla="*/ 15784 h 124952"/>
                <a:gd name="connsiteX14" fmla="*/ 17444 w 296831"/>
                <a:gd name="connsiteY14" fmla="*/ 15784 h 12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831" h="124952">
                  <a:moveTo>
                    <a:pt x="261494" y="124934"/>
                  </a:moveTo>
                  <a:lnTo>
                    <a:pt x="34929" y="124934"/>
                  </a:lnTo>
                  <a:cubicBezTo>
                    <a:pt x="31417" y="124964"/>
                    <a:pt x="28350" y="122552"/>
                    <a:pt x="27520" y="119127"/>
                  </a:cubicBezTo>
                  <a:lnTo>
                    <a:pt x="255" y="9530"/>
                  </a:lnTo>
                  <a:cubicBezTo>
                    <a:pt x="-352" y="7207"/>
                    <a:pt x="137" y="4735"/>
                    <a:pt x="1589" y="2829"/>
                  </a:cubicBezTo>
                  <a:cubicBezTo>
                    <a:pt x="3086" y="1028"/>
                    <a:pt x="5323" y="-15"/>
                    <a:pt x="7664" y="0"/>
                  </a:cubicBezTo>
                  <a:lnTo>
                    <a:pt x="289203" y="0"/>
                  </a:lnTo>
                  <a:cubicBezTo>
                    <a:pt x="291544" y="-15"/>
                    <a:pt x="293782" y="1028"/>
                    <a:pt x="295278" y="2829"/>
                  </a:cubicBezTo>
                  <a:cubicBezTo>
                    <a:pt x="296671" y="4765"/>
                    <a:pt x="297160" y="7207"/>
                    <a:pt x="296612" y="9530"/>
                  </a:cubicBezTo>
                  <a:lnTo>
                    <a:pt x="269347" y="119127"/>
                  </a:lnTo>
                  <a:cubicBezTo>
                    <a:pt x="268488" y="122730"/>
                    <a:pt x="265169" y="125187"/>
                    <a:pt x="261494" y="124934"/>
                  </a:cubicBezTo>
                  <a:close/>
                  <a:moveTo>
                    <a:pt x="40264" y="110043"/>
                  </a:moveTo>
                  <a:lnTo>
                    <a:pt x="255567" y="110043"/>
                  </a:lnTo>
                  <a:lnTo>
                    <a:pt x="278979" y="15784"/>
                  </a:lnTo>
                  <a:lnTo>
                    <a:pt x="17444" y="15784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C6ACCEDD-C8E2-477A-89A2-7E1044B371FA}"/>
                </a:ext>
              </a:extLst>
            </p:cNvPr>
            <p:cNvSpPr/>
            <p:nvPr/>
          </p:nvSpPr>
          <p:spPr>
            <a:xfrm>
              <a:off x="9005029" y="3436685"/>
              <a:ext cx="280225" cy="564957"/>
            </a:xfrm>
            <a:custGeom>
              <a:avLst/>
              <a:gdLst>
                <a:gd name="connsiteX0" fmla="*/ 171166 w 280225"/>
                <a:gd name="connsiteY0" fmla="*/ 0 h 564957"/>
                <a:gd name="connsiteX1" fmla="*/ 10689 w 280225"/>
                <a:gd name="connsiteY1" fmla="*/ 199388 h 564957"/>
                <a:gd name="connsiteX2" fmla="*/ 63737 w 280225"/>
                <a:gd name="connsiteY2" fmla="*/ 564958 h 564957"/>
                <a:gd name="connsiteX3" fmla="*/ 280225 w 280225"/>
                <a:gd name="connsiteY3" fmla="*/ 32908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25" h="564957">
                  <a:moveTo>
                    <a:pt x="171166" y="0"/>
                  </a:moveTo>
                  <a:cubicBezTo>
                    <a:pt x="171166" y="0"/>
                    <a:pt x="52623" y="74454"/>
                    <a:pt x="10689" y="199388"/>
                  </a:cubicBezTo>
                  <a:cubicBezTo>
                    <a:pt x="-31246" y="324322"/>
                    <a:pt x="63737" y="564958"/>
                    <a:pt x="63737" y="564958"/>
                  </a:cubicBezTo>
                  <a:lnTo>
                    <a:pt x="280225" y="329087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59B864E9-0E85-4B94-8425-ABB79A47BBE4}"/>
                </a:ext>
              </a:extLst>
            </p:cNvPr>
            <p:cNvSpPr/>
            <p:nvPr/>
          </p:nvSpPr>
          <p:spPr>
            <a:xfrm>
              <a:off x="8997641" y="3429500"/>
              <a:ext cx="294689" cy="579886"/>
            </a:xfrm>
            <a:custGeom>
              <a:avLst/>
              <a:gdLst>
                <a:gd name="connsiteX0" fmla="*/ 71125 w 294689"/>
                <a:gd name="connsiteY0" fmla="*/ 579886 h 579886"/>
                <a:gd name="connsiteX1" fmla="*/ 69643 w 294689"/>
                <a:gd name="connsiteY1" fmla="*/ 579886 h 579886"/>
                <a:gd name="connsiteX2" fmla="*/ 64012 w 294689"/>
                <a:gd name="connsiteY2" fmla="*/ 575121 h 579886"/>
                <a:gd name="connsiteX3" fmla="*/ 10965 w 294689"/>
                <a:gd name="connsiteY3" fmla="*/ 204339 h 579886"/>
                <a:gd name="connsiteX4" fmla="*/ 173961 w 294689"/>
                <a:gd name="connsiteY4" fmla="*/ 782 h 579886"/>
                <a:gd name="connsiteX5" fmla="*/ 180481 w 294689"/>
                <a:gd name="connsiteY5" fmla="*/ 782 h 579886"/>
                <a:gd name="connsiteX6" fmla="*/ 185222 w 294689"/>
                <a:gd name="connsiteY6" fmla="*/ 5547 h 579886"/>
                <a:gd name="connsiteX7" fmla="*/ 294281 w 294689"/>
                <a:gd name="connsiteY7" fmla="*/ 333741 h 579886"/>
                <a:gd name="connsiteX8" fmla="*/ 292652 w 294689"/>
                <a:gd name="connsiteY8" fmla="*/ 341484 h 579886"/>
                <a:gd name="connsiteX9" fmla="*/ 76015 w 294689"/>
                <a:gd name="connsiteY9" fmla="*/ 577355 h 579886"/>
                <a:gd name="connsiteX10" fmla="*/ 71125 w 294689"/>
                <a:gd name="connsiteY10" fmla="*/ 579886 h 579886"/>
                <a:gd name="connsiteX11" fmla="*/ 174850 w 294689"/>
                <a:gd name="connsiteY11" fmla="*/ 19246 h 579886"/>
                <a:gd name="connsiteX12" fmla="*/ 25634 w 294689"/>
                <a:gd name="connsiteY12" fmla="*/ 209105 h 579886"/>
                <a:gd name="connsiteX13" fmla="*/ 74089 w 294689"/>
                <a:gd name="connsiteY13" fmla="*/ 557848 h 579886"/>
                <a:gd name="connsiteX14" fmla="*/ 279316 w 294689"/>
                <a:gd name="connsiteY14" fmla="*/ 334485 h 5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689" h="579886">
                  <a:moveTo>
                    <a:pt x="71125" y="579886"/>
                  </a:moveTo>
                  <a:lnTo>
                    <a:pt x="69643" y="579886"/>
                  </a:lnTo>
                  <a:cubicBezTo>
                    <a:pt x="67065" y="579410"/>
                    <a:pt x="64916" y="577593"/>
                    <a:pt x="64012" y="575121"/>
                  </a:cubicBezTo>
                  <a:cubicBezTo>
                    <a:pt x="60012" y="565144"/>
                    <a:pt x="-30822" y="330167"/>
                    <a:pt x="10965" y="204339"/>
                  </a:cubicBezTo>
                  <a:cubicBezTo>
                    <a:pt x="52751" y="78512"/>
                    <a:pt x="169515" y="3909"/>
                    <a:pt x="173961" y="782"/>
                  </a:cubicBezTo>
                  <a:cubicBezTo>
                    <a:pt x="176006" y="-261"/>
                    <a:pt x="178436" y="-261"/>
                    <a:pt x="180481" y="782"/>
                  </a:cubicBezTo>
                  <a:cubicBezTo>
                    <a:pt x="182718" y="1541"/>
                    <a:pt x="184467" y="3298"/>
                    <a:pt x="185222" y="5547"/>
                  </a:cubicBezTo>
                  <a:lnTo>
                    <a:pt x="294281" y="333741"/>
                  </a:lnTo>
                  <a:cubicBezTo>
                    <a:pt x="295185" y="336421"/>
                    <a:pt x="294563" y="339399"/>
                    <a:pt x="292652" y="341484"/>
                  </a:cubicBezTo>
                  <a:lnTo>
                    <a:pt x="76015" y="577355"/>
                  </a:lnTo>
                  <a:cubicBezTo>
                    <a:pt x="74785" y="578829"/>
                    <a:pt x="73022" y="579737"/>
                    <a:pt x="71125" y="579886"/>
                  </a:cubicBezTo>
                  <a:close/>
                  <a:moveTo>
                    <a:pt x="174850" y="19246"/>
                  </a:moveTo>
                  <a:cubicBezTo>
                    <a:pt x="147585" y="38604"/>
                    <a:pt x="59419" y="107251"/>
                    <a:pt x="25634" y="209105"/>
                  </a:cubicBezTo>
                  <a:cubicBezTo>
                    <a:pt x="-9188" y="314383"/>
                    <a:pt x="56307" y="508559"/>
                    <a:pt x="74089" y="557848"/>
                  </a:cubicBezTo>
                  <a:lnTo>
                    <a:pt x="279316" y="334485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F0ACF5-2C9B-4878-B4F3-FD52A85340CF}"/>
                </a:ext>
              </a:extLst>
            </p:cNvPr>
            <p:cNvSpPr/>
            <p:nvPr/>
          </p:nvSpPr>
          <p:spPr>
            <a:xfrm>
              <a:off x="9581908" y="3436685"/>
              <a:ext cx="280225" cy="564957"/>
            </a:xfrm>
            <a:custGeom>
              <a:avLst/>
              <a:gdLst>
                <a:gd name="connsiteX0" fmla="*/ 109059 w 280225"/>
                <a:gd name="connsiteY0" fmla="*/ 0 h 564957"/>
                <a:gd name="connsiteX1" fmla="*/ 269536 w 280225"/>
                <a:gd name="connsiteY1" fmla="*/ 199388 h 564957"/>
                <a:gd name="connsiteX2" fmla="*/ 216488 w 280225"/>
                <a:gd name="connsiteY2" fmla="*/ 564958 h 564957"/>
                <a:gd name="connsiteX3" fmla="*/ 0 w 280225"/>
                <a:gd name="connsiteY3" fmla="*/ 32908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25" h="564957">
                  <a:moveTo>
                    <a:pt x="109059" y="0"/>
                  </a:moveTo>
                  <a:cubicBezTo>
                    <a:pt x="109059" y="0"/>
                    <a:pt x="227602" y="74454"/>
                    <a:pt x="269536" y="199388"/>
                  </a:cubicBezTo>
                  <a:cubicBezTo>
                    <a:pt x="311471" y="324322"/>
                    <a:pt x="216488" y="564958"/>
                    <a:pt x="216488" y="564958"/>
                  </a:cubicBezTo>
                  <a:lnTo>
                    <a:pt x="0" y="329087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4BC7176C-A5D6-4930-BA37-5B048E17CEEB}"/>
                </a:ext>
              </a:extLst>
            </p:cNvPr>
            <p:cNvSpPr/>
            <p:nvPr/>
          </p:nvSpPr>
          <p:spPr>
            <a:xfrm>
              <a:off x="9574239" y="3428756"/>
              <a:ext cx="295417" cy="580632"/>
            </a:xfrm>
            <a:custGeom>
              <a:avLst/>
              <a:gdLst>
                <a:gd name="connsiteX0" fmla="*/ 224305 w 295417"/>
                <a:gd name="connsiteY0" fmla="*/ 580631 h 580632"/>
                <a:gd name="connsiteX1" fmla="*/ 218674 w 295417"/>
                <a:gd name="connsiteY1" fmla="*/ 578099 h 580632"/>
                <a:gd name="connsiteX2" fmla="*/ 2038 w 295417"/>
                <a:gd name="connsiteY2" fmla="*/ 342229 h 580632"/>
                <a:gd name="connsiteX3" fmla="*/ 408 w 295417"/>
                <a:gd name="connsiteY3" fmla="*/ 334485 h 580632"/>
                <a:gd name="connsiteX4" fmla="*/ 109467 w 295417"/>
                <a:gd name="connsiteY4" fmla="*/ 5547 h 580632"/>
                <a:gd name="connsiteX5" fmla="*/ 114209 w 295417"/>
                <a:gd name="connsiteY5" fmla="*/ 782 h 580632"/>
                <a:gd name="connsiteX6" fmla="*/ 120729 w 295417"/>
                <a:gd name="connsiteY6" fmla="*/ 782 h 580632"/>
                <a:gd name="connsiteX7" fmla="*/ 284466 w 295417"/>
                <a:gd name="connsiteY7" fmla="*/ 204339 h 580632"/>
                <a:gd name="connsiteX8" fmla="*/ 231418 w 295417"/>
                <a:gd name="connsiteY8" fmla="*/ 575121 h 580632"/>
                <a:gd name="connsiteX9" fmla="*/ 225639 w 295417"/>
                <a:gd name="connsiteY9" fmla="*/ 579886 h 580632"/>
                <a:gd name="connsiteX10" fmla="*/ 16856 w 295417"/>
                <a:gd name="connsiteY10" fmla="*/ 335081 h 580632"/>
                <a:gd name="connsiteX11" fmla="*/ 222083 w 295417"/>
                <a:gd name="connsiteY11" fmla="*/ 558443 h 580632"/>
                <a:gd name="connsiteX12" fmla="*/ 270537 w 295417"/>
                <a:gd name="connsiteY12" fmla="*/ 209700 h 580632"/>
                <a:gd name="connsiteX13" fmla="*/ 121470 w 295417"/>
                <a:gd name="connsiteY13" fmla="*/ 19842 h 5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417" h="580632">
                  <a:moveTo>
                    <a:pt x="224305" y="580631"/>
                  </a:moveTo>
                  <a:cubicBezTo>
                    <a:pt x="222142" y="580675"/>
                    <a:pt x="220082" y="579737"/>
                    <a:pt x="218674" y="578099"/>
                  </a:cubicBezTo>
                  <a:lnTo>
                    <a:pt x="2038" y="342229"/>
                  </a:lnTo>
                  <a:cubicBezTo>
                    <a:pt x="126" y="340144"/>
                    <a:pt x="-496" y="337166"/>
                    <a:pt x="408" y="334485"/>
                  </a:cubicBezTo>
                  <a:lnTo>
                    <a:pt x="109467" y="5547"/>
                  </a:lnTo>
                  <a:cubicBezTo>
                    <a:pt x="110223" y="3298"/>
                    <a:pt x="111971" y="1541"/>
                    <a:pt x="114209" y="782"/>
                  </a:cubicBezTo>
                  <a:cubicBezTo>
                    <a:pt x="116254" y="-261"/>
                    <a:pt x="118684" y="-261"/>
                    <a:pt x="120729" y="782"/>
                  </a:cubicBezTo>
                  <a:cubicBezTo>
                    <a:pt x="125767" y="3909"/>
                    <a:pt x="242679" y="78512"/>
                    <a:pt x="284466" y="204339"/>
                  </a:cubicBezTo>
                  <a:cubicBezTo>
                    <a:pt x="326252" y="330167"/>
                    <a:pt x="235270" y="565144"/>
                    <a:pt x="231418" y="575121"/>
                  </a:cubicBezTo>
                  <a:cubicBezTo>
                    <a:pt x="230410" y="577593"/>
                    <a:pt x="228247" y="579380"/>
                    <a:pt x="225639" y="579886"/>
                  </a:cubicBezTo>
                  <a:close/>
                  <a:moveTo>
                    <a:pt x="16856" y="335081"/>
                  </a:moveTo>
                  <a:lnTo>
                    <a:pt x="222083" y="558443"/>
                  </a:lnTo>
                  <a:cubicBezTo>
                    <a:pt x="239864" y="509155"/>
                    <a:pt x="305359" y="314829"/>
                    <a:pt x="270537" y="209700"/>
                  </a:cubicBezTo>
                  <a:cubicBezTo>
                    <a:pt x="236752" y="107847"/>
                    <a:pt x="148586" y="39200"/>
                    <a:pt x="121470" y="19842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C114F4E4-2218-4E9F-AC16-0C3EA784B96D}"/>
                </a:ext>
              </a:extLst>
            </p:cNvPr>
            <p:cNvSpPr/>
            <p:nvPr/>
          </p:nvSpPr>
          <p:spPr>
            <a:xfrm>
              <a:off x="9139744" y="2646842"/>
              <a:ext cx="582044" cy="1202914"/>
            </a:xfrm>
            <a:custGeom>
              <a:avLst/>
              <a:gdLst>
                <a:gd name="connsiteX0" fmla="*/ 485728 w 582044"/>
                <a:gd name="connsiteY0" fmla="*/ 1173728 h 1202914"/>
                <a:gd name="connsiteX1" fmla="*/ 582044 w 582044"/>
                <a:gd name="connsiteY1" fmla="*/ 595517 h 1202914"/>
                <a:gd name="connsiteX2" fmla="*/ 318583 w 582044"/>
                <a:gd name="connsiteY2" fmla="*/ 9563 h 1202914"/>
                <a:gd name="connsiteX3" fmla="*/ 263609 w 582044"/>
                <a:gd name="connsiteY3" fmla="*/ 9563 h 1202914"/>
                <a:gd name="connsiteX4" fmla="*/ 0 w 582044"/>
                <a:gd name="connsiteY4" fmla="*/ 594922 h 1202914"/>
                <a:gd name="connsiteX5" fmla="*/ 96464 w 582044"/>
                <a:gd name="connsiteY5" fmla="*/ 1173133 h 1202914"/>
                <a:gd name="connsiteX6" fmla="*/ 291022 w 582044"/>
                <a:gd name="connsiteY6" fmla="*/ 1202914 h 1202914"/>
                <a:gd name="connsiteX7" fmla="*/ 485728 w 582044"/>
                <a:gd name="connsiteY7" fmla="*/ 1173728 h 120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044" h="1202914">
                  <a:moveTo>
                    <a:pt x="485728" y="1173728"/>
                  </a:moveTo>
                  <a:cubicBezTo>
                    <a:pt x="545000" y="1031372"/>
                    <a:pt x="582044" y="824985"/>
                    <a:pt x="582044" y="595517"/>
                  </a:cubicBezTo>
                  <a:cubicBezTo>
                    <a:pt x="581896" y="247816"/>
                    <a:pt x="391191" y="66297"/>
                    <a:pt x="318583" y="9563"/>
                  </a:cubicBezTo>
                  <a:cubicBezTo>
                    <a:pt x="302462" y="-3188"/>
                    <a:pt x="279731" y="-3188"/>
                    <a:pt x="263609" y="9563"/>
                  </a:cubicBezTo>
                  <a:cubicBezTo>
                    <a:pt x="191002" y="65702"/>
                    <a:pt x="0" y="246923"/>
                    <a:pt x="0" y="594922"/>
                  </a:cubicBezTo>
                  <a:cubicBezTo>
                    <a:pt x="0" y="824389"/>
                    <a:pt x="37341" y="1030776"/>
                    <a:pt x="96464" y="1173133"/>
                  </a:cubicBezTo>
                  <a:cubicBezTo>
                    <a:pt x="96464" y="1173133"/>
                    <a:pt x="155736" y="1202914"/>
                    <a:pt x="291022" y="1202914"/>
                  </a:cubicBezTo>
                  <a:cubicBezTo>
                    <a:pt x="426309" y="1202914"/>
                    <a:pt x="485728" y="1173728"/>
                    <a:pt x="485728" y="1173728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7DE594F7-0285-4503-9CE7-CEEE87812B2C}"/>
                </a:ext>
              </a:extLst>
            </p:cNvPr>
            <p:cNvSpPr/>
            <p:nvPr/>
          </p:nvSpPr>
          <p:spPr>
            <a:xfrm>
              <a:off x="9132187" y="2640299"/>
              <a:ext cx="597899" cy="1217796"/>
            </a:xfrm>
            <a:custGeom>
              <a:avLst/>
              <a:gdLst>
                <a:gd name="connsiteX0" fmla="*/ 298579 w 597899"/>
                <a:gd name="connsiteY0" fmla="*/ 1217797 h 1217796"/>
                <a:gd name="connsiteX1" fmla="*/ 100613 w 597899"/>
                <a:gd name="connsiteY1" fmla="*/ 1187122 h 1217796"/>
                <a:gd name="connsiteX2" fmla="*/ 97057 w 597899"/>
                <a:gd name="connsiteY2" fmla="*/ 1183250 h 1217796"/>
                <a:gd name="connsiteX3" fmla="*/ 0 w 597899"/>
                <a:gd name="connsiteY3" fmla="*/ 602508 h 1217796"/>
                <a:gd name="connsiteX4" fmla="*/ 266721 w 597899"/>
                <a:gd name="connsiteY4" fmla="*/ 11044 h 1217796"/>
                <a:gd name="connsiteX5" fmla="*/ 331179 w 597899"/>
                <a:gd name="connsiteY5" fmla="*/ 11044 h 1217796"/>
                <a:gd name="connsiteX6" fmla="*/ 597900 w 597899"/>
                <a:gd name="connsiteY6" fmla="*/ 602508 h 1217796"/>
                <a:gd name="connsiteX7" fmla="*/ 500843 w 597899"/>
                <a:gd name="connsiteY7" fmla="*/ 1183250 h 1217796"/>
                <a:gd name="connsiteX8" fmla="*/ 497286 w 597899"/>
                <a:gd name="connsiteY8" fmla="*/ 1187122 h 1217796"/>
                <a:gd name="connsiteX9" fmla="*/ 298579 w 597899"/>
                <a:gd name="connsiteY9" fmla="*/ 1217797 h 1217796"/>
                <a:gd name="connsiteX10" fmla="*/ 109948 w 597899"/>
                <a:gd name="connsiteY10" fmla="*/ 1174464 h 1217796"/>
                <a:gd name="connsiteX11" fmla="*/ 298579 w 597899"/>
                <a:gd name="connsiteY11" fmla="*/ 1202459 h 1217796"/>
                <a:gd name="connsiteX12" fmla="*/ 487358 w 597899"/>
                <a:gd name="connsiteY12" fmla="*/ 1174464 h 1217796"/>
                <a:gd name="connsiteX13" fmla="*/ 582044 w 597899"/>
                <a:gd name="connsiteY13" fmla="*/ 602061 h 1217796"/>
                <a:gd name="connsiteX14" fmla="*/ 321547 w 597899"/>
                <a:gd name="connsiteY14" fmla="*/ 22659 h 1217796"/>
                <a:gd name="connsiteX15" fmla="*/ 275760 w 597899"/>
                <a:gd name="connsiteY15" fmla="*/ 22659 h 1217796"/>
                <a:gd name="connsiteX16" fmla="*/ 15262 w 597899"/>
                <a:gd name="connsiteY16" fmla="*/ 602061 h 1217796"/>
                <a:gd name="connsiteX17" fmla="*/ 109948 w 597899"/>
                <a:gd name="connsiteY17" fmla="*/ 1174464 h 1217796"/>
                <a:gd name="connsiteX18" fmla="*/ 493137 w 597899"/>
                <a:gd name="connsiteY18" fmla="*/ 1180272 h 1217796"/>
                <a:gd name="connsiteX19" fmla="*/ 493137 w 597899"/>
                <a:gd name="connsiteY19" fmla="*/ 1180272 h 121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899" h="1217796">
                  <a:moveTo>
                    <a:pt x="298579" y="1217797"/>
                  </a:moveTo>
                  <a:cubicBezTo>
                    <a:pt x="162848" y="1217797"/>
                    <a:pt x="103132" y="1188015"/>
                    <a:pt x="100613" y="1187122"/>
                  </a:cubicBezTo>
                  <a:cubicBezTo>
                    <a:pt x="98998" y="1186303"/>
                    <a:pt x="97738" y="1184933"/>
                    <a:pt x="97057" y="1183250"/>
                  </a:cubicBezTo>
                  <a:cubicBezTo>
                    <a:pt x="35267" y="1034342"/>
                    <a:pt x="0" y="823041"/>
                    <a:pt x="0" y="602508"/>
                  </a:cubicBezTo>
                  <a:cubicBezTo>
                    <a:pt x="0" y="255254"/>
                    <a:pt x="186408" y="73139"/>
                    <a:pt x="266721" y="11044"/>
                  </a:cubicBezTo>
                  <a:cubicBezTo>
                    <a:pt x="285703" y="-3681"/>
                    <a:pt x="312197" y="-3681"/>
                    <a:pt x="331179" y="11044"/>
                  </a:cubicBezTo>
                  <a:cubicBezTo>
                    <a:pt x="411195" y="73139"/>
                    <a:pt x="597900" y="255105"/>
                    <a:pt x="597900" y="602508"/>
                  </a:cubicBezTo>
                  <a:cubicBezTo>
                    <a:pt x="597900" y="823637"/>
                    <a:pt x="562485" y="1035384"/>
                    <a:pt x="500843" y="1183250"/>
                  </a:cubicBezTo>
                  <a:cubicBezTo>
                    <a:pt x="500116" y="1184903"/>
                    <a:pt x="498857" y="1186258"/>
                    <a:pt x="497286" y="1187122"/>
                  </a:cubicBezTo>
                  <a:cubicBezTo>
                    <a:pt x="494175" y="1188313"/>
                    <a:pt x="434459" y="1217797"/>
                    <a:pt x="298579" y="1217797"/>
                  </a:cubicBezTo>
                  <a:close/>
                  <a:moveTo>
                    <a:pt x="109948" y="1174464"/>
                  </a:moveTo>
                  <a:cubicBezTo>
                    <a:pt x="122395" y="1179825"/>
                    <a:pt x="181963" y="1202459"/>
                    <a:pt x="298579" y="1202459"/>
                  </a:cubicBezTo>
                  <a:cubicBezTo>
                    <a:pt x="415196" y="1202459"/>
                    <a:pt x="474912" y="1179825"/>
                    <a:pt x="487358" y="1174464"/>
                  </a:cubicBezTo>
                  <a:cubicBezTo>
                    <a:pt x="547519" y="1028237"/>
                    <a:pt x="582044" y="819765"/>
                    <a:pt x="582044" y="602061"/>
                  </a:cubicBezTo>
                  <a:cubicBezTo>
                    <a:pt x="582044" y="261508"/>
                    <a:pt x="399785" y="83414"/>
                    <a:pt x="321547" y="22659"/>
                  </a:cubicBezTo>
                  <a:cubicBezTo>
                    <a:pt x="307989" y="12410"/>
                    <a:pt x="289318" y="12410"/>
                    <a:pt x="275760" y="22659"/>
                  </a:cubicBezTo>
                  <a:cubicBezTo>
                    <a:pt x="197522" y="83562"/>
                    <a:pt x="15262" y="260912"/>
                    <a:pt x="15262" y="602061"/>
                  </a:cubicBezTo>
                  <a:cubicBezTo>
                    <a:pt x="15262" y="820212"/>
                    <a:pt x="49788" y="1028683"/>
                    <a:pt x="109948" y="1174464"/>
                  </a:cubicBezTo>
                  <a:close/>
                  <a:moveTo>
                    <a:pt x="493137" y="1180272"/>
                  </a:moveTo>
                  <a:lnTo>
                    <a:pt x="493137" y="1180272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0099AC3-3D02-4978-8566-6CFC56364874}"/>
                </a:ext>
              </a:extLst>
            </p:cNvPr>
            <p:cNvSpPr/>
            <p:nvPr/>
          </p:nvSpPr>
          <p:spPr>
            <a:xfrm>
              <a:off x="9200941" y="2646842"/>
              <a:ext cx="459352" cy="279087"/>
            </a:xfrm>
            <a:custGeom>
              <a:avLst/>
              <a:gdLst>
                <a:gd name="connsiteX0" fmla="*/ 202412 w 459352"/>
                <a:gd name="connsiteY0" fmla="*/ 9563 h 279087"/>
                <a:gd name="connsiteX1" fmla="*/ 0 w 459352"/>
                <a:gd name="connsiteY1" fmla="*/ 279087 h 279087"/>
                <a:gd name="connsiteX2" fmla="*/ 459353 w 459352"/>
                <a:gd name="connsiteY2" fmla="*/ 279087 h 279087"/>
                <a:gd name="connsiteX3" fmla="*/ 257386 w 459352"/>
                <a:gd name="connsiteY3" fmla="*/ 9563 h 279087"/>
                <a:gd name="connsiteX4" fmla="*/ 202412 w 459352"/>
                <a:gd name="connsiteY4" fmla="*/ 9563 h 27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52" h="279087">
                  <a:moveTo>
                    <a:pt x="202412" y="9563"/>
                  </a:moveTo>
                  <a:cubicBezTo>
                    <a:pt x="113416" y="80826"/>
                    <a:pt x="43787" y="173538"/>
                    <a:pt x="0" y="279087"/>
                  </a:cubicBezTo>
                  <a:lnTo>
                    <a:pt x="459353" y="279087"/>
                  </a:lnTo>
                  <a:cubicBezTo>
                    <a:pt x="415685" y="173589"/>
                    <a:pt x="346219" y="80880"/>
                    <a:pt x="257386" y="9563"/>
                  </a:cubicBezTo>
                  <a:cubicBezTo>
                    <a:pt x="241264" y="-3188"/>
                    <a:pt x="218533" y="-3188"/>
                    <a:pt x="202412" y="956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6BFC4439-A3CB-42AF-AD0A-EBAB7EEA082C}"/>
                </a:ext>
              </a:extLst>
            </p:cNvPr>
            <p:cNvSpPr/>
            <p:nvPr/>
          </p:nvSpPr>
          <p:spPr>
            <a:xfrm>
              <a:off x="9193708" y="2639852"/>
              <a:ext cx="474708" cy="294416"/>
            </a:xfrm>
            <a:custGeom>
              <a:avLst/>
              <a:gdLst>
                <a:gd name="connsiteX0" fmla="*/ 467030 w 474708"/>
                <a:gd name="connsiteY0" fmla="*/ 294417 h 294416"/>
                <a:gd name="connsiteX1" fmla="*/ 7678 w 474708"/>
                <a:gd name="connsiteY1" fmla="*/ 294417 h 294416"/>
                <a:gd name="connsiteX2" fmla="*/ 1306 w 474708"/>
                <a:gd name="connsiteY2" fmla="*/ 290992 h 294416"/>
                <a:gd name="connsiteX3" fmla="*/ 565 w 474708"/>
                <a:gd name="connsiteY3" fmla="*/ 283695 h 294416"/>
                <a:gd name="connsiteX4" fmla="*/ 204903 w 474708"/>
                <a:gd name="connsiteY4" fmla="*/ 11044 h 294416"/>
                <a:gd name="connsiteX5" fmla="*/ 204903 w 474708"/>
                <a:gd name="connsiteY5" fmla="*/ 11044 h 294416"/>
                <a:gd name="connsiteX6" fmla="*/ 269361 w 474708"/>
                <a:gd name="connsiteY6" fmla="*/ 11044 h 294416"/>
                <a:gd name="connsiteX7" fmla="*/ 474143 w 474708"/>
                <a:gd name="connsiteY7" fmla="*/ 283695 h 294416"/>
                <a:gd name="connsiteX8" fmla="*/ 473402 w 474708"/>
                <a:gd name="connsiteY8" fmla="*/ 290992 h 294416"/>
                <a:gd name="connsiteX9" fmla="*/ 467030 w 474708"/>
                <a:gd name="connsiteY9" fmla="*/ 294417 h 294416"/>
                <a:gd name="connsiteX10" fmla="*/ 18791 w 474708"/>
                <a:gd name="connsiteY10" fmla="*/ 279526 h 294416"/>
                <a:gd name="connsiteX11" fmla="*/ 455324 w 474708"/>
                <a:gd name="connsiteY11" fmla="*/ 279526 h 294416"/>
                <a:gd name="connsiteX12" fmla="*/ 260025 w 474708"/>
                <a:gd name="connsiteY12" fmla="*/ 23552 h 294416"/>
                <a:gd name="connsiteX13" fmla="*/ 214238 w 474708"/>
                <a:gd name="connsiteY13" fmla="*/ 23552 h 294416"/>
                <a:gd name="connsiteX14" fmla="*/ 214238 w 474708"/>
                <a:gd name="connsiteY14" fmla="*/ 23552 h 294416"/>
                <a:gd name="connsiteX15" fmla="*/ 18791 w 474708"/>
                <a:gd name="connsiteY15" fmla="*/ 279079 h 2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4708" h="294416">
                  <a:moveTo>
                    <a:pt x="467030" y="294417"/>
                  </a:moveTo>
                  <a:lnTo>
                    <a:pt x="7678" y="294417"/>
                  </a:lnTo>
                  <a:cubicBezTo>
                    <a:pt x="5114" y="294436"/>
                    <a:pt x="2714" y="293146"/>
                    <a:pt x="1306" y="290992"/>
                  </a:cubicBezTo>
                  <a:cubicBezTo>
                    <a:pt x="-117" y="288830"/>
                    <a:pt x="-398" y="286102"/>
                    <a:pt x="565" y="283695"/>
                  </a:cubicBezTo>
                  <a:cubicBezTo>
                    <a:pt x="44648" y="176912"/>
                    <a:pt x="114944" y="83104"/>
                    <a:pt x="204903" y="11044"/>
                  </a:cubicBezTo>
                  <a:lnTo>
                    <a:pt x="204903" y="11044"/>
                  </a:lnTo>
                  <a:cubicBezTo>
                    <a:pt x="223885" y="-3681"/>
                    <a:pt x="250379" y="-3681"/>
                    <a:pt x="269361" y="11044"/>
                  </a:cubicBezTo>
                  <a:cubicBezTo>
                    <a:pt x="359483" y="83049"/>
                    <a:pt x="429941" y="176861"/>
                    <a:pt x="474143" y="283695"/>
                  </a:cubicBezTo>
                  <a:cubicBezTo>
                    <a:pt x="475106" y="286102"/>
                    <a:pt x="474825" y="288830"/>
                    <a:pt x="473402" y="290992"/>
                  </a:cubicBezTo>
                  <a:cubicBezTo>
                    <a:pt x="471980" y="293126"/>
                    <a:pt x="469594" y="294409"/>
                    <a:pt x="467030" y="294417"/>
                  </a:cubicBezTo>
                  <a:close/>
                  <a:moveTo>
                    <a:pt x="18791" y="279526"/>
                  </a:moveTo>
                  <a:lnTo>
                    <a:pt x="455324" y="279526"/>
                  </a:lnTo>
                  <a:cubicBezTo>
                    <a:pt x="412086" y="179404"/>
                    <a:pt x="345020" y="91501"/>
                    <a:pt x="260025" y="23552"/>
                  </a:cubicBezTo>
                  <a:cubicBezTo>
                    <a:pt x="246467" y="13303"/>
                    <a:pt x="227796" y="13303"/>
                    <a:pt x="214238" y="23552"/>
                  </a:cubicBezTo>
                  <a:lnTo>
                    <a:pt x="214238" y="23552"/>
                  </a:lnTo>
                  <a:cubicBezTo>
                    <a:pt x="129288" y="91400"/>
                    <a:pt x="62178" y="179135"/>
                    <a:pt x="18791" y="27907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9973538-8708-4CE4-AEBA-CF58E81EA6F2}"/>
                </a:ext>
              </a:extLst>
            </p:cNvPr>
            <p:cNvSpPr/>
            <p:nvPr/>
          </p:nvSpPr>
          <p:spPr>
            <a:xfrm>
              <a:off x="9264658" y="3006787"/>
              <a:ext cx="355035" cy="356784"/>
            </a:xfrm>
            <a:custGeom>
              <a:avLst/>
              <a:gdLst>
                <a:gd name="connsiteX0" fmla="*/ 355035 w 355035"/>
                <a:gd name="connsiteY0" fmla="*/ 178392 h 356784"/>
                <a:gd name="connsiteX1" fmla="*/ 177518 w 355035"/>
                <a:gd name="connsiteY1" fmla="*/ 356784 h 356784"/>
                <a:gd name="connsiteX2" fmla="*/ 0 w 355035"/>
                <a:gd name="connsiteY2" fmla="*/ 178392 h 356784"/>
                <a:gd name="connsiteX3" fmla="*/ 177518 w 355035"/>
                <a:gd name="connsiteY3" fmla="*/ 0 h 356784"/>
                <a:gd name="connsiteX4" fmla="*/ 355035 w 355035"/>
                <a:gd name="connsiteY4" fmla="*/ 178392 h 3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35" h="356784">
                  <a:moveTo>
                    <a:pt x="355035" y="178392"/>
                  </a:moveTo>
                  <a:cubicBezTo>
                    <a:pt x="355035" y="276915"/>
                    <a:pt x="275558" y="356784"/>
                    <a:pt x="177518" y="356784"/>
                  </a:cubicBezTo>
                  <a:cubicBezTo>
                    <a:pt x="79477" y="356784"/>
                    <a:pt x="0" y="276915"/>
                    <a:pt x="0" y="178392"/>
                  </a:cubicBezTo>
                  <a:cubicBezTo>
                    <a:pt x="0" y="79869"/>
                    <a:pt x="79477" y="0"/>
                    <a:pt x="177518" y="0"/>
                  </a:cubicBezTo>
                  <a:cubicBezTo>
                    <a:pt x="275558" y="0"/>
                    <a:pt x="355035" y="79869"/>
                    <a:pt x="355035" y="178392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D6786F99-3A30-4FDB-8B2A-BDC2D2EFA2D1}"/>
                </a:ext>
              </a:extLst>
            </p:cNvPr>
            <p:cNvSpPr/>
            <p:nvPr/>
          </p:nvSpPr>
          <p:spPr>
            <a:xfrm>
              <a:off x="9256953" y="2998895"/>
              <a:ext cx="370445" cy="372270"/>
            </a:xfrm>
            <a:custGeom>
              <a:avLst/>
              <a:gdLst>
                <a:gd name="connsiteX0" fmla="*/ 185223 w 370445"/>
                <a:gd name="connsiteY0" fmla="*/ 372271 h 372270"/>
                <a:gd name="connsiteX1" fmla="*/ 0 w 370445"/>
                <a:gd name="connsiteY1" fmla="*/ 186135 h 372270"/>
                <a:gd name="connsiteX2" fmla="*/ 185223 w 370445"/>
                <a:gd name="connsiteY2" fmla="*/ 0 h 372270"/>
                <a:gd name="connsiteX3" fmla="*/ 370446 w 370445"/>
                <a:gd name="connsiteY3" fmla="*/ 186135 h 372270"/>
                <a:gd name="connsiteX4" fmla="*/ 185223 w 370445"/>
                <a:gd name="connsiteY4" fmla="*/ 372271 h 372270"/>
                <a:gd name="connsiteX5" fmla="*/ 185223 w 370445"/>
                <a:gd name="connsiteY5" fmla="*/ 14891 h 372270"/>
                <a:gd name="connsiteX6" fmla="*/ 15262 w 370445"/>
                <a:gd name="connsiteY6" fmla="*/ 185689 h 372270"/>
                <a:gd name="connsiteX7" fmla="*/ 185223 w 370445"/>
                <a:gd name="connsiteY7" fmla="*/ 356486 h 372270"/>
                <a:gd name="connsiteX8" fmla="*/ 355183 w 370445"/>
                <a:gd name="connsiteY8" fmla="*/ 185689 h 372270"/>
                <a:gd name="connsiteX9" fmla="*/ 355183 w 370445"/>
                <a:gd name="connsiteY9" fmla="*/ 185540 h 372270"/>
                <a:gd name="connsiteX10" fmla="*/ 185223 w 370445"/>
                <a:gd name="connsiteY10" fmla="*/ 15635 h 3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445" h="372270">
                  <a:moveTo>
                    <a:pt x="185223" y="372271"/>
                  </a:moveTo>
                  <a:cubicBezTo>
                    <a:pt x="82920" y="372271"/>
                    <a:pt x="0" y="288942"/>
                    <a:pt x="0" y="186135"/>
                  </a:cubicBezTo>
                  <a:cubicBezTo>
                    <a:pt x="0" y="83335"/>
                    <a:pt x="82920" y="0"/>
                    <a:pt x="185223" y="0"/>
                  </a:cubicBezTo>
                  <a:cubicBezTo>
                    <a:pt x="287525" y="0"/>
                    <a:pt x="370446" y="83335"/>
                    <a:pt x="370446" y="186135"/>
                  </a:cubicBezTo>
                  <a:cubicBezTo>
                    <a:pt x="370357" y="288897"/>
                    <a:pt x="287481" y="372181"/>
                    <a:pt x="185223" y="372271"/>
                  </a:cubicBezTo>
                  <a:close/>
                  <a:moveTo>
                    <a:pt x="185223" y="14891"/>
                  </a:moveTo>
                  <a:cubicBezTo>
                    <a:pt x="91352" y="14891"/>
                    <a:pt x="15262" y="91360"/>
                    <a:pt x="15262" y="185689"/>
                  </a:cubicBezTo>
                  <a:cubicBezTo>
                    <a:pt x="15262" y="280022"/>
                    <a:pt x="91352" y="356486"/>
                    <a:pt x="185223" y="356486"/>
                  </a:cubicBezTo>
                  <a:cubicBezTo>
                    <a:pt x="279094" y="356486"/>
                    <a:pt x="355183" y="280022"/>
                    <a:pt x="355183" y="185689"/>
                  </a:cubicBezTo>
                  <a:cubicBezTo>
                    <a:pt x="355183" y="185644"/>
                    <a:pt x="355183" y="185584"/>
                    <a:pt x="355183" y="185540"/>
                  </a:cubicBezTo>
                  <a:cubicBezTo>
                    <a:pt x="354694" y="91559"/>
                    <a:pt x="278738" y="15634"/>
                    <a:pt x="185223" y="1563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5BE74D92-7A7A-468B-8B45-6C5939D22F9F}"/>
                </a:ext>
              </a:extLst>
            </p:cNvPr>
            <p:cNvSpPr/>
            <p:nvPr/>
          </p:nvSpPr>
          <p:spPr>
            <a:xfrm>
              <a:off x="9332672" y="3075136"/>
              <a:ext cx="219007" cy="220086"/>
            </a:xfrm>
            <a:custGeom>
              <a:avLst/>
              <a:gdLst>
                <a:gd name="connsiteX0" fmla="*/ 219008 w 219007"/>
                <a:gd name="connsiteY0" fmla="*/ 110043 h 220086"/>
                <a:gd name="connsiteX1" fmla="*/ 109504 w 219007"/>
                <a:gd name="connsiteY1" fmla="*/ 220086 h 220086"/>
                <a:gd name="connsiteX2" fmla="*/ 0 w 219007"/>
                <a:gd name="connsiteY2" fmla="*/ 110043 h 220086"/>
                <a:gd name="connsiteX3" fmla="*/ 109504 w 219007"/>
                <a:gd name="connsiteY3" fmla="*/ 0 h 220086"/>
                <a:gd name="connsiteX4" fmla="*/ 219008 w 219007"/>
                <a:gd name="connsiteY4" fmla="*/ 110043 h 2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7" h="220086">
                  <a:moveTo>
                    <a:pt x="219008" y="110043"/>
                  </a:moveTo>
                  <a:cubicBezTo>
                    <a:pt x="219008" y="170818"/>
                    <a:pt x="169981" y="220086"/>
                    <a:pt x="109504" y="220086"/>
                  </a:cubicBezTo>
                  <a:cubicBezTo>
                    <a:pt x="49026" y="220086"/>
                    <a:pt x="0" y="170818"/>
                    <a:pt x="0" y="110043"/>
                  </a:cubicBezTo>
                  <a:cubicBezTo>
                    <a:pt x="0" y="49268"/>
                    <a:pt x="49026" y="0"/>
                    <a:pt x="109504" y="0"/>
                  </a:cubicBezTo>
                  <a:cubicBezTo>
                    <a:pt x="169981" y="0"/>
                    <a:pt x="219008" y="49268"/>
                    <a:pt x="219008" y="11004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11918FB8-2F14-405B-913B-47921AC9D01F}"/>
                </a:ext>
              </a:extLst>
            </p:cNvPr>
            <p:cNvSpPr/>
            <p:nvPr/>
          </p:nvSpPr>
          <p:spPr>
            <a:xfrm>
              <a:off x="9324966" y="3067393"/>
              <a:ext cx="234418" cy="235572"/>
            </a:xfrm>
            <a:custGeom>
              <a:avLst/>
              <a:gdLst>
                <a:gd name="connsiteX0" fmla="*/ 117209 w 234418"/>
                <a:gd name="connsiteY0" fmla="*/ 235573 h 235572"/>
                <a:gd name="connsiteX1" fmla="*/ 0 w 234418"/>
                <a:gd name="connsiteY1" fmla="*/ 117786 h 235572"/>
                <a:gd name="connsiteX2" fmla="*/ 117209 w 234418"/>
                <a:gd name="connsiteY2" fmla="*/ 0 h 235572"/>
                <a:gd name="connsiteX3" fmla="*/ 234418 w 234418"/>
                <a:gd name="connsiteY3" fmla="*/ 117786 h 235572"/>
                <a:gd name="connsiteX4" fmla="*/ 117209 w 234418"/>
                <a:gd name="connsiteY4" fmla="*/ 235573 h 235572"/>
                <a:gd name="connsiteX5" fmla="*/ 117209 w 234418"/>
                <a:gd name="connsiteY5" fmla="*/ 15486 h 235572"/>
                <a:gd name="connsiteX6" fmla="*/ 15262 w 234418"/>
                <a:gd name="connsiteY6" fmla="*/ 117935 h 235572"/>
                <a:gd name="connsiteX7" fmla="*/ 117209 w 234418"/>
                <a:gd name="connsiteY7" fmla="*/ 220384 h 235572"/>
                <a:gd name="connsiteX8" fmla="*/ 219156 w 234418"/>
                <a:gd name="connsiteY8" fmla="*/ 117935 h 235572"/>
                <a:gd name="connsiteX9" fmla="*/ 219156 w 234418"/>
                <a:gd name="connsiteY9" fmla="*/ 117786 h 235572"/>
                <a:gd name="connsiteX10" fmla="*/ 117209 w 234418"/>
                <a:gd name="connsiteY10" fmla="*/ 15486 h 23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418" h="235572">
                  <a:moveTo>
                    <a:pt x="117209" y="235573"/>
                  </a:moveTo>
                  <a:cubicBezTo>
                    <a:pt x="52470" y="235573"/>
                    <a:pt x="0" y="182844"/>
                    <a:pt x="0" y="117786"/>
                  </a:cubicBezTo>
                  <a:cubicBezTo>
                    <a:pt x="0" y="52734"/>
                    <a:pt x="52470" y="0"/>
                    <a:pt x="117209" y="0"/>
                  </a:cubicBezTo>
                  <a:cubicBezTo>
                    <a:pt x="181948" y="0"/>
                    <a:pt x="234418" y="52734"/>
                    <a:pt x="234418" y="117786"/>
                  </a:cubicBezTo>
                  <a:cubicBezTo>
                    <a:pt x="234418" y="182844"/>
                    <a:pt x="181948" y="235573"/>
                    <a:pt x="117209" y="235573"/>
                  </a:cubicBezTo>
                  <a:close/>
                  <a:moveTo>
                    <a:pt x="117209" y="15486"/>
                  </a:moveTo>
                  <a:cubicBezTo>
                    <a:pt x="60901" y="15486"/>
                    <a:pt x="15262" y="61355"/>
                    <a:pt x="15262" y="117935"/>
                  </a:cubicBezTo>
                  <a:cubicBezTo>
                    <a:pt x="15262" y="174521"/>
                    <a:pt x="60901" y="220384"/>
                    <a:pt x="117209" y="220384"/>
                  </a:cubicBezTo>
                  <a:cubicBezTo>
                    <a:pt x="173517" y="220384"/>
                    <a:pt x="219156" y="174521"/>
                    <a:pt x="219156" y="117935"/>
                  </a:cubicBezTo>
                  <a:cubicBezTo>
                    <a:pt x="219156" y="117891"/>
                    <a:pt x="219156" y="117831"/>
                    <a:pt x="219156" y="117786"/>
                  </a:cubicBezTo>
                  <a:cubicBezTo>
                    <a:pt x="219067" y="61264"/>
                    <a:pt x="173458" y="15486"/>
                    <a:pt x="117209" y="15486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C84B6857-327C-42DB-98DD-4BB07C2B5657}"/>
                </a:ext>
              </a:extLst>
            </p:cNvPr>
            <p:cNvSpPr/>
            <p:nvPr/>
          </p:nvSpPr>
          <p:spPr>
            <a:xfrm>
              <a:off x="9434675" y="3089806"/>
              <a:ext cx="101659" cy="92692"/>
            </a:xfrm>
            <a:custGeom>
              <a:avLst/>
              <a:gdLst>
                <a:gd name="connsiteX0" fmla="*/ 94333 w 101659"/>
                <a:gd name="connsiteY0" fmla="*/ 92693 h 92692"/>
                <a:gd name="connsiteX1" fmla="*/ 86925 w 101659"/>
                <a:gd name="connsiteY1" fmla="*/ 86290 h 92692"/>
                <a:gd name="connsiteX2" fmla="*/ 7945 w 101659"/>
                <a:gd name="connsiteY2" fmla="*/ 14962 h 92692"/>
                <a:gd name="connsiteX3" fmla="*/ 18 w 101659"/>
                <a:gd name="connsiteY3" fmla="*/ 8038 h 92692"/>
                <a:gd name="connsiteX4" fmla="*/ 6908 w 101659"/>
                <a:gd name="connsiteY4" fmla="*/ 72 h 92692"/>
                <a:gd name="connsiteX5" fmla="*/ 101594 w 101659"/>
                <a:gd name="connsiteY5" fmla="*/ 84205 h 92692"/>
                <a:gd name="connsiteX6" fmla="*/ 95371 w 101659"/>
                <a:gd name="connsiteY6" fmla="*/ 92544 h 9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59" h="92692">
                  <a:moveTo>
                    <a:pt x="94333" y="92693"/>
                  </a:moveTo>
                  <a:cubicBezTo>
                    <a:pt x="90644" y="92663"/>
                    <a:pt x="87502" y="89953"/>
                    <a:pt x="86925" y="86290"/>
                  </a:cubicBezTo>
                  <a:cubicBezTo>
                    <a:pt x="84450" y="44804"/>
                    <a:pt x="49257" y="13013"/>
                    <a:pt x="7945" y="14962"/>
                  </a:cubicBezTo>
                  <a:cubicBezTo>
                    <a:pt x="3856" y="15250"/>
                    <a:pt x="300" y="12149"/>
                    <a:pt x="18" y="8038"/>
                  </a:cubicBezTo>
                  <a:cubicBezTo>
                    <a:pt x="-264" y="3927"/>
                    <a:pt x="2819" y="359"/>
                    <a:pt x="6908" y="72"/>
                  </a:cubicBezTo>
                  <a:cubicBezTo>
                    <a:pt x="55777" y="-1852"/>
                    <a:pt x="97505" y="35223"/>
                    <a:pt x="101594" y="84205"/>
                  </a:cubicBezTo>
                  <a:cubicBezTo>
                    <a:pt x="102128" y="88225"/>
                    <a:pt x="99357" y="91933"/>
                    <a:pt x="95371" y="92544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2F268615-20D4-46BF-A04A-91AFEB1C99E7}"/>
                </a:ext>
              </a:extLst>
            </p:cNvPr>
            <p:cNvSpPr/>
            <p:nvPr/>
          </p:nvSpPr>
          <p:spPr>
            <a:xfrm>
              <a:off x="9396244" y="3092944"/>
              <a:ext cx="32790" cy="22397"/>
            </a:xfrm>
            <a:custGeom>
              <a:avLst/>
              <a:gdLst>
                <a:gd name="connsiteX0" fmla="*/ 7405 w 32790"/>
                <a:gd name="connsiteY0" fmla="*/ 22397 h 22397"/>
                <a:gd name="connsiteX1" fmla="*/ 1478 w 32790"/>
                <a:gd name="connsiteY1" fmla="*/ 19567 h 22397"/>
                <a:gd name="connsiteX2" fmla="*/ 2812 w 32790"/>
                <a:gd name="connsiteY2" fmla="*/ 9144 h 22397"/>
                <a:gd name="connsiteX3" fmla="*/ 24446 w 32790"/>
                <a:gd name="connsiteY3" fmla="*/ 60 h 22397"/>
                <a:gd name="connsiteX4" fmla="*/ 32729 w 32790"/>
                <a:gd name="connsiteY4" fmla="*/ 6507 h 22397"/>
                <a:gd name="connsiteX5" fmla="*/ 32744 w 32790"/>
                <a:gd name="connsiteY5" fmla="*/ 6612 h 22397"/>
                <a:gd name="connsiteX6" fmla="*/ 26372 w 32790"/>
                <a:gd name="connsiteY6" fmla="*/ 14951 h 22397"/>
                <a:gd name="connsiteX7" fmla="*/ 11555 w 32790"/>
                <a:gd name="connsiteY7" fmla="*/ 20908 h 22397"/>
                <a:gd name="connsiteX8" fmla="*/ 7405 w 32790"/>
                <a:gd name="connsiteY8" fmla="*/ 22397 h 2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0" h="22397">
                  <a:moveTo>
                    <a:pt x="7405" y="22397"/>
                  </a:moveTo>
                  <a:cubicBezTo>
                    <a:pt x="5094" y="22433"/>
                    <a:pt x="2901" y="21386"/>
                    <a:pt x="1478" y="19567"/>
                  </a:cubicBezTo>
                  <a:cubicBezTo>
                    <a:pt x="-922" y="16295"/>
                    <a:pt x="-344" y="11698"/>
                    <a:pt x="2812" y="9144"/>
                  </a:cubicBezTo>
                  <a:cubicBezTo>
                    <a:pt x="9184" y="4409"/>
                    <a:pt x="16607" y="1292"/>
                    <a:pt x="24446" y="60"/>
                  </a:cubicBezTo>
                  <a:cubicBezTo>
                    <a:pt x="28506" y="-459"/>
                    <a:pt x="32211" y="2427"/>
                    <a:pt x="32729" y="6507"/>
                  </a:cubicBezTo>
                  <a:cubicBezTo>
                    <a:pt x="32729" y="6541"/>
                    <a:pt x="32744" y="6577"/>
                    <a:pt x="32744" y="6612"/>
                  </a:cubicBezTo>
                  <a:cubicBezTo>
                    <a:pt x="33189" y="10658"/>
                    <a:pt x="30373" y="14338"/>
                    <a:pt x="26372" y="14951"/>
                  </a:cubicBezTo>
                  <a:cubicBezTo>
                    <a:pt x="21038" y="15730"/>
                    <a:pt x="15955" y="17772"/>
                    <a:pt x="11555" y="20908"/>
                  </a:cubicBezTo>
                  <a:cubicBezTo>
                    <a:pt x="10369" y="21843"/>
                    <a:pt x="8917" y="22364"/>
                    <a:pt x="7405" y="2239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42B8BE60-F196-47F9-BC30-391DA5C1E52E}"/>
                </a:ext>
              </a:extLst>
            </p:cNvPr>
            <p:cNvSpPr/>
            <p:nvPr/>
          </p:nvSpPr>
          <p:spPr>
            <a:xfrm>
              <a:off x="9596510" y="3462005"/>
              <a:ext cx="89093" cy="313420"/>
            </a:xfrm>
            <a:custGeom>
              <a:avLst/>
              <a:gdLst>
                <a:gd name="connsiteX0" fmla="*/ 7476 w 89093"/>
                <a:gd name="connsiteY0" fmla="*/ 313297 h 313420"/>
                <a:gd name="connsiteX1" fmla="*/ 5105 w 89093"/>
                <a:gd name="connsiteY1" fmla="*/ 313297 h 313420"/>
                <a:gd name="connsiteX2" fmla="*/ 363 w 89093"/>
                <a:gd name="connsiteY2" fmla="*/ 303916 h 313420"/>
                <a:gd name="connsiteX3" fmla="*/ 74453 w 89093"/>
                <a:gd name="connsiteY3" fmla="*/ 6100 h 313420"/>
                <a:gd name="connsiteX4" fmla="*/ 82810 w 89093"/>
                <a:gd name="connsiteY4" fmla="*/ 99 h 313420"/>
                <a:gd name="connsiteX5" fmla="*/ 83047 w 89093"/>
                <a:gd name="connsiteY5" fmla="*/ 143 h 313420"/>
                <a:gd name="connsiteX6" fmla="*/ 88974 w 89093"/>
                <a:gd name="connsiteY6" fmla="*/ 8780 h 313420"/>
                <a:gd name="connsiteX7" fmla="*/ 14885 w 89093"/>
                <a:gd name="connsiteY7" fmla="*/ 308979 h 313420"/>
                <a:gd name="connsiteX8" fmla="*/ 7476 w 89093"/>
                <a:gd name="connsiteY8" fmla="*/ 313297 h 3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93" h="313420">
                  <a:moveTo>
                    <a:pt x="7476" y="313297"/>
                  </a:moveTo>
                  <a:cubicBezTo>
                    <a:pt x="6691" y="313461"/>
                    <a:pt x="5891" y="313461"/>
                    <a:pt x="5105" y="313297"/>
                  </a:cubicBezTo>
                  <a:cubicBezTo>
                    <a:pt x="1223" y="312017"/>
                    <a:pt x="-896" y="307818"/>
                    <a:pt x="363" y="303916"/>
                  </a:cubicBezTo>
                  <a:cubicBezTo>
                    <a:pt x="30992" y="206232"/>
                    <a:pt x="55738" y="106776"/>
                    <a:pt x="74453" y="6100"/>
                  </a:cubicBezTo>
                  <a:cubicBezTo>
                    <a:pt x="75104" y="2124"/>
                    <a:pt x="78853" y="-557"/>
                    <a:pt x="82810" y="99"/>
                  </a:cubicBezTo>
                  <a:cubicBezTo>
                    <a:pt x="82884" y="113"/>
                    <a:pt x="82973" y="128"/>
                    <a:pt x="83047" y="143"/>
                  </a:cubicBezTo>
                  <a:cubicBezTo>
                    <a:pt x="87048" y="903"/>
                    <a:pt x="89700" y="4759"/>
                    <a:pt x="88974" y="8780"/>
                  </a:cubicBezTo>
                  <a:cubicBezTo>
                    <a:pt x="70304" y="110246"/>
                    <a:pt x="45573" y="210506"/>
                    <a:pt x="14885" y="308979"/>
                  </a:cubicBezTo>
                  <a:cubicBezTo>
                    <a:pt x="13581" y="311853"/>
                    <a:pt x="10602" y="313580"/>
                    <a:pt x="7476" y="313297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11F1E470-A340-4048-872F-0D9034B5289D}"/>
                </a:ext>
              </a:extLst>
            </p:cNvPr>
            <p:cNvSpPr/>
            <p:nvPr/>
          </p:nvSpPr>
          <p:spPr>
            <a:xfrm>
              <a:off x="9451511" y="3896216"/>
              <a:ext cx="14817" cy="156204"/>
            </a:xfrm>
            <a:custGeom>
              <a:avLst/>
              <a:gdLst>
                <a:gd name="connsiteX0" fmla="*/ 7409 w 14817"/>
                <a:gd name="connsiteY0" fmla="*/ 156205 h 156204"/>
                <a:gd name="connsiteX1" fmla="*/ 0 w 14817"/>
                <a:gd name="connsiteY1" fmla="*/ 148759 h 156204"/>
                <a:gd name="connsiteX2" fmla="*/ 0 w 14817"/>
                <a:gd name="connsiteY2" fmla="*/ 7445 h 156204"/>
                <a:gd name="connsiteX3" fmla="*/ 7409 w 14817"/>
                <a:gd name="connsiteY3" fmla="*/ 0 h 156204"/>
                <a:gd name="connsiteX4" fmla="*/ 14818 w 14817"/>
                <a:gd name="connsiteY4" fmla="*/ 7445 h 156204"/>
                <a:gd name="connsiteX5" fmla="*/ 14818 w 14817"/>
                <a:gd name="connsiteY5" fmla="*/ 148759 h 156204"/>
                <a:gd name="connsiteX6" fmla="*/ 7409 w 14817"/>
                <a:gd name="connsiteY6" fmla="*/ 156205 h 1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156204">
                  <a:moveTo>
                    <a:pt x="7409" y="156205"/>
                  </a:moveTo>
                  <a:cubicBezTo>
                    <a:pt x="3319" y="156205"/>
                    <a:pt x="0" y="152869"/>
                    <a:pt x="0" y="148759"/>
                  </a:cubicBezTo>
                  <a:lnTo>
                    <a:pt x="0" y="7445"/>
                  </a:lnTo>
                  <a:cubicBezTo>
                    <a:pt x="0" y="3336"/>
                    <a:pt x="3319" y="0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48759"/>
                  </a:lnTo>
                  <a:cubicBezTo>
                    <a:pt x="14818" y="152869"/>
                    <a:pt x="11499" y="156205"/>
                    <a:pt x="7409" y="15620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08A89793-13D6-412D-8324-5F446CC10903}"/>
                </a:ext>
              </a:extLst>
            </p:cNvPr>
            <p:cNvSpPr/>
            <p:nvPr/>
          </p:nvSpPr>
          <p:spPr>
            <a:xfrm>
              <a:off x="9375643" y="3963671"/>
              <a:ext cx="14817" cy="162756"/>
            </a:xfrm>
            <a:custGeom>
              <a:avLst/>
              <a:gdLst>
                <a:gd name="connsiteX0" fmla="*/ 7409 w 14817"/>
                <a:gd name="connsiteY0" fmla="*/ 162757 h 162756"/>
                <a:gd name="connsiteX1" fmla="*/ 0 w 14817"/>
                <a:gd name="connsiteY1" fmla="*/ 155311 h 162756"/>
                <a:gd name="connsiteX2" fmla="*/ 0 w 14817"/>
                <a:gd name="connsiteY2" fmla="*/ 7445 h 162756"/>
                <a:gd name="connsiteX3" fmla="*/ 7409 w 14817"/>
                <a:gd name="connsiteY3" fmla="*/ 0 h 162756"/>
                <a:gd name="connsiteX4" fmla="*/ 14818 w 14817"/>
                <a:gd name="connsiteY4" fmla="*/ 7445 h 162756"/>
                <a:gd name="connsiteX5" fmla="*/ 14818 w 14817"/>
                <a:gd name="connsiteY5" fmla="*/ 155311 h 162756"/>
                <a:gd name="connsiteX6" fmla="*/ 7409 w 14817"/>
                <a:gd name="connsiteY6" fmla="*/ 162757 h 16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162756">
                  <a:moveTo>
                    <a:pt x="7409" y="162757"/>
                  </a:moveTo>
                  <a:cubicBezTo>
                    <a:pt x="3349" y="162682"/>
                    <a:pt x="74" y="159392"/>
                    <a:pt x="0" y="155311"/>
                  </a:cubicBezTo>
                  <a:lnTo>
                    <a:pt x="0" y="7445"/>
                  </a:lnTo>
                  <a:cubicBezTo>
                    <a:pt x="74" y="3366"/>
                    <a:pt x="3349" y="75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55311"/>
                  </a:lnTo>
                  <a:cubicBezTo>
                    <a:pt x="14818" y="159421"/>
                    <a:pt x="11499" y="162757"/>
                    <a:pt x="7409" y="16275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9BBD0645-6A46-4E67-B9AD-6355F3916BCC}"/>
                </a:ext>
              </a:extLst>
            </p:cNvPr>
            <p:cNvSpPr/>
            <p:nvPr/>
          </p:nvSpPr>
          <p:spPr>
            <a:xfrm>
              <a:off x="8923106" y="4355718"/>
              <a:ext cx="262427" cy="134945"/>
            </a:xfrm>
            <a:custGeom>
              <a:avLst/>
              <a:gdLst>
                <a:gd name="connsiteX0" fmla="*/ 7410 w 262427"/>
                <a:gd name="connsiteY0" fmla="*/ 134939 h 134945"/>
                <a:gd name="connsiteX1" fmla="*/ 6077 w 262427"/>
                <a:gd name="connsiteY1" fmla="*/ 134939 h 134945"/>
                <a:gd name="connsiteX2" fmla="*/ 120 w 262427"/>
                <a:gd name="connsiteY2" fmla="*/ 126273 h 134945"/>
                <a:gd name="connsiteX3" fmla="*/ 149 w 262427"/>
                <a:gd name="connsiteY3" fmla="*/ 126154 h 134945"/>
                <a:gd name="connsiteX4" fmla="*/ 79425 w 262427"/>
                <a:gd name="connsiteY4" fmla="*/ 16260 h 134945"/>
                <a:gd name="connsiteX5" fmla="*/ 257239 w 262427"/>
                <a:gd name="connsiteY5" fmla="*/ 26087 h 134945"/>
                <a:gd name="connsiteX6" fmla="*/ 262084 w 262427"/>
                <a:gd name="connsiteY6" fmla="*/ 35424 h 134945"/>
                <a:gd name="connsiteX7" fmla="*/ 252793 w 262427"/>
                <a:gd name="connsiteY7" fmla="*/ 40293 h 134945"/>
                <a:gd name="connsiteX8" fmla="*/ 251312 w 262427"/>
                <a:gd name="connsiteY8" fmla="*/ 39638 h 134945"/>
                <a:gd name="connsiteX9" fmla="*/ 86537 w 262427"/>
                <a:gd name="connsiteY9" fmla="*/ 29363 h 134945"/>
                <a:gd name="connsiteX10" fmla="*/ 14819 w 262427"/>
                <a:gd name="connsiteY10" fmla="*/ 129132 h 134945"/>
                <a:gd name="connsiteX11" fmla="*/ 7410 w 262427"/>
                <a:gd name="connsiteY11" fmla="*/ 134939 h 13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427" h="134945">
                  <a:moveTo>
                    <a:pt x="7410" y="134939"/>
                  </a:moveTo>
                  <a:lnTo>
                    <a:pt x="6077" y="134939"/>
                  </a:lnTo>
                  <a:cubicBezTo>
                    <a:pt x="2046" y="134195"/>
                    <a:pt x="-606" y="130323"/>
                    <a:pt x="120" y="126273"/>
                  </a:cubicBezTo>
                  <a:cubicBezTo>
                    <a:pt x="135" y="126228"/>
                    <a:pt x="135" y="126198"/>
                    <a:pt x="149" y="126154"/>
                  </a:cubicBezTo>
                  <a:cubicBezTo>
                    <a:pt x="149" y="123176"/>
                    <a:pt x="14967" y="50062"/>
                    <a:pt x="79425" y="16260"/>
                  </a:cubicBezTo>
                  <a:cubicBezTo>
                    <a:pt x="126101" y="-8310"/>
                    <a:pt x="185817" y="-5034"/>
                    <a:pt x="257239" y="26087"/>
                  </a:cubicBezTo>
                  <a:cubicBezTo>
                    <a:pt x="261136" y="27323"/>
                    <a:pt x="263314" y="31508"/>
                    <a:pt x="262084" y="35424"/>
                  </a:cubicBezTo>
                  <a:cubicBezTo>
                    <a:pt x="260854" y="39340"/>
                    <a:pt x="256690" y="41529"/>
                    <a:pt x="252793" y="40293"/>
                  </a:cubicBezTo>
                  <a:cubicBezTo>
                    <a:pt x="252275" y="40130"/>
                    <a:pt x="251786" y="39906"/>
                    <a:pt x="251312" y="39638"/>
                  </a:cubicBezTo>
                  <a:cubicBezTo>
                    <a:pt x="184483" y="9856"/>
                    <a:pt x="129065" y="7027"/>
                    <a:pt x="86537" y="29363"/>
                  </a:cubicBezTo>
                  <a:cubicBezTo>
                    <a:pt x="29044" y="59145"/>
                    <a:pt x="14967" y="128387"/>
                    <a:pt x="14819" y="129132"/>
                  </a:cubicBezTo>
                  <a:cubicBezTo>
                    <a:pt x="14093" y="132631"/>
                    <a:pt x="10966" y="135088"/>
                    <a:pt x="7410" y="13493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D1CB8CC4-411D-4539-BD87-5869C5C1BDFC}"/>
                </a:ext>
              </a:extLst>
            </p:cNvPr>
            <p:cNvSpPr/>
            <p:nvPr/>
          </p:nvSpPr>
          <p:spPr>
            <a:xfrm>
              <a:off x="9569613" y="4305315"/>
              <a:ext cx="210227" cy="96746"/>
            </a:xfrm>
            <a:custGeom>
              <a:avLst/>
              <a:gdLst>
                <a:gd name="connsiteX0" fmla="*/ 202556 w 210227"/>
                <a:gd name="connsiteY0" fmla="*/ 96743 h 96746"/>
                <a:gd name="connsiteX1" fmla="*/ 197073 w 210227"/>
                <a:gd name="connsiteY1" fmla="*/ 94211 h 96746"/>
                <a:gd name="connsiteX2" fmla="*/ 11257 w 210227"/>
                <a:gd name="connsiteY2" fmla="*/ 25267 h 96746"/>
                <a:gd name="connsiteX3" fmla="*/ 1211 w 210227"/>
                <a:gd name="connsiteY3" fmla="*/ 23167 h 96746"/>
                <a:gd name="connsiteX4" fmla="*/ 1033 w 210227"/>
                <a:gd name="connsiteY4" fmla="*/ 22884 h 96746"/>
                <a:gd name="connsiteX5" fmla="*/ 3552 w 210227"/>
                <a:gd name="connsiteY5" fmla="*/ 12610 h 96746"/>
                <a:gd name="connsiteX6" fmla="*/ 208038 w 210227"/>
                <a:gd name="connsiteY6" fmla="*/ 84234 h 96746"/>
                <a:gd name="connsiteX7" fmla="*/ 208083 w 210227"/>
                <a:gd name="connsiteY7" fmla="*/ 94762 h 96746"/>
                <a:gd name="connsiteX8" fmla="*/ 208038 w 210227"/>
                <a:gd name="connsiteY8" fmla="*/ 94807 h 96746"/>
                <a:gd name="connsiteX9" fmla="*/ 202556 w 210227"/>
                <a:gd name="connsiteY9" fmla="*/ 96743 h 9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227" h="96746">
                  <a:moveTo>
                    <a:pt x="202556" y="96743"/>
                  </a:moveTo>
                  <a:cubicBezTo>
                    <a:pt x="200452" y="96713"/>
                    <a:pt x="198466" y="95805"/>
                    <a:pt x="197073" y="94211"/>
                  </a:cubicBezTo>
                  <a:cubicBezTo>
                    <a:pt x="91718" y="-22831"/>
                    <a:pt x="11998" y="24820"/>
                    <a:pt x="11257" y="25267"/>
                  </a:cubicBezTo>
                  <a:cubicBezTo>
                    <a:pt x="7909" y="27471"/>
                    <a:pt x="3404" y="26532"/>
                    <a:pt x="1211" y="23167"/>
                  </a:cubicBezTo>
                  <a:cubicBezTo>
                    <a:pt x="1152" y="23078"/>
                    <a:pt x="1092" y="22974"/>
                    <a:pt x="1033" y="22884"/>
                  </a:cubicBezTo>
                  <a:cubicBezTo>
                    <a:pt x="-1026" y="19340"/>
                    <a:pt x="85" y="14784"/>
                    <a:pt x="3552" y="12610"/>
                  </a:cubicBezTo>
                  <a:cubicBezTo>
                    <a:pt x="7108" y="10376"/>
                    <a:pt x="94534" y="-41891"/>
                    <a:pt x="208038" y="84234"/>
                  </a:cubicBezTo>
                  <a:cubicBezTo>
                    <a:pt x="210943" y="87123"/>
                    <a:pt x="210957" y="91844"/>
                    <a:pt x="208083" y="94762"/>
                  </a:cubicBezTo>
                  <a:cubicBezTo>
                    <a:pt x="208068" y="94777"/>
                    <a:pt x="208053" y="94792"/>
                    <a:pt x="208038" y="94807"/>
                  </a:cubicBezTo>
                  <a:cubicBezTo>
                    <a:pt x="206512" y="96102"/>
                    <a:pt x="204556" y="96802"/>
                    <a:pt x="202556" y="96743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A451F255-A67A-432D-893B-88DFAC6C61CF}"/>
                </a:ext>
              </a:extLst>
            </p:cNvPr>
            <p:cNvSpPr/>
            <p:nvPr/>
          </p:nvSpPr>
          <p:spPr>
            <a:xfrm>
              <a:off x="9854408" y="2890043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6311C80-8204-4228-B0DA-03695D8FE508}"/>
                </a:ext>
              </a:extLst>
            </p:cNvPr>
            <p:cNvSpPr/>
            <p:nvPr/>
          </p:nvSpPr>
          <p:spPr>
            <a:xfrm>
              <a:off x="9854408" y="2985791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74" y="3367"/>
                    <a:pt x="3349" y="79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D13E78CE-8B38-47D4-B18F-945838417E70}"/>
                </a:ext>
              </a:extLst>
            </p:cNvPr>
            <p:cNvSpPr/>
            <p:nvPr/>
          </p:nvSpPr>
          <p:spPr>
            <a:xfrm>
              <a:off x="9854408" y="3081688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49" y="14812"/>
                    <a:pt x="74" y="11524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23F4D5AB-9EC5-4836-90AB-7BF5FB1AB7D6}"/>
                </a:ext>
              </a:extLst>
            </p:cNvPr>
            <p:cNvSpPr/>
            <p:nvPr/>
          </p:nvSpPr>
          <p:spPr>
            <a:xfrm>
              <a:off x="9854408" y="3177585"/>
              <a:ext cx="285835" cy="14890"/>
            </a:xfrm>
            <a:custGeom>
              <a:avLst/>
              <a:gdLst>
                <a:gd name="connsiteX0" fmla="*/ 278427 w 285835"/>
                <a:gd name="connsiteY0" fmla="*/ 14891 h 14890"/>
                <a:gd name="connsiteX1" fmla="*/ 7409 w 285835"/>
                <a:gd name="connsiteY1" fmla="*/ 14891 h 14890"/>
                <a:gd name="connsiteX2" fmla="*/ 0 w 285835"/>
                <a:gd name="connsiteY2" fmla="*/ 7445 h 14890"/>
                <a:gd name="connsiteX3" fmla="*/ 7409 w 285835"/>
                <a:gd name="connsiteY3" fmla="*/ 0 h 14890"/>
                <a:gd name="connsiteX4" fmla="*/ 278427 w 285835"/>
                <a:gd name="connsiteY4" fmla="*/ 0 h 14890"/>
                <a:gd name="connsiteX5" fmla="*/ 285836 w 285835"/>
                <a:gd name="connsiteY5" fmla="*/ 7445 h 14890"/>
                <a:gd name="connsiteX6" fmla="*/ 278427 w 285835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35" h="14890">
                  <a:moveTo>
                    <a:pt x="278427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278427" y="0"/>
                  </a:lnTo>
                  <a:cubicBezTo>
                    <a:pt x="282517" y="0"/>
                    <a:pt x="285836" y="3336"/>
                    <a:pt x="285836" y="7445"/>
                  </a:cubicBezTo>
                  <a:cubicBezTo>
                    <a:pt x="285836" y="11555"/>
                    <a:pt x="282517" y="14891"/>
                    <a:pt x="278427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4ABEBE54-06CF-4A19-A16F-DE23F861BF0B}"/>
                </a:ext>
              </a:extLst>
            </p:cNvPr>
            <p:cNvSpPr/>
            <p:nvPr/>
          </p:nvSpPr>
          <p:spPr>
            <a:xfrm>
              <a:off x="9494779" y="4030978"/>
              <a:ext cx="14817" cy="76390"/>
            </a:xfrm>
            <a:custGeom>
              <a:avLst/>
              <a:gdLst>
                <a:gd name="connsiteX0" fmla="*/ 7409 w 14817"/>
                <a:gd name="connsiteY0" fmla="*/ 76390 h 76390"/>
                <a:gd name="connsiteX1" fmla="*/ 0 w 14817"/>
                <a:gd name="connsiteY1" fmla="*/ 68945 h 76390"/>
                <a:gd name="connsiteX2" fmla="*/ 0 w 14817"/>
                <a:gd name="connsiteY2" fmla="*/ 7445 h 76390"/>
                <a:gd name="connsiteX3" fmla="*/ 7409 w 14817"/>
                <a:gd name="connsiteY3" fmla="*/ 0 h 76390"/>
                <a:gd name="connsiteX4" fmla="*/ 14818 w 14817"/>
                <a:gd name="connsiteY4" fmla="*/ 7445 h 76390"/>
                <a:gd name="connsiteX5" fmla="*/ 14818 w 14817"/>
                <a:gd name="connsiteY5" fmla="*/ 68945 h 76390"/>
                <a:gd name="connsiteX6" fmla="*/ 7409 w 14817"/>
                <a:gd name="connsiteY6" fmla="*/ 76390 h 7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76390">
                  <a:moveTo>
                    <a:pt x="7409" y="76390"/>
                  </a:moveTo>
                  <a:cubicBezTo>
                    <a:pt x="3349" y="76315"/>
                    <a:pt x="74" y="73025"/>
                    <a:pt x="0" y="68945"/>
                  </a:cubicBezTo>
                  <a:lnTo>
                    <a:pt x="0" y="7445"/>
                  </a:lnTo>
                  <a:cubicBezTo>
                    <a:pt x="0" y="3336"/>
                    <a:pt x="3319" y="0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68945"/>
                  </a:lnTo>
                  <a:cubicBezTo>
                    <a:pt x="14818" y="73054"/>
                    <a:pt x="11499" y="76390"/>
                    <a:pt x="7409" y="76390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4230C497-F7D3-4A15-A6A9-868A74AB91D1}"/>
                </a:ext>
              </a:extLst>
            </p:cNvPr>
            <p:cNvSpPr/>
            <p:nvPr/>
          </p:nvSpPr>
          <p:spPr>
            <a:xfrm>
              <a:off x="8426117" y="2680976"/>
              <a:ext cx="613309" cy="367654"/>
            </a:xfrm>
            <a:custGeom>
              <a:avLst/>
              <a:gdLst>
                <a:gd name="connsiteX0" fmla="*/ 605901 w 613309"/>
                <a:gd name="connsiteY0" fmla="*/ 367654 h 367654"/>
                <a:gd name="connsiteX1" fmla="*/ 7409 w 613309"/>
                <a:gd name="connsiteY1" fmla="*/ 367654 h 367654"/>
                <a:gd name="connsiteX2" fmla="*/ 0 w 613309"/>
                <a:gd name="connsiteY2" fmla="*/ 360209 h 367654"/>
                <a:gd name="connsiteX3" fmla="*/ 0 w 613309"/>
                <a:gd name="connsiteY3" fmla="*/ 7445 h 367654"/>
                <a:gd name="connsiteX4" fmla="*/ 7409 w 613309"/>
                <a:gd name="connsiteY4" fmla="*/ 0 h 367654"/>
                <a:gd name="connsiteX5" fmla="*/ 14818 w 613309"/>
                <a:gd name="connsiteY5" fmla="*/ 7445 h 367654"/>
                <a:gd name="connsiteX6" fmla="*/ 14818 w 613309"/>
                <a:gd name="connsiteY6" fmla="*/ 352764 h 367654"/>
                <a:gd name="connsiteX7" fmla="*/ 605901 w 613309"/>
                <a:gd name="connsiteY7" fmla="*/ 352764 h 367654"/>
                <a:gd name="connsiteX8" fmla="*/ 613310 w 613309"/>
                <a:gd name="connsiteY8" fmla="*/ 360209 h 367654"/>
                <a:gd name="connsiteX9" fmla="*/ 605901 w 613309"/>
                <a:gd name="connsiteY9" fmla="*/ 367654 h 36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309" h="367654">
                  <a:moveTo>
                    <a:pt x="605901" y="367654"/>
                  </a:moveTo>
                  <a:lnTo>
                    <a:pt x="7409" y="367654"/>
                  </a:lnTo>
                  <a:cubicBezTo>
                    <a:pt x="3319" y="367654"/>
                    <a:pt x="0" y="364320"/>
                    <a:pt x="0" y="360209"/>
                  </a:cubicBezTo>
                  <a:lnTo>
                    <a:pt x="0" y="7445"/>
                  </a:lnTo>
                  <a:cubicBezTo>
                    <a:pt x="74" y="3367"/>
                    <a:pt x="3349" y="79"/>
                    <a:pt x="7409" y="0"/>
                  </a:cubicBezTo>
                  <a:cubicBezTo>
                    <a:pt x="11498" y="0"/>
                    <a:pt x="14818" y="3334"/>
                    <a:pt x="14818" y="7445"/>
                  </a:cubicBezTo>
                  <a:lnTo>
                    <a:pt x="14818" y="352764"/>
                  </a:lnTo>
                  <a:lnTo>
                    <a:pt x="605901" y="352764"/>
                  </a:lnTo>
                  <a:cubicBezTo>
                    <a:pt x="609991" y="352764"/>
                    <a:pt x="613310" y="356098"/>
                    <a:pt x="613310" y="360209"/>
                  </a:cubicBezTo>
                  <a:cubicBezTo>
                    <a:pt x="613310" y="364320"/>
                    <a:pt x="609991" y="367654"/>
                    <a:pt x="605901" y="367654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0C4E0B63-8C45-46F0-94E2-D75EA4EA08AB}"/>
                </a:ext>
              </a:extLst>
            </p:cNvPr>
            <p:cNvSpPr/>
            <p:nvPr/>
          </p:nvSpPr>
          <p:spPr>
            <a:xfrm>
              <a:off x="8491167" y="2719722"/>
              <a:ext cx="439613" cy="274671"/>
            </a:xfrm>
            <a:custGeom>
              <a:avLst/>
              <a:gdLst>
                <a:gd name="connsiteX0" fmla="*/ 7409 w 439613"/>
                <a:gd name="connsiteY0" fmla="*/ 274557 h 274671"/>
                <a:gd name="connsiteX1" fmla="*/ 5335 w 439613"/>
                <a:gd name="connsiteY1" fmla="*/ 274557 h 274671"/>
                <a:gd name="connsiteX2" fmla="*/ 296 w 439613"/>
                <a:gd name="connsiteY2" fmla="*/ 265324 h 274671"/>
                <a:gd name="connsiteX3" fmla="*/ 129952 w 439613"/>
                <a:gd name="connsiteY3" fmla="*/ 113587 h 274671"/>
                <a:gd name="connsiteX4" fmla="*/ 206709 w 439613"/>
                <a:gd name="connsiteY4" fmla="*/ 149474 h 274671"/>
                <a:gd name="connsiteX5" fmla="*/ 271018 w 439613"/>
                <a:gd name="connsiteY5" fmla="*/ 195039 h 274671"/>
                <a:gd name="connsiteX6" fmla="*/ 273685 w 439613"/>
                <a:gd name="connsiteY6" fmla="*/ 195039 h 274671"/>
                <a:gd name="connsiteX7" fmla="*/ 425124 w 439613"/>
                <a:gd name="connsiteY7" fmla="*/ 5033 h 274671"/>
                <a:gd name="connsiteX8" fmla="*/ 434607 w 439613"/>
                <a:gd name="connsiteY8" fmla="*/ 416 h 274671"/>
                <a:gd name="connsiteX9" fmla="*/ 439201 w 439613"/>
                <a:gd name="connsiteY9" fmla="*/ 9947 h 274671"/>
                <a:gd name="connsiteX10" fmla="*/ 273537 w 439613"/>
                <a:gd name="connsiteY10" fmla="*/ 209930 h 274671"/>
                <a:gd name="connsiteX11" fmla="*/ 270426 w 439613"/>
                <a:gd name="connsiteY11" fmla="*/ 209930 h 274671"/>
                <a:gd name="connsiteX12" fmla="*/ 193669 w 439613"/>
                <a:gd name="connsiteY12" fmla="*/ 156621 h 274671"/>
                <a:gd name="connsiteX13" fmla="*/ 134398 w 439613"/>
                <a:gd name="connsiteY13" fmla="*/ 127882 h 274671"/>
                <a:gd name="connsiteX14" fmla="*/ 15114 w 439613"/>
                <a:gd name="connsiteY14" fmla="*/ 269643 h 274671"/>
                <a:gd name="connsiteX15" fmla="*/ 7409 w 439613"/>
                <a:gd name="connsiteY15" fmla="*/ 274557 h 27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613" h="274671">
                  <a:moveTo>
                    <a:pt x="7409" y="274557"/>
                  </a:moveTo>
                  <a:cubicBezTo>
                    <a:pt x="6727" y="274710"/>
                    <a:pt x="6016" y="274710"/>
                    <a:pt x="5335" y="274557"/>
                  </a:cubicBezTo>
                  <a:cubicBezTo>
                    <a:pt x="1408" y="273406"/>
                    <a:pt x="-844" y="269272"/>
                    <a:pt x="296" y="265324"/>
                  </a:cubicBezTo>
                  <a:cubicBezTo>
                    <a:pt x="1926" y="260112"/>
                    <a:pt x="40008" y="137412"/>
                    <a:pt x="129952" y="113587"/>
                  </a:cubicBezTo>
                  <a:cubicBezTo>
                    <a:pt x="180185" y="100185"/>
                    <a:pt x="193669" y="125350"/>
                    <a:pt x="206709" y="149474"/>
                  </a:cubicBezTo>
                  <a:cubicBezTo>
                    <a:pt x="219748" y="173597"/>
                    <a:pt x="230269" y="193253"/>
                    <a:pt x="271018" y="195039"/>
                  </a:cubicBezTo>
                  <a:lnTo>
                    <a:pt x="273685" y="195039"/>
                  </a:lnTo>
                  <a:cubicBezTo>
                    <a:pt x="358147" y="195039"/>
                    <a:pt x="424531" y="6968"/>
                    <a:pt x="425124" y="5033"/>
                  </a:cubicBezTo>
                  <a:cubicBezTo>
                    <a:pt x="426472" y="1127"/>
                    <a:pt x="430725" y="-940"/>
                    <a:pt x="434607" y="416"/>
                  </a:cubicBezTo>
                  <a:cubicBezTo>
                    <a:pt x="438489" y="1773"/>
                    <a:pt x="440549" y="6041"/>
                    <a:pt x="439201" y="9947"/>
                  </a:cubicBezTo>
                  <a:cubicBezTo>
                    <a:pt x="436237" y="18285"/>
                    <a:pt x="368520" y="209930"/>
                    <a:pt x="273537" y="209930"/>
                  </a:cubicBezTo>
                  <a:lnTo>
                    <a:pt x="270426" y="209930"/>
                  </a:lnTo>
                  <a:cubicBezTo>
                    <a:pt x="221230" y="207697"/>
                    <a:pt x="205968" y="180149"/>
                    <a:pt x="193669" y="156621"/>
                  </a:cubicBezTo>
                  <a:cubicBezTo>
                    <a:pt x="181370" y="133094"/>
                    <a:pt x="172628" y="117607"/>
                    <a:pt x="134398" y="127882"/>
                  </a:cubicBezTo>
                  <a:cubicBezTo>
                    <a:pt x="52307" y="149623"/>
                    <a:pt x="15855" y="268451"/>
                    <a:pt x="15114" y="269643"/>
                  </a:cubicBezTo>
                  <a:cubicBezTo>
                    <a:pt x="13973" y="272865"/>
                    <a:pt x="10802" y="274892"/>
                    <a:pt x="7409" y="27455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D75C8FD5-6CAB-4ED1-A198-C0C9F5FBF597}"/>
                </a:ext>
              </a:extLst>
            </p:cNvPr>
            <p:cNvSpPr/>
            <p:nvPr/>
          </p:nvSpPr>
          <p:spPr>
            <a:xfrm>
              <a:off x="9904047" y="3880283"/>
              <a:ext cx="259608" cy="260887"/>
            </a:xfrm>
            <a:custGeom>
              <a:avLst/>
              <a:gdLst>
                <a:gd name="connsiteX0" fmla="*/ 129804 w 259608"/>
                <a:gd name="connsiteY0" fmla="*/ 260887 h 260887"/>
                <a:gd name="connsiteX1" fmla="*/ 0 w 259608"/>
                <a:gd name="connsiteY1" fmla="*/ 130444 h 260887"/>
                <a:gd name="connsiteX2" fmla="*/ 129804 w 259608"/>
                <a:gd name="connsiteY2" fmla="*/ 0 h 260887"/>
                <a:gd name="connsiteX3" fmla="*/ 259608 w 259608"/>
                <a:gd name="connsiteY3" fmla="*/ 130444 h 260887"/>
                <a:gd name="connsiteX4" fmla="*/ 129804 w 259608"/>
                <a:gd name="connsiteY4" fmla="*/ 260887 h 260887"/>
                <a:gd name="connsiteX5" fmla="*/ 129804 w 259608"/>
                <a:gd name="connsiteY5" fmla="*/ 14891 h 260887"/>
                <a:gd name="connsiteX6" fmla="*/ 14818 w 259608"/>
                <a:gd name="connsiteY6" fmla="*/ 130444 h 260887"/>
                <a:gd name="connsiteX7" fmla="*/ 129804 w 259608"/>
                <a:gd name="connsiteY7" fmla="*/ 245997 h 260887"/>
                <a:gd name="connsiteX8" fmla="*/ 244791 w 259608"/>
                <a:gd name="connsiteY8" fmla="*/ 130444 h 260887"/>
                <a:gd name="connsiteX9" fmla="*/ 129804 w 259608"/>
                <a:gd name="connsiteY9" fmla="*/ 14891 h 26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608" h="260887">
                  <a:moveTo>
                    <a:pt x="129804" y="260887"/>
                  </a:moveTo>
                  <a:cubicBezTo>
                    <a:pt x="58115" y="260887"/>
                    <a:pt x="0" y="202485"/>
                    <a:pt x="0" y="130444"/>
                  </a:cubicBezTo>
                  <a:cubicBezTo>
                    <a:pt x="0" y="58402"/>
                    <a:pt x="58115" y="0"/>
                    <a:pt x="129804" y="0"/>
                  </a:cubicBezTo>
                  <a:cubicBezTo>
                    <a:pt x="201493" y="0"/>
                    <a:pt x="259608" y="58402"/>
                    <a:pt x="259608" y="130444"/>
                  </a:cubicBezTo>
                  <a:cubicBezTo>
                    <a:pt x="259520" y="202456"/>
                    <a:pt x="201463" y="260798"/>
                    <a:pt x="129804" y="260887"/>
                  </a:cubicBezTo>
                  <a:close/>
                  <a:moveTo>
                    <a:pt x="129804" y="14891"/>
                  </a:moveTo>
                  <a:cubicBezTo>
                    <a:pt x="66295" y="14891"/>
                    <a:pt x="14818" y="66622"/>
                    <a:pt x="14818" y="130444"/>
                  </a:cubicBezTo>
                  <a:cubicBezTo>
                    <a:pt x="14818" y="194266"/>
                    <a:pt x="66295" y="245997"/>
                    <a:pt x="129804" y="245997"/>
                  </a:cubicBezTo>
                  <a:cubicBezTo>
                    <a:pt x="193313" y="245997"/>
                    <a:pt x="244791" y="194266"/>
                    <a:pt x="244791" y="130444"/>
                  </a:cubicBezTo>
                  <a:cubicBezTo>
                    <a:pt x="244702" y="66666"/>
                    <a:pt x="193269" y="14980"/>
                    <a:pt x="129804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A7A0DE54-6650-492E-8B23-A798E40CF722}"/>
                </a:ext>
              </a:extLst>
            </p:cNvPr>
            <p:cNvSpPr/>
            <p:nvPr/>
          </p:nvSpPr>
          <p:spPr>
            <a:xfrm>
              <a:off x="10026442" y="3880283"/>
              <a:ext cx="115784" cy="207429"/>
            </a:xfrm>
            <a:custGeom>
              <a:avLst/>
              <a:gdLst>
                <a:gd name="connsiteX0" fmla="*/ 108319 w 115784"/>
                <a:gd name="connsiteY0" fmla="*/ 207429 h 207429"/>
                <a:gd name="connsiteX1" fmla="*/ 104170 w 115784"/>
                <a:gd name="connsiteY1" fmla="*/ 206089 h 207429"/>
                <a:gd name="connsiteX2" fmla="*/ 3260 w 115784"/>
                <a:gd name="connsiteY2" fmla="*/ 136549 h 207429"/>
                <a:gd name="connsiteX3" fmla="*/ 1 w 115784"/>
                <a:gd name="connsiteY3" fmla="*/ 130444 h 207429"/>
                <a:gd name="connsiteX4" fmla="*/ 1 w 115784"/>
                <a:gd name="connsiteY4" fmla="*/ 7445 h 207429"/>
                <a:gd name="connsiteX5" fmla="*/ 7409 w 115784"/>
                <a:gd name="connsiteY5" fmla="*/ 0 h 207429"/>
                <a:gd name="connsiteX6" fmla="*/ 14818 w 115784"/>
                <a:gd name="connsiteY6" fmla="*/ 7445 h 207429"/>
                <a:gd name="connsiteX7" fmla="*/ 14818 w 115784"/>
                <a:gd name="connsiteY7" fmla="*/ 126572 h 207429"/>
                <a:gd name="connsiteX8" fmla="*/ 112616 w 115784"/>
                <a:gd name="connsiteY8" fmla="*/ 193879 h 207429"/>
                <a:gd name="connsiteX9" fmla="*/ 114453 w 115784"/>
                <a:gd name="connsiteY9" fmla="*/ 204243 h 207429"/>
                <a:gd name="connsiteX10" fmla="*/ 108319 w 115784"/>
                <a:gd name="connsiteY10" fmla="*/ 207429 h 2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84" h="207429">
                  <a:moveTo>
                    <a:pt x="108319" y="207429"/>
                  </a:moveTo>
                  <a:cubicBezTo>
                    <a:pt x="106837" y="207414"/>
                    <a:pt x="105385" y="206953"/>
                    <a:pt x="104170" y="206089"/>
                  </a:cubicBezTo>
                  <a:lnTo>
                    <a:pt x="3260" y="136549"/>
                  </a:lnTo>
                  <a:cubicBezTo>
                    <a:pt x="1201" y="135209"/>
                    <a:pt x="-29" y="132901"/>
                    <a:pt x="1" y="130444"/>
                  </a:cubicBezTo>
                  <a:lnTo>
                    <a:pt x="1" y="7445"/>
                  </a:lnTo>
                  <a:cubicBezTo>
                    <a:pt x="74" y="3365"/>
                    <a:pt x="3349" y="75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26572"/>
                  </a:lnTo>
                  <a:lnTo>
                    <a:pt x="112616" y="193879"/>
                  </a:lnTo>
                  <a:cubicBezTo>
                    <a:pt x="115965" y="196231"/>
                    <a:pt x="116795" y="200877"/>
                    <a:pt x="114453" y="204243"/>
                  </a:cubicBezTo>
                  <a:cubicBezTo>
                    <a:pt x="113060" y="206253"/>
                    <a:pt x="110764" y="207444"/>
                    <a:pt x="108319" y="20742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4EBCF9E1-A4AC-461F-993B-2A0F5D3E721E}"/>
                </a:ext>
              </a:extLst>
            </p:cNvPr>
            <p:cNvSpPr/>
            <p:nvPr/>
          </p:nvSpPr>
          <p:spPr>
            <a:xfrm>
              <a:off x="9911713" y="4003249"/>
              <a:ext cx="129727" cy="41279"/>
            </a:xfrm>
            <a:custGeom>
              <a:avLst/>
              <a:gdLst>
                <a:gd name="connsiteX0" fmla="*/ 7449 w 129727"/>
                <a:gd name="connsiteY0" fmla="*/ 41130 h 41279"/>
                <a:gd name="connsiteX1" fmla="*/ 188 w 129727"/>
                <a:gd name="connsiteY1" fmla="*/ 35323 h 41279"/>
                <a:gd name="connsiteX2" fmla="*/ 5641 w 129727"/>
                <a:gd name="connsiteY2" fmla="*/ 26582 h 41279"/>
                <a:gd name="connsiteX3" fmla="*/ 5819 w 129727"/>
                <a:gd name="connsiteY3" fmla="*/ 26537 h 41279"/>
                <a:gd name="connsiteX4" fmla="*/ 120509 w 129727"/>
                <a:gd name="connsiteY4" fmla="*/ 181 h 41279"/>
                <a:gd name="connsiteX5" fmla="*/ 129548 w 129727"/>
                <a:gd name="connsiteY5" fmla="*/ 5988 h 41279"/>
                <a:gd name="connsiteX6" fmla="*/ 123768 w 129727"/>
                <a:gd name="connsiteY6" fmla="*/ 15072 h 41279"/>
                <a:gd name="connsiteX7" fmla="*/ 9079 w 129727"/>
                <a:gd name="connsiteY7" fmla="*/ 41279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7" h="41279">
                  <a:moveTo>
                    <a:pt x="7449" y="41130"/>
                  </a:moveTo>
                  <a:cubicBezTo>
                    <a:pt x="3966" y="41145"/>
                    <a:pt x="958" y="38733"/>
                    <a:pt x="188" y="35323"/>
                  </a:cubicBezTo>
                  <a:cubicBezTo>
                    <a:pt x="-716" y="31392"/>
                    <a:pt x="1729" y="27475"/>
                    <a:pt x="5641" y="26582"/>
                  </a:cubicBezTo>
                  <a:cubicBezTo>
                    <a:pt x="5700" y="26567"/>
                    <a:pt x="5759" y="26552"/>
                    <a:pt x="5819" y="26537"/>
                  </a:cubicBezTo>
                  <a:lnTo>
                    <a:pt x="120509" y="181"/>
                  </a:lnTo>
                  <a:cubicBezTo>
                    <a:pt x="124598" y="-728"/>
                    <a:pt x="128644" y="1878"/>
                    <a:pt x="129548" y="5988"/>
                  </a:cubicBezTo>
                  <a:cubicBezTo>
                    <a:pt x="130451" y="10098"/>
                    <a:pt x="127858" y="14163"/>
                    <a:pt x="123768" y="15072"/>
                  </a:cubicBezTo>
                  <a:lnTo>
                    <a:pt x="9079" y="41279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ECF30097-528E-4977-8CB6-579A3FD0F4EF}"/>
                </a:ext>
              </a:extLst>
            </p:cNvPr>
            <p:cNvSpPr/>
            <p:nvPr/>
          </p:nvSpPr>
          <p:spPr>
            <a:xfrm>
              <a:off x="8690023" y="4016385"/>
              <a:ext cx="189964" cy="14890"/>
            </a:xfrm>
            <a:custGeom>
              <a:avLst/>
              <a:gdLst>
                <a:gd name="connsiteX0" fmla="*/ 182556 w 189964"/>
                <a:gd name="connsiteY0" fmla="*/ 14891 h 14890"/>
                <a:gd name="connsiteX1" fmla="*/ 7409 w 189964"/>
                <a:gd name="connsiteY1" fmla="*/ 14891 h 14890"/>
                <a:gd name="connsiteX2" fmla="*/ 0 w 189964"/>
                <a:gd name="connsiteY2" fmla="*/ 7445 h 14890"/>
                <a:gd name="connsiteX3" fmla="*/ 7409 w 189964"/>
                <a:gd name="connsiteY3" fmla="*/ 0 h 14890"/>
                <a:gd name="connsiteX4" fmla="*/ 182556 w 189964"/>
                <a:gd name="connsiteY4" fmla="*/ 0 h 14890"/>
                <a:gd name="connsiteX5" fmla="*/ 189964 w 189964"/>
                <a:gd name="connsiteY5" fmla="*/ 7445 h 14890"/>
                <a:gd name="connsiteX6" fmla="*/ 182556 w 18996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64" h="14890">
                  <a:moveTo>
                    <a:pt x="182556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182556" y="0"/>
                  </a:lnTo>
                  <a:cubicBezTo>
                    <a:pt x="186645" y="0"/>
                    <a:pt x="189964" y="3336"/>
                    <a:pt x="189964" y="7445"/>
                  </a:cubicBezTo>
                  <a:cubicBezTo>
                    <a:pt x="189964" y="11555"/>
                    <a:pt x="186645" y="14891"/>
                    <a:pt x="18255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9C7BB883-0B1E-4751-913A-5874675625D5}"/>
                </a:ext>
              </a:extLst>
            </p:cNvPr>
            <p:cNvSpPr/>
            <p:nvPr/>
          </p:nvSpPr>
          <p:spPr>
            <a:xfrm>
              <a:off x="8690023" y="4092477"/>
              <a:ext cx="126099" cy="14890"/>
            </a:xfrm>
            <a:custGeom>
              <a:avLst/>
              <a:gdLst>
                <a:gd name="connsiteX0" fmla="*/ 118691 w 126099"/>
                <a:gd name="connsiteY0" fmla="*/ 14891 h 14890"/>
                <a:gd name="connsiteX1" fmla="*/ 7409 w 126099"/>
                <a:gd name="connsiteY1" fmla="*/ 14891 h 14890"/>
                <a:gd name="connsiteX2" fmla="*/ 0 w 126099"/>
                <a:gd name="connsiteY2" fmla="*/ 7445 h 14890"/>
                <a:gd name="connsiteX3" fmla="*/ 7409 w 126099"/>
                <a:gd name="connsiteY3" fmla="*/ 0 h 14890"/>
                <a:gd name="connsiteX4" fmla="*/ 118691 w 126099"/>
                <a:gd name="connsiteY4" fmla="*/ 0 h 14890"/>
                <a:gd name="connsiteX5" fmla="*/ 126100 w 126099"/>
                <a:gd name="connsiteY5" fmla="*/ 7445 h 14890"/>
                <a:gd name="connsiteX6" fmla="*/ 118691 w 126099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99" h="14890">
                  <a:moveTo>
                    <a:pt x="118691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118691" y="0"/>
                  </a:lnTo>
                  <a:cubicBezTo>
                    <a:pt x="122780" y="0"/>
                    <a:pt x="126100" y="3336"/>
                    <a:pt x="126100" y="7445"/>
                  </a:cubicBezTo>
                  <a:cubicBezTo>
                    <a:pt x="126025" y="11526"/>
                    <a:pt x="122751" y="14816"/>
                    <a:pt x="118691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192C06DF-FDDD-49B3-95F5-060DA64B2311}"/>
                </a:ext>
              </a:extLst>
            </p:cNvPr>
            <p:cNvSpPr/>
            <p:nvPr/>
          </p:nvSpPr>
          <p:spPr>
            <a:xfrm>
              <a:off x="10433878" y="2506205"/>
              <a:ext cx="637106" cy="574987"/>
            </a:xfrm>
            <a:custGeom>
              <a:avLst/>
              <a:gdLst>
                <a:gd name="connsiteX0" fmla="*/ 151345 w 637106"/>
                <a:gd name="connsiteY0" fmla="*/ 535873 h 574987"/>
                <a:gd name="connsiteX1" fmla="*/ 125117 w 637106"/>
                <a:gd name="connsiteY1" fmla="*/ 476310 h 574987"/>
                <a:gd name="connsiteX2" fmla="*/ 65846 w 637106"/>
                <a:gd name="connsiteY2" fmla="*/ 448315 h 574987"/>
                <a:gd name="connsiteX3" fmla="*/ 57696 w 637106"/>
                <a:gd name="connsiteY3" fmla="*/ 378477 h 574987"/>
                <a:gd name="connsiteX4" fmla="*/ 10249 w 637106"/>
                <a:gd name="connsiteY4" fmla="*/ 241218 h 574987"/>
                <a:gd name="connsiteX5" fmla="*/ 66735 w 637106"/>
                <a:gd name="connsiteY5" fmla="*/ 189661 h 574987"/>
                <a:gd name="connsiteX6" fmla="*/ 54288 w 637106"/>
                <a:gd name="connsiteY6" fmla="*/ 173728 h 574987"/>
                <a:gd name="connsiteX7" fmla="*/ 107928 w 637106"/>
                <a:gd name="connsiteY7" fmla="*/ 56835 h 574987"/>
                <a:gd name="connsiteX8" fmla="*/ 242178 w 637106"/>
                <a:gd name="connsiteY8" fmla="*/ 52814 h 574987"/>
                <a:gd name="connsiteX9" fmla="*/ 254329 w 637106"/>
                <a:gd name="connsiteY9" fmla="*/ 20948 h 574987"/>
                <a:gd name="connsiteX10" fmla="*/ 287224 w 637106"/>
                <a:gd name="connsiteY10" fmla="*/ 7249 h 574987"/>
                <a:gd name="connsiteX11" fmla="*/ 465927 w 637106"/>
                <a:gd name="connsiteY11" fmla="*/ 20204 h 574987"/>
                <a:gd name="connsiteX12" fmla="*/ 520605 w 637106"/>
                <a:gd name="connsiteY12" fmla="*/ 79767 h 574987"/>
                <a:gd name="connsiteX13" fmla="*/ 623189 w 637106"/>
                <a:gd name="connsiteY13" fmla="*/ 152818 h 574987"/>
                <a:gd name="connsiteX14" fmla="*/ 605363 w 637106"/>
                <a:gd name="connsiteY14" fmla="*/ 223166 h 574987"/>
                <a:gd name="connsiteX15" fmla="*/ 608490 w 637106"/>
                <a:gd name="connsiteY15" fmla="*/ 369490 h 574987"/>
                <a:gd name="connsiteX16" fmla="*/ 557946 w 637106"/>
                <a:gd name="connsiteY16" fmla="*/ 398580 h 574987"/>
                <a:gd name="connsiteX17" fmla="*/ 572764 w 637106"/>
                <a:gd name="connsiteY17" fmla="*/ 404238 h 574987"/>
                <a:gd name="connsiteX18" fmla="*/ 516604 w 637106"/>
                <a:gd name="connsiteY18" fmla="*/ 526194 h 574987"/>
                <a:gd name="connsiteX19" fmla="*/ 380576 w 637106"/>
                <a:gd name="connsiteY19" fmla="*/ 521131 h 574987"/>
                <a:gd name="connsiteX20" fmla="*/ 342050 w 637106"/>
                <a:gd name="connsiteY20" fmla="*/ 571611 h 574987"/>
                <a:gd name="connsiteX21" fmla="*/ 274036 w 637106"/>
                <a:gd name="connsiteY21" fmla="*/ 569675 h 574987"/>
                <a:gd name="connsiteX22" fmla="*/ 210468 w 637106"/>
                <a:gd name="connsiteY22" fmla="*/ 548083 h 574987"/>
                <a:gd name="connsiteX23" fmla="*/ 151345 w 637106"/>
                <a:gd name="connsiteY23" fmla="*/ 535873 h 57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7106" h="574987">
                  <a:moveTo>
                    <a:pt x="151345" y="535873"/>
                  </a:moveTo>
                  <a:cubicBezTo>
                    <a:pt x="132704" y="522100"/>
                    <a:pt x="122731" y="499434"/>
                    <a:pt x="125117" y="476310"/>
                  </a:cubicBezTo>
                  <a:cubicBezTo>
                    <a:pt x="101334" y="481533"/>
                    <a:pt x="77018" y="470051"/>
                    <a:pt x="65846" y="448315"/>
                  </a:cubicBezTo>
                  <a:cubicBezTo>
                    <a:pt x="55532" y="426580"/>
                    <a:pt x="52658" y="402022"/>
                    <a:pt x="57696" y="378477"/>
                  </a:cubicBezTo>
                  <a:cubicBezTo>
                    <a:pt x="6871" y="353742"/>
                    <a:pt x="-14363" y="292289"/>
                    <a:pt x="10249" y="241218"/>
                  </a:cubicBezTo>
                  <a:cubicBezTo>
                    <a:pt x="21748" y="217351"/>
                    <a:pt x="41989" y="198877"/>
                    <a:pt x="66735" y="189661"/>
                  </a:cubicBezTo>
                  <a:cubicBezTo>
                    <a:pt x="60244" y="186714"/>
                    <a:pt x="55592" y="180765"/>
                    <a:pt x="54288" y="173728"/>
                  </a:cubicBezTo>
                  <a:cubicBezTo>
                    <a:pt x="40951" y="129056"/>
                    <a:pt x="67327" y="79022"/>
                    <a:pt x="107928" y="56835"/>
                  </a:cubicBezTo>
                  <a:cubicBezTo>
                    <a:pt x="150026" y="36168"/>
                    <a:pt x="198939" y="34704"/>
                    <a:pt x="242178" y="52814"/>
                  </a:cubicBezTo>
                  <a:cubicBezTo>
                    <a:pt x="239718" y="40722"/>
                    <a:pt x="244460" y="28289"/>
                    <a:pt x="254329" y="20948"/>
                  </a:cubicBezTo>
                  <a:cubicBezTo>
                    <a:pt x="264108" y="13924"/>
                    <a:pt x="275370" y="9239"/>
                    <a:pt x="287224" y="7249"/>
                  </a:cubicBezTo>
                  <a:cubicBezTo>
                    <a:pt x="346792" y="-5718"/>
                    <a:pt x="408819" y="-1221"/>
                    <a:pt x="465927" y="20204"/>
                  </a:cubicBezTo>
                  <a:cubicBezTo>
                    <a:pt x="493044" y="30478"/>
                    <a:pt x="522828" y="51176"/>
                    <a:pt x="520605" y="79767"/>
                  </a:cubicBezTo>
                  <a:cubicBezTo>
                    <a:pt x="569015" y="71471"/>
                    <a:pt x="614935" y="104177"/>
                    <a:pt x="623189" y="152818"/>
                  </a:cubicBezTo>
                  <a:cubicBezTo>
                    <a:pt x="627427" y="177747"/>
                    <a:pt x="620951" y="203309"/>
                    <a:pt x="605363" y="223166"/>
                  </a:cubicBezTo>
                  <a:cubicBezTo>
                    <a:pt x="646438" y="262707"/>
                    <a:pt x="647831" y="328217"/>
                    <a:pt x="608490" y="369490"/>
                  </a:cubicBezTo>
                  <a:cubicBezTo>
                    <a:pt x="594768" y="383872"/>
                    <a:pt x="577224" y="393972"/>
                    <a:pt x="557946" y="398580"/>
                  </a:cubicBezTo>
                  <a:cubicBezTo>
                    <a:pt x="559872" y="391879"/>
                    <a:pt x="570097" y="397835"/>
                    <a:pt x="572764" y="404238"/>
                  </a:cubicBezTo>
                  <a:cubicBezTo>
                    <a:pt x="590397" y="448910"/>
                    <a:pt x="557946" y="501177"/>
                    <a:pt x="516604" y="526194"/>
                  </a:cubicBezTo>
                  <a:cubicBezTo>
                    <a:pt x="475263" y="551211"/>
                    <a:pt x="415102" y="555976"/>
                    <a:pt x="380576" y="521131"/>
                  </a:cubicBezTo>
                  <a:cubicBezTo>
                    <a:pt x="380947" y="544904"/>
                    <a:pt x="364988" y="565808"/>
                    <a:pt x="342050" y="571611"/>
                  </a:cubicBezTo>
                  <a:cubicBezTo>
                    <a:pt x="319571" y="576695"/>
                    <a:pt x="296189" y="576029"/>
                    <a:pt x="274036" y="569675"/>
                  </a:cubicBezTo>
                  <a:cubicBezTo>
                    <a:pt x="251809" y="565059"/>
                    <a:pt x="231954" y="552997"/>
                    <a:pt x="210468" y="548083"/>
                  </a:cubicBezTo>
                  <a:cubicBezTo>
                    <a:pt x="188982" y="543169"/>
                    <a:pt x="170756" y="549870"/>
                    <a:pt x="151345" y="53587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15A1F8AA-C295-4A93-95B4-EB691C402BCB}"/>
                </a:ext>
              </a:extLst>
            </p:cNvPr>
            <p:cNvSpPr/>
            <p:nvPr/>
          </p:nvSpPr>
          <p:spPr>
            <a:xfrm>
              <a:off x="10426291" y="2498549"/>
              <a:ext cx="651753" cy="589763"/>
            </a:xfrm>
            <a:custGeom>
              <a:avLst/>
              <a:gdLst>
                <a:gd name="connsiteX0" fmla="*/ 323261 w 651753"/>
                <a:gd name="connsiteY0" fmla="*/ 589691 h 589763"/>
                <a:gd name="connsiteX1" fmla="*/ 279549 w 651753"/>
                <a:gd name="connsiteY1" fmla="*/ 584033 h 589763"/>
                <a:gd name="connsiteX2" fmla="*/ 245171 w 651753"/>
                <a:gd name="connsiteY2" fmla="*/ 572567 h 589763"/>
                <a:gd name="connsiteX3" fmla="*/ 215536 w 651753"/>
                <a:gd name="connsiteY3" fmla="*/ 562441 h 589763"/>
                <a:gd name="connsiteX4" fmla="*/ 195532 w 651753"/>
                <a:gd name="connsiteY4" fmla="*/ 560356 h 589763"/>
                <a:gd name="connsiteX5" fmla="*/ 154783 w 651753"/>
                <a:gd name="connsiteY5" fmla="*/ 549486 h 589763"/>
                <a:gd name="connsiteX6" fmla="*/ 154783 w 651753"/>
                <a:gd name="connsiteY6" fmla="*/ 549486 h 589763"/>
                <a:gd name="connsiteX7" fmla="*/ 125147 w 651753"/>
                <a:gd name="connsiteY7" fmla="*/ 492603 h 589763"/>
                <a:gd name="connsiteX8" fmla="*/ 66913 w 651753"/>
                <a:gd name="connsiteY8" fmla="*/ 459099 h 589763"/>
                <a:gd name="connsiteX9" fmla="*/ 56985 w 651753"/>
                <a:gd name="connsiteY9" fmla="*/ 389856 h 589763"/>
                <a:gd name="connsiteX10" fmla="*/ 13509 w 651753"/>
                <a:gd name="connsiteY10" fmla="*/ 240269 h 589763"/>
                <a:gd name="connsiteX11" fmla="*/ 60096 w 651753"/>
                <a:gd name="connsiteY11" fmla="*/ 194935 h 589763"/>
                <a:gd name="connsiteX12" fmla="*/ 54614 w 651753"/>
                <a:gd name="connsiteY12" fmla="*/ 183023 h 589763"/>
                <a:gd name="connsiteX13" fmla="*/ 111811 w 651753"/>
                <a:gd name="connsiteY13" fmla="*/ 57493 h 589763"/>
                <a:gd name="connsiteX14" fmla="*/ 241467 w 651753"/>
                <a:gd name="connsiteY14" fmla="*/ 49303 h 589763"/>
                <a:gd name="connsiteX15" fmla="*/ 257026 w 651753"/>
                <a:gd name="connsiteY15" fmla="*/ 22351 h 589763"/>
                <a:gd name="connsiteX16" fmla="*/ 293033 w 651753"/>
                <a:gd name="connsiteY16" fmla="*/ 7460 h 589763"/>
                <a:gd name="connsiteX17" fmla="*/ 475885 w 651753"/>
                <a:gd name="connsiteY17" fmla="*/ 20564 h 589763"/>
                <a:gd name="connsiteX18" fmla="*/ 535157 w 651753"/>
                <a:gd name="connsiteY18" fmla="*/ 79382 h 589763"/>
                <a:gd name="connsiteX19" fmla="*/ 638363 w 651753"/>
                <a:gd name="connsiteY19" fmla="*/ 169354 h 589763"/>
                <a:gd name="connsiteX20" fmla="*/ 622285 w 651753"/>
                <a:gd name="connsiteY20" fmla="*/ 230226 h 589763"/>
                <a:gd name="connsiteX21" fmla="*/ 616536 w 651753"/>
                <a:gd name="connsiteY21" fmla="*/ 386798 h 589763"/>
                <a:gd name="connsiteX22" fmla="*/ 585685 w 651753"/>
                <a:gd name="connsiteY22" fmla="*/ 407129 h 589763"/>
                <a:gd name="connsiteX23" fmla="*/ 586722 w 651753"/>
                <a:gd name="connsiteY23" fmla="*/ 409363 h 589763"/>
                <a:gd name="connsiteX24" fmla="*/ 527451 w 651753"/>
                <a:gd name="connsiteY24" fmla="*/ 540254 h 589763"/>
                <a:gd name="connsiteX25" fmla="*/ 394090 w 651753"/>
                <a:gd name="connsiteY25" fmla="*/ 543976 h 589763"/>
                <a:gd name="connsiteX26" fmla="*/ 351267 w 651753"/>
                <a:gd name="connsiteY26" fmla="*/ 586564 h 589763"/>
                <a:gd name="connsiteX27" fmla="*/ 323261 w 651753"/>
                <a:gd name="connsiteY27" fmla="*/ 589691 h 589763"/>
                <a:gd name="connsiteX28" fmla="*/ 132704 w 651753"/>
                <a:gd name="connsiteY28" fmla="*/ 475478 h 589763"/>
                <a:gd name="connsiteX29" fmla="*/ 137298 w 651753"/>
                <a:gd name="connsiteY29" fmla="*/ 477116 h 589763"/>
                <a:gd name="connsiteX30" fmla="*/ 139965 w 651753"/>
                <a:gd name="connsiteY30" fmla="*/ 483668 h 589763"/>
                <a:gd name="connsiteX31" fmla="*/ 163229 w 651753"/>
                <a:gd name="connsiteY31" fmla="*/ 536829 h 589763"/>
                <a:gd name="connsiteX32" fmla="*/ 163229 w 651753"/>
                <a:gd name="connsiteY32" fmla="*/ 536829 h 589763"/>
                <a:gd name="connsiteX33" fmla="*/ 196421 w 651753"/>
                <a:gd name="connsiteY33" fmla="*/ 545465 h 589763"/>
                <a:gd name="connsiteX34" fmla="*/ 219240 w 651753"/>
                <a:gd name="connsiteY34" fmla="*/ 547997 h 589763"/>
                <a:gd name="connsiteX35" fmla="*/ 250654 w 651753"/>
                <a:gd name="connsiteY35" fmla="*/ 558718 h 589763"/>
                <a:gd name="connsiteX36" fmla="*/ 282512 w 651753"/>
                <a:gd name="connsiteY36" fmla="*/ 569440 h 589763"/>
                <a:gd name="connsiteX37" fmla="*/ 346822 w 651753"/>
                <a:gd name="connsiteY37" fmla="*/ 571524 h 589763"/>
                <a:gd name="connsiteX38" fmla="*/ 380162 w 651753"/>
                <a:gd name="connsiteY38" fmla="*/ 530128 h 589763"/>
                <a:gd name="connsiteX39" fmla="*/ 384311 w 651753"/>
                <a:gd name="connsiteY39" fmla="*/ 522533 h 589763"/>
                <a:gd name="connsiteX40" fmla="*/ 392757 w 651753"/>
                <a:gd name="connsiteY40" fmla="*/ 524022 h 589763"/>
                <a:gd name="connsiteX41" fmla="*/ 519894 w 651753"/>
                <a:gd name="connsiteY41" fmla="*/ 527894 h 589763"/>
                <a:gd name="connsiteX42" fmla="*/ 572793 w 651753"/>
                <a:gd name="connsiteY42" fmla="*/ 415022 h 589763"/>
                <a:gd name="connsiteX43" fmla="*/ 571164 w 651753"/>
                <a:gd name="connsiteY43" fmla="*/ 412788 h 589763"/>
                <a:gd name="connsiteX44" fmla="*/ 566866 w 651753"/>
                <a:gd name="connsiteY44" fmla="*/ 413979 h 589763"/>
                <a:gd name="connsiteX45" fmla="*/ 559754 w 651753"/>
                <a:gd name="connsiteY45" fmla="*/ 411895 h 589763"/>
                <a:gd name="connsiteX46" fmla="*/ 557976 w 651753"/>
                <a:gd name="connsiteY46" fmla="*/ 404598 h 589763"/>
                <a:gd name="connsiteX47" fmla="*/ 568348 w 651753"/>
                <a:gd name="connsiteY47" fmla="*/ 396259 h 589763"/>
                <a:gd name="connsiteX48" fmla="*/ 572349 w 651753"/>
                <a:gd name="connsiteY48" fmla="*/ 396259 h 589763"/>
                <a:gd name="connsiteX49" fmla="*/ 633547 w 651753"/>
                <a:gd name="connsiteY49" fmla="*/ 330591 h 589763"/>
                <a:gd name="connsiteX50" fmla="*/ 607319 w 651753"/>
                <a:gd name="connsiteY50" fmla="*/ 236034 h 589763"/>
                <a:gd name="connsiteX51" fmla="*/ 606578 w 651753"/>
                <a:gd name="connsiteY51" fmla="*/ 226057 h 589763"/>
                <a:gd name="connsiteX52" fmla="*/ 591686 w 651753"/>
                <a:gd name="connsiteY52" fmla="*/ 110778 h 589763"/>
                <a:gd name="connsiteX53" fmla="*/ 528933 w 651753"/>
                <a:gd name="connsiteY53" fmla="*/ 94720 h 589763"/>
                <a:gd name="connsiteX54" fmla="*/ 520398 w 651753"/>
                <a:gd name="connsiteY54" fmla="*/ 88250 h 589763"/>
                <a:gd name="connsiteX55" fmla="*/ 520339 w 651753"/>
                <a:gd name="connsiteY55" fmla="*/ 86828 h 589763"/>
                <a:gd name="connsiteX56" fmla="*/ 470402 w 651753"/>
                <a:gd name="connsiteY56" fmla="*/ 34263 h 589763"/>
                <a:gd name="connsiteX57" fmla="*/ 295997 w 651753"/>
                <a:gd name="connsiteY57" fmla="*/ 21606 h 589763"/>
                <a:gd name="connsiteX58" fmla="*/ 266361 w 651753"/>
                <a:gd name="connsiteY58" fmla="*/ 33816 h 589763"/>
                <a:gd name="connsiteX59" fmla="*/ 256729 w 651753"/>
                <a:gd name="connsiteY59" fmla="*/ 57791 h 589763"/>
                <a:gd name="connsiteX60" fmla="*/ 254655 w 651753"/>
                <a:gd name="connsiteY60" fmla="*/ 65236 h 589763"/>
                <a:gd name="connsiteX61" fmla="*/ 247098 w 651753"/>
                <a:gd name="connsiteY61" fmla="*/ 66874 h 589763"/>
                <a:gd name="connsiteX62" fmla="*/ 118923 w 651753"/>
                <a:gd name="connsiteY62" fmla="*/ 70299 h 589763"/>
                <a:gd name="connsiteX63" fmla="*/ 68839 w 651753"/>
                <a:gd name="connsiteY63" fmla="*/ 178555 h 589763"/>
                <a:gd name="connsiteX64" fmla="*/ 76248 w 651753"/>
                <a:gd name="connsiteY64" fmla="*/ 189574 h 589763"/>
                <a:gd name="connsiteX65" fmla="*/ 81582 w 651753"/>
                <a:gd name="connsiteY65" fmla="*/ 196424 h 589763"/>
                <a:gd name="connsiteX66" fmla="*/ 76693 w 651753"/>
                <a:gd name="connsiteY66" fmla="*/ 203721 h 589763"/>
                <a:gd name="connsiteX67" fmla="*/ 20815 w 651753"/>
                <a:gd name="connsiteY67" fmla="*/ 326243 h 589763"/>
                <a:gd name="connsiteX68" fmla="*/ 68395 w 651753"/>
                <a:gd name="connsiteY68" fmla="*/ 378837 h 589763"/>
                <a:gd name="connsiteX69" fmla="*/ 72395 w 651753"/>
                <a:gd name="connsiteY69" fmla="*/ 386729 h 589763"/>
                <a:gd name="connsiteX70" fmla="*/ 79804 w 651753"/>
                <a:gd name="connsiteY70" fmla="*/ 451802 h 589763"/>
                <a:gd name="connsiteX71" fmla="*/ 130629 w 651753"/>
                <a:gd name="connsiteY71" fmla="*/ 476223 h 589763"/>
                <a:gd name="connsiteX72" fmla="*/ 132704 w 651753"/>
                <a:gd name="connsiteY72" fmla="*/ 476074 h 5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51753" h="589763">
                  <a:moveTo>
                    <a:pt x="323261" y="589691"/>
                  </a:moveTo>
                  <a:cubicBezTo>
                    <a:pt x="308533" y="589304"/>
                    <a:pt x="293892" y="587407"/>
                    <a:pt x="279549" y="584033"/>
                  </a:cubicBezTo>
                  <a:cubicBezTo>
                    <a:pt x="267783" y="581200"/>
                    <a:pt x="256285" y="577364"/>
                    <a:pt x="245171" y="572567"/>
                  </a:cubicBezTo>
                  <a:cubicBezTo>
                    <a:pt x="235569" y="568428"/>
                    <a:pt x="225656" y="565042"/>
                    <a:pt x="215536" y="562441"/>
                  </a:cubicBezTo>
                  <a:cubicBezTo>
                    <a:pt x="208942" y="561150"/>
                    <a:pt x="202244" y="560453"/>
                    <a:pt x="195532" y="560356"/>
                  </a:cubicBezTo>
                  <a:cubicBezTo>
                    <a:pt x="181143" y="561141"/>
                    <a:pt x="166889" y="557336"/>
                    <a:pt x="154783" y="549486"/>
                  </a:cubicBezTo>
                  <a:lnTo>
                    <a:pt x="154783" y="549486"/>
                  </a:lnTo>
                  <a:cubicBezTo>
                    <a:pt x="136705" y="536132"/>
                    <a:pt x="125769" y="515142"/>
                    <a:pt x="125147" y="492603"/>
                  </a:cubicBezTo>
                  <a:cubicBezTo>
                    <a:pt x="100905" y="493733"/>
                    <a:pt x="78219" y="480674"/>
                    <a:pt x="66913" y="459099"/>
                  </a:cubicBezTo>
                  <a:cubicBezTo>
                    <a:pt x="56199" y="437717"/>
                    <a:pt x="52717" y="413407"/>
                    <a:pt x="56985" y="389856"/>
                  </a:cubicBezTo>
                  <a:cubicBezTo>
                    <a:pt x="3878" y="360612"/>
                    <a:pt x="-15593" y="293641"/>
                    <a:pt x="13509" y="240269"/>
                  </a:cubicBezTo>
                  <a:cubicBezTo>
                    <a:pt x="24134" y="220784"/>
                    <a:pt x="40374" y="204982"/>
                    <a:pt x="60096" y="194935"/>
                  </a:cubicBezTo>
                  <a:cubicBezTo>
                    <a:pt x="57667" y="191277"/>
                    <a:pt x="55815" y="187258"/>
                    <a:pt x="54614" y="183023"/>
                  </a:cubicBezTo>
                  <a:cubicBezTo>
                    <a:pt x="40982" y="138350"/>
                    <a:pt x="66024" y="82658"/>
                    <a:pt x="111811" y="57493"/>
                  </a:cubicBezTo>
                  <a:cubicBezTo>
                    <a:pt x="152130" y="37171"/>
                    <a:pt x="198940" y="34214"/>
                    <a:pt x="241467" y="49303"/>
                  </a:cubicBezTo>
                  <a:cubicBezTo>
                    <a:pt x="243260" y="38733"/>
                    <a:pt x="248787" y="29168"/>
                    <a:pt x="257026" y="22351"/>
                  </a:cubicBezTo>
                  <a:cubicBezTo>
                    <a:pt x="267679" y="14577"/>
                    <a:pt x="280023" y="9471"/>
                    <a:pt x="293033" y="7460"/>
                  </a:cubicBezTo>
                  <a:cubicBezTo>
                    <a:pt x="353979" y="-5838"/>
                    <a:pt x="417429" y="-1290"/>
                    <a:pt x="475885" y="20564"/>
                  </a:cubicBezTo>
                  <a:cubicBezTo>
                    <a:pt x="511003" y="33816"/>
                    <a:pt x="532489" y="55408"/>
                    <a:pt x="535157" y="79382"/>
                  </a:cubicBezTo>
                  <a:cubicBezTo>
                    <a:pt x="588382" y="75587"/>
                    <a:pt x="634584" y="115869"/>
                    <a:pt x="638363" y="169354"/>
                  </a:cubicBezTo>
                  <a:cubicBezTo>
                    <a:pt x="639889" y="190877"/>
                    <a:pt x="634228" y="212295"/>
                    <a:pt x="622285" y="230226"/>
                  </a:cubicBezTo>
                  <a:cubicBezTo>
                    <a:pt x="663716" y="275057"/>
                    <a:pt x="661152" y="345157"/>
                    <a:pt x="616536" y="386798"/>
                  </a:cubicBezTo>
                  <a:cubicBezTo>
                    <a:pt x="607467" y="395269"/>
                    <a:pt x="597036" y="402143"/>
                    <a:pt x="585685" y="407129"/>
                  </a:cubicBezTo>
                  <a:cubicBezTo>
                    <a:pt x="586085" y="407844"/>
                    <a:pt x="586441" y="408592"/>
                    <a:pt x="586722" y="409363"/>
                  </a:cubicBezTo>
                  <a:cubicBezTo>
                    <a:pt x="606282" y="459545"/>
                    <a:pt x="570867" y="514343"/>
                    <a:pt x="527451" y="540254"/>
                  </a:cubicBezTo>
                  <a:cubicBezTo>
                    <a:pt x="488332" y="563781"/>
                    <a:pt x="432469" y="571226"/>
                    <a:pt x="394090" y="543976"/>
                  </a:cubicBezTo>
                  <a:cubicBezTo>
                    <a:pt x="387941" y="564558"/>
                    <a:pt x="371804" y="580596"/>
                    <a:pt x="351267" y="586564"/>
                  </a:cubicBezTo>
                  <a:cubicBezTo>
                    <a:pt x="342139" y="589009"/>
                    <a:pt x="332700" y="590063"/>
                    <a:pt x="323261" y="589691"/>
                  </a:cubicBezTo>
                  <a:close/>
                  <a:moveTo>
                    <a:pt x="132704" y="475478"/>
                  </a:moveTo>
                  <a:cubicBezTo>
                    <a:pt x="134393" y="475422"/>
                    <a:pt x="136023" y="476007"/>
                    <a:pt x="137298" y="477116"/>
                  </a:cubicBezTo>
                  <a:cubicBezTo>
                    <a:pt x="139224" y="478708"/>
                    <a:pt x="140232" y="481173"/>
                    <a:pt x="139965" y="483668"/>
                  </a:cubicBezTo>
                  <a:cubicBezTo>
                    <a:pt x="137831" y="504273"/>
                    <a:pt x="146677" y="524478"/>
                    <a:pt x="163229" y="536829"/>
                  </a:cubicBezTo>
                  <a:lnTo>
                    <a:pt x="163229" y="536829"/>
                  </a:lnTo>
                  <a:cubicBezTo>
                    <a:pt x="173082" y="543199"/>
                    <a:pt x="184729" y="546226"/>
                    <a:pt x="196421" y="545465"/>
                  </a:cubicBezTo>
                  <a:cubicBezTo>
                    <a:pt x="204096" y="545546"/>
                    <a:pt x="211742" y="546394"/>
                    <a:pt x="219240" y="547997"/>
                  </a:cubicBezTo>
                  <a:cubicBezTo>
                    <a:pt x="229983" y="550717"/>
                    <a:pt x="240489" y="554303"/>
                    <a:pt x="250654" y="558718"/>
                  </a:cubicBezTo>
                  <a:cubicBezTo>
                    <a:pt x="260938" y="563223"/>
                    <a:pt x="271606" y="566810"/>
                    <a:pt x="282512" y="569440"/>
                  </a:cubicBezTo>
                  <a:cubicBezTo>
                    <a:pt x="303450" y="575460"/>
                    <a:pt x="325543" y="576176"/>
                    <a:pt x="346822" y="571524"/>
                  </a:cubicBezTo>
                  <a:cubicBezTo>
                    <a:pt x="365967" y="566886"/>
                    <a:pt x="379643" y="549915"/>
                    <a:pt x="380162" y="530128"/>
                  </a:cubicBezTo>
                  <a:cubicBezTo>
                    <a:pt x="379836" y="526974"/>
                    <a:pt x="381481" y="523947"/>
                    <a:pt x="384311" y="522533"/>
                  </a:cubicBezTo>
                  <a:cubicBezTo>
                    <a:pt x="387156" y="521175"/>
                    <a:pt x="390549" y="521773"/>
                    <a:pt x="392757" y="524022"/>
                  </a:cubicBezTo>
                  <a:cubicBezTo>
                    <a:pt x="425504" y="556931"/>
                    <a:pt x="481664" y="550826"/>
                    <a:pt x="519894" y="527894"/>
                  </a:cubicBezTo>
                  <a:cubicBezTo>
                    <a:pt x="558124" y="504962"/>
                    <a:pt x="588797" y="456120"/>
                    <a:pt x="572793" y="415022"/>
                  </a:cubicBezTo>
                  <a:cubicBezTo>
                    <a:pt x="572394" y="414177"/>
                    <a:pt x="571845" y="413418"/>
                    <a:pt x="571164" y="412788"/>
                  </a:cubicBezTo>
                  <a:lnTo>
                    <a:pt x="566866" y="413979"/>
                  </a:lnTo>
                  <a:cubicBezTo>
                    <a:pt x="564288" y="414611"/>
                    <a:pt x="561577" y="413817"/>
                    <a:pt x="559754" y="411895"/>
                  </a:cubicBezTo>
                  <a:cubicBezTo>
                    <a:pt x="557946" y="409933"/>
                    <a:pt x="557279" y="407176"/>
                    <a:pt x="557976" y="404598"/>
                  </a:cubicBezTo>
                  <a:cubicBezTo>
                    <a:pt x="559265" y="399846"/>
                    <a:pt x="563458" y="396475"/>
                    <a:pt x="568348" y="396259"/>
                  </a:cubicBezTo>
                  <a:cubicBezTo>
                    <a:pt x="569667" y="396042"/>
                    <a:pt x="571030" y="396042"/>
                    <a:pt x="572349" y="396259"/>
                  </a:cubicBezTo>
                  <a:cubicBezTo>
                    <a:pt x="602000" y="385422"/>
                    <a:pt x="624730" y="361031"/>
                    <a:pt x="633547" y="330591"/>
                  </a:cubicBezTo>
                  <a:cubicBezTo>
                    <a:pt x="642186" y="296628"/>
                    <a:pt x="632198" y="260611"/>
                    <a:pt x="607319" y="236034"/>
                  </a:cubicBezTo>
                  <a:cubicBezTo>
                    <a:pt x="604682" y="233337"/>
                    <a:pt x="604370" y="229119"/>
                    <a:pt x="606578" y="226057"/>
                  </a:cubicBezTo>
                  <a:cubicBezTo>
                    <a:pt x="634140" y="190093"/>
                    <a:pt x="627486" y="138481"/>
                    <a:pt x="591686" y="110778"/>
                  </a:cubicBezTo>
                  <a:cubicBezTo>
                    <a:pt x="573861" y="96977"/>
                    <a:pt x="551160" y="91168"/>
                    <a:pt x="528933" y="94720"/>
                  </a:cubicBezTo>
                  <a:cubicBezTo>
                    <a:pt x="524799" y="95301"/>
                    <a:pt x="520976" y="92404"/>
                    <a:pt x="520398" y="88250"/>
                  </a:cubicBezTo>
                  <a:cubicBezTo>
                    <a:pt x="520339" y="87779"/>
                    <a:pt x="520309" y="87303"/>
                    <a:pt x="520339" y="86828"/>
                  </a:cubicBezTo>
                  <a:cubicBezTo>
                    <a:pt x="522117" y="62705"/>
                    <a:pt x="495741" y="43793"/>
                    <a:pt x="470402" y="34263"/>
                  </a:cubicBezTo>
                  <a:cubicBezTo>
                    <a:pt x="414673" y="13379"/>
                    <a:pt x="354142" y="8986"/>
                    <a:pt x="295997" y="21606"/>
                  </a:cubicBezTo>
                  <a:cubicBezTo>
                    <a:pt x="285328" y="23369"/>
                    <a:pt x="275192" y="27544"/>
                    <a:pt x="266361" y="33816"/>
                  </a:cubicBezTo>
                  <a:cubicBezTo>
                    <a:pt x="258937" y="39371"/>
                    <a:pt x="255233" y="48618"/>
                    <a:pt x="256729" y="57791"/>
                  </a:cubicBezTo>
                  <a:cubicBezTo>
                    <a:pt x="257515" y="60467"/>
                    <a:pt x="256699" y="63357"/>
                    <a:pt x="254655" y="65236"/>
                  </a:cubicBezTo>
                  <a:cubicBezTo>
                    <a:pt x="252625" y="67133"/>
                    <a:pt x="249721" y="67762"/>
                    <a:pt x="247098" y="66874"/>
                  </a:cubicBezTo>
                  <a:cubicBezTo>
                    <a:pt x="205874" y="49449"/>
                    <a:pt x="159169" y="50697"/>
                    <a:pt x="118923" y="70299"/>
                  </a:cubicBezTo>
                  <a:cubicBezTo>
                    <a:pt x="79064" y="92189"/>
                    <a:pt x="57133" y="139839"/>
                    <a:pt x="68839" y="178555"/>
                  </a:cubicBezTo>
                  <a:cubicBezTo>
                    <a:pt x="69876" y="182129"/>
                    <a:pt x="72395" y="188383"/>
                    <a:pt x="76248" y="189574"/>
                  </a:cubicBezTo>
                  <a:cubicBezTo>
                    <a:pt x="79301" y="190468"/>
                    <a:pt x="81449" y="193226"/>
                    <a:pt x="81582" y="196424"/>
                  </a:cubicBezTo>
                  <a:cubicBezTo>
                    <a:pt x="81612" y="199641"/>
                    <a:pt x="79671" y="202546"/>
                    <a:pt x="76693" y="203721"/>
                  </a:cubicBezTo>
                  <a:cubicBezTo>
                    <a:pt x="27601" y="222048"/>
                    <a:pt x="2574" y="276903"/>
                    <a:pt x="20815" y="326243"/>
                  </a:cubicBezTo>
                  <a:cubicBezTo>
                    <a:pt x="29335" y="349285"/>
                    <a:pt x="46375" y="368127"/>
                    <a:pt x="68395" y="378837"/>
                  </a:cubicBezTo>
                  <a:cubicBezTo>
                    <a:pt x="71388" y="380220"/>
                    <a:pt x="73048" y="383484"/>
                    <a:pt x="72395" y="386729"/>
                  </a:cubicBezTo>
                  <a:cubicBezTo>
                    <a:pt x="67535" y="408641"/>
                    <a:pt x="70143" y="431561"/>
                    <a:pt x="79804" y="451802"/>
                  </a:cubicBezTo>
                  <a:cubicBezTo>
                    <a:pt x="89317" y="470535"/>
                    <a:pt x="110151" y="480540"/>
                    <a:pt x="130629" y="476223"/>
                  </a:cubicBezTo>
                  <a:cubicBezTo>
                    <a:pt x="131311" y="476053"/>
                    <a:pt x="132008" y="476004"/>
                    <a:pt x="132704" y="4760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9CA5FF61-07D9-4BE9-AA70-20EA064EED70}"/>
                </a:ext>
              </a:extLst>
            </p:cNvPr>
            <p:cNvSpPr/>
            <p:nvPr/>
          </p:nvSpPr>
          <p:spPr>
            <a:xfrm>
              <a:off x="10203327" y="3217194"/>
              <a:ext cx="291951" cy="763240"/>
            </a:xfrm>
            <a:custGeom>
              <a:avLst/>
              <a:gdLst>
                <a:gd name="connsiteX0" fmla="*/ 291952 w 291951"/>
                <a:gd name="connsiteY0" fmla="*/ 0 h 763240"/>
                <a:gd name="connsiteX1" fmla="*/ 4931 w 291951"/>
                <a:gd name="connsiteY1" fmla="*/ 536070 h 763240"/>
                <a:gd name="connsiteX2" fmla="*/ 179336 w 291951"/>
                <a:gd name="connsiteY2" fmla="*/ 756305 h 763240"/>
                <a:gd name="connsiteX3" fmla="*/ 291952 w 291951"/>
                <a:gd name="connsiteY3" fmla="*/ 0 h 7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951" h="763240">
                  <a:moveTo>
                    <a:pt x="291952" y="0"/>
                  </a:moveTo>
                  <a:cubicBezTo>
                    <a:pt x="291952" y="0"/>
                    <a:pt x="38864" y="456255"/>
                    <a:pt x="4931" y="536070"/>
                  </a:cubicBezTo>
                  <a:cubicBezTo>
                    <a:pt x="-29002" y="615885"/>
                    <a:pt x="121251" y="801275"/>
                    <a:pt x="179336" y="756305"/>
                  </a:cubicBezTo>
                  <a:cubicBezTo>
                    <a:pt x="237422" y="711335"/>
                    <a:pt x="291952" y="0"/>
                    <a:pt x="291952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22187756-A2E5-4FCA-BE84-A4077F6478EE}"/>
                </a:ext>
              </a:extLst>
            </p:cNvPr>
            <p:cNvSpPr/>
            <p:nvPr/>
          </p:nvSpPr>
          <p:spPr>
            <a:xfrm>
              <a:off x="10940258" y="5524975"/>
              <a:ext cx="221939" cy="328342"/>
            </a:xfrm>
            <a:custGeom>
              <a:avLst/>
              <a:gdLst>
                <a:gd name="connsiteX0" fmla="*/ 40008 w 221939"/>
                <a:gd name="connsiteY0" fmla="*/ 71773 h 328342"/>
                <a:gd name="connsiteX1" fmla="*/ 34970 w 221939"/>
                <a:gd name="connsiteY1" fmla="*/ 164543 h 328342"/>
                <a:gd name="connsiteX2" fmla="*/ 0 w 221939"/>
                <a:gd name="connsiteY2" fmla="*/ 283670 h 328342"/>
                <a:gd name="connsiteX3" fmla="*/ 94834 w 221939"/>
                <a:gd name="connsiteY3" fmla="*/ 328343 h 328342"/>
                <a:gd name="connsiteX4" fmla="*/ 221378 w 221939"/>
                <a:gd name="connsiteY4" fmla="*/ 259547 h 328342"/>
                <a:gd name="connsiteX5" fmla="*/ 173073 w 221939"/>
                <a:gd name="connsiteY5" fmla="*/ 0 h 3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39" h="328342">
                  <a:moveTo>
                    <a:pt x="40008" y="71773"/>
                  </a:moveTo>
                  <a:cubicBezTo>
                    <a:pt x="40008" y="71773"/>
                    <a:pt x="49936" y="138782"/>
                    <a:pt x="34970" y="164543"/>
                  </a:cubicBezTo>
                  <a:cubicBezTo>
                    <a:pt x="14625" y="201130"/>
                    <a:pt x="2668" y="241842"/>
                    <a:pt x="0" y="283670"/>
                  </a:cubicBezTo>
                  <a:cubicBezTo>
                    <a:pt x="23872" y="311412"/>
                    <a:pt x="58353" y="327643"/>
                    <a:pt x="94834" y="328343"/>
                  </a:cubicBezTo>
                  <a:cubicBezTo>
                    <a:pt x="154847" y="328343"/>
                    <a:pt x="214711" y="281883"/>
                    <a:pt x="221378" y="259547"/>
                  </a:cubicBezTo>
                  <a:cubicBezTo>
                    <a:pt x="228047" y="237211"/>
                    <a:pt x="173073" y="0"/>
                    <a:pt x="173073" y="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55E2848-0031-429A-B12A-710A09A1F76C}"/>
                </a:ext>
              </a:extLst>
            </p:cNvPr>
            <p:cNvSpPr/>
            <p:nvPr/>
          </p:nvSpPr>
          <p:spPr>
            <a:xfrm>
              <a:off x="10933525" y="5517857"/>
              <a:ext cx="235616" cy="341863"/>
            </a:xfrm>
            <a:custGeom>
              <a:avLst/>
              <a:gdLst>
                <a:gd name="connsiteX0" fmla="*/ 101567 w 235616"/>
                <a:gd name="connsiteY0" fmla="*/ 341864 h 341863"/>
                <a:gd name="connsiteX1" fmla="*/ 1398 w 235616"/>
                <a:gd name="connsiteY1" fmla="*/ 294511 h 341863"/>
                <a:gd name="connsiteX2" fmla="*/ 65 w 235616"/>
                <a:gd name="connsiteY2" fmla="*/ 289597 h 341863"/>
                <a:gd name="connsiteX3" fmla="*/ 35924 w 235616"/>
                <a:gd name="connsiteY3" fmla="*/ 168237 h 341863"/>
                <a:gd name="connsiteX4" fmla="*/ 40073 w 235616"/>
                <a:gd name="connsiteY4" fmla="*/ 79934 h 341863"/>
                <a:gd name="connsiteX5" fmla="*/ 43481 w 235616"/>
                <a:gd name="connsiteY5" fmla="*/ 72935 h 341863"/>
                <a:gd name="connsiteX6" fmla="*/ 176842 w 235616"/>
                <a:gd name="connsiteY6" fmla="*/ 715 h 341863"/>
                <a:gd name="connsiteX7" fmla="*/ 182917 w 235616"/>
                <a:gd name="connsiteY7" fmla="*/ 715 h 341863"/>
                <a:gd name="connsiteX8" fmla="*/ 186770 w 235616"/>
                <a:gd name="connsiteY8" fmla="*/ 5331 h 341863"/>
                <a:gd name="connsiteX9" fmla="*/ 234928 w 235616"/>
                <a:gd name="connsiteY9" fmla="*/ 268452 h 341863"/>
                <a:gd name="connsiteX10" fmla="*/ 101567 w 235616"/>
                <a:gd name="connsiteY10" fmla="*/ 341864 h 341863"/>
                <a:gd name="connsiteX11" fmla="*/ 13845 w 235616"/>
                <a:gd name="connsiteY11" fmla="*/ 288108 h 341863"/>
                <a:gd name="connsiteX12" fmla="*/ 101567 w 235616"/>
                <a:gd name="connsiteY12" fmla="*/ 328164 h 341863"/>
                <a:gd name="connsiteX13" fmla="*/ 221591 w 235616"/>
                <a:gd name="connsiteY13" fmla="*/ 264283 h 341863"/>
                <a:gd name="connsiteX14" fmla="*/ 175211 w 235616"/>
                <a:gd name="connsiteY14" fmla="*/ 16797 h 341863"/>
                <a:gd name="connsiteX15" fmla="*/ 54002 w 235616"/>
                <a:gd name="connsiteY15" fmla="*/ 82614 h 341863"/>
                <a:gd name="connsiteX16" fmla="*/ 47482 w 235616"/>
                <a:gd name="connsiteY16" fmla="*/ 175087 h 341863"/>
                <a:gd name="connsiteX17" fmla="*/ 13845 w 235616"/>
                <a:gd name="connsiteY17" fmla="*/ 288108 h 34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616" h="341863">
                  <a:moveTo>
                    <a:pt x="101567" y="341864"/>
                  </a:moveTo>
                  <a:cubicBezTo>
                    <a:pt x="62952" y="341268"/>
                    <a:pt x="26470" y="324024"/>
                    <a:pt x="1398" y="294511"/>
                  </a:cubicBezTo>
                  <a:cubicBezTo>
                    <a:pt x="302" y="293126"/>
                    <a:pt x="-187" y="291354"/>
                    <a:pt x="65" y="289597"/>
                  </a:cubicBezTo>
                  <a:cubicBezTo>
                    <a:pt x="2747" y="246935"/>
                    <a:pt x="15001" y="205449"/>
                    <a:pt x="35924" y="168237"/>
                  </a:cubicBezTo>
                  <a:cubicBezTo>
                    <a:pt x="47185" y="148879"/>
                    <a:pt x="42740" y="97803"/>
                    <a:pt x="40073" y="79934"/>
                  </a:cubicBezTo>
                  <a:cubicBezTo>
                    <a:pt x="39554" y="77105"/>
                    <a:pt x="40932" y="74260"/>
                    <a:pt x="43481" y="72935"/>
                  </a:cubicBezTo>
                  <a:lnTo>
                    <a:pt x="176842" y="715"/>
                  </a:lnTo>
                  <a:cubicBezTo>
                    <a:pt x="178753" y="-238"/>
                    <a:pt x="181005" y="-238"/>
                    <a:pt x="182917" y="715"/>
                  </a:cubicBezTo>
                  <a:cubicBezTo>
                    <a:pt x="184784" y="1638"/>
                    <a:pt x="186192" y="3321"/>
                    <a:pt x="186770" y="5331"/>
                  </a:cubicBezTo>
                  <a:cubicBezTo>
                    <a:pt x="195957" y="45387"/>
                    <a:pt x="241744" y="245520"/>
                    <a:pt x="234928" y="268452"/>
                  </a:cubicBezTo>
                  <a:cubicBezTo>
                    <a:pt x="228111" y="291384"/>
                    <a:pt x="164691" y="341864"/>
                    <a:pt x="101567" y="341864"/>
                  </a:cubicBezTo>
                  <a:close/>
                  <a:moveTo>
                    <a:pt x="13845" y="288108"/>
                  </a:moveTo>
                  <a:cubicBezTo>
                    <a:pt x="36368" y="312990"/>
                    <a:pt x="68094" y="327479"/>
                    <a:pt x="101567" y="328164"/>
                  </a:cubicBezTo>
                  <a:cubicBezTo>
                    <a:pt x="158912" y="328164"/>
                    <a:pt x="216109" y="283492"/>
                    <a:pt x="221591" y="264283"/>
                  </a:cubicBezTo>
                  <a:cubicBezTo>
                    <a:pt x="225444" y="251179"/>
                    <a:pt x="200995" y="128776"/>
                    <a:pt x="175211" y="16797"/>
                  </a:cubicBezTo>
                  <a:lnTo>
                    <a:pt x="54002" y="82614"/>
                  </a:lnTo>
                  <a:cubicBezTo>
                    <a:pt x="56076" y="98845"/>
                    <a:pt x="61263" y="151410"/>
                    <a:pt x="47482" y="175087"/>
                  </a:cubicBezTo>
                  <a:cubicBezTo>
                    <a:pt x="28115" y="209812"/>
                    <a:pt x="16631" y="248409"/>
                    <a:pt x="13845" y="28810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E5083922-43C2-473E-9964-C227C1C719FE}"/>
                </a:ext>
              </a:extLst>
            </p:cNvPr>
            <p:cNvSpPr/>
            <p:nvPr/>
          </p:nvSpPr>
          <p:spPr>
            <a:xfrm>
              <a:off x="10567738" y="3153087"/>
              <a:ext cx="355331" cy="899928"/>
            </a:xfrm>
            <a:custGeom>
              <a:avLst/>
              <a:gdLst>
                <a:gd name="connsiteX0" fmla="*/ 0 w 355331"/>
                <a:gd name="connsiteY0" fmla="*/ 817434 h 899928"/>
                <a:gd name="connsiteX1" fmla="*/ 288503 w 355331"/>
                <a:gd name="connsiteY1" fmla="*/ 899929 h 899928"/>
                <a:gd name="connsiteX2" fmla="*/ 355331 w 355331"/>
                <a:gd name="connsiteY2" fmla="*/ 38346 h 899928"/>
                <a:gd name="connsiteX3" fmla="*/ 58975 w 355331"/>
                <a:gd name="connsiteY3" fmla="*/ 7373 h 899928"/>
                <a:gd name="connsiteX4" fmla="*/ 0 w 355331"/>
                <a:gd name="connsiteY4" fmla="*/ 817434 h 8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31" h="899928">
                  <a:moveTo>
                    <a:pt x="0" y="817434"/>
                  </a:moveTo>
                  <a:lnTo>
                    <a:pt x="288503" y="899929"/>
                  </a:lnTo>
                  <a:lnTo>
                    <a:pt x="355331" y="38346"/>
                  </a:lnTo>
                  <a:cubicBezTo>
                    <a:pt x="355331" y="38346"/>
                    <a:pt x="116468" y="-20175"/>
                    <a:pt x="58975" y="7373"/>
                  </a:cubicBezTo>
                  <a:cubicBezTo>
                    <a:pt x="1482" y="34921"/>
                    <a:pt x="0" y="817434"/>
                    <a:pt x="0" y="81743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BBA23552-EEE0-4A17-B4EA-D08A39B0E36C}"/>
                </a:ext>
              </a:extLst>
            </p:cNvPr>
            <p:cNvSpPr/>
            <p:nvPr/>
          </p:nvSpPr>
          <p:spPr>
            <a:xfrm>
              <a:off x="10560774" y="3146106"/>
              <a:ext cx="370169" cy="914355"/>
            </a:xfrm>
            <a:custGeom>
              <a:avLst/>
              <a:gdLst>
                <a:gd name="connsiteX0" fmla="*/ 295468 w 370169"/>
                <a:gd name="connsiteY0" fmla="*/ 914356 h 914355"/>
                <a:gd name="connsiteX1" fmla="*/ 293393 w 370169"/>
                <a:gd name="connsiteY1" fmla="*/ 914356 h 914355"/>
                <a:gd name="connsiteX2" fmla="*/ 5483 w 370169"/>
                <a:gd name="connsiteY2" fmla="*/ 831563 h 914355"/>
                <a:gd name="connsiteX3" fmla="*/ 0 w 370169"/>
                <a:gd name="connsiteY3" fmla="*/ 824415 h 914355"/>
                <a:gd name="connsiteX4" fmla="*/ 62976 w 370169"/>
                <a:gd name="connsiteY4" fmla="*/ 7653 h 914355"/>
                <a:gd name="connsiteX5" fmla="*/ 364519 w 370169"/>
                <a:gd name="connsiteY5" fmla="*/ 37435 h 914355"/>
                <a:gd name="connsiteX6" fmla="*/ 370149 w 370169"/>
                <a:gd name="connsiteY6" fmla="*/ 45327 h 914355"/>
                <a:gd name="connsiteX7" fmla="*/ 303321 w 370169"/>
                <a:gd name="connsiteY7" fmla="*/ 906910 h 914355"/>
                <a:gd name="connsiteX8" fmla="*/ 300209 w 370169"/>
                <a:gd name="connsiteY8" fmla="*/ 912420 h 914355"/>
                <a:gd name="connsiteX9" fmla="*/ 295468 w 370169"/>
                <a:gd name="connsiteY9" fmla="*/ 914356 h 914355"/>
                <a:gd name="connsiteX10" fmla="*/ 13929 w 370169"/>
                <a:gd name="connsiteY10" fmla="*/ 818757 h 914355"/>
                <a:gd name="connsiteX11" fmla="*/ 288355 w 370169"/>
                <a:gd name="connsiteY11" fmla="*/ 897231 h 914355"/>
                <a:gd name="connsiteX12" fmla="*/ 353998 w 370169"/>
                <a:gd name="connsiteY12" fmla="*/ 50986 h 914355"/>
                <a:gd name="connsiteX13" fmla="*/ 68458 w 370169"/>
                <a:gd name="connsiteY13" fmla="*/ 21204 h 914355"/>
                <a:gd name="connsiteX14" fmla="*/ 14373 w 370169"/>
                <a:gd name="connsiteY14" fmla="*/ 818757 h 91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169" h="914355">
                  <a:moveTo>
                    <a:pt x="295468" y="914356"/>
                  </a:moveTo>
                  <a:lnTo>
                    <a:pt x="293393" y="914356"/>
                  </a:lnTo>
                  <a:lnTo>
                    <a:pt x="5483" y="831563"/>
                  </a:lnTo>
                  <a:cubicBezTo>
                    <a:pt x="2267" y="830684"/>
                    <a:pt x="15" y="827766"/>
                    <a:pt x="0" y="824415"/>
                  </a:cubicBezTo>
                  <a:cubicBezTo>
                    <a:pt x="0" y="692929"/>
                    <a:pt x="4149" y="35201"/>
                    <a:pt x="62976" y="7653"/>
                  </a:cubicBezTo>
                  <a:cubicBezTo>
                    <a:pt x="121803" y="-19895"/>
                    <a:pt x="354591" y="35648"/>
                    <a:pt x="364519" y="37435"/>
                  </a:cubicBezTo>
                  <a:cubicBezTo>
                    <a:pt x="368045" y="38358"/>
                    <a:pt x="370416" y="41679"/>
                    <a:pt x="370149" y="45327"/>
                  </a:cubicBezTo>
                  <a:lnTo>
                    <a:pt x="303321" y="906910"/>
                  </a:lnTo>
                  <a:cubicBezTo>
                    <a:pt x="303128" y="909114"/>
                    <a:pt x="302002" y="911124"/>
                    <a:pt x="300209" y="912420"/>
                  </a:cubicBezTo>
                  <a:cubicBezTo>
                    <a:pt x="298890" y="913596"/>
                    <a:pt x="297216" y="914266"/>
                    <a:pt x="295468" y="914356"/>
                  </a:cubicBezTo>
                  <a:close/>
                  <a:moveTo>
                    <a:pt x="13929" y="818757"/>
                  </a:moveTo>
                  <a:lnTo>
                    <a:pt x="288355" y="897231"/>
                  </a:lnTo>
                  <a:lnTo>
                    <a:pt x="353998" y="50986"/>
                  </a:lnTo>
                  <a:cubicBezTo>
                    <a:pt x="283761" y="34308"/>
                    <a:pt x="112467" y="59"/>
                    <a:pt x="68458" y="21204"/>
                  </a:cubicBezTo>
                  <a:cubicBezTo>
                    <a:pt x="35118" y="37584"/>
                    <a:pt x="15114" y="443210"/>
                    <a:pt x="14373" y="81875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907EF5C0-CCA0-4320-98AE-EBDE1B062DD6}"/>
                </a:ext>
              </a:extLst>
            </p:cNvPr>
            <p:cNvSpPr/>
            <p:nvPr/>
          </p:nvSpPr>
          <p:spPr>
            <a:xfrm>
              <a:off x="10281748" y="5396467"/>
              <a:ext cx="382157" cy="301509"/>
            </a:xfrm>
            <a:custGeom>
              <a:avLst/>
              <a:gdLst>
                <a:gd name="connsiteX0" fmla="*/ 382157 w 382157"/>
                <a:gd name="connsiteY0" fmla="*/ 45268 h 301509"/>
                <a:gd name="connsiteX1" fmla="*/ 382157 w 382157"/>
                <a:gd name="connsiteY1" fmla="*/ 246890 h 301509"/>
                <a:gd name="connsiteX2" fmla="*/ 288953 w 382157"/>
                <a:gd name="connsiteY2" fmla="*/ 274438 h 301509"/>
                <a:gd name="connsiteX3" fmla="*/ 291176 w 382157"/>
                <a:gd name="connsiteY3" fmla="*/ 233191 h 301509"/>
                <a:gd name="connsiteX4" fmla="*/ 249093 w 382157"/>
                <a:gd name="connsiteY4" fmla="*/ 276821 h 301509"/>
                <a:gd name="connsiteX5" fmla="*/ 5 w 382157"/>
                <a:gd name="connsiteY5" fmla="*/ 288733 h 301509"/>
                <a:gd name="connsiteX6" fmla="*/ 58240 w 382157"/>
                <a:gd name="connsiteY6" fmla="*/ 218300 h 301509"/>
                <a:gd name="connsiteX7" fmla="*/ 181376 w 382157"/>
                <a:gd name="connsiteY7" fmla="*/ 147866 h 301509"/>
                <a:gd name="connsiteX8" fmla="*/ 194712 w 382157"/>
                <a:gd name="connsiteY8" fmla="*/ 0 h 3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157" h="301509">
                  <a:moveTo>
                    <a:pt x="382157" y="45268"/>
                  </a:moveTo>
                  <a:lnTo>
                    <a:pt x="382157" y="246890"/>
                  </a:lnTo>
                  <a:lnTo>
                    <a:pt x="288953" y="274438"/>
                  </a:lnTo>
                  <a:lnTo>
                    <a:pt x="291176" y="233191"/>
                  </a:lnTo>
                  <a:lnTo>
                    <a:pt x="249093" y="276821"/>
                  </a:lnTo>
                  <a:cubicBezTo>
                    <a:pt x="249093" y="276821"/>
                    <a:pt x="-1328" y="323280"/>
                    <a:pt x="5" y="288733"/>
                  </a:cubicBezTo>
                  <a:cubicBezTo>
                    <a:pt x="1339" y="254186"/>
                    <a:pt x="26678" y="235424"/>
                    <a:pt x="58240" y="218300"/>
                  </a:cubicBezTo>
                  <a:cubicBezTo>
                    <a:pt x="92172" y="199835"/>
                    <a:pt x="181376" y="147866"/>
                    <a:pt x="181376" y="147866"/>
                  </a:cubicBezTo>
                  <a:lnTo>
                    <a:pt x="194712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803D2755-6C33-41C3-BD09-7CBC453BB05A}"/>
                </a:ext>
              </a:extLst>
            </p:cNvPr>
            <p:cNvSpPr/>
            <p:nvPr/>
          </p:nvSpPr>
          <p:spPr>
            <a:xfrm>
              <a:off x="10274932" y="5389599"/>
              <a:ext cx="395790" cy="315483"/>
            </a:xfrm>
            <a:custGeom>
              <a:avLst/>
              <a:gdLst>
                <a:gd name="connsiteX0" fmla="*/ 53201 w 395790"/>
                <a:gd name="connsiteY0" fmla="*/ 314960 h 315483"/>
                <a:gd name="connsiteX1" fmla="*/ 5043 w 395790"/>
                <a:gd name="connsiteY1" fmla="*/ 306323 h 315483"/>
                <a:gd name="connsiteX2" fmla="*/ 5 w 395790"/>
                <a:gd name="connsiteY2" fmla="*/ 295453 h 315483"/>
                <a:gd name="connsiteX3" fmla="*/ 61796 w 395790"/>
                <a:gd name="connsiteY3" fmla="*/ 219211 h 315483"/>
                <a:gd name="connsiteX4" fmla="*/ 181820 w 395790"/>
                <a:gd name="connsiteY4" fmla="*/ 150565 h 315483"/>
                <a:gd name="connsiteX5" fmla="*/ 194712 w 395790"/>
                <a:gd name="connsiteY5" fmla="*/ 6124 h 315483"/>
                <a:gd name="connsiteX6" fmla="*/ 202121 w 395790"/>
                <a:gd name="connsiteY6" fmla="*/ 18 h 315483"/>
                <a:gd name="connsiteX7" fmla="*/ 208211 w 395790"/>
                <a:gd name="connsiteY7" fmla="*/ 7255 h 315483"/>
                <a:gd name="connsiteX8" fmla="*/ 208196 w 395790"/>
                <a:gd name="connsiteY8" fmla="*/ 7464 h 315483"/>
                <a:gd name="connsiteX9" fmla="*/ 195008 w 395790"/>
                <a:gd name="connsiteY9" fmla="*/ 155628 h 315483"/>
                <a:gd name="connsiteX10" fmla="*/ 191600 w 395790"/>
                <a:gd name="connsiteY10" fmla="*/ 160839 h 315483"/>
                <a:gd name="connsiteX11" fmla="*/ 68316 w 395790"/>
                <a:gd name="connsiteY11" fmla="*/ 231422 h 315483"/>
                <a:gd name="connsiteX12" fmla="*/ 13638 w 395790"/>
                <a:gd name="connsiteY12" fmla="*/ 296197 h 315483"/>
                <a:gd name="connsiteX13" fmla="*/ 252501 w 395790"/>
                <a:gd name="connsiteY13" fmla="*/ 277583 h 315483"/>
                <a:gd name="connsiteX14" fmla="*/ 293102 w 395790"/>
                <a:gd name="connsiteY14" fmla="*/ 235591 h 315483"/>
                <a:gd name="connsiteX15" fmla="*/ 300808 w 395790"/>
                <a:gd name="connsiteY15" fmla="*/ 234102 h 315483"/>
                <a:gd name="connsiteX16" fmla="*/ 304808 w 395790"/>
                <a:gd name="connsiteY16" fmla="*/ 240654 h 315483"/>
                <a:gd name="connsiteX17" fmla="*/ 303030 w 395790"/>
                <a:gd name="connsiteY17" fmla="*/ 272372 h 315483"/>
                <a:gd name="connsiteX18" fmla="*/ 382306 w 395790"/>
                <a:gd name="connsiteY18" fmla="*/ 248993 h 315483"/>
                <a:gd name="connsiteX19" fmla="*/ 382306 w 395790"/>
                <a:gd name="connsiteY19" fmla="*/ 52434 h 315483"/>
                <a:gd name="connsiteX20" fmla="*/ 388825 w 395790"/>
                <a:gd name="connsiteY20" fmla="*/ 45584 h 315483"/>
                <a:gd name="connsiteX21" fmla="*/ 388973 w 395790"/>
                <a:gd name="connsiteY21" fmla="*/ 45584 h 315483"/>
                <a:gd name="connsiteX22" fmla="*/ 395789 w 395790"/>
                <a:gd name="connsiteY22" fmla="*/ 52434 h 315483"/>
                <a:gd name="connsiteX23" fmla="*/ 395789 w 395790"/>
                <a:gd name="connsiteY23" fmla="*/ 254056 h 315483"/>
                <a:gd name="connsiteX24" fmla="*/ 390900 w 395790"/>
                <a:gd name="connsiteY24" fmla="*/ 260608 h 315483"/>
                <a:gd name="connsiteX25" fmla="*/ 297695 w 395790"/>
                <a:gd name="connsiteY25" fmla="*/ 288156 h 315483"/>
                <a:gd name="connsiteX26" fmla="*/ 291620 w 395790"/>
                <a:gd name="connsiteY26" fmla="*/ 286965 h 315483"/>
                <a:gd name="connsiteX27" fmla="*/ 289101 w 395790"/>
                <a:gd name="connsiteY27" fmla="*/ 281306 h 315483"/>
                <a:gd name="connsiteX28" fmla="*/ 290287 w 395790"/>
                <a:gd name="connsiteY28" fmla="*/ 258077 h 315483"/>
                <a:gd name="connsiteX29" fmla="*/ 260651 w 395790"/>
                <a:gd name="connsiteY29" fmla="*/ 288603 h 315483"/>
                <a:gd name="connsiteX30" fmla="*/ 256946 w 395790"/>
                <a:gd name="connsiteY30" fmla="*/ 290538 h 315483"/>
                <a:gd name="connsiteX31" fmla="*/ 53201 w 395790"/>
                <a:gd name="connsiteY31" fmla="*/ 314960 h 3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5790" h="315483">
                  <a:moveTo>
                    <a:pt x="53201" y="314960"/>
                  </a:moveTo>
                  <a:cubicBezTo>
                    <a:pt x="36650" y="316791"/>
                    <a:pt x="19935" y="313798"/>
                    <a:pt x="5043" y="306323"/>
                  </a:cubicBezTo>
                  <a:cubicBezTo>
                    <a:pt x="1754" y="303702"/>
                    <a:pt x="-113" y="299667"/>
                    <a:pt x="5" y="295453"/>
                  </a:cubicBezTo>
                  <a:cubicBezTo>
                    <a:pt x="1487" y="257183"/>
                    <a:pt x="30678" y="235889"/>
                    <a:pt x="61796" y="219211"/>
                  </a:cubicBezTo>
                  <a:cubicBezTo>
                    <a:pt x="92913" y="202534"/>
                    <a:pt x="165521" y="159648"/>
                    <a:pt x="181820" y="150565"/>
                  </a:cubicBezTo>
                  <a:lnTo>
                    <a:pt x="194712" y="6124"/>
                  </a:lnTo>
                  <a:cubicBezTo>
                    <a:pt x="195171" y="2431"/>
                    <a:pt x="198431" y="-250"/>
                    <a:pt x="202121" y="18"/>
                  </a:cubicBezTo>
                  <a:cubicBezTo>
                    <a:pt x="205795" y="316"/>
                    <a:pt x="208522" y="3562"/>
                    <a:pt x="208211" y="7255"/>
                  </a:cubicBezTo>
                  <a:cubicBezTo>
                    <a:pt x="208211" y="7315"/>
                    <a:pt x="208211" y="7389"/>
                    <a:pt x="208196" y="7464"/>
                  </a:cubicBezTo>
                  <a:lnTo>
                    <a:pt x="195008" y="155628"/>
                  </a:lnTo>
                  <a:cubicBezTo>
                    <a:pt x="194741" y="157802"/>
                    <a:pt x="193482" y="159737"/>
                    <a:pt x="191600" y="160839"/>
                  </a:cubicBezTo>
                  <a:cubicBezTo>
                    <a:pt x="190711" y="160839"/>
                    <a:pt x="102693" y="213106"/>
                    <a:pt x="68316" y="231422"/>
                  </a:cubicBezTo>
                  <a:cubicBezTo>
                    <a:pt x="33938" y="249738"/>
                    <a:pt x="14675" y="266564"/>
                    <a:pt x="13638" y="296197"/>
                  </a:cubicBezTo>
                  <a:cubicBezTo>
                    <a:pt x="20750" y="308705"/>
                    <a:pt x="129958" y="300217"/>
                    <a:pt x="252501" y="277583"/>
                  </a:cubicBezTo>
                  <a:lnTo>
                    <a:pt x="293102" y="235591"/>
                  </a:lnTo>
                  <a:cubicBezTo>
                    <a:pt x="295147" y="233581"/>
                    <a:pt x="298170" y="233001"/>
                    <a:pt x="300808" y="234102"/>
                  </a:cubicBezTo>
                  <a:cubicBezTo>
                    <a:pt x="303356" y="235264"/>
                    <a:pt x="304942" y="237855"/>
                    <a:pt x="304808" y="240654"/>
                  </a:cubicBezTo>
                  <a:lnTo>
                    <a:pt x="303030" y="272372"/>
                  </a:lnTo>
                  <a:lnTo>
                    <a:pt x="382306" y="248993"/>
                  </a:lnTo>
                  <a:lnTo>
                    <a:pt x="382306" y="52434"/>
                  </a:lnTo>
                  <a:cubicBezTo>
                    <a:pt x="382217" y="48741"/>
                    <a:pt x="385136" y="45674"/>
                    <a:pt x="388825" y="45584"/>
                  </a:cubicBezTo>
                  <a:cubicBezTo>
                    <a:pt x="388870" y="45584"/>
                    <a:pt x="388929" y="45584"/>
                    <a:pt x="388973" y="45584"/>
                  </a:cubicBezTo>
                  <a:cubicBezTo>
                    <a:pt x="392737" y="45584"/>
                    <a:pt x="395789" y="48652"/>
                    <a:pt x="395789" y="52434"/>
                  </a:cubicBezTo>
                  <a:lnTo>
                    <a:pt x="395789" y="254056"/>
                  </a:lnTo>
                  <a:cubicBezTo>
                    <a:pt x="395834" y="257109"/>
                    <a:pt x="393819" y="259789"/>
                    <a:pt x="390900" y="260608"/>
                  </a:cubicBezTo>
                  <a:lnTo>
                    <a:pt x="297695" y="288156"/>
                  </a:lnTo>
                  <a:cubicBezTo>
                    <a:pt x="295591" y="288737"/>
                    <a:pt x="293354" y="288290"/>
                    <a:pt x="291620" y="286965"/>
                  </a:cubicBezTo>
                  <a:cubicBezTo>
                    <a:pt x="289887" y="285625"/>
                    <a:pt x="288938" y="283495"/>
                    <a:pt x="289101" y="281306"/>
                  </a:cubicBezTo>
                  <a:lnTo>
                    <a:pt x="290287" y="258077"/>
                  </a:lnTo>
                  <a:lnTo>
                    <a:pt x="260651" y="288603"/>
                  </a:lnTo>
                  <a:cubicBezTo>
                    <a:pt x="259658" y="289645"/>
                    <a:pt x="258354" y="290315"/>
                    <a:pt x="256946" y="290538"/>
                  </a:cubicBezTo>
                  <a:cubicBezTo>
                    <a:pt x="189718" y="303642"/>
                    <a:pt x="121615" y="311803"/>
                    <a:pt x="53201" y="314960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6D8A2FC2-419F-4CB8-969C-6034E0EFE0E6}"/>
                </a:ext>
              </a:extLst>
            </p:cNvPr>
            <p:cNvSpPr/>
            <p:nvPr/>
          </p:nvSpPr>
          <p:spPr>
            <a:xfrm>
              <a:off x="10444898" y="3942973"/>
              <a:ext cx="743706" cy="1704018"/>
            </a:xfrm>
            <a:custGeom>
              <a:avLst/>
              <a:gdLst>
                <a:gd name="connsiteX0" fmla="*/ 666506 w 743706"/>
                <a:gd name="connsiteY0" fmla="*/ 108852 h 1704018"/>
                <a:gd name="connsiteX1" fmla="*/ 743707 w 743706"/>
                <a:gd name="connsiteY1" fmla="*/ 1639927 h 1704018"/>
                <a:gd name="connsiteX2" fmla="*/ 618644 w 743706"/>
                <a:gd name="connsiteY2" fmla="*/ 1702915 h 1704018"/>
                <a:gd name="connsiteX3" fmla="*/ 512845 w 743706"/>
                <a:gd name="connsiteY3" fmla="*/ 1681323 h 1704018"/>
                <a:gd name="connsiteX4" fmla="*/ 328808 w 743706"/>
                <a:gd name="connsiteY4" fmla="*/ 558257 h 1704018"/>
                <a:gd name="connsiteX5" fmla="*/ 253385 w 743706"/>
                <a:gd name="connsiteY5" fmla="*/ 1555943 h 1704018"/>
                <a:gd name="connsiteX6" fmla="*/ 0 w 743706"/>
                <a:gd name="connsiteY6" fmla="*/ 1572471 h 1704018"/>
                <a:gd name="connsiteX7" fmla="*/ 50381 w 743706"/>
                <a:gd name="connsiteY7" fmla="*/ 0 h 17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706" h="1704018">
                  <a:moveTo>
                    <a:pt x="666506" y="108852"/>
                  </a:moveTo>
                  <a:lnTo>
                    <a:pt x="743707" y="1639927"/>
                  </a:lnTo>
                  <a:cubicBezTo>
                    <a:pt x="743707" y="1639927"/>
                    <a:pt x="736298" y="1695917"/>
                    <a:pt x="618644" y="1702915"/>
                  </a:cubicBezTo>
                  <a:cubicBezTo>
                    <a:pt x="500991" y="1709914"/>
                    <a:pt x="512845" y="1681323"/>
                    <a:pt x="512845" y="1681323"/>
                  </a:cubicBezTo>
                  <a:lnTo>
                    <a:pt x="328808" y="558257"/>
                  </a:lnTo>
                  <a:lnTo>
                    <a:pt x="253385" y="1555943"/>
                  </a:lnTo>
                  <a:lnTo>
                    <a:pt x="0" y="1572471"/>
                  </a:lnTo>
                  <a:lnTo>
                    <a:pt x="50381" y="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7E776289-4613-4044-93B2-0BC3C1814DEF}"/>
                </a:ext>
              </a:extLst>
            </p:cNvPr>
            <p:cNvSpPr/>
            <p:nvPr/>
          </p:nvSpPr>
          <p:spPr>
            <a:xfrm>
              <a:off x="10437482" y="3935108"/>
              <a:ext cx="758086" cy="1719267"/>
            </a:xfrm>
            <a:custGeom>
              <a:avLst/>
              <a:gdLst>
                <a:gd name="connsiteX0" fmla="*/ 591535 w 758086"/>
                <a:gd name="connsiteY0" fmla="*/ 1719267 h 1719267"/>
                <a:gd name="connsiteX1" fmla="*/ 515519 w 758086"/>
                <a:gd name="connsiteY1" fmla="*/ 1700952 h 1719267"/>
                <a:gd name="connsiteX2" fmla="*/ 512407 w 758086"/>
                <a:gd name="connsiteY2" fmla="*/ 1688890 h 1719267"/>
                <a:gd name="connsiteX3" fmla="*/ 339335 w 758086"/>
                <a:gd name="connsiteY3" fmla="*/ 628663 h 1719267"/>
                <a:gd name="connsiteX4" fmla="*/ 268654 w 758086"/>
                <a:gd name="connsiteY4" fmla="*/ 1564254 h 1719267"/>
                <a:gd name="connsiteX5" fmla="*/ 261690 w 758086"/>
                <a:gd name="connsiteY5" fmla="*/ 1571104 h 1719267"/>
                <a:gd name="connsiteX6" fmla="*/ 7860 w 758086"/>
                <a:gd name="connsiteY6" fmla="*/ 1587335 h 1719267"/>
                <a:gd name="connsiteX7" fmla="*/ 2229 w 758086"/>
                <a:gd name="connsiteY7" fmla="*/ 1585250 h 1719267"/>
                <a:gd name="connsiteX8" fmla="*/ 7 w 758086"/>
                <a:gd name="connsiteY8" fmla="*/ 1579740 h 1719267"/>
                <a:gd name="connsiteX9" fmla="*/ 50387 w 758086"/>
                <a:gd name="connsiteY9" fmla="*/ 7269 h 1719267"/>
                <a:gd name="connsiteX10" fmla="*/ 57974 w 758086"/>
                <a:gd name="connsiteY10" fmla="*/ 2 h 1719267"/>
                <a:gd name="connsiteX11" fmla="*/ 59130 w 758086"/>
                <a:gd name="connsiteY11" fmla="*/ 122 h 1719267"/>
                <a:gd name="connsiteX12" fmla="*/ 675255 w 758086"/>
                <a:gd name="connsiteY12" fmla="*/ 109420 h 1719267"/>
                <a:gd name="connsiteX13" fmla="*/ 681331 w 758086"/>
                <a:gd name="connsiteY13" fmla="*/ 116419 h 1719267"/>
                <a:gd name="connsiteX14" fmla="*/ 758087 w 758086"/>
                <a:gd name="connsiteY14" fmla="*/ 1647494 h 1719267"/>
                <a:gd name="connsiteX15" fmla="*/ 626208 w 758086"/>
                <a:gd name="connsiteY15" fmla="*/ 1718076 h 1719267"/>
                <a:gd name="connsiteX16" fmla="*/ 591535 w 758086"/>
                <a:gd name="connsiteY16" fmla="*/ 1719267 h 1719267"/>
                <a:gd name="connsiteX17" fmla="*/ 527077 w 758086"/>
                <a:gd name="connsiteY17" fmla="*/ 1691868 h 1719267"/>
                <a:gd name="connsiteX18" fmla="*/ 528411 w 758086"/>
                <a:gd name="connsiteY18" fmla="*/ 1693208 h 1719267"/>
                <a:gd name="connsiteX19" fmla="*/ 625319 w 758086"/>
                <a:gd name="connsiteY19" fmla="*/ 1703335 h 1719267"/>
                <a:gd name="connsiteX20" fmla="*/ 743862 w 758086"/>
                <a:gd name="connsiteY20" fmla="*/ 1646749 h 1719267"/>
                <a:gd name="connsiteX21" fmla="*/ 667254 w 758086"/>
                <a:gd name="connsiteY21" fmla="*/ 122971 h 1719267"/>
                <a:gd name="connsiteX22" fmla="*/ 64909 w 758086"/>
                <a:gd name="connsiteY22" fmla="*/ 16799 h 1719267"/>
                <a:gd name="connsiteX23" fmla="*/ 14973 w 758086"/>
                <a:gd name="connsiteY23" fmla="*/ 1572444 h 1719267"/>
                <a:gd name="connsiteX24" fmla="*/ 254281 w 758086"/>
                <a:gd name="connsiteY24" fmla="*/ 1557553 h 1719267"/>
                <a:gd name="connsiteX25" fmla="*/ 329259 w 758086"/>
                <a:gd name="connsiteY25" fmla="*/ 566420 h 1719267"/>
                <a:gd name="connsiteX26" fmla="*/ 336372 w 758086"/>
                <a:gd name="connsiteY26" fmla="*/ 559570 h 1719267"/>
                <a:gd name="connsiteX27" fmla="*/ 343928 w 758086"/>
                <a:gd name="connsiteY27" fmla="*/ 565675 h 1719267"/>
                <a:gd name="connsiteX28" fmla="*/ 527373 w 758086"/>
                <a:gd name="connsiteY28" fmla="*/ 1688741 h 1719267"/>
                <a:gd name="connsiteX29" fmla="*/ 527373 w 758086"/>
                <a:gd name="connsiteY29" fmla="*/ 1692911 h 171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58086" h="1719267">
                  <a:moveTo>
                    <a:pt x="591535" y="1719267"/>
                  </a:moveTo>
                  <a:cubicBezTo>
                    <a:pt x="549155" y="1719267"/>
                    <a:pt x="524113" y="1713163"/>
                    <a:pt x="515519" y="1700952"/>
                  </a:cubicBezTo>
                  <a:cubicBezTo>
                    <a:pt x="512956" y="1697497"/>
                    <a:pt x="511844" y="1693164"/>
                    <a:pt x="512407" y="1688890"/>
                  </a:cubicBezTo>
                  <a:lnTo>
                    <a:pt x="339335" y="628663"/>
                  </a:lnTo>
                  <a:lnTo>
                    <a:pt x="268654" y="1564254"/>
                  </a:lnTo>
                  <a:cubicBezTo>
                    <a:pt x="268358" y="1567962"/>
                    <a:pt x="265394" y="1570895"/>
                    <a:pt x="261690" y="1571104"/>
                  </a:cubicBezTo>
                  <a:lnTo>
                    <a:pt x="7860" y="1587335"/>
                  </a:lnTo>
                  <a:cubicBezTo>
                    <a:pt x="5771" y="1587484"/>
                    <a:pt x="3726" y="1586724"/>
                    <a:pt x="2229" y="1585250"/>
                  </a:cubicBezTo>
                  <a:cubicBezTo>
                    <a:pt x="733" y="1583821"/>
                    <a:pt x="-82" y="1581810"/>
                    <a:pt x="7" y="1579740"/>
                  </a:cubicBezTo>
                  <a:lnTo>
                    <a:pt x="50387" y="7269"/>
                  </a:lnTo>
                  <a:cubicBezTo>
                    <a:pt x="50491" y="3159"/>
                    <a:pt x="53884" y="-102"/>
                    <a:pt x="57974" y="2"/>
                  </a:cubicBezTo>
                  <a:cubicBezTo>
                    <a:pt x="58359" y="17"/>
                    <a:pt x="58744" y="47"/>
                    <a:pt x="59130" y="122"/>
                  </a:cubicBezTo>
                  <a:lnTo>
                    <a:pt x="675255" y="109420"/>
                  </a:lnTo>
                  <a:cubicBezTo>
                    <a:pt x="678693" y="109986"/>
                    <a:pt x="681242" y="112920"/>
                    <a:pt x="681331" y="116419"/>
                  </a:cubicBezTo>
                  <a:lnTo>
                    <a:pt x="758087" y="1647494"/>
                  </a:lnTo>
                  <a:cubicBezTo>
                    <a:pt x="758087" y="1651365"/>
                    <a:pt x="748455" y="1710929"/>
                    <a:pt x="626208" y="1718076"/>
                  </a:cubicBezTo>
                  <a:cubicBezTo>
                    <a:pt x="613613" y="1718821"/>
                    <a:pt x="602055" y="1719267"/>
                    <a:pt x="591535" y="1719267"/>
                  </a:cubicBezTo>
                  <a:close/>
                  <a:moveTo>
                    <a:pt x="527077" y="1691868"/>
                  </a:moveTo>
                  <a:lnTo>
                    <a:pt x="528411" y="1693208"/>
                  </a:lnTo>
                  <a:cubicBezTo>
                    <a:pt x="533004" y="1697676"/>
                    <a:pt x="551675" y="1708099"/>
                    <a:pt x="625319" y="1703335"/>
                  </a:cubicBezTo>
                  <a:cubicBezTo>
                    <a:pt x="734230" y="1696931"/>
                    <a:pt x="743862" y="1647345"/>
                    <a:pt x="743862" y="1646749"/>
                  </a:cubicBezTo>
                  <a:lnTo>
                    <a:pt x="667254" y="122971"/>
                  </a:lnTo>
                  <a:lnTo>
                    <a:pt x="64909" y="16799"/>
                  </a:lnTo>
                  <a:lnTo>
                    <a:pt x="14973" y="1572444"/>
                  </a:lnTo>
                  <a:lnTo>
                    <a:pt x="254281" y="1557553"/>
                  </a:lnTo>
                  <a:lnTo>
                    <a:pt x="329259" y="566420"/>
                  </a:lnTo>
                  <a:cubicBezTo>
                    <a:pt x="329614" y="562682"/>
                    <a:pt x="332637" y="559779"/>
                    <a:pt x="336372" y="559570"/>
                  </a:cubicBezTo>
                  <a:cubicBezTo>
                    <a:pt x="340076" y="559362"/>
                    <a:pt x="343336" y="561997"/>
                    <a:pt x="343928" y="565675"/>
                  </a:cubicBezTo>
                  <a:lnTo>
                    <a:pt x="527373" y="1688741"/>
                  </a:lnTo>
                  <a:cubicBezTo>
                    <a:pt x="527744" y="1690112"/>
                    <a:pt x="527744" y="1691541"/>
                    <a:pt x="527373" y="169291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6A7077DA-93A9-4824-84B1-DBF6DBD8D74E}"/>
                </a:ext>
              </a:extLst>
            </p:cNvPr>
            <p:cNvSpPr/>
            <p:nvPr/>
          </p:nvSpPr>
          <p:spPr>
            <a:xfrm>
              <a:off x="10805104" y="3109087"/>
              <a:ext cx="366987" cy="1161432"/>
            </a:xfrm>
            <a:custGeom>
              <a:avLst/>
              <a:gdLst>
                <a:gd name="connsiteX0" fmla="*/ 65955 w 366987"/>
                <a:gd name="connsiteY0" fmla="*/ 0 h 1161432"/>
                <a:gd name="connsiteX1" fmla="*/ 11426 w 366987"/>
                <a:gd name="connsiteY1" fmla="*/ 1099390 h 1161432"/>
                <a:gd name="connsiteX2" fmla="*/ 349568 w 366987"/>
                <a:gd name="connsiteY2" fmla="*/ 1090604 h 1161432"/>
                <a:gd name="connsiteX3" fmla="*/ 324971 w 366987"/>
                <a:gd name="connsiteY3" fmla="*/ 153822 h 1161432"/>
                <a:gd name="connsiteX4" fmla="*/ 65955 w 366987"/>
                <a:gd name="connsiteY4" fmla="*/ 0 h 11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87" h="1161432">
                  <a:moveTo>
                    <a:pt x="65955" y="0"/>
                  </a:moveTo>
                  <a:cubicBezTo>
                    <a:pt x="65955" y="0"/>
                    <a:pt x="-32880" y="1039826"/>
                    <a:pt x="11426" y="1099390"/>
                  </a:cubicBezTo>
                  <a:cubicBezTo>
                    <a:pt x="55731" y="1158953"/>
                    <a:pt x="329120" y="1206157"/>
                    <a:pt x="349568" y="1090604"/>
                  </a:cubicBezTo>
                  <a:cubicBezTo>
                    <a:pt x="383205" y="900597"/>
                    <a:pt x="364386" y="218002"/>
                    <a:pt x="324971" y="153822"/>
                  </a:cubicBezTo>
                  <a:cubicBezTo>
                    <a:pt x="165827" y="11615"/>
                    <a:pt x="65955" y="0"/>
                    <a:pt x="65955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2C3B2E57-6D6B-4215-A2FA-6757B2E8D37B}"/>
                </a:ext>
              </a:extLst>
            </p:cNvPr>
            <p:cNvSpPr/>
            <p:nvPr/>
          </p:nvSpPr>
          <p:spPr>
            <a:xfrm>
              <a:off x="10377239" y="3114001"/>
              <a:ext cx="309634" cy="1121602"/>
            </a:xfrm>
            <a:custGeom>
              <a:avLst/>
              <a:gdLst>
                <a:gd name="connsiteX0" fmla="*/ 118040 w 309634"/>
                <a:gd name="connsiteY0" fmla="*/ 103193 h 1121602"/>
                <a:gd name="connsiteX1" fmla="*/ 3350 w 309634"/>
                <a:gd name="connsiteY1" fmla="*/ 1074969 h 1121602"/>
                <a:gd name="connsiteX2" fmla="*/ 214948 w 309634"/>
                <a:gd name="connsiteY2" fmla="*/ 1111898 h 1121602"/>
                <a:gd name="connsiteX3" fmla="*/ 309635 w 309634"/>
                <a:gd name="connsiteY3" fmla="*/ 0 h 1121602"/>
                <a:gd name="connsiteX4" fmla="*/ 118040 w 309634"/>
                <a:gd name="connsiteY4" fmla="*/ 103193 h 112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34" h="1121602">
                  <a:moveTo>
                    <a:pt x="118040" y="103193"/>
                  </a:moveTo>
                  <a:cubicBezTo>
                    <a:pt x="118040" y="103193"/>
                    <a:pt x="-23322" y="1047570"/>
                    <a:pt x="3350" y="1074969"/>
                  </a:cubicBezTo>
                  <a:cubicBezTo>
                    <a:pt x="30022" y="1102368"/>
                    <a:pt x="174940" y="1139446"/>
                    <a:pt x="214948" y="1111898"/>
                  </a:cubicBezTo>
                  <a:cubicBezTo>
                    <a:pt x="254957" y="1084350"/>
                    <a:pt x="309635" y="0"/>
                    <a:pt x="309635" y="0"/>
                  </a:cubicBezTo>
                  <a:cubicBezTo>
                    <a:pt x="237516" y="15969"/>
                    <a:pt x="171206" y="51686"/>
                    <a:pt x="118040" y="103193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962B550A-6CEF-4C4F-A318-480DA376AF1A}"/>
                </a:ext>
              </a:extLst>
            </p:cNvPr>
            <p:cNvSpPr/>
            <p:nvPr/>
          </p:nvSpPr>
          <p:spPr>
            <a:xfrm>
              <a:off x="10609524" y="2745751"/>
              <a:ext cx="262719" cy="507334"/>
            </a:xfrm>
            <a:custGeom>
              <a:avLst/>
              <a:gdLst>
                <a:gd name="connsiteX0" fmla="*/ 85054 w 262719"/>
                <a:gd name="connsiteY0" fmla="*/ 349488 h 507334"/>
                <a:gd name="connsiteX1" fmla="*/ 72903 w 262719"/>
                <a:gd name="connsiteY1" fmla="*/ 450299 h 507334"/>
                <a:gd name="connsiteX2" fmla="*/ 171739 w 262719"/>
                <a:gd name="connsiteY2" fmla="*/ 504799 h 507334"/>
                <a:gd name="connsiteX3" fmla="*/ 249088 w 262719"/>
                <a:gd name="connsiteY3" fmla="*/ 444044 h 507334"/>
                <a:gd name="connsiteX4" fmla="*/ 259460 w 262719"/>
                <a:gd name="connsiteY4" fmla="*/ 216215 h 507334"/>
                <a:gd name="connsiteX5" fmla="*/ 252051 w 262719"/>
                <a:gd name="connsiteY5" fmla="*/ 201324 h 507334"/>
                <a:gd name="connsiteX6" fmla="*/ 229232 w 262719"/>
                <a:gd name="connsiteY6" fmla="*/ 111086 h 507334"/>
                <a:gd name="connsiteX7" fmla="*/ 262720 w 262719"/>
                <a:gd name="connsiteY7" fmla="*/ 49438 h 507334"/>
                <a:gd name="connsiteX8" fmla="*/ 177621 w 262719"/>
                <a:gd name="connsiteY8" fmla="*/ 16612 h 507334"/>
                <a:gd name="connsiteX9" fmla="*/ 172776 w 262719"/>
                <a:gd name="connsiteY9" fmla="*/ 0 h 507334"/>
                <a:gd name="connsiteX10" fmla="*/ 155143 w 262719"/>
                <a:gd name="connsiteY10" fmla="*/ 23528 h 507334"/>
                <a:gd name="connsiteX11" fmla="*/ 110689 w 262719"/>
                <a:gd name="connsiteY11" fmla="*/ 38418 h 507334"/>
                <a:gd name="connsiteX12" fmla="*/ 54233 w 262719"/>
                <a:gd name="connsiteY12" fmla="*/ 10275 h 507334"/>
                <a:gd name="connsiteX13" fmla="*/ 42675 w 262719"/>
                <a:gd name="connsiteY13" fmla="*/ 49140 h 507334"/>
                <a:gd name="connsiteX14" fmla="*/ 0 w 262719"/>
                <a:gd name="connsiteY14" fmla="*/ 55394 h 507334"/>
                <a:gd name="connsiteX15" fmla="*/ 1334 w 262719"/>
                <a:gd name="connsiteY15" fmla="*/ 174521 h 507334"/>
                <a:gd name="connsiteX16" fmla="*/ 3704 w 262719"/>
                <a:gd name="connsiteY16" fmla="*/ 274587 h 507334"/>
                <a:gd name="connsiteX17" fmla="*/ 85054 w 262719"/>
                <a:gd name="connsiteY17" fmla="*/ 349488 h 50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719" h="507334">
                  <a:moveTo>
                    <a:pt x="85054" y="349488"/>
                  </a:moveTo>
                  <a:lnTo>
                    <a:pt x="72903" y="450299"/>
                  </a:lnTo>
                  <a:cubicBezTo>
                    <a:pt x="86565" y="491665"/>
                    <a:pt x="129670" y="515446"/>
                    <a:pt x="171739" y="504799"/>
                  </a:cubicBezTo>
                  <a:cubicBezTo>
                    <a:pt x="248199" y="488568"/>
                    <a:pt x="249088" y="444044"/>
                    <a:pt x="249088" y="444044"/>
                  </a:cubicBezTo>
                  <a:cubicBezTo>
                    <a:pt x="249088" y="444044"/>
                    <a:pt x="259460" y="216810"/>
                    <a:pt x="259460" y="216215"/>
                  </a:cubicBezTo>
                  <a:cubicBezTo>
                    <a:pt x="257623" y="210957"/>
                    <a:pt x="255133" y="205954"/>
                    <a:pt x="252051" y="201324"/>
                  </a:cubicBezTo>
                  <a:cubicBezTo>
                    <a:pt x="240641" y="175414"/>
                    <a:pt x="224342" y="139825"/>
                    <a:pt x="229232" y="111086"/>
                  </a:cubicBezTo>
                  <a:cubicBezTo>
                    <a:pt x="233336" y="87393"/>
                    <a:pt x="245116" y="65725"/>
                    <a:pt x="262720" y="49438"/>
                  </a:cubicBezTo>
                  <a:cubicBezTo>
                    <a:pt x="230195" y="63989"/>
                    <a:pt x="192098" y="49293"/>
                    <a:pt x="177621" y="16612"/>
                  </a:cubicBezTo>
                  <a:cubicBezTo>
                    <a:pt x="175265" y="11317"/>
                    <a:pt x="173650" y="5730"/>
                    <a:pt x="172776" y="0"/>
                  </a:cubicBezTo>
                  <a:cubicBezTo>
                    <a:pt x="172776" y="10275"/>
                    <a:pt x="163737" y="17869"/>
                    <a:pt x="155143" y="23528"/>
                  </a:cubicBezTo>
                  <a:cubicBezTo>
                    <a:pt x="142458" y="33448"/>
                    <a:pt x="126766" y="38703"/>
                    <a:pt x="110689" y="38418"/>
                  </a:cubicBezTo>
                  <a:cubicBezTo>
                    <a:pt x="89648" y="36036"/>
                    <a:pt x="73941" y="18018"/>
                    <a:pt x="54233" y="10275"/>
                  </a:cubicBezTo>
                  <a:cubicBezTo>
                    <a:pt x="60531" y="24315"/>
                    <a:pt x="55611" y="40874"/>
                    <a:pt x="42675" y="49140"/>
                  </a:cubicBezTo>
                  <a:cubicBezTo>
                    <a:pt x="29828" y="56786"/>
                    <a:pt x="14492" y="59033"/>
                    <a:pt x="0" y="55394"/>
                  </a:cubicBezTo>
                  <a:cubicBezTo>
                    <a:pt x="9631" y="57330"/>
                    <a:pt x="1481" y="164990"/>
                    <a:pt x="1334" y="174521"/>
                  </a:cubicBezTo>
                  <a:cubicBezTo>
                    <a:pt x="-30" y="207892"/>
                    <a:pt x="770" y="241318"/>
                    <a:pt x="3704" y="274587"/>
                  </a:cubicBezTo>
                  <a:cubicBezTo>
                    <a:pt x="10817" y="334001"/>
                    <a:pt x="85054" y="349488"/>
                    <a:pt x="85054" y="349488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385D6EF0-E57B-4E7E-AAF0-31891F0CA7D6}"/>
                </a:ext>
              </a:extLst>
            </p:cNvPr>
            <p:cNvSpPr/>
            <p:nvPr/>
          </p:nvSpPr>
          <p:spPr>
            <a:xfrm>
              <a:off x="10601198" y="2737828"/>
              <a:ext cx="278172" cy="522676"/>
            </a:xfrm>
            <a:custGeom>
              <a:avLst/>
              <a:gdLst>
                <a:gd name="connsiteX0" fmla="*/ 157690 w 278172"/>
                <a:gd name="connsiteY0" fmla="*/ 522550 h 522676"/>
                <a:gd name="connsiteX1" fmla="*/ 73821 w 278172"/>
                <a:gd name="connsiteY1" fmla="*/ 460455 h 522676"/>
                <a:gd name="connsiteX2" fmla="*/ 73821 w 278172"/>
                <a:gd name="connsiteY2" fmla="*/ 457328 h 522676"/>
                <a:gd name="connsiteX3" fmla="*/ 85083 w 278172"/>
                <a:gd name="connsiteY3" fmla="*/ 363069 h 522676"/>
                <a:gd name="connsiteX4" fmla="*/ 4474 w 278172"/>
                <a:gd name="connsiteY4" fmla="*/ 281765 h 522676"/>
                <a:gd name="connsiteX5" fmla="*/ 1955 w 278172"/>
                <a:gd name="connsiteY5" fmla="*/ 188400 h 522676"/>
                <a:gd name="connsiteX6" fmla="*/ 1955 w 278172"/>
                <a:gd name="connsiteY6" fmla="*/ 180657 h 522676"/>
                <a:gd name="connsiteX7" fmla="*/ 1955 w 278172"/>
                <a:gd name="connsiteY7" fmla="*/ 169042 h 522676"/>
                <a:gd name="connsiteX8" fmla="*/ 2844 w 278172"/>
                <a:gd name="connsiteY8" fmla="*/ 68231 h 522676"/>
                <a:gd name="connsiteX9" fmla="*/ 177 w 278172"/>
                <a:gd name="connsiteY9" fmla="*/ 60934 h 522676"/>
                <a:gd name="connsiteX10" fmla="*/ 8356 w 278172"/>
                <a:gd name="connsiteY10" fmla="*/ 55045 h 522676"/>
                <a:gd name="connsiteX11" fmla="*/ 8771 w 278172"/>
                <a:gd name="connsiteY11" fmla="*/ 55127 h 522676"/>
                <a:gd name="connsiteX12" fmla="*/ 8771 w 278172"/>
                <a:gd name="connsiteY12" fmla="*/ 55127 h 522676"/>
                <a:gd name="connsiteX13" fmla="*/ 45964 w 278172"/>
                <a:gd name="connsiteY13" fmla="*/ 50064 h 522676"/>
                <a:gd name="connsiteX14" fmla="*/ 55151 w 278172"/>
                <a:gd name="connsiteY14" fmla="*/ 20282 h 522676"/>
                <a:gd name="connsiteX15" fmla="*/ 57981 w 278172"/>
                <a:gd name="connsiteY15" fmla="*/ 10143 h 522676"/>
                <a:gd name="connsiteX16" fmla="*/ 64338 w 278172"/>
                <a:gd name="connsiteY16" fmla="*/ 9710 h 522676"/>
                <a:gd name="connsiteX17" fmla="*/ 88046 w 278172"/>
                <a:gd name="connsiteY17" fmla="*/ 23112 h 522676"/>
                <a:gd name="connsiteX18" fmla="*/ 119016 w 278172"/>
                <a:gd name="connsiteY18" fmla="*/ 38002 h 522676"/>
                <a:gd name="connsiteX19" fmla="*/ 158579 w 278172"/>
                <a:gd name="connsiteY19" fmla="*/ 24750 h 522676"/>
                <a:gd name="connsiteX20" fmla="*/ 173397 w 278172"/>
                <a:gd name="connsiteY20" fmla="*/ 7476 h 522676"/>
                <a:gd name="connsiteX21" fmla="*/ 180362 w 278172"/>
                <a:gd name="connsiteY21" fmla="*/ 31 h 522676"/>
                <a:gd name="connsiteX22" fmla="*/ 188215 w 278172"/>
                <a:gd name="connsiteY22" fmla="*/ 6285 h 522676"/>
                <a:gd name="connsiteX23" fmla="*/ 252465 w 278172"/>
                <a:gd name="connsiteY23" fmla="*/ 55316 h 522676"/>
                <a:gd name="connsiteX24" fmla="*/ 267787 w 278172"/>
                <a:gd name="connsiteY24" fmla="*/ 50958 h 522676"/>
                <a:gd name="connsiteX25" fmla="*/ 276974 w 278172"/>
                <a:gd name="connsiteY25" fmla="*/ 53638 h 522676"/>
                <a:gd name="connsiteX26" fmla="*/ 275788 w 278172"/>
                <a:gd name="connsiteY26" fmla="*/ 63168 h 522676"/>
                <a:gd name="connsiteX27" fmla="*/ 244523 w 278172"/>
                <a:gd name="connsiteY27" fmla="*/ 120647 h 522676"/>
                <a:gd name="connsiteX28" fmla="*/ 265564 w 278172"/>
                <a:gd name="connsiteY28" fmla="*/ 203737 h 522676"/>
                <a:gd name="connsiteX29" fmla="*/ 266898 w 278172"/>
                <a:gd name="connsiteY29" fmla="*/ 206567 h 522676"/>
                <a:gd name="connsiteX30" fmla="*/ 268972 w 278172"/>
                <a:gd name="connsiteY30" fmla="*/ 210438 h 522676"/>
                <a:gd name="connsiteX31" fmla="*/ 274899 w 278172"/>
                <a:gd name="connsiteY31" fmla="*/ 225329 h 522676"/>
                <a:gd name="connsiteX32" fmla="*/ 264527 w 278172"/>
                <a:gd name="connsiteY32" fmla="*/ 453606 h 522676"/>
                <a:gd name="connsiteX33" fmla="*/ 181251 w 278172"/>
                <a:gd name="connsiteY33" fmla="*/ 521210 h 522676"/>
                <a:gd name="connsiteX34" fmla="*/ 157690 w 278172"/>
                <a:gd name="connsiteY34" fmla="*/ 522550 h 522676"/>
                <a:gd name="connsiteX35" fmla="*/ 88343 w 278172"/>
                <a:gd name="connsiteY35" fmla="*/ 457328 h 522676"/>
                <a:gd name="connsiteX36" fmla="*/ 177250 w 278172"/>
                <a:gd name="connsiteY36" fmla="*/ 505426 h 522676"/>
                <a:gd name="connsiteX37" fmla="*/ 248820 w 278172"/>
                <a:gd name="connsiteY37" fmla="*/ 451670 h 522676"/>
                <a:gd name="connsiteX38" fmla="*/ 259193 w 278172"/>
                <a:gd name="connsiteY38" fmla="*/ 223840 h 522676"/>
                <a:gd name="connsiteX39" fmla="*/ 255488 w 278172"/>
                <a:gd name="connsiteY39" fmla="*/ 217288 h 522676"/>
                <a:gd name="connsiteX40" fmla="*/ 252376 w 278172"/>
                <a:gd name="connsiteY40" fmla="*/ 211779 h 522676"/>
                <a:gd name="connsiteX41" fmla="*/ 251191 w 278172"/>
                <a:gd name="connsiteY41" fmla="*/ 209098 h 522676"/>
                <a:gd name="connsiteX42" fmla="*/ 229112 w 278172"/>
                <a:gd name="connsiteY42" fmla="*/ 117371 h 522676"/>
                <a:gd name="connsiteX43" fmla="*/ 248820 w 278172"/>
                <a:gd name="connsiteY43" fmla="*/ 69720 h 522676"/>
                <a:gd name="connsiteX44" fmla="*/ 209108 w 278172"/>
                <a:gd name="connsiteY44" fmla="*/ 61083 h 522676"/>
                <a:gd name="connsiteX45" fmla="*/ 178435 w 278172"/>
                <a:gd name="connsiteY45" fmla="*/ 27579 h 522676"/>
                <a:gd name="connsiteX46" fmla="*/ 166284 w 278172"/>
                <a:gd name="connsiteY46" fmla="*/ 37258 h 522676"/>
                <a:gd name="connsiteX47" fmla="*/ 117090 w 278172"/>
                <a:gd name="connsiteY47" fmla="*/ 52149 h 522676"/>
                <a:gd name="connsiteX48" fmla="*/ 79748 w 278172"/>
                <a:gd name="connsiteY48" fmla="*/ 35471 h 522676"/>
                <a:gd name="connsiteX49" fmla="*/ 71747 w 278172"/>
                <a:gd name="connsiteY49" fmla="*/ 30259 h 522676"/>
                <a:gd name="connsiteX50" fmla="*/ 53966 w 278172"/>
                <a:gd name="connsiteY50" fmla="*/ 61530 h 522676"/>
                <a:gd name="connsiteX51" fmla="*/ 18106 w 278172"/>
                <a:gd name="connsiteY51" fmla="*/ 70464 h 522676"/>
                <a:gd name="connsiteX52" fmla="*/ 16476 w 278172"/>
                <a:gd name="connsiteY52" fmla="*/ 169191 h 522676"/>
                <a:gd name="connsiteX53" fmla="*/ 16476 w 278172"/>
                <a:gd name="connsiteY53" fmla="*/ 180210 h 522676"/>
                <a:gd name="connsiteX54" fmla="*/ 16476 w 278172"/>
                <a:gd name="connsiteY54" fmla="*/ 187804 h 522676"/>
                <a:gd name="connsiteX55" fmla="*/ 18996 w 278172"/>
                <a:gd name="connsiteY55" fmla="*/ 279383 h 522676"/>
                <a:gd name="connsiteX56" fmla="*/ 94418 w 278172"/>
                <a:gd name="connsiteY56" fmla="*/ 349370 h 522676"/>
                <a:gd name="connsiteX57" fmla="*/ 100197 w 278172"/>
                <a:gd name="connsiteY57" fmla="*/ 357560 h 522676"/>
                <a:gd name="connsiteX58" fmla="*/ 6252 w 278172"/>
                <a:gd name="connsiteY58" fmla="*/ 70167 h 522676"/>
                <a:gd name="connsiteX59" fmla="*/ 6252 w 278172"/>
                <a:gd name="connsiteY59" fmla="*/ 70167 h 52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78172" h="522676">
                  <a:moveTo>
                    <a:pt x="157690" y="522550"/>
                  </a:moveTo>
                  <a:cubicBezTo>
                    <a:pt x="94122" y="522550"/>
                    <a:pt x="73970" y="461200"/>
                    <a:pt x="73821" y="460455"/>
                  </a:cubicBezTo>
                  <a:cubicBezTo>
                    <a:pt x="73599" y="459428"/>
                    <a:pt x="73599" y="458356"/>
                    <a:pt x="73821" y="457328"/>
                  </a:cubicBezTo>
                  <a:lnTo>
                    <a:pt x="85083" y="363069"/>
                  </a:lnTo>
                  <a:cubicBezTo>
                    <a:pt x="65672" y="357411"/>
                    <a:pt x="10994" y="336861"/>
                    <a:pt x="4474" y="281765"/>
                  </a:cubicBezTo>
                  <a:cubicBezTo>
                    <a:pt x="1644" y="250730"/>
                    <a:pt x="799" y="219544"/>
                    <a:pt x="1955" y="188400"/>
                  </a:cubicBezTo>
                  <a:lnTo>
                    <a:pt x="1955" y="180657"/>
                  </a:lnTo>
                  <a:cubicBezTo>
                    <a:pt x="1955" y="179168"/>
                    <a:pt x="1955" y="174998"/>
                    <a:pt x="1955" y="169042"/>
                  </a:cubicBezTo>
                  <a:cubicBezTo>
                    <a:pt x="6252" y="96821"/>
                    <a:pt x="4919" y="74187"/>
                    <a:pt x="2844" y="68231"/>
                  </a:cubicBezTo>
                  <a:cubicBezTo>
                    <a:pt x="606" y="66539"/>
                    <a:pt x="-446" y="63682"/>
                    <a:pt x="177" y="60934"/>
                  </a:cubicBezTo>
                  <a:cubicBezTo>
                    <a:pt x="814" y="57039"/>
                    <a:pt x="4474" y="54402"/>
                    <a:pt x="8356" y="55045"/>
                  </a:cubicBezTo>
                  <a:cubicBezTo>
                    <a:pt x="8490" y="55067"/>
                    <a:pt x="8638" y="55096"/>
                    <a:pt x="8771" y="55127"/>
                  </a:cubicBezTo>
                  <a:lnTo>
                    <a:pt x="8771" y="55127"/>
                  </a:lnTo>
                  <a:cubicBezTo>
                    <a:pt x="21366" y="58209"/>
                    <a:pt x="34643" y="56402"/>
                    <a:pt x="45964" y="50064"/>
                  </a:cubicBezTo>
                  <a:cubicBezTo>
                    <a:pt x="55907" y="43767"/>
                    <a:pt x="59804" y="31129"/>
                    <a:pt x="55151" y="20282"/>
                  </a:cubicBezTo>
                  <a:cubicBezTo>
                    <a:pt x="53151" y="16698"/>
                    <a:pt x="54410" y="12160"/>
                    <a:pt x="57981" y="10143"/>
                  </a:cubicBezTo>
                  <a:cubicBezTo>
                    <a:pt x="59922" y="9041"/>
                    <a:pt x="62263" y="8882"/>
                    <a:pt x="64338" y="9710"/>
                  </a:cubicBezTo>
                  <a:cubicBezTo>
                    <a:pt x="72680" y="13345"/>
                    <a:pt x="80623" y="17836"/>
                    <a:pt x="88046" y="23112"/>
                  </a:cubicBezTo>
                  <a:cubicBezTo>
                    <a:pt x="97100" y="30393"/>
                    <a:pt x="107695" y="35487"/>
                    <a:pt x="119016" y="38002"/>
                  </a:cubicBezTo>
                  <a:cubicBezTo>
                    <a:pt x="133300" y="38113"/>
                    <a:pt x="147214" y="33450"/>
                    <a:pt x="158579" y="24750"/>
                  </a:cubicBezTo>
                  <a:cubicBezTo>
                    <a:pt x="168211" y="18496"/>
                    <a:pt x="173397" y="12837"/>
                    <a:pt x="173397" y="7476"/>
                  </a:cubicBezTo>
                  <a:cubicBezTo>
                    <a:pt x="173456" y="3562"/>
                    <a:pt x="176479" y="338"/>
                    <a:pt x="180362" y="31"/>
                  </a:cubicBezTo>
                  <a:cubicBezTo>
                    <a:pt x="184214" y="-325"/>
                    <a:pt x="187681" y="2428"/>
                    <a:pt x="188215" y="6285"/>
                  </a:cubicBezTo>
                  <a:cubicBezTo>
                    <a:pt x="192482" y="37656"/>
                    <a:pt x="221259" y="59608"/>
                    <a:pt x="252465" y="55316"/>
                  </a:cubicBezTo>
                  <a:cubicBezTo>
                    <a:pt x="257755" y="54589"/>
                    <a:pt x="262912" y="53123"/>
                    <a:pt x="267787" y="50958"/>
                  </a:cubicBezTo>
                  <a:cubicBezTo>
                    <a:pt x="271091" y="49410"/>
                    <a:pt x="275018" y="50557"/>
                    <a:pt x="276974" y="53638"/>
                  </a:cubicBezTo>
                  <a:cubicBezTo>
                    <a:pt x="278945" y="56680"/>
                    <a:pt x="278441" y="60707"/>
                    <a:pt x="275788" y="63168"/>
                  </a:cubicBezTo>
                  <a:cubicBezTo>
                    <a:pt x="259296" y="78296"/>
                    <a:pt x="248287" y="98523"/>
                    <a:pt x="244523" y="120647"/>
                  </a:cubicBezTo>
                  <a:cubicBezTo>
                    <a:pt x="240226" y="146110"/>
                    <a:pt x="254895" y="180210"/>
                    <a:pt x="265564" y="203737"/>
                  </a:cubicBezTo>
                  <a:lnTo>
                    <a:pt x="266898" y="206567"/>
                  </a:lnTo>
                  <a:cubicBezTo>
                    <a:pt x="267505" y="207899"/>
                    <a:pt x="268202" y="209192"/>
                    <a:pt x="268972" y="210438"/>
                  </a:cubicBezTo>
                  <a:cubicBezTo>
                    <a:pt x="272173" y="214813"/>
                    <a:pt x="274218" y="219939"/>
                    <a:pt x="274899" y="225329"/>
                  </a:cubicBezTo>
                  <a:cubicBezTo>
                    <a:pt x="274899" y="225329"/>
                    <a:pt x="274899" y="225329"/>
                    <a:pt x="264527" y="453606"/>
                  </a:cubicBezTo>
                  <a:cubicBezTo>
                    <a:pt x="264527" y="455541"/>
                    <a:pt x="262600" y="504234"/>
                    <a:pt x="181251" y="521210"/>
                  </a:cubicBezTo>
                  <a:cubicBezTo>
                    <a:pt x="173471" y="522476"/>
                    <a:pt x="165574" y="522922"/>
                    <a:pt x="157690" y="522550"/>
                  </a:cubicBezTo>
                  <a:close/>
                  <a:moveTo>
                    <a:pt x="88343" y="457328"/>
                  </a:moveTo>
                  <a:cubicBezTo>
                    <a:pt x="100834" y="494317"/>
                    <a:pt x="139642" y="515313"/>
                    <a:pt x="177250" y="505426"/>
                  </a:cubicBezTo>
                  <a:cubicBezTo>
                    <a:pt x="246301" y="490535"/>
                    <a:pt x="248672" y="453308"/>
                    <a:pt x="248820" y="451670"/>
                  </a:cubicBezTo>
                  <a:cubicBezTo>
                    <a:pt x="248968" y="450032"/>
                    <a:pt x="259044" y="227116"/>
                    <a:pt x="259193" y="223840"/>
                  </a:cubicBezTo>
                  <a:cubicBezTo>
                    <a:pt x="259193" y="223840"/>
                    <a:pt x="256673" y="219373"/>
                    <a:pt x="255488" y="217288"/>
                  </a:cubicBezTo>
                  <a:cubicBezTo>
                    <a:pt x="254302" y="215543"/>
                    <a:pt x="253251" y="213699"/>
                    <a:pt x="252376" y="211779"/>
                  </a:cubicBezTo>
                  <a:lnTo>
                    <a:pt x="251191" y="209098"/>
                  </a:lnTo>
                  <a:cubicBezTo>
                    <a:pt x="239781" y="182890"/>
                    <a:pt x="224074" y="147301"/>
                    <a:pt x="229112" y="117371"/>
                  </a:cubicBezTo>
                  <a:cubicBezTo>
                    <a:pt x="231942" y="100175"/>
                    <a:pt x="238685" y="83869"/>
                    <a:pt x="248820" y="69720"/>
                  </a:cubicBezTo>
                  <a:cubicBezTo>
                    <a:pt x="235039" y="70554"/>
                    <a:pt x="221303" y="67565"/>
                    <a:pt x="209108" y="61083"/>
                  </a:cubicBezTo>
                  <a:cubicBezTo>
                    <a:pt x="195654" y="53407"/>
                    <a:pt x="184926" y="41691"/>
                    <a:pt x="178435" y="27579"/>
                  </a:cubicBezTo>
                  <a:cubicBezTo>
                    <a:pt x="174761" y="31254"/>
                    <a:pt x="170686" y="34500"/>
                    <a:pt x="166284" y="37258"/>
                  </a:cubicBezTo>
                  <a:cubicBezTo>
                    <a:pt x="152030" y="47677"/>
                    <a:pt x="134693" y="52928"/>
                    <a:pt x="117090" y="52149"/>
                  </a:cubicBezTo>
                  <a:cubicBezTo>
                    <a:pt x="103516" y="49610"/>
                    <a:pt x="90714" y="43898"/>
                    <a:pt x="79748" y="35471"/>
                  </a:cubicBezTo>
                  <a:lnTo>
                    <a:pt x="71747" y="30259"/>
                  </a:lnTo>
                  <a:cubicBezTo>
                    <a:pt x="70873" y="42863"/>
                    <a:pt x="64338" y="54379"/>
                    <a:pt x="53966" y="61530"/>
                  </a:cubicBezTo>
                  <a:cubicBezTo>
                    <a:pt x="43312" y="68381"/>
                    <a:pt x="30716" y="71520"/>
                    <a:pt x="18106" y="70464"/>
                  </a:cubicBezTo>
                  <a:cubicBezTo>
                    <a:pt x="20062" y="103367"/>
                    <a:pt x="19514" y="136371"/>
                    <a:pt x="16476" y="169191"/>
                  </a:cubicBezTo>
                  <a:cubicBezTo>
                    <a:pt x="16476" y="174849"/>
                    <a:pt x="16476" y="178721"/>
                    <a:pt x="16476" y="180210"/>
                  </a:cubicBezTo>
                  <a:lnTo>
                    <a:pt x="16476" y="187804"/>
                  </a:lnTo>
                  <a:cubicBezTo>
                    <a:pt x="15395" y="218353"/>
                    <a:pt x="16225" y="248942"/>
                    <a:pt x="18996" y="279383"/>
                  </a:cubicBezTo>
                  <a:cubicBezTo>
                    <a:pt x="25367" y="334330"/>
                    <a:pt x="93085" y="349221"/>
                    <a:pt x="94418" y="349370"/>
                  </a:cubicBezTo>
                  <a:cubicBezTo>
                    <a:pt x="98123" y="350248"/>
                    <a:pt x="100597" y="353757"/>
                    <a:pt x="100197" y="357560"/>
                  </a:cubicBezTo>
                  <a:close/>
                  <a:moveTo>
                    <a:pt x="6252" y="70167"/>
                  </a:moveTo>
                  <a:lnTo>
                    <a:pt x="6252" y="70167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92A53215-EF33-4147-8D48-876C7DEF2273}"/>
                </a:ext>
              </a:extLst>
            </p:cNvPr>
            <p:cNvSpPr/>
            <p:nvPr/>
          </p:nvSpPr>
          <p:spPr>
            <a:xfrm>
              <a:off x="10644243" y="2910294"/>
              <a:ext cx="36851" cy="76923"/>
            </a:xfrm>
            <a:custGeom>
              <a:avLst/>
              <a:gdLst>
                <a:gd name="connsiteX0" fmla="*/ 36407 w 36851"/>
                <a:gd name="connsiteY0" fmla="*/ 0 h 76923"/>
                <a:gd name="connsiteX1" fmla="*/ 1288 w 36851"/>
                <a:gd name="connsiteY1" fmla="*/ 69540 h 76923"/>
                <a:gd name="connsiteX2" fmla="*/ 36851 w 36851"/>
                <a:gd name="connsiteY2" fmla="*/ 75794 h 7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51" h="76923">
                  <a:moveTo>
                    <a:pt x="36407" y="0"/>
                  </a:moveTo>
                  <a:cubicBezTo>
                    <a:pt x="36407" y="0"/>
                    <a:pt x="-8047" y="58223"/>
                    <a:pt x="1288" y="69540"/>
                  </a:cubicBezTo>
                  <a:cubicBezTo>
                    <a:pt x="10624" y="80857"/>
                    <a:pt x="36851" y="75794"/>
                    <a:pt x="36851" y="75794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310547CC-CAE1-4499-B75A-CE83F9D8D6E7}"/>
                </a:ext>
              </a:extLst>
            </p:cNvPr>
            <p:cNvSpPr/>
            <p:nvPr/>
          </p:nvSpPr>
          <p:spPr>
            <a:xfrm>
              <a:off x="10637955" y="2902551"/>
              <a:ext cx="51285" cy="92119"/>
            </a:xfrm>
            <a:custGeom>
              <a:avLst/>
              <a:gdLst>
                <a:gd name="connsiteX0" fmla="*/ 30100 w 51285"/>
                <a:gd name="connsiteY0" fmla="*/ 92026 h 92119"/>
                <a:gd name="connsiteX1" fmla="*/ 2390 w 51285"/>
                <a:gd name="connsiteY1" fmla="*/ 81453 h 92119"/>
                <a:gd name="connsiteX2" fmla="*/ 37508 w 51285"/>
                <a:gd name="connsiteY2" fmla="*/ 2979 h 92119"/>
                <a:gd name="connsiteX3" fmla="*/ 47881 w 51285"/>
                <a:gd name="connsiteY3" fmla="*/ 1489 h 92119"/>
                <a:gd name="connsiteX4" fmla="*/ 49541 w 51285"/>
                <a:gd name="connsiteY4" fmla="*/ 11672 h 92119"/>
                <a:gd name="connsiteX5" fmla="*/ 49363 w 51285"/>
                <a:gd name="connsiteY5" fmla="*/ 11913 h 92119"/>
                <a:gd name="connsiteX6" fmla="*/ 14541 w 51285"/>
                <a:gd name="connsiteY6" fmla="*/ 73263 h 92119"/>
                <a:gd name="connsiteX7" fmla="*/ 42399 w 51285"/>
                <a:gd name="connsiteY7" fmla="*/ 75944 h 92119"/>
                <a:gd name="connsiteX8" fmla="*/ 51141 w 51285"/>
                <a:gd name="connsiteY8" fmla="*/ 81748 h 92119"/>
                <a:gd name="connsiteX9" fmla="*/ 51141 w 51285"/>
                <a:gd name="connsiteY9" fmla="*/ 81751 h 92119"/>
                <a:gd name="connsiteX10" fmla="*/ 45332 w 51285"/>
                <a:gd name="connsiteY10" fmla="*/ 90514 h 92119"/>
                <a:gd name="connsiteX11" fmla="*/ 45214 w 51285"/>
                <a:gd name="connsiteY11" fmla="*/ 90537 h 92119"/>
                <a:gd name="connsiteX12" fmla="*/ 30100 w 51285"/>
                <a:gd name="connsiteY12" fmla="*/ 92026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85" h="92119">
                  <a:moveTo>
                    <a:pt x="30100" y="92026"/>
                  </a:moveTo>
                  <a:cubicBezTo>
                    <a:pt x="19757" y="92784"/>
                    <a:pt x="9621" y="88914"/>
                    <a:pt x="2390" y="81453"/>
                  </a:cubicBezTo>
                  <a:cubicBezTo>
                    <a:pt x="-7686" y="68349"/>
                    <a:pt x="16023" y="31569"/>
                    <a:pt x="37508" y="2979"/>
                  </a:cubicBezTo>
                  <a:cubicBezTo>
                    <a:pt x="39968" y="-311"/>
                    <a:pt x="44606" y="-978"/>
                    <a:pt x="47881" y="1489"/>
                  </a:cubicBezTo>
                  <a:cubicBezTo>
                    <a:pt x="51141" y="3841"/>
                    <a:pt x="51882" y="8399"/>
                    <a:pt x="49541" y="11672"/>
                  </a:cubicBezTo>
                  <a:cubicBezTo>
                    <a:pt x="49481" y="11754"/>
                    <a:pt x="49422" y="11834"/>
                    <a:pt x="49363" y="11913"/>
                  </a:cubicBezTo>
                  <a:cubicBezTo>
                    <a:pt x="29655" y="38270"/>
                    <a:pt x="13355" y="66860"/>
                    <a:pt x="14541" y="73263"/>
                  </a:cubicBezTo>
                  <a:cubicBezTo>
                    <a:pt x="18097" y="77582"/>
                    <a:pt x="33359" y="77582"/>
                    <a:pt x="42399" y="75944"/>
                  </a:cubicBezTo>
                  <a:cubicBezTo>
                    <a:pt x="46414" y="75120"/>
                    <a:pt x="50326" y="77719"/>
                    <a:pt x="51141" y="81748"/>
                  </a:cubicBezTo>
                  <a:cubicBezTo>
                    <a:pt x="51141" y="81750"/>
                    <a:pt x="51141" y="81750"/>
                    <a:pt x="51141" y="81751"/>
                  </a:cubicBezTo>
                  <a:cubicBezTo>
                    <a:pt x="51941" y="85784"/>
                    <a:pt x="49348" y="89706"/>
                    <a:pt x="45332" y="90514"/>
                  </a:cubicBezTo>
                  <a:cubicBezTo>
                    <a:pt x="45288" y="90522"/>
                    <a:pt x="45258" y="90529"/>
                    <a:pt x="45214" y="90537"/>
                  </a:cubicBezTo>
                  <a:cubicBezTo>
                    <a:pt x="40235" y="91500"/>
                    <a:pt x="35167" y="91999"/>
                    <a:pt x="30100" y="92026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A4EC668E-5BFA-473D-9D8F-1F1BC1BE9CD5}"/>
                </a:ext>
              </a:extLst>
            </p:cNvPr>
            <p:cNvSpPr/>
            <p:nvPr/>
          </p:nvSpPr>
          <p:spPr>
            <a:xfrm>
              <a:off x="10693837" y="3079156"/>
              <a:ext cx="87128" cy="86664"/>
            </a:xfrm>
            <a:custGeom>
              <a:avLst/>
              <a:gdLst>
                <a:gd name="connsiteX0" fmla="*/ 741 w 87128"/>
                <a:gd name="connsiteY0" fmla="*/ 16082 h 86664"/>
                <a:gd name="connsiteX1" fmla="*/ 87129 w 87128"/>
                <a:gd name="connsiteY1" fmla="*/ 0 h 86664"/>
                <a:gd name="connsiteX2" fmla="*/ 0 w 87128"/>
                <a:gd name="connsiteY2" fmla="*/ 86665 h 8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28" h="86664">
                  <a:moveTo>
                    <a:pt x="741" y="16082"/>
                  </a:moveTo>
                  <a:cubicBezTo>
                    <a:pt x="741" y="16082"/>
                    <a:pt x="60012" y="16082"/>
                    <a:pt x="87129" y="0"/>
                  </a:cubicBezTo>
                  <a:cubicBezTo>
                    <a:pt x="87129" y="0"/>
                    <a:pt x="64013" y="69540"/>
                    <a:pt x="0" y="8666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D96425D5-999C-42E7-88BE-6D3CC632865B}"/>
                </a:ext>
              </a:extLst>
            </p:cNvPr>
            <p:cNvSpPr/>
            <p:nvPr/>
          </p:nvSpPr>
          <p:spPr>
            <a:xfrm>
              <a:off x="10686423" y="3071574"/>
              <a:ext cx="101856" cy="101693"/>
            </a:xfrm>
            <a:custGeom>
              <a:avLst/>
              <a:gdLst>
                <a:gd name="connsiteX0" fmla="*/ 7414 w 101856"/>
                <a:gd name="connsiteY0" fmla="*/ 101692 h 101693"/>
                <a:gd name="connsiteX1" fmla="*/ 2821 w 101856"/>
                <a:gd name="connsiteY1" fmla="*/ 100203 h 101693"/>
                <a:gd name="connsiteX2" fmla="*/ 5 w 101856"/>
                <a:gd name="connsiteY2" fmla="*/ 94247 h 101693"/>
                <a:gd name="connsiteX3" fmla="*/ 746 w 101856"/>
                <a:gd name="connsiteY3" fmla="*/ 23664 h 101693"/>
                <a:gd name="connsiteX4" fmla="*/ 8155 w 101856"/>
                <a:gd name="connsiteY4" fmla="*/ 16219 h 101693"/>
                <a:gd name="connsiteX5" fmla="*/ 8155 w 101856"/>
                <a:gd name="connsiteY5" fmla="*/ 16219 h 101693"/>
                <a:gd name="connsiteX6" fmla="*/ 90691 w 101856"/>
                <a:gd name="connsiteY6" fmla="*/ 1328 h 101693"/>
                <a:gd name="connsiteX7" fmla="*/ 99137 w 101856"/>
                <a:gd name="connsiteY7" fmla="*/ 1328 h 101693"/>
                <a:gd name="connsiteX8" fmla="*/ 101507 w 101856"/>
                <a:gd name="connsiteY8" fmla="*/ 9518 h 101693"/>
                <a:gd name="connsiteX9" fmla="*/ 9193 w 101856"/>
                <a:gd name="connsiteY9" fmla="*/ 101096 h 101693"/>
                <a:gd name="connsiteX10" fmla="*/ 15416 w 101856"/>
                <a:gd name="connsiteY10" fmla="*/ 31110 h 101693"/>
                <a:gd name="connsiteX11" fmla="*/ 15416 w 101856"/>
                <a:gd name="connsiteY11" fmla="*/ 84121 h 101693"/>
                <a:gd name="connsiteX12" fmla="*/ 80763 w 101856"/>
                <a:gd name="connsiteY12" fmla="*/ 21877 h 101693"/>
                <a:gd name="connsiteX13" fmla="*/ 15416 w 101856"/>
                <a:gd name="connsiteY13" fmla="*/ 31556 h 1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56" h="101693">
                  <a:moveTo>
                    <a:pt x="7414" y="101692"/>
                  </a:moveTo>
                  <a:cubicBezTo>
                    <a:pt x="5755" y="101722"/>
                    <a:pt x="4140" y="101201"/>
                    <a:pt x="2821" y="100203"/>
                  </a:cubicBezTo>
                  <a:cubicBezTo>
                    <a:pt x="968" y="98803"/>
                    <a:pt x="-83" y="96570"/>
                    <a:pt x="5" y="94247"/>
                  </a:cubicBezTo>
                  <a:lnTo>
                    <a:pt x="746" y="23664"/>
                  </a:lnTo>
                  <a:cubicBezTo>
                    <a:pt x="746" y="19553"/>
                    <a:pt x="4066" y="16219"/>
                    <a:pt x="8155" y="16219"/>
                  </a:cubicBezTo>
                  <a:lnTo>
                    <a:pt x="8155" y="16219"/>
                  </a:lnTo>
                  <a:cubicBezTo>
                    <a:pt x="11267" y="16219"/>
                    <a:pt x="65796" y="16219"/>
                    <a:pt x="90691" y="1328"/>
                  </a:cubicBezTo>
                  <a:cubicBezTo>
                    <a:pt x="93224" y="-443"/>
                    <a:pt x="96603" y="-443"/>
                    <a:pt x="99137" y="1328"/>
                  </a:cubicBezTo>
                  <a:cubicBezTo>
                    <a:pt x="101493" y="3335"/>
                    <a:pt x="102426" y="6558"/>
                    <a:pt x="101507" y="9518"/>
                  </a:cubicBezTo>
                  <a:cubicBezTo>
                    <a:pt x="100471" y="12496"/>
                    <a:pt x="76317" y="82930"/>
                    <a:pt x="9193" y="101096"/>
                  </a:cubicBezTo>
                  <a:close/>
                  <a:moveTo>
                    <a:pt x="15416" y="31110"/>
                  </a:moveTo>
                  <a:lnTo>
                    <a:pt x="15416" y="84121"/>
                  </a:lnTo>
                  <a:cubicBezTo>
                    <a:pt x="43866" y="71836"/>
                    <a:pt x="67041" y="49772"/>
                    <a:pt x="80763" y="21877"/>
                  </a:cubicBezTo>
                  <a:cubicBezTo>
                    <a:pt x="59455" y="27790"/>
                    <a:pt x="37509" y="31043"/>
                    <a:pt x="15416" y="31556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DA61F0BD-44BD-458D-881D-93DF54F625FC}"/>
                </a:ext>
              </a:extLst>
            </p:cNvPr>
            <p:cNvSpPr/>
            <p:nvPr/>
          </p:nvSpPr>
          <p:spPr>
            <a:xfrm>
              <a:off x="10879097" y="3867917"/>
              <a:ext cx="318857" cy="81622"/>
            </a:xfrm>
            <a:custGeom>
              <a:avLst/>
              <a:gdLst>
                <a:gd name="connsiteX0" fmla="*/ 310989 w 318857"/>
                <a:gd name="connsiteY0" fmla="*/ 81608 h 81622"/>
                <a:gd name="connsiteX1" fmla="*/ 310248 w 318857"/>
                <a:gd name="connsiteY1" fmla="*/ 81608 h 81622"/>
                <a:gd name="connsiteX2" fmla="*/ 3816 w 318857"/>
                <a:gd name="connsiteY2" fmla="*/ 13855 h 81622"/>
                <a:gd name="connsiteX3" fmla="*/ 867 w 318857"/>
                <a:gd name="connsiteY3" fmla="*/ 3968 h 81622"/>
                <a:gd name="connsiteX4" fmla="*/ 1000 w 318857"/>
                <a:gd name="connsiteY4" fmla="*/ 3729 h 81622"/>
                <a:gd name="connsiteX5" fmla="*/ 11076 w 318857"/>
                <a:gd name="connsiteY5" fmla="*/ 900 h 81622"/>
                <a:gd name="connsiteX6" fmla="*/ 311879 w 318857"/>
                <a:gd name="connsiteY6" fmla="*/ 66717 h 81622"/>
                <a:gd name="connsiteX7" fmla="*/ 318843 w 318857"/>
                <a:gd name="connsiteY7" fmla="*/ 74610 h 81622"/>
                <a:gd name="connsiteX8" fmla="*/ 310989 w 318857"/>
                <a:gd name="connsiteY8" fmla="*/ 81608 h 8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857" h="81622">
                  <a:moveTo>
                    <a:pt x="310989" y="81608"/>
                  </a:moveTo>
                  <a:lnTo>
                    <a:pt x="310248" y="81608"/>
                  </a:lnTo>
                  <a:cubicBezTo>
                    <a:pt x="300617" y="80417"/>
                    <a:pt x="75386" y="54209"/>
                    <a:pt x="3816" y="13855"/>
                  </a:cubicBezTo>
                  <a:cubicBezTo>
                    <a:pt x="289" y="11949"/>
                    <a:pt x="-1030" y="7527"/>
                    <a:pt x="867" y="3968"/>
                  </a:cubicBezTo>
                  <a:cubicBezTo>
                    <a:pt x="912" y="3893"/>
                    <a:pt x="956" y="3804"/>
                    <a:pt x="1000" y="3729"/>
                  </a:cubicBezTo>
                  <a:cubicBezTo>
                    <a:pt x="3060" y="230"/>
                    <a:pt x="7505" y="-1021"/>
                    <a:pt x="11076" y="900"/>
                  </a:cubicBezTo>
                  <a:cubicBezTo>
                    <a:pt x="79980" y="39765"/>
                    <a:pt x="309656" y="66420"/>
                    <a:pt x="311879" y="66717"/>
                  </a:cubicBezTo>
                  <a:cubicBezTo>
                    <a:pt x="315968" y="66971"/>
                    <a:pt x="319095" y="70500"/>
                    <a:pt x="318843" y="74610"/>
                  </a:cubicBezTo>
                  <a:cubicBezTo>
                    <a:pt x="318591" y="78719"/>
                    <a:pt x="315079" y="81861"/>
                    <a:pt x="310989" y="8160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C5C68A0D-A138-4946-AA2A-7E1801DB93F4}"/>
                </a:ext>
              </a:extLst>
            </p:cNvPr>
            <p:cNvSpPr/>
            <p:nvPr/>
          </p:nvSpPr>
          <p:spPr>
            <a:xfrm>
              <a:off x="10822456" y="3262909"/>
              <a:ext cx="610757" cy="854401"/>
            </a:xfrm>
            <a:custGeom>
              <a:avLst/>
              <a:gdLst>
                <a:gd name="connsiteX0" fmla="*/ 307618 w 610757"/>
                <a:gd name="connsiteY0" fmla="*/ 0 h 854401"/>
                <a:gd name="connsiteX1" fmla="*/ 563078 w 610757"/>
                <a:gd name="connsiteY1" fmla="*/ 805892 h 854401"/>
                <a:gd name="connsiteX2" fmla="*/ 0 w 610757"/>
                <a:gd name="connsiteY2" fmla="*/ 705825 h 854401"/>
                <a:gd name="connsiteX3" fmla="*/ 23412 w 610757"/>
                <a:gd name="connsiteY3" fmla="*/ 493184 h 854401"/>
                <a:gd name="connsiteX4" fmla="*/ 335328 w 610757"/>
                <a:gd name="connsiteY4" fmla="*/ 584912 h 854401"/>
                <a:gd name="connsiteX5" fmla="*/ 192187 w 610757"/>
                <a:gd name="connsiteY5" fmla="*/ 306602 h 854401"/>
                <a:gd name="connsiteX6" fmla="*/ 178555 w 610757"/>
                <a:gd name="connsiteY6" fmla="*/ 136102 h 854401"/>
                <a:gd name="connsiteX7" fmla="*/ 307618 w 610757"/>
                <a:gd name="connsiteY7" fmla="*/ 0 h 8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757" h="854401">
                  <a:moveTo>
                    <a:pt x="307618" y="0"/>
                  </a:moveTo>
                  <a:cubicBezTo>
                    <a:pt x="307618" y="0"/>
                    <a:pt x="754524" y="640305"/>
                    <a:pt x="563078" y="805892"/>
                  </a:cubicBezTo>
                  <a:cubicBezTo>
                    <a:pt x="387635" y="957331"/>
                    <a:pt x="0" y="705825"/>
                    <a:pt x="0" y="705825"/>
                  </a:cubicBezTo>
                  <a:lnTo>
                    <a:pt x="23412" y="493184"/>
                  </a:lnTo>
                  <a:cubicBezTo>
                    <a:pt x="23412" y="493184"/>
                    <a:pt x="330289" y="664875"/>
                    <a:pt x="335328" y="584912"/>
                  </a:cubicBezTo>
                  <a:cubicBezTo>
                    <a:pt x="342588" y="467274"/>
                    <a:pt x="192187" y="306602"/>
                    <a:pt x="192187" y="306602"/>
                  </a:cubicBezTo>
                  <a:cubicBezTo>
                    <a:pt x="164863" y="253963"/>
                    <a:pt x="159958" y="192449"/>
                    <a:pt x="178555" y="136102"/>
                  </a:cubicBezTo>
                  <a:cubicBezTo>
                    <a:pt x="196321" y="71967"/>
                    <a:pt x="244716" y="20922"/>
                    <a:pt x="307618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04AA6008-67FE-4F31-BBC5-E2D38BF36703}"/>
                </a:ext>
              </a:extLst>
            </p:cNvPr>
            <p:cNvSpPr/>
            <p:nvPr/>
          </p:nvSpPr>
          <p:spPr>
            <a:xfrm>
              <a:off x="10426589" y="3313144"/>
              <a:ext cx="95482" cy="465947"/>
            </a:xfrm>
            <a:custGeom>
              <a:avLst/>
              <a:gdLst>
                <a:gd name="connsiteX0" fmla="*/ 6307 w 95482"/>
                <a:gd name="connsiteY0" fmla="*/ 465881 h 465947"/>
                <a:gd name="connsiteX1" fmla="*/ 6307 w 95482"/>
                <a:gd name="connsiteY1" fmla="*/ 465881 h 465947"/>
                <a:gd name="connsiteX2" fmla="*/ 83 w 95482"/>
                <a:gd name="connsiteY2" fmla="*/ 457408 h 465947"/>
                <a:gd name="connsiteX3" fmla="*/ 83 w 95482"/>
                <a:gd name="connsiteY3" fmla="*/ 457394 h 465947"/>
                <a:gd name="connsiteX4" fmla="*/ 80840 w 95482"/>
                <a:gd name="connsiteY4" fmla="*/ 6053 h 465947"/>
                <a:gd name="connsiteX5" fmla="*/ 89435 w 95482"/>
                <a:gd name="connsiteY5" fmla="*/ 96 h 465947"/>
                <a:gd name="connsiteX6" fmla="*/ 95362 w 95482"/>
                <a:gd name="connsiteY6" fmla="*/ 8882 h 465947"/>
                <a:gd name="connsiteX7" fmla="*/ 14753 w 95482"/>
                <a:gd name="connsiteY7" fmla="*/ 459627 h 465947"/>
                <a:gd name="connsiteX8" fmla="*/ 6307 w 95482"/>
                <a:gd name="connsiteY8" fmla="*/ 465881 h 46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82" h="465947">
                  <a:moveTo>
                    <a:pt x="6307" y="465881"/>
                  </a:moveTo>
                  <a:lnTo>
                    <a:pt x="6307" y="465881"/>
                  </a:lnTo>
                  <a:cubicBezTo>
                    <a:pt x="2261" y="465271"/>
                    <a:pt x="-524" y="461473"/>
                    <a:pt x="83" y="457408"/>
                  </a:cubicBezTo>
                  <a:cubicBezTo>
                    <a:pt x="83" y="457408"/>
                    <a:pt x="83" y="457394"/>
                    <a:pt x="83" y="457394"/>
                  </a:cubicBezTo>
                  <a:cubicBezTo>
                    <a:pt x="13864" y="364475"/>
                    <a:pt x="80100" y="9626"/>
                    <a:pt x="80840" y="6053"/>
                  </a:cubicBezTo>
                  <a:cubicBezTo>
                    <a:pt x="81655" y="2077"/>
                    <a:pt x="85449" y="-544"/>
                    <a:pt x="89435" y="96"/>
                  </a:cubicBezTo>
                  <a:cubicBezTo>
                    <a:pt x="93451" y="915"/>
                    <a:pt x="96088" y="4817"/>
                    <a:pt x="95362" y="8882"/>
                  </a:cubicBezTo>
                  <a:cubicBezTo>
                    <a:pt x="94621" y="12456"/>
                    <a:pt x="28385" y="366262"/>
                    <a:pt x="14753" y="459627"/>
                  </a:cubicBezTo>
                  <a:cubicBezTo>
                    <a:pt x="14071" y="463662"/>
                    <a:pt x="10337" y="466417"/>
                    <a:pt x="6307" y="46588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48059DF7-017A-48E9-858D-17DFCB5D47BD}"/>
                </a:ext>
              </a:extLst>
            </p:cNvPr>
            <p:cNvSpPr/>
            <p:nvPr/>
          </p:nvSpPr>
          <p:spPr>
            <a:xfrm>
              <a:off x="10220919" y="3483442"/>
              <a:ext cx="650135" cy="576275"/>
            </a:xfrm>
            <a:custGeom>
              <a:avLst/>
              <a:gdLst>
                <a:gd name="connsiteX0" fmla="*/ 149594 w 650135"/>
                <a:gd name="connsiteY0" fmla="*/ 576275 h 576275"/>
                <a:gd name="connsiteX1" fmla="*/ 595166 w 650135"/>
                <a:gd name="connsiteY1" fmla="*/ 576275 h 576275"/>
                <a:gd name="connsiteX2" fmla="*/ 650125 w 650135"/>
                <a:gd name="connsiteY2" fmla="*/ 518960 h 576275"/>
                <a:gd name="connsiteX3" fmla="*/ 648807 w 650135"/>
                <a:gd name="connsiteY3" fmla="*/ 507777 h 576275"/>
                <a:gd name="connsiteX4" fmla="*/ 554121 w 650135"/>
                <a:gd name="connsiteY4" fmla="*/ 47502 h 576275"/>
                <a:gd name="connsiteX5" fmla="*/ 497369 w 650135"/>
                <a:gd name="connsiteY5" fmla="*/ 0 h 576275"/>
                <a:gd name="connsiteX6" fmla="*/ 58316 w 650135"/>
                <a:gd name="connsiteY6" fmla="*/ 0 h 576275"/>
                <a:gd name="connsiteX7" fmla="*/ 8 w 650135"/>
                <a:gd name="connsiteY7" fmla="*/ 60516 h 576275"/>
                <a:gd name="connsiteX8" fmla="*/ 1416 w 650135"/>
                <a:gd name="connsiteY8" fmla="*/ 72518 h 576275"/>
                <a:gd name="connsiteX9" fmla="*/ 95954 w 650135"/>
                <a:gd name="connsiteY9" fmla="*/ 531305 h 576275"/>
                <a:gd name="connsiteX10" fmla="*/ 149594 w 650135"/>
                <a:gd name="connsiteY10" fmla="*/ 576275 h 5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35" h="576275">
                  <a:moveTo>
                    <a:pt x="149594" y="576275"/>
                  </a:moveTo>
                  <a:lnTo>
                    <a:pt x="595166" y="576275"/>
                  </a:lnTo>
                  <a:cubicBezTo>
                    <a:pt x="626091" y="575694"/>
                    <a:pt x="650703" y="550037"/>
                    <a:pt x="650125" y="518960"/>
                  </a:cubicBezTo>
                  <a:cubicBezTo>
                    <a:pt x="650066" y="515193"/>
                    <a:pt x="649622" y="511455"/>
                    <a:pt x="648807" y="507777"/>
                  </a:cubicBezTo>
                  <a:lnTo>
                    <a:pt x="554121" y="47502"/>
                  </a:lnTo>
                  <a:cubicBezTo>
                    <a:pt x="548535" y="20311"/>
                    <a:pt x="524989" y="611"/>
                    <a:pt x="497369" y="0"/>
                  </a:cubicBezTo>
                  <a:lnTo>
                    <a:pt x="58316" y="0"/>
                  </a:lnTo>
                  <a:cubicBezTo>
                    <a:pt x="25583" y="521"/>
                    <a:pt x="-526" y="27622"/>
                    <a:pt x="8" y="60516"/>
                  </a:cubicBezTo>
                  <a:cubicBezTo>
                    <a:pt x="67" y="64552"/>
                    <a:pt x="541" y="68572"/>
                    <a:pt x="1416" y="72518"/>
                  </a:cubicBezTo>
                  <a:lnTo>
                    <a:pt x="95954" y="531305"/>
                  </a:lnTo>
                  <a:cubicBezTo>
                    <a:pt x="100888" y="557215"/>
                    <a:pt x="123337" y="576037"/>
                    <a:pt x="149594" y="576275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1DF36286-B897-4230-AC11-DE9EF8F55320}"/>
                </a:ext>
              </a:extLst>
            </p:cNvPr>
            <p:cNvSpPr/>
            <p:nvPr/>
          </p:nvSpPr>
          <p:spPr>
            <a:xfrm>
              <a:off x="10214342" y="3476592"/>
              <a:ext cx="663456" cy="589825"/>
            </a:xfrm>
            <a:custGeom>
              <a:avLst/>
              <a:gdLst>
                <a:gd name="connsiteX0" fmla="*/ 601742 w 663456"/>
                <a:gd name="connsiteY0" fmla="*/ 589826 h 589825"/>
                <a:gd name="connsiteX1" fmla="*/ 156170 w 663456"/>
                <a:gd name="connsiteY1" fmla="*/ 589826 h 589825"/>
                <a:gd name="connsiteX2" fmla="*/ 95862 w 663456"/>
                <a:gd name="connsiteY2" fmla="*/ 539495 h 589825"/>
                <a:gd name="connsiteX3" fmla="*/ 1472 w 663456"/>
                <a:gd name="connsiteY3" fmla="*/ 80708 h 589825"/>
                <a:gd name="connsiteX4" fmla="*/ 15104 w 663456"/>
                <a:gd name="connsiteY4" fmla="*/ 23974 h 589825"/>
                <a:gd name="connsiteX5" fmla="*/ 64893 w 663456"/>
                <a:gd name="connsiteY5" fmla="*/ 0 h 589825"/>
                <a:gd name="connsiteX6" fmla="*/ 503945 w 663456"/>
                <a:gd name="connsiteY6" fmla="*/ 0 h 589825"/>
                <a:gd name="connsiteX7" fmla="*/ 567365 w 663456"/>
                <a:gd name="connsiteY7" fmla="*/ 53011 h 589825"/>
                <a:gd name="connsiteX8" fmla="*/ 662051 w 663456"/>
                <a:gd name="connsiteY8" fmla="*/ 513138 h 589825"/>
                <a:gd name="connsiteX9" fmla="*/ 649159 w 663456"/>
                <a:gd name="connsiteY9" fmla="*/ 567043 h 589825"/>
                <a:gd name="connsiteX10" fmla="*/ 601742 w 663456"/>
                <a:gd name="connsiteY10" fmla="*/ 589826 h 589825"/>
                <a:gd name="connsiteX11" fmla="*/ 64893 w 663456"/>
                <a:gd name="connsiteY11" fmla="*/ 13700 h 589825"/>
                <a:gd name="connsiteX12" fmla="*/ 25625 w 663456"/>
                <a:gd name="connsiteY12" fmla="*/ 32611 h 589825"/>
                <a:gd name="connsiteX13" fmla="*/ 14660 w 663456"/>
                <a:gd name="connsiteY13" fmla="*/ 77283 h 589825"/>
                <a:gd name="connsiteX14" fmla="*/ 109198 w 663456"/>
                <a:gd name="connsiteY14" fmla="*/ 536219 h 589825"/>
                <a:gd name="connsiteX15" fmla="*/ 156170 w 663456"/>
                <a:gd name="connsiteY15" fmla="*/ 575679 h 589825"/>
                <a:gd name="connsiteX16" fmla="*/ 601742 w 663456"/>
                <a:gd name="connsiteY16" fmla="*/ 575679 h 589825"/>
                <a:gd name="connsiteX17" fmla="*/ 638639 w 663456"/>
                <a:gd name="connsiteY17" fmla="*/ 557810 h 589825"/>
                <a:gd name="connsiteX18" fmla="*/ 648863 w 663456"/>
                <a:gd name="connsiteY18" fmla="*/ 515372 h 589825"/>
                <a:gd name="connsiteX19" fmla="*/ 554029 w 663456"/>
                <a:gd name="connsiteY19" fmla="*/ 55096 h 589825"/>
                <a:gd name="connsiteX20" fmla="*/ 503945 w 663456"/>
                <a:gd name="connsiteY20" fmla="*/ 13104 h 5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3456" h="589825">
                  <a:moveTo>
                    <a:pt x="601742" y="589826"/>
                  </a:moveTo>
                  <a:lnTo>
                    <a:pt x="156170" y="589826"/>
                  </a:lnTo>
                  <a:cubicBezTo>
                    <a:pt x="126772" y="589424"/>
                    <a:pt x="101655" y="568457"/>
                    <a:pt x="95862" y="539495"/>
                  </a:cubicBezTo>
                  <a:lnTo>
                    <a:pt x="1472" y="80708"/>
                  </a:lnTo>
                  <a:cubicBezTo>
                    <a:pt x="-2766" y="60695"/>
                    <a:pt x="2257" y="39833"/>
                    <a:pt x="15104" y="23974"/>
                  </a:cubicBezTo>
                  <a:cubicBezTo>
                    <a:pt x="27255" y="8845"/>
                    <a:pt x="45555" y="45"/>
                    <a:pt x="64893" y="0"/>
                  </a:cubicBezTo>
                  <a:lnTo>
                    <a:pt x="503945" y="0"/>
                  </a:lnTo>
                  <a:cubicBezTo>
                    <a:pt x="534869" y="447"/>
                    <a:pt x="561290" y="22530"/>
                    <a:pt x="567365" y="53011"/>
                  </a:cubicBezTo>
                  <a:lnTo>
                    <a:pt x="662051" y="513138"/>
                  </a:lnTo>
                  <a:cubicBezTo>
                    <a:pt x="666081" y="532139"/>
                    <a:pt x="661340" y="551958"/>
                    <a:pt x="649159" y="567043"/>
                  </a:cubicBezTo>
                  <a:cubicBezTo>
                    <a:pt x="637557" y="581397"/>
                    <a:pt x="620146" y="589766"/>
                    <a:pt x="601742" y="589826"/>
                  </a:cubicBezTo>
                  <a:close/>
                  <a:moveTo>
                    <a:pt x="64893" y="13700"/>
                  </a:moveTo>
                  <a:cubicBezTo>
                    <a:pt x="49630" y="13700"/>
                    <a:pt x="35183" y="20654"/>
                    <a:pt x="25625" y="32611"/>
                  </a:cubicBezTo>
                  <a:cubicBezTo>
                    <a:pt x="15564" y="45134"/>
                    <a:pt x="11548" y="61499"/>
                    <a:pt x="14660" y="77283"/>
                  </a:cubicBezTo>
                  <a:lnTo>
                    <a:pt x="109198" y="536219"/>
                  </a:lnTo>
                  <a:cubicBezTo>
                    <a:pt x="113613" y="558868"/>
                    <a:pt x="133202" y="575337"/>
                    <a:pt x="156170" y="575679"/>
                  </a:cubicBezTo>
                  <a:lnTo>
                    <a:pt x="601742" y="575679"/>
                  </a:lnTo>
                  <a:cubicBezTo>
                    <a:pt x="616086" y="575605"/>
                    <a:pt x="629645" y="569038"/>
                    <a:pt x="638639" y="557810"/>
                  </a:cubicBezTo>
                  <a:cubicBezTo>
                    <a:pt x="648270" y="545957"/>
                    <a:pt x="652034" y="530337"/>
                    <a:pt x="648863" y="515372"/>
                  </a:cubicBezTo>
                  <a:lnTo>
                    <a:pt x="554029" y="55096"/>
                  </a:lnTo>
                  <a:cubicBezTo>
                    <a:pt x="549273" y="30973"/>
                    <a:pt x="528409" y="13476"/>
                    <a:pt x="503945" y="1310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81E9C5F1-473D-4A13-A34F-B611A9AE1617}"/>
                </a:ext>
              </a:extLst>
            </p:cNvPr>
            <p:cNvSpPr/>
            <p:nvPr/>
          </p:nvSpPr>
          <p:spPr>
            <a:xfrm>
              <a:off x="10761595" y="3690842"/>
              <a:ext cx="147526" cy="253645"/>
            </a:xfrm>
            <a:custGeom>
              <a:avLst/>
              <a:gdLst>
                <a:gd name="connsiteX0" fmla="*/ 146212 w 147526"/>
                <a:gd name="connsiteY0" fmla="*/ 137770 h 253645"/>
                <a:gd name="connsiteX1" fmla="*/ 142656 w 147526"/>
                <a:gd name="connsiteY1" fmla="*/ 89673 h 253645"/>
                <a:gd name="connsiteX2" fmla="*/ 122948 w 147526"/>
                <a:gd name="connsiteY2" fmla="*/ 61678 h 253645"/>
                <a:gd name="connsiteX3" fmla="*/ 78495 w 147526"/>
                <a:gd name="connsiteY3" fmla="*/ 19835 h 253645"/>
                <a:gd name="connsiteX4" fmla="*/ 29151 w 147526"/>
                <a:gd name="connsiteY4" fmla="*/ 774 h 253645"/>
                <a:gd name="connsiteX5" fmla="*/ 71382 w 147526"/>
                <a:gd name="connsiteY5" fmla="*/ 67485 h 253645"/>
                <a:gd name="connsiteX6" fmla="*/ 44265 w 147526"/>
                <a:gd name="connsiteY6" fmla="*/ 49467 h 253645"/>
                <a:gd name="connsiteX7" fmla="*/ 24557 w 147526"/>
                <a:gd name="connsiteY7" fmla="*/ 54679 h 253645"/>
                <a:gd name="connsiteX8" fmla="*/ 26188 w 147526"/>
                <a:gd name="connsiteY8" fmla="*/ 68528 h 253645"/>
                <a:gd name="connsiteX9" fmla="*/ 63232 w 147526"/>
                <a:gd name="connsiteY9" fmla="*/ 115285 h 253645"/>
                <a:gd name="connsiteX10" fmla="*/ 46043 w 147526"/>
                <a:gd name="connsiteY10" fmla="*/ 104266 h 253645"/>
                <a:gd name="connsiteX11" fmla="*/ 31226 w 147526"/>
                <a:gd name="connsiteY11" fmla="*/ 97862 h 253645"/>
                <a:gd name="connsiteX12" fmla="*/ 18038 w 147526"/>
                <a:gd name="connsiteY12" fmla="*/ 104712 h 253645"/>
                <a:gd name="connsiteX13" fmla="*/ 19223 w 147526"/>
                <a:gd name="connsiteY13" fmla="*/ 116774 h 253645"/>
                <a:gd name="connsiteX14" fmla="*/ 40561 w 147526"/>
                <a:gd name="connsiteY14" fmla="*/ 143429 h 253645"/>
                <a:gd name="connsiteX15" fmla="*/ 18927 w 147526"/>
                <a:gd name="connsiteY15" fmla="*/ 132856 h 253645"/>
                <a:gd name="connsiteX16" fmla="*/ 108 w 147526"/>
                <a:gd name="connsiteY16" fmla="*/ 144769 h 253645"/>
                <a:gd name="connsiteX17" fmla="*/ 2775 w 147526"/>
                <a:gd name="connsiteY17" fmla="*/ 157724 h 253645"/>
                <a:gd name="connsiteX18" fmla="*/ 60713 w 147526"/>
                <a:gd name="connsiteY18" fmla="*/ 207459 h 253645"/>
                <a:gd name="connsiteX19" fmla="*/ 89163 w 147526"/>
                <a:gd name="connsiteY19" fmla="*/ 250196 h 253645"/>
                <a:gd name="connsiteX20" fmla="*/ 146212 w 147526"/>
                <a:gd name="connsiteY20" fmla="*/ 137770 h 25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526" h="253645">
                  <a:moveTo>
                    <a:pt x="146212" y="137770"/>
                  </a:moveTo>
                  <a:cubicBezTo>
                    <a:pt x="148790" y="121673"/>
                    <a:pt x="147560" y="105204"/>
                    <a:pt x="142656" y="89673"/>
                  </a:cubicBezTo>
                  <a:cubicBezTo>
                    <a:pt x="137795" y="79234"/>
                    <a:pt x="131128" y="69748"/>
                    <a:pt x="122948" y="61678"/>
                  </a:cubicBezTo>
                  <a:cubicBezTo>
                    <a:pt x="109034" y="46787"/>
                    <a:pt x="94187" y="32805"/>
                    <a:pt x="78495" y="19835"/>
                  </a:cubicBezTo>
                  <a:cubicBezTo>
                    <a:pt x="63677" y="8220"/>
                    <a:pt x="46933" y="-3097"/>
                    <a:pt x="29151" y="774"/>
                  </a:cubicBezTo>
                  <a:cubicBezTo>
                    <a:pt x="34633" y="27459"/>
                    <a:pt x="49659" y="51180"/>
                    <a:pt x="71382" y="67485"/>
                  </a:cubicBezTo>
                  <a:cubicBezTo>
                    <a:pt x="64284" y="58953"/>
                    <a:pt x="54860" y="52699"/>
                    <a:pt x="44265" y="49467"/>
                  </a:cubicBezTo>
                  <a:cubicBezTo>
                    <a:pt x="37153" y="47234"/>
                    <a:pt x="27521" y="47532"/>
                    <a:pt x="24557" y="54679"/>
                  </a:cubicBezTo>
                  <a:cubicBezTo>
                    <a:pt x="23180" y="59325"/>
                    <a:pt x="23772" y="64328"/>
                    <a:pt x="26188" y="68528"/>
                  </a:cubicBezTo>
                  <a:cubicBezTo>
                    <a:pt x="34486" y="86962"/>
                    <a:pt x="47214" y="103029"/>
                    <a:pt x="63232" y="115285"/>
                  </a:cubicBezTo>
                  <a:lnTo>
                    <a:pt x="46043" y="104266"/>
                  </a:lnTo>
                  <a:cubicBezTo>
                    <a:pt x="41657" y="101019"/>
                    <a:pt x="36590" y="98830"/>
                    <a:pt x="31226" y="97862"/>
                  </a:cubicBezTo>
                  <a:cubicBezTo>
                    <a:pt x="25802" y="96969"/>
                    <a:pt x="20453" y="99754"/>
                    <a:pt x="18038" y="104712"/>
                  </a:cubicBezTo>
                  <a:cubicBezTo>
                    <a:pt x="16956" y="108748"/>
                    <a:pt x="17371" y="113036"/>
                    <a:pt x="19223" y="116774"/>
                  </a:cubicBezTo>
                  <a:cubicBezTo>
                    <a:pt x="23698" y="127495"/>
                    <a:pt x="31092" y="136742"/>
                    <a:pt x="40561" y="143429"/>
                  </a:cubicBezTo>
                  <a:cubicBezTo>
                    <a:pt x="34367" y="138112"/>
                    <a:pt x="26913" y="134464"/>
                    <a:pt x="18927" y="132856"/>
                  </a:cubicBezTo>
                  <a:cubicBezTo>
                    <a:pt x="10584" y="131605"/>
                    <a:pt x="2583" y="136668"/>
                    <a:pt x="108" y="144769"/>
                  </a:cubicBezTo>
                  <a:cubicBezTo>
                    <a:pt x="-336" y="149266"/>
                    <a:pt x="597" y="153778"/>
                    <a:pt x="2775" y="157724"/>
                  </a:cubicBezTo>
                  <a:cubicBezTo>
                    <a:pt x="15519" y="183187"/>
                    <a:pt x="45895" y="186016"/>
                    <a:pt x="60713" y="207459"/>
                  </a:cubicBezTo>
                  <a:cubicBezTo>
                    <a:pt x="71826" y="223392"/>
                    <a:pt x="66640" y="240517"/>
                    <a:pt x="89163" y="250196"/>
                  </a:cubicBezTo>
                  <a:cubicBezTo>
                    <a:pt x="145471" y="273574"/>
                    <a:pt x="143100" y="171721"/>
                    <a:pt x="146212" y="13777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9C4581CD-52A5-4ADA-B3FE-87014A4D4284}"/>
                </a:ext>
              </a:extLst>
            </p:cNvPr>
            <p:cNvSpPr/>
            <p:nvPr/>
          </p:nvSpPr>
          <p:spPr>
            <a:xfrm>
              <a:off x="10754867" y="3682978"/>
              <a:ext cx="161040" cy="268929"/>
            </a:xfrm>
            <a:custGeom>
              <a:avLst/>
              <a:gdLst>
                <a:gd name="connsiteX0" fmla="*/ 112190 w 161040"/>
                <a:gd name="connsiteY0" fmla="*/ 268930 h 268929"/>
                <a:gd name="connsiteX1" fmla="*/ 93816 w 161040"/>
                <a:gd name="connsiteY1" fmla="*/ 264760 h 268929"/>
                <a:gd name="connsiteX2" fmla="*/ 68774 w 161040"/>
                <a:gd name="connsiteY2" fmla="*/ 234979 h 268929"/>
                <a:gd name="connsiteX3" fmla="*/ 62107 w 161040"/>
                <a:gd name="connsiteY3" fmla="*/ 220088 h 268929"/>
                <a:gd name="connsiteX4" fmla="*/ 37657 w 161040"/>
                <a:gd name="connsiteY4" fmla="*/ 200730 h 268929"/>
                <a:gd name="connsiteX5" fmla="*/ 3724 w 161040"/>
                <a:gd name="connsiteY5" fmla="*/ 169608 h 268929"/>
                <a:gd name="connsiteX6" fmla="*/ 316 w 161040"/>
                <a:gd name="connsiteY6" fmla="*/ 151739 h 268929"/>
                <a:gd name="connsiteX7" fmla="*/ 22543 w 161040"/>
                <a:gd name="connsiteY7" fmla="*/ 133870 h 268929"/>
                <a:gd name="connsiteX8" fmla="*/ 19876 w 161040"/>
                <a:gd name="connsiteY8" fmla="*/ 128062 h 268929"/>
                <a:gd name="connsiteX9" fmla="*/ 18542 w 161040"/>
                <a:gd name="connsiteY9" fmla="*/ 110491 h 268929"/>
                <a:gd name="connsiteX10" fmla="*/ 36768 w 161040"/>
                <a:gd name="connsiteY10" fmla="*/ 98728 h 268929"/>
                <a:gd name="connsiteX11" fmla="*/ 26543 w 161040"/>
                <a:gd name="connsiteY11" fmla="*/ 79965 h 268929"/>
                <a:gd name="connsiteX12" fmla="*/ 24765 w 161040"/>
                <a:gd name="connsiteY12" fmla="*/ 60160 h 268929"/>
                <a:gd name="connsiteX13" fmla="*/ 43880 w 161040"/>
                <a:gd name="connsiteY13" fmla="*/ 49290 h 268929"/>
                <a:gd name="connsiteX14" fmla="*/ 29063 w 161040"/>
                <a:gd name="connsiteY14" fmla="*/ 11170 h 268929"/>
                <a:gd name="connsiteX15" fmla="*/ 32945 w 161040"/>
                <a:gd name="connsiteY15" fmla="*/ 1163 h 268929"/>
                <a:gd name="connsiteX16" fmla="*/ 33656 w 161040"/>
                <a:gd name="connsiteY16" fmla="*/ 895 h 268929"/>
                <a:gd name="connsiteX17" fmla="*/ 89075 w 161040"/>
                <a:gd name="connsiteY17" fmla="*/ 21444 h 268929"/>
                <a:gd name="connsiteX18" fmla="*/ 134417 w 161040"/>
                <a:gd name="connsiteY18" fmla="*/ 64032 h 268929"/>
                <a:gd name="connsiteX19" fmla="*/ 155607 w 161040"/>
                <a:gd name="connsiteY19" fmla="*/ 93814 h 268929"/>
                <a:gd name="connsiteX20" fmla="*/ 159608 w 161040"/>
                <a:gd name="connsiteY20" fmla="*/ 145187 h 268929"/>
                <a:gd name="connsiteX21" fmla="*/ 159608 w 161040"/>
                <a:gd name="connsiteY21" fmla="*/ 145187 h 268929"/>
                <a:gd name="connsiteX22" fmla="*/ 158570 w 161040"/>
                <a:gd name="connsiteY22" fmla="*/ 160971 h 268929"/>
                <a:gd name="connsiteX23" fmla="*/ 128935 w 161040"/>
                <a:gd name="connsiteY23" fmla="*/ 262825 h 268929"/>
                <a:gd name="connsiteX24" fmla="*/ 112190 w 161040"/>
                <a:gd name="connsiteY24" fmla="*/ 268930 h 268929"/>
                <a:gd name="connsiteX25" fmla="*/ 24469 w 161040"/>
                <a:gd name="connsiteY25" fmla="*/ 147867 h 268929"/>
                <a:gd name="connsiteX26" fmla="*/ 14838 w 161040"/>
                <a:gd name="connsiteY26" fmla="*/ 153824 h 268929"/>
                <a:gd name="connsiteX27" fmla="*/ 16912 w 161040"/>
                <a:gd name="connsiteY27" fmla="*/ 162163 h 268929"/>
                <a:gd name="connsiteX28" fmla="*/ 45066 w 161040"/>
                <a:gd name="connsiteY28" fmla="*/ 187179 h 268929"/>
                <a:gd name="connsiteX29" fmla="*/ 74701 w 161040"/>
                <a:gd name="connsiteY29" fmla="*/ 210856 h 268929"/>
                <a:gd name="connsiteX30" fmla="*/ 83296 w 161040"/>
                <a:gd name="connsiteY30" fmla="*/ 229916 h 268929"/>
                <a:gd name="connsiteX31" fmla="*/ 100040 w 161040"/>
                <a:gd name="connsiteY31" fmla="*/ 251061 h 268929"/>
                <a:gd name="connsiteX32" fmla="*/ 121526 w 161040"/>
                <a:gd name="connsiteY32" fmla="*/ 251061 h 268929"/>
                <a:gd name="connsiteX33" fmla="*/ 144938 w 161040"/>
                <a:gd name="connsiteY33" fmla="*/ 161716 h 268929"/>
                <a:gd name="connsiteX34" fmla="*/ 145975 w 161040"/>
                <a:gd name="connsiteY34" fmla="*/ 145336 h 268929"/>
                <a:gd name="connsiteX35" fmla="*/ 142863 w 161040"/>
                <a:gd name="connsiteY35" fmla="*/ 100663 h 268929"/>
                <a:gd name="connsiteX36" fmla="*/ 124638 w 161040"/>
                <a:gd name="connsiteY36" fmla="*/ 74902 h 268929"/>
                <a:gd name="connsiteX37" fmla="*/ 80184 w 161040"/>
                <a:gd name="connsiteY37" fmla="*/ 33804 h 268929"/>
                <a:gd name="connsiteX38" fmla="*/ 45066 w 161040"/>
                <a:gd name="connsiteY38" fmla="*/ 15637 h 268929"/>
                <a:gd name="connsiteX39" fmla="*/ 69367 w 161040"/>
                <a:gd name="connsiteY39" fmla="*/ 57629 h 268929"/>
                <a:gd name="connsiteX40" fmla="*/ 84185 w 161040"/>
                <a:gd name="connsiteY40" fmla="*/ 70286 h 268929"/>
                <a:gd name="connsiteX41" fmla="*/ 84185 w 161040"/>
                <a:gd name="connsiteY41" fmla="*/ 80263 h 268929"/>
                <a:gd name="connsiteX42" fmla="*/ 74405 w 161040"/>
                <a:gd name="connsiteY42" fmla="*/ 81156 h 268929"/>
                <a:gd name="connsiteX43" fmla="*/ 60476 w 161040"/>
                <a:gd name="connsiteY43" fmla="*/ 69244 h 268929"/>
                <a:gd name="connsiteX44" fmla="*/ 49363 w 161040"/>
                <a:gd name="connsiteY44" fmla="*/ 64181 h 268929"/>
                <a:gd name="connsiteX45" fmla="*/ 38694 w 161040"/>
                <a:gd name="connsiteY45" fmla="*/ 65223 h 268929"/>
                <a:gd name="connsiteX46" fmla="*/ 40324 w 161040"/>
                <a:gd name="connsiteY46" fmla="*/ 73116 h 268929"/>
                <a:gd name="connsiteX47" fmla="*/ 74998 w 161040"/>
                <a:gd name="connsiteY47" fmla="*/ 117043 h 268929"/>
                <a:gd name="connsiteX48" fmla="*/ 76746 w 161040"/>
                <a:gd name="connsiteY48" fmla="*/ 126990 h 268929"/>
                <a:gd name="connsiteX49" fmla="*/ 76628 w 161040"/>
                <a:gd name="connsiteY49" fmla="*/ 127169 h 268929"/>
                <a:gd name="connsiteX50" fmla="*/ 66552 w 161040"/>
                <a:gd name="connsiteY50" fmla="*/ 129254 h 268929"/>
                <a:gd name="connsiteX51" fmla="*/ 49363 w 161040"/>
                <a:gd name="connsiteY51" fmla="*/ 118384 h 268929"/>
                <a:gd name="connsiteX52" fmla="*/ 38101 w 161040"/>
                <a:gd name="connsiteY52" fmla="*/ 113023 h 268929"/>
                <a:gd name="connsiteX53" fmla="*/ 32619 w 161040"/>
                <a:gd name="connsiteY53" fmla="*/ 115108 h 268929"/>
                <a:gd name="connsiteX54" fmla="*/ 33804 w 161040"/>
                <a:gd name="connsiteY54" fmla="*/ 121660 h 268929"/>
                <a:gd name="connsiteX55" fmla="*/ 50845 w 161040"/>
                <a:gd name="connsiteY55" fmla="*/ 143698 h 268929"/>
                <a:gd name="connsiteX56" fmla="*/ 52623 w 161040"/>
                <a:gd name="connsiteY56" fmla="*/ 145038 h 268929"/>
                <a:gd name="connsiteX57" fmla="*/ 54490 w 161040"/>
                <a:gd name="connsiteY57" fmla="*/ 155179 h 268929"/>
                <a:gd name="connsiteX58" fmla="*/ 54401 w 161040"/>
                <a:gd name="connsiteY58" fmla="*/ 155313 h 268929"/>
                <a:gd name="connsiteX59" fmla="*/ 44177 w 161040"/>
                <a:gd name="connsiteY59" fmla="*/ 157249 h 268929"/>
                <a:gd name="connsiteX60" fmla="*/ 42250 w 161040"/>
                <a:gd name="connsiteY60" fmla="*/ 155908 h 268929"/>
                <a:gd name="connsiteX61" fmla="*/ 25951 w 161040"/>
                <a:gd name="connsiteY61" fmla="*/ 148016 h 268929"/>
                <a:gd name="connsiteX62" fmla="*/ 152939 w 161040"/>
                <a:gd name="connsiteY62" fmla="*/ 145783 h 268929"/>
                <a:gd name="connsiteX63" fmla="*/ 152939 w 161040"/>
                <a:gd name="connsiteY63" fmla="*/ 145783 h 2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1040" h="268929">
                  <a:moveTo>
                    <a:pt x="112190" y="268930"/>
                  </a:moveTo>
                  <a:cubicBezTo>
                    <a:pt x="105849" y="268826"/>
                    <a:pt x="99596" y="267411"/>
                    <a:pt x="93816" y="264760"/>
                  </a:cubicBezTo>
                  <a:cubicBezTo>
                    <a:pt x="81103" y="259593"/>
                    <a:pt x="71723" y="248440"/>
                    <a:pt x="68774" y="234979"/>
                  </a:cubicBezTo>
                  <a:cubicBezTo>
                    <a:pt x="67263" y="229722"/>
                    <a:pt x="65026" y="224704"/>
                    <a:pt x="62107" y="220088"/>
                  </a:cubicBezTo>
                  <a:cubicBezTo>
                    <a:pt x="55409" y="211972"/>
                    <a:pt x="47081" y="205376"/>
                    <a:pt x="37657" y="200730"/>
                  </a:cubicBezTo>
                  <a:cubicBezTo>
                    <a:pt x="23521" y="193984"/>
                    <a:pt x="11696" y="183144"/>
                    <a:pt x="3724" y="169608"/>
                  </a:cubicBezTo>
                  <a:cubicBezTo>
                    <a:pt x="568" y="164218"/>
                    <a:pt x="-632" y="157919"/>
                    <a:pt x="316" y="151739"/>
                  </a:cubicBezTo>
                  <a:cubicBezTo>
                    <a:pt x="2983" y="141509"/>
                    <a:pt x="12022" y="134242"/>
                    <a:pt x="22543" y="133870"/>
                  </a:cubicBezTo>
                  <a:cubicBezTo>
                    <a:pt x="21535" y="131994"/>
                    <a:pt x="20646" y="130058"/>
                    <a:pt x="19876" y="128062"/>
                  </a:cubicBezTo>
                  <a:cubicBezTo>
                    <a:pt x="17194" y="122598"/>
                    <a:pt x="16719" y="116299"/>
                    <a:pt x="18542" y="110491"/>
                  </a:cubicBezTo>
                  <a:cubicBezTo>
                    <a:pt x="21669" y="103210"/>
                    <a:pt x="28885" y="98564"/>
                    <a:pt x="36768" y="98728"/>
                  </a:cubicBezTo>
                  <a:cubicBezTo>
                    <a:pt x="32811" y="92786"/>
                    <a:pt x="29389" y="86517"/>
                    <a:pt x="26543" y="79965"/>
                  </a:cubicBezTo>
                  <a:cubicBezTo>
                    <a:pt x="23106" y="73934"/>
                    <a:pt x="22454" y="66712"/>
                    <a:pt x="24765" y="60160"/>
                  </a:cubicBezTo>
                  <a:cubicBezTo>
                    <a:pt x="28262" y="52879"/>
                    <a:pt x="35879" y="48546"/>
                    <a:pt x="43880" y="49290"/>
                  </a:cubicBezTo>
                  <a:cubicBezTo>
                    <a:pt x="36813" y="37526"/>
                    <a:pt x="31804" y="24631"/>
                    <a:pt x="29063" y="11170"/>
                  </a:cubicBezTo>
                  <a:cubicBezTo>
                    <a:pt x="27388" y="7328"/>
                    <a:pt x="29122" y="2846"/>
                    <a:pt x="32945" y="1163"/>
                  </a:cubicBezTo>
                  <a:cubicBezTo>
                    <a:pt x="33182" y="1059"/>
                    <a:pt x="33419" y="969"/>
                    <a:pt x="33656" y="895"/>
                  </a:cubicBezTo>
                  <a:cubicBezTo>
                    <a:pt x="54846" y="-3572"/>
                    <a:pt x="74405" y="9532"/>
                    <a:pt x="89075" y="21444"/>
                  </a:cubicBezTo>
                  <a:cubicBezTo>
                    <a:pt x="105137" y="34578"/>
                    <a:pt x="120281" y="48814"/>
                    <a:pt x="134417" y="64032"/>
                  </a:cubicBezTo>
                  <a:cubicBezTo>
                    <a:pt x="143219" y="72594"/>
                    <a:pt x="150391" y="82675"/>
                    <a:pt x="155607" y="93814"/>
                  </a:cubicBezTo>
                  <a:cubicBezTo>
                    <a:pt x="161060" y="110357"/>
                    <a:pt x="162438" y="127988"/>
                    <a:pt x="159608" y="145187"/>
                  </a:cubicBezTo>
                  <a:lnTo>
                    <a:pt x="159608" y="145187"/>
                  </a:lnTo>
                  <a:cubicBezTo>
                    <a:pt x="159608" y="149505"/>
                    <a:pt x="159608" y="154866"/>
                    <a:pt x="158570" y="160971"/>
                  </a:cubicBezTo>
                  <a:cubicBezTo>
                    <a:pt x="156792" y="195220"/>
                    <a:pt x="153829" y="246891"/>
                    <a:pt x="128935" y="262825"/>
                  </a:cubicBezTo>
                  <a:cubicBezTo>
                    <a:pt x="124060" y="266443"/>
                    <a:pt x="118236" y="268558"/>
                    <a:pt x="112190" y="268930"/>
                  </a:cubicBezTo>
                  <a:close/>
                  <a:moveTo>
                    <a:pt x="24469" y="147867"/>
                  </a:moveTo>
                  <a:cubicBezTo>
                    <a:pt x="20320" y="147599"/>
                    <a:pt x="16467" y="149982"/>
                    <a:pt x="14838" y="153824"/>
                  </a:cubicBezTo>
                  <a:cubicBezTo>
                    <a:pt x="14704" y="156742"/>
                    <a:pt x="15416" y="159646"/>
                    <a:pt x="16912" y="162163"/>
                  </a:cubicBezTo>
                  <a:cubicBezTo>
                    <a:pt x="23684" y="173063"/>
                    <a:pt x="33463" y="181759"/>
                    <a:pt x="45066" y="187179"/>
                  </a:cubicBezTo>
                  <a:cubicBezTo>
                    <a:pt x="56609" y="192704"/>
                    <a:pt x="66744" y="200789"/>
                    <a:pt x="74701" y="210856"/>
                  </a:cubicBezTo>
                  <a:cubicBezTo>
                    <a:pt x="78525" y="216723"/>
                    <a:pt x="81414" y="223155"/>
                    <a:pt x="83296" y="229916"/>
                  </a:cubicBezTo>
                  <a:cubicBezTo>
                    <a:pt x="84733" y="239461"/>
                    <a:pt x="91105" y="247517"/>
                    <a:pt x="100040" y="251061"/>
                  </a:cubicBezTo>
                  <a:cubicBezTo>
                    <a:pt x="106723" y="254798"/>
                    <a:pt x="114843" y="254798"/>
                    <a:pt x="121526" y="251061"/>
                  </a:cubicBezTo>
                  <a:cubicBezTo>
                    <a:pt x="140493" y="239148"/>
                    <a:pt x="143308" y="188370"/>
                    <a:pt x="144938" y="161716"/>
                  </a:cubicBezTo>
                  <a:cubicBezTo>
                    <a:pt x="144938" y="155313"/>
                    <a:pt x="144938" y="149654"/>
                    <a:pt x="145975" y="145336"/>
                  </a:cubicBezTo>
                  <a:cubicBezTo>
                    <a:pt x="148435" y="130401"/>
                    <a:pt x="147368" y="115108"/>
                    <a:pt x="142863" y="100663"/>
                  </a:cubicBezTo>
                  <a:cubicBezTo>
                    <a:pt x="138418" y="91014"/>
                    <a:pt x="132239" y="82288"/>
                    <a:pt x="124638" y="74902"/>
                  </a:cubicBezTo>
                  <a:cubicBezTo>
                    <a:pt x="110738" y="60235"/>
                    <a:pt x="95891" y="46506"/>
                    <a:pt x="80184" y="33804"/>
                  </a:cubicBezTo>
                  <a:cubicBezTo>
                    <a:pt x="70449" y="24497"/>
                    <a:pt x="58254" y="18198"/>
                    <a:pt x="45066" y="15637"/>
                  </a:cubicBezTo>
                  <a:cubicBezTo>
                    <a:pt x="49808" y="31347"/>
                    <a:pt x="58135" y="45716"/>
                    <a:pt x="69367" y="57629"/>
                  </a:cubicBezTo>
                  <a:cubicBezTo>
                    <a:pt x="74939" y="61039"/>
                    <a:pt x="79932" y="65313"/>
                    <a:pt x="84185" y="70286"/>
                  </a:cubicBezTo>
                  <a:cubicBezTo>
                    <a:pt x="86734" y="73116"/>
                    <a:pt x="86734" y="77434"/>
                    <a:pt x="84185" y="80263"/>
                  </a:cubicBezTo>
                  <a:cubicBezTo>
                    <a:pt x="81651" y="83063"/>
                    <a:pt x="77398" y="83450"/>
                    <a:pt x="74405" y="81156"/>
                  </a:cubicBezTo>
                  <a:cubicBezTo>
                    <a:pt x="69471" y="77553"/>
                    <a:pt x="64803" y="73562"/>
                    <a:pt x="60476" y="69244"/>
                  </a:cubicBezTo>
                  <a:cubicBezTo>
                    <a:pt x="56994" y="67115"/>
                    <a:pt x="53260" y="65402"/>
                    <a:pt x="49363" y="64181"/>
                  </a:cubicBezTo>
                  <a:cubicBezTo>
                    <a:pt x="44621" y="62841"/>
                    <a:pt x="39435" y="63288"/>
                    <a:pt x="38694" y="65223"/>
                  </a:cubicBezTo>
                  <a:cubicBezTo>
                    <a:pt x="38265" y="67963"/>
                    <a:pt x="38842" y="70763"/>
                    <a:pt x="40324" y="73116"/>
                  </a:cubicBezTo>
                  <a:cubicBezTo>
                    <a:pt x="47985" y="90478"/>
                    <a:pt x="59913" y="105592"/>
                    <a:pt x="74998" y="117043"/>
                  </a:cubicBezTo>
                  <a:cubicBezTo>
                    <a:pt x="78213" y="119307"/>
                    <a:pt x="78999" y="123759"/>
                    <a:pt x="76746" y="126990"/>
                  </a:cubicBezTo>
                  <a:cubicBezTo>
                    <a:pt x="76717" y="127050"/>
                    <a:pt x="76673" y="127110"/>
                    <a:pt x="76628" y="127169"/>
                  </a:cubicBezTo>
                  <a:cubicBezTo>
                    <a:pt x="74375" y="130475"/>
                    <a:pt x="69915" y="131398"/>
                    <a:pt x="66552" y="129254"/>
                  </a:cubicBezTo>
                  <a:lnTo>
                    <a:pt x="49363" y="118384"/>
                  </a:lnTo>
                  <a:cubicBezTo>
                    <a:pt x="46044" y="115793"/>
                    <a:pt x="42206" y="113961"/>
                    <a:pt x="38101" y="113023"/>
                  </a:cubicBezTo>
                  <a:cubicBezTo>
                    <a:pt x="36027" y="112561"/>
                    <a:pt x="33864" y="113380"/>
                    <a:pt x="32619" y="115108"/>
                  </a:cubicBezTo>
                  <a:cubicBezTo>
                    <a:pt x="32308" y="117356"/>
                    <a:pt x="32723" y="119664"/>
                    <a:pt x="33804" y="121660"/>
                  </a:cubicBezTo>
                  <a:cubicBezTo>
                    <a:pt x="37390" y="130430"/>
                    <a:pt x="43273" y="138040"/>
                    <a:pt x="50845" y="143698"/>
                  </a:cubicBezTo>
                  <a:lnTo>
                    <a:pt x="52623" y="145038"/>
                  </a:lnTo>
                  <a:cubicBezTo>
                    <a:pt x="55927" y="147316"/>
                    <a:pt x="56757" y="151858"/>
                    <a:pt x="54490" y="155179"/>
                  </a:cubicBezTo>
                  <a:cubicBezTo>
                    <a:pt x="54460" y="155223"/>
                    <a:pt x="54431" y="155268"/>
                    <a:pt x="54401" y="155313"/>
                  </a:cubicBezTo>
                  <a:cubicBezTo>
                    <a:pt x="52089" y="158663"/>
                    <a:pt x="47541" y="159527"/>
                    <a:pt x="44177" y="157249"/>
                  </a:cubicBezTo>
                  <a:lnTo>
                    <a:pt x="42250" y="155908"/>
                  </a:lnTo>
                  <a:cubicBezTo>
                    <a:pt x="37538" y="151992"/>
                    <a:pt x="31937" y="149282"/>
                    <a:pt x="25951" y="148016"/>
                  </a:cubicBezTo>
                  <a:close/>
                  <a:moveTo>
                    <a:pt x="152939" y="145783"/>
                  </a:moveTo>
                  <a:lnTo>
                    <a:pt x="152939" y="145783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C749C93B-AD2C-43A3-BFA2-C2C25A701C4E}"/>
                </a:ext>
              </a:extLst>
            </p:cNvPr>
            <p:cNvSpPr/>
            <p:nvPr/>
          </p:nvSpPr>
          <p:spPr>
            <a:xfrm>
              <a:off x="10228619" y="3708836"/>
              <a:ext cx="101747" cy="185224"/>
            </a:xfrm>
            <a:custGeom>
              <a:avLst/>
              <a:gdLst>
                <a:gd name="connsiteX0" fmla="*/ 680 w 101747"/>
                <a:gd name="connsiteY0" fmla="*/ 87761 h 185224"/>
                <a:gd name="connsiteX1" fmla="*/ 38021 w 101747"/>
                <a:gd name="connsiteY1" fmla="*/ 7350 h 185224"/>
                <a:gd name="connsiteX2" fmla="*/ 90920 w 101747"/>
                <a:gd name="connsiteY2" fmla="*/ 6308 h 185224"/>
                <a:gd name="connsiteX3" fmla="*/ 97292 w 101747"/>
                <a:gd name="connsiteY3" fmla="*/ 13157 h 185224"/>
                <a:gd name="connsiteX4" fmla="*/ 89883 w 101747"/>
                <a:gd name="connsiteY4" fmla="*/ 24623 h 185224"/>
                <a:gd name="connsiteX5" fmla="*/ 62174 w 101747"/>
                <a:gd name="connsiteY5" fmla="*/ 36685 h 185224"/>
                <a:gd name="connsiteX6" fmla="*/ 100552 w 101747"/>
                <a:gd name="connsiteY6" fmla="*/ 59617 h 185224"/>
                <a:gd name="connsiteX7" fmla="*/ 62618 w 101747"/>
                <a:gd name="connsiteY7" fmla="*/ 80464 h 185224"/>
                <a:gd name="connsiteX8" fmla="*/ 89439 w 101747"/>
                <a:gd name="connsiteY8" fmla="*/ 89994 h 185224"/>
                <a:gd name="connsiteX9" fmla="*/ 80844 w 101747"/>
                <a:gd name="connsiteY9" fmla="*/ 116202 h 185224"/>
                <a:gd name="connsiteX10" fmla="*/ 94625 w 101747"/>
                <a:gd name="connsiteY10" fmla="*/ 117542 h 185224"/>
                <a:gd name="connsiteX11" fmla="*/ 101737 w 101747"/>
                <a:gd name="connsiteY11" fmla="*/ 129157 h 185224"/>
                <a:gd name="connsiteX12" fmla="*/ 82622 w 101747"/>
                <a:gd name="connsiteY12" fmla="*/ 145388 h 185224"/>
                <a:gd name="connsiteX13" fmla="*/ 69583 w 101747"/>
                <a:gd name="connsiteY13" fmla="*/ 161619 h 185224"/>
                <a:gd name="connsiteX14" fmla="*/ 65878 w 101747"/>
                <a:gd name="connsiteY14" fmla="*/ 172936 h 185224"/>
                <a:gd name="connsiteX15" fmla="*/ 10015 w 101747"/>
                <a:gd name="connsiteY15" fmla="*/ 158045 h 185224"/>
                <a:gd name="connsiteX16" fmla="*/ 680 w 101747"/>
                <a:gd name="connsiteY16" fmla="*/ 87761 h 1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47" h="185224">
                  <a:moveTo>
                    <a:pt x="680" y="87761"/>
                  </a:moveTo>
                  <a:cubicBezTo>
                    <a:pt x="2902" y="56937"/>
                    <a:pt x="12089" y="22837"/>
                    <a:pt x="38021" y="7350"/>
                  </a:cubicBezTo>
                  <a:cubicBezTo>
                    <a:pt x="54320" y="-2061"/>
                    <a:pt x="74265" y="-2463"/>
                    <a:pt x="90920" y="6308"/>
                  </a:cubicBezTo>
                  <a:cubicBezTo>
                    <a:pt x="93973" y="7499"/>
                    <a:pt x="96314" y="10031"/>
                    <a:pt x="97292" y="13157"/>
                  </a:cubicBezTo>
                  <a:cubicBezTo>
                    <a:pt x="98329" y="18071"/>
                    <a:pt x="93884" y="22092"/>
                    <a:pt x="89883" y="24623"/>
                  </a:cubicBezTo>
                  <a:cubicBezTo>
                    <a:pt x="81303" y="30029"/>
                    <a:pt x="71969" y="34094"/>
                    <a:pt x="62174" y="36685"/>
                  </a:cubicBezTo>
                  <a:cubicBezTo>
                    <a:pt x="78518" y="35345"/>
                    <a:pt x="93914" y="44547"/>
                    <a:pt x="100552" y="59617"/>
                  </a:cubicBezTo>
                  <a:cubicBezTo>
                    <a:pt x="90891" y="71023"/>
                    <a:pt x="77392" y="78454"/>
                    <a:pt x="62618" y="80464"/>
                  </a:cubicBezTo>
                  <a:cubicBezTo>
                    <a:pt x="72665" y="77784"/>
                    <a:pt x="83304" y="81566"/>
                    <a:pt x="89439" y="89994"/>
                  </a:cubicBezTo>
                  <a:cubicBezTo>
                    <a:pt x="99070" y="103992"/>
                    <a:pt x="91365" y="107863"/>
                    <a:pt x="80844" y="116202"/>
                  </a:cubicBezTo>
                  <a:cubicBezTo>
                    <a:pt x="85467" y="115219"/>
                    <a:pt x="90283" y="115681"/>
                    <a:pt x="94625" y="117542"/>
                  </a:cubicBezTo>
                  <a:cubicBezTo>
                    <a:pt x="99129" y="119597"/>
                    <a:pt x="101945" y="124198"/>
                    <a:pt x="101737" y="129157"/>
                  </a:cubicBezTo>
                  <a:cubicBezTo>
                    <a:pt x="100996" y="138092"/>
                    <a:pt x="90179" y="140921"/>
                    <a:pt x="82622" y="145388"/>
                  </a:cubicBezTo>
                  <a:cubicBezTo>
                    <a:pt x="76532" y="149111"/>
                    <a:pt x="71924" y="154844"/>
                    <a:pt x="69583" y="161619"/>
                  </a:cubicBezTo>
                  <a:cubicBezTo>
                    <a:pt x="68723" y="165506"/>
                    <a:pt x="67494" y="169303"/>
                    <a:pt x="65878" y="172936"/>
                  </a:cubicBezTo>
                  <a:cubicBezTo>
                    <a:pt x="51060" y="199591"/>
                    <a:pt x="18165" y="177403"/>
                    <a:pt x="10015" y="158045"/>
                  </a:cubicBezTo>
                  <a:cubicBezTo>
                    <a:pt x="1658" y="135620"/>
                    <a:pt x="-1528" y="111601"/>
                    <a:pt x="680" y="8776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E7544C7B-E38F-409B-B768-E1AC5F05AC67}"/>
                </a:ext>
              </a:extLst>
            </p:cNvPr>
            <p:cNvSpPr/>
            <p:nvPr/>
          </p:nvSpPr>
          <p:spPr>
            <a:xfrm>
              <a:off x="10221233" y="3701424"/>
              <a:ext cx="116562" cy="200152"/>
            </a:xfrm>
            <a:custGeom>
              <a:avLst/>
              <a:gdLst>
                <a:gd name="connsiteX0" fmla="*/ 54000 w 116562"/>
                <a:gd name="connsiteY0" fmla="*/ 200152 h 200152"/>
                <a:gd name="connsiteX1" fmla="*/ 52222 w 116562"/>
                <a:gd name="connsiteY1" fmla="*/ 200152 h 200152"/>
                <a:gd name="connsiteX2" fmla="*/ 10733 w 116562"/>
                <a:gd name="connsiteY2" fmla="*/ 169179 h 200152"/>
                <a:gd name="connsiteX3" fmla="*/ 656 w 116562"/>
                <a:gd name="connsiteY3" fmla="*/ 94725 h 200152"/>
                <a:gd name="connsiteX4" fmla="*/ 656 w 116562"/>
                <a:gd name="connsiteY4" fmla="*/ 94725 h 200152"/>
                <a:gd name="connsiteX5" fmla="*/ 41702 w 116562"/>
                <a:gd name="connsiteY5" fmla="*/ 8359 h 200152"/>
                <a:gd name="connsiteX6" fmla="*/ 101714 w 116562"/>
                <a:gd name="connsiteY6" fmla="*/ 7167 h 200152"/>
                <a:gd name="connsiteX7" fmla="*/ 111938 w 116562"/>
                <a:gd name="connsiteY7" fmla="*/ 19080 h 200152"/>
                <a:gd name="connsiteX8" fmla="*/ 101269 w 116562"/>
                <a:gd name="connsiteY8" fmla="*/ 38289 h 200152"/>
                <a:gd name="connsiteX9" fmla="*/ 94749 w 116562"/>
                <a:gd name="connsiteY9" fmla="*/ 42161 h 200152"/>
                <a:gd name="connsiteX10" fmla="*/ 114754 w 116562"/>
                <a:gd name="connsiteY10" fmla="*/ 64050 h 200152"/>
                <a:gd name="connsiteX11" fmla="*/ 113568 w 116562"/>
                <a:gd name="connsiteY11" fmla="*/ 71793 h 200152"/>
                <a:gd name="connsiteX12" fmla="*/ 96528 w 116562"/>
                <a:gd name="connsiteY12" fmla="*/ 86684 h 200152"/>
                <a:gd name="connsiteX13" fmla="*/ 102900 w 116562"/>
                <a:gd name="connsiteY13" fmla="*/ 93534 h 200152"/>
                <a:gd name="connsiteX14" fmla="*/ 105270 w 116562"/>
                <a:gd name="connsiteY14" fmla="*/ 118551 h 200152"/>
                <a:gd name="connsiteX15" fmla="*/ 105270 w 116562"/>
                <a:gd name="connsiteY15" fmla="*/ 118551 h 200152"/>
                <a:gd name="connsiteX16" fmla="*/ 116532 w 116562"/>
                <a:gd name="connsiteY16" fmla="*/ 137462 h 200152"/>
                <a:gd name="connsiteX17" fmla="*/ 98899 w 116562"/>
                <a:gd name="connsiteY17" fmla="*/ 156820 h 200152"/>
                <a:gd name="connsiteX18" fmla="*/ 93860 w 116562"/>
                <a:gd name="connsiteY18" fmla="*/ 159500 h 200152"/>
                <a:gd name="connsiteX19" fmla="*/ 84081 w 116562"/>
                <a:gd name="connsiteY19" fmla="*/ 171711 h 200152"/>
                <a:gd name="connsiteX20" fmla="*/ 83044 w 116562"/>
                <a:gd name="connsiteY20" fmla="*/ 175136 h 200152"/>
                <a:gd name="connsiteX21" fmla="*/ 79784 w 116562"/>
                <a:gd name="connsiteY21" fmla="*/ 184219 h 200152"/>
                <a:gd name="connsiteX22" fmla="*/ 54000 w 116562"/>
                <a:gd name="connsiteY22" fmla="*/ 200152 h 200152"/>
                <a:gd name="connsiteX23" fmla="*/ 15474 w 116562"/>
                <a:gd name="connsiteY23" fmla="*/ 95916 h 200152"/>
                <a:gd name="connsiteX24" fmla="*/ 24217 w 116562"/>
                <a:gd name="connsiteY24" fmla="*/ 163372 h 200152"/>
                <a:gd name="connsiteX25" fmla="*/ 53111 w 116562"/>
                <a:gd name="connsiteY25" fmla="*/ 185261 h 200152"/>
                <a:gd name="connsiteX26" fmla="*/ 66892 w 116562"/>
                <a:gd name="connsiteY26" fmla="*/ 176774 h 200152"/>
                <a:gd name="connsiteX27" fmla="*/ 68818 w 116562"/>
                <a:gd name="connsiteY27" fmla="*/ 171115 h 200152"/>
                <a:gd name="connsiteX28" fmla="*/ 70004 w 116562"/>
                <a:gd name="connsiteY28" fmla="*/ 166797 h 200152"/>
                <a:gd name="connsiteX29" fmla="*/ 86304 w 116562"/>
                <a:gd name="connsiteY29" fmla="*/ 146545 h 200152"/>
                <a:gd name="connsiteX30" fmla="*/ 92231 w 116562"/>
                <a:gd name="connsiteY30" fmla="*/ 143269 h 200152"/>
                <a:gd name="connsiteX31" fmla="*/ 101862 w 116562"/>
                <a:gd name="connsiteY31" fmla="*/ 135973 h 200152"/>
                <a:gd name="connsiteX32" fmla="*/ 98751 w 116562"/>
                <a:gd name="connsiteY32" fmla="*/ 131803 h 200152"/>
                <a:gd name="connsiteX33" fmla="*/ 89415 w 116562"/>
                <a:gd name="connsiteY33" fmla="*/ 131059 h 200152"/>
                <a:gd name="connsiteX34" fmla="*/ 81028 w 116562"/>
                <a:gd name="connsiteY34" fmla="*/ 124745 h 200152"/>
                <a:gd name="connsiteX35" fmla="*/ 83636 w 116562"/>
                <a:gd name="connsiteY35" fmla="*/ 117955 h 200152"/>
                <a:gd name="connsiteX36" fmla="*/ 86451 w 116562"/>
                <a:gd name="connsiteY36" fmla="*/ 115721 h 200152"/>
                <a:gd name="connsiteX37" fmla="*/ 90749 w 116562"/>
                <a:gd name="connsiteY37" fmla="*/ 101873 h 200152"/>
                <a:gd name="connsiteX38" fmla="*/ 71041 w 116562"/>
                <a:gd name="connsiteY38" fmla="*/ 95470 h 200152"/>
                <a:gd name="connsiteX39" fmla="*/ 62788 w 116562"/>
                <a:gd name="connsiteY39" fmla="*/ 89320 h 200152"/>
                <a:gd name="connsiteX40" fmla="*/ 62743 w 116562"/>
                <a:gd name="connsiteY40" fmla="*/ 88918 h 200152"/>
                <a:gd name="connsiteX41" fmla="*/ 69115 w 116562"/>
                <a:gd name="connsiteY41" fmla="*/ 80579 h 200152"/>
                <a:gd name="connsiteX42" fmla="*/ 98751 w 116562"/>
                <a:gd name="connsiteY42" fmla="*/ 65688 h 200152"/>
                <a:gd name="connsiteX43" fmla="*/ 70300 w 116562"/>
                <a:gd name="connsiteY43" fmla="*/ 50797 h 200152"/>
                <a:gd name="connsiteX44" fmla="*/ 62150 w 116562"/>
                <a:gd name="connsiteY44" fmla="*/ 44841 h 200152"/>
                <a:gd name="connsiteX45" fmla="*/ 67485 w 116562"/>
                <a:gd name="connsiteY45" fmla="*/ 36204 h 200152"/>
                <a:gd name="connsiteX46" fmla="*/ 93120 w 116562"/>
                <a:gd name="connsiteY46" fmla="*/ 25036 h 200152"/>
                <a:gd name="connsiteX47" fmla="*/ 97269 w 116562"/>
                <a:gd name="connsiteY47" fmla="*/ 21165 h 200152"/>
                <a:gd name="connsiteX48" fmla="*/ 94602 w 116562"/>
                <a:gd name="connsiteY48" fmla="*/ 19527 h 200152"/>
                <a:gd name="connsiteX49" fmla="*/ 49111 w 116562"/>
                <a:gd name="connsiteY49" fmla="*/ 20420 h 200152"/>
                <a:gd name="connsiteX50" fmla="*/ 15326 w 116562"/>
                <a:gd name="connsiteY50" fmla="*/ 94874 h 2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6562" h="200152">
                  <a:moveTo>
                    <a:pt x="54000" y="200152"/>
                  </a:moveTo>
                  <a:lnTo>
                    <a:pt x="52222" y="200152"/>
                  </a:lnTo>
                  <a:cubicBezTo>
                    <a:pt x="34056" y="197591"/>
                    <a:pt x="18423" y="185917"/>
                    <a:pt x="10733" y="169179"/>
                  </a:cubicBezTo>
                  <a:cubicBezTo>
                    <a:pt x="1871" y="145429"/>
                    <a:pt x="-1566" y="119995"/>
                    <a:pt x="656" y="94725"/>
                  </a:cubicBezTo>
                  <a:lnTo>
                    <a:pt x="656" y="94725"/>
                  </a:lnTo>
                  <a:cubicBezTo>
                    <a:pt x="2731" y="64944"/>
                    <a:pt x="11473" y="26376"/>
                    <a:pt x="41702" y="8359"/>
                  </a:cubicBezTo>
                  <a:cubicBezTo>
                    <a:pt x="60180" y="-2348"/>
                    <a:pt x="82821" y="-2795"/>
                    <a:pt x="101714" y="7167"/>
                  </a:cubicBezTo>
                  <a:cubicBezTo>
                    <a:pt x="106752" y="9356"/>
                    <a:pt x="110530" y="13749"/>
                    <a:pt x="111938" y="19080"/>
                  </a:cubicBezTo>
                  <a:cubicBezTo>
                    <a:pt x="112827" y="23249"/>
                    <a:pt x="111938" y="31142"/>
                    <a:pt x="101269" y="38289"/>
                  </a:cubicBezTo>
                  <a:lnTo>
                    <a:pt x="94749" y="42161"/>
                  </a:lnTo>
                  <a:cubicBezTo>
                    <a:pt x="103670" y="47000"/>
                    <a:pt x="110709" y="54714"/>
                    <a:pt x="114754" y="64050"/>
                  </a:cubicBezTo>
                  <a:cubicBezTo>
                    <a:pt x="115821" y="66656"/>
                    <a:pt x="115361" y="69634"/>
                    <a:pt x="113568" y="71793"/>
                  </a:cubicBezTo>
                  <a:cubicBezTo>
                    <a:pt x="108767" y="77690"/>
                    <a:pt x="103003" y="82723"/>
                    <a:pt x="96528" y="86684"/>
                  </a:cubicBezTo>
                  <a:cubicBezTo>
                    <a:pt x="99017" y="88590"/>
                    <a:pt x="101166" y="90913"/>
                    <a:pt x="102900" y="93534"/>
                  </a:cubicBezTo>
                  <a:cubicBezTo>
                    <a:pt x="110901" y="105000"/>
                    <a:pt x="109567" y="112743"/>
                    <a:pt x="105270" y="118551"/>
                  </a:cubicBezTo>
                  <a:lnTo>
                    <a:pt x="105270" y="118551"/>
                  </a:lnTo>
                  <a:cubicBezTo>
                    <a:pt x="112516" y="121946"/>
                    <a:pt x="116976" y="129436"/>
                    <a:pt x="116532" y="137462"/>
                  </a:cubicBezTo>
                  <a:cubicBezTo>
                    <a:pt x="115643" y="148481"/>
                    <a:pt x="105863" y="153395"/>
                    <a:pt x="98899" y="156820"/>
                  </a:cubicBezTo>
                  <a:lnTo>
                    <a:pt x="93860" y="159500"/>
                  </a:lnTo>
                  <a:cubicBezTo>
                    <a:pt x="89238" y="162240"/>
                    <a:pt x="85755" y="166574"/>
                    <a:pt x="84081" y="171711"/>
                  </a:cubicBezTo>
                  <a:cubicBezTo>
                    <a:pt x="83651" y="172828"/>
                    <a:pt x="83296" y="173974"/>
                    <a:pt x="83044" y="175136"/>
                  </a:cubicBezTo>
                  <a:cubicBezTo>
                    <a:pt x="82377" y="178293"/>
                    <a:pt x="81280" y="181360"/>
                    <a:pt x="79784" y="184219"/>
                  </a:cubicBezTo>
                  <a:cubicBezTo>
                    <a:pt x="74746" y="193868"/>
                    <a:pt x="64847" y="199988"/>
                    <a:pt x="54000" y="200152"/>
                  </a:cubicBezTo>
                  <a:close/>
                  <a:moveTo>
                    <a:pt x="15474" y="95916"/>
                  </a:moveTo>
                  <a:cubicBezTo>
                    <a:pt x="13370" y="118774"/>
                    <a:pt x="16363" y="141810"/>
                    <a:pt x="24217" y="163372"/>
                  </a:cubicBezTo>
                  <a:cubicBezTo>
                    <a:pt x="29788" y="174912"/>
                    <a:pt x="40546" y="183058"/>
                    <a:pt x="53111" y="185261"/>
                  </a:cubicBezTo>
                  <a:cubicBezTo>
                    <a:pt x="58965" y="185425"/>
                    <a:pt x="64373" y="182090"/>
                    <a:pt x="66892" y="176774"/>
                  </a:cubicBezTo>
                  <a:cubicBezTo>
                    <a:pt x="67707" y="174957"/>
                    <a:pt x="68359" y="173066"/>
                    <a:pt x="68818" y="171115"/>
                  </a:cubicBezTo>
                  <a:cubicBezTo>
                    <a:pt x="68818" y="169626"/>
                    <a:pt x="69559" y="168286"/>
                    <a:pt x="70004" y="166797"/>
                  </a:cubicBezTo>
                  <a:cubicBezTo>
                    <a:pt x="72849" y="158294"/>
                    <a:pt x="78628" y="151117"/>
                    <a:pt x="86304" y="146545"/>
                  </a:cubicBezTo>
                  <a:lnTo>
                    <a:pt x="92231" y="143269"/>
                  </a:lnTo>
                  <a:cubicBezTo>
                    <a:pt x="97862" y="140589"/>
                    <a:pt x="101566" y="138504"/>
                    <a:pt x="101862" y="135973"/>
                  </a:cubicBezTo>
                  <a:cubicBezTo>
                    <a:pt x="102158" y="133441"/>
                    <a:pt x="100529" y="132697"/>
                    <a:pt x="98751" y="131803"/>
                  </a:cubicBezTo>
                  <a:cubicBezTo>
                    <a:pt x="95772" y="130657"/>
                    <a:pt x="92527" y="130404"/>
                    <a:pt x="89415" y="131059"/>
                  </a:cubicBezTo>
                  <a:cubicBezTo>
                    <a:pt x="85370" y="131640"/>
                    <a:pt x="81606" y="128810"/>
                    <a:pt x="81028" y="124745"/>
                  </a:cubicBezTo>
                  <a:cubicBezTo>
                    <a:pt x="80658" y="122184"/>
                    <a:pt x="81651" y="119608"/>
                    <a:pt x="83636" y="117955"/>
                  </a:cubicBezTo>
                  <a:lnTo>
                    <a:pt x="86451" y="115721"/>
                  </a:lnTo>
                  <a:cubicBezTo>
                    <a:pt x="95491" y="108723"/>
                    <a:pt x="95491" y="108723"/>
                    <a:pt x="90749" y="101873"/>
                  </a:cubicBezTo>
                  <a:cubicBezTo>
                    <a:pt x="86007" y="95023"/>
                    <a:pt x="81117" y="94130"/>
                    <a:pt x="71041" y="95470"/>
                  </a:cubicBezTo>
                  <a:cubicBezTo>
                    <a:pt x="67070" y="96066"/>
                    <a:pt x="63380" y="93311"/>
                    <a:pt x="62788" y="89320"/>
                  </a:cubicBezTo>
                  <a:cubicBezTo>
                    <a:pt x="62773" y="89186"/>
                    <a:pt x="62758" y="89052"/>
                    <a:pt x="62743" y="88918"/>
                  </a:cubicBezTo>
                  <a:cubicBezTo>
                    <a:pt x="62225" y="84853"/>
                    <a:pt x="65069" y="81115"/>
                    <a:pt x="69115" y="80579"/>
                  </a:cubicBezTo>
                  <a:cubicBezTo>
                    <a:pt x="80347" y="79000"/>
                    <a:pt x="90749" y="73759"/>
                    <a:pt x="98751" y="65688"/>
                  </a:cubicBezTo>
                  <a:cubicBezTo>
                    <a:pt x="92986" y="55547"/>
                    <a:pt x="81873" y="49725"/>
                    <a:pt x="70300" y="50797"/>
                  </a:cubicBezTo>
                  <a:cubicBezTo>
                    <a:pt x="66448" y="51259"/>
                    <a:pt x="62891" y="48668"/>
                    <a:pt x="62150" y="44841"/>
                  </a:cubicBezTo>
                  <a:cubicBezTo>
                    <a:pt x="61395" y="40999"/>
                    <a:pt x="63721" y="37232"/>
                    <a:pt x="67485" y="36204"/>
                  </a:cubicBezTo>
                  <a:cubicBezTo>
                    <a:pt x="76539" y="33792"/>
                    <a:pt x="85177" y="30025"/>
                    <a:pt x="93120" y="25036"/>
                  </a:cubicBezTo>
                  <a:cubicBezTo>
                    <a:pt x="96083" y="23249"/>
                    <a:pt x="97120" y="21760"/>
                    <a:pt x="97269" y="21165"/>
                  </a:cubicBezTo>
                  <a:lnTo>
                    <a:pt x="94602" y="19527"/>
                  </a:lnTo>
                  <a:cubicBezTo>
                    <a:pt x="80302" y="11902"/>
                    <a:pt x="63099" y="12245"/>
                    <a:pt x="49111" y="20420"/>
                  </a:cubicBezTo>
                  <a:cubicBezTo>
                    <a:pt x="24365" y="35311"/>
                    <a:pt x="17104" y="69113"/>
                    <a:pt x="15326" y="948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256DCD2F-32CA-4702-9E3B-7EBD06B5C162}"/>
                </a:ext>
              </a:extLst>
            </p:cNvPr>
            <p:cNvSpPr/>
            <p:nvPr/>
          </p:nvSpPr>
          <p:spPr>
            <a:xfrm>
              <a:off x="10560477" y="2827501"/>
              <a:ext cx="109652" cy="110192"/>
            </a:xfrm>
            <a:custGeom>
              <a:avLst/>
              <a:gdLst>
                <a:gd name="connsiteX0" fmla="*/ 54826 w 109652"/>
                <a:gd name="connsiteY0" fmla="*/ 110192 h 110192"/>
                <a:gd name="connsiteX1" fmla="*/ 0 w 109652"/>
                <a:gd name="connsiteY1" fmla="*/ 55096 h 110192"/>
                <a:gd name="connsiteX2" fmla="*/ 54826 w 109652"/>
                <a:gd name="connsiteY2" fmla="*/ 0 h 110192"/>
                <a:gd name="connsiteX3" fmla="*/ 109652 w 109652"/>
                <a:gd name="connsiteY3" fmla="*/ 55096 h 110192"/>
                <a:gd name="connsiteX4" fmla="*/ 54826 w 109652"/>
                <a:gd name="connsiteY4" fmla="*/ 110192 h 110192"/>
                <a:gd name="connsiteX5" fmla="*/ 54826 w 109652"/>
                <a:gd name="connsiteY5" fmla="*/ 14891 h 110192"/>
                <a:gd name="connsiteX6" fmla="*/ 14818 w 109652"/>
                <a:gd name="connsiteY6" fmla="*/ 55096 h 110192"/>
                <a:gd name="connsiteX7" fmla="*/ 54826 w 109652"/>
                <a:gd name="connsiteY7" fmla="*/ 95301 h 110192"/>
                <a:gd name="connsiteX8" fmla="*/ 94834 w 109652"/>
                <a:gd name="connsiteY8" fmla="*/ 55096 h 110192"/>
                <a:gd name="connsiteX9" fmla="*/ 54826 w 109652"/>
                <a:gd name="connsiteY9" fmla="*/ 14891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52" h="110192">
                  <a:moveTo>
                    <a:pt x="54826" y="110192"/>
                  </a:moveTo>
                  <a:cubicBezTo>
                    <a:pt x="24553" y="110192"/>
                    <a:pt x="0" y="85525"/>
                    <a:pt x="0" y="55096"/>
                  </a:cubicBezTo>
                  <a:cubicBezTo>
                    <a:pt x="0" y="24667"/>
                    <a:pt x="24553" y="0"/>
                    <a:pt x="54826" y="0"/>
                  </a:cubicBezTo>
                  <a:cubicBezTo>
                    <a:pt x="85099" y="0"/>
                    <a:pt x="109652" y="24668"/>
                    <a:pt x="109652" y="55096"/>
                  </a:cubicBezTo>
                  <a:cubicBezTo>
                    <a:pt x="109578" y="85491"/>
                    <a:pt x="85070" y="110110"/>
                    <a:pt x="54826" y="110192"/>
                  </a:cubicBezTo>
                  <a:close/>
                  <a:moveTo>
                    <a:pt x="54826" y="14891"/>
                  </a:moveTo>
                  <a:cubicBezTo>
                    <a:pt x="32733" y="14891"/>
                    <a:pt x="14818" y="32891"/>
                    <a:pt x="14818" y="55096"/>
                  </a:cubicBezTo>
                  <a:cubicBezTo>
                    <a:pt x="14818" y="77301"/>
                    <a:pt x="32733" y="95301"/>
                    <a:pt x="54826" y="95301"/>
                  </a:cubicBezTo>
                  <a:cubicBezTo>
                    <a:pt x="76920" y="95301"/>
                    <a:pt x="94834" y="77301"/>
                    <a:pt x="94834" y="55096"/>
                  </a:cubicBezTo>
                  <a:cubicBezTo>
                    <a:pt x="94760" y="32925"/>
                    <a:pt x="76890" y="14973"/>
                    <a:pt x="54826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49B50C8E-6281-4736-9517-89FB526241EE}"/>
                </a:ext>
              </a:extLst>
            </p:cNvPr>
            <p:cNvSpPr/>
            <p:nvPr/>
          </p:nvSpPr>
          <p:spPr>
            <a:xfrm>
              <a:off x="10682576" y="2827501"/>
              <a:ext cx="109651" cy="110192"/>
            </a:xfrm>
            <a:custGeom>
              <a:avLst/>
              <a:gdLst>
                <a:gd name="connsiteX0" fmla="*/ 54826 w 109651"/>
                <a:gd name="connsiteY0" fmla="*/ 110192 h 110192"/>
                <a:gd name="connsiteX1" fmla="*/ 0 w 109651"/>
                <a:gd name="connsiteY1" fmla="*/ 55096 h 110192"/>
                <a:gd name="connsiteX2" fmla="*/ 54826 w 109651"/>
                <a:gd name="connsiteY2" fmla="*/ 0 h 110192"/>
                <a:gd name="connsiteX3" fmla="*/ 109652 w 109651"/>
                <a:gd name="connsiteY3" fmla="*/ 55096 h 110192"/>
                <a:gd name="connsiteX4" fmla="*/ 54826 w 109651"/>
                <a:gd name="connsiteY4" fmla="*/ 110192 h 110192"/>
                <a:gd name="connsiteX5" fmla="*/ 54826 w 109651"/>
                <a:gd name="connsiteY5" fmla="*/ 14891 h 110192"/>
                <a:gd name="connsiteX6" fmla="*/ 14818 w 109651"/>
                <a:gd name="connsiteY6" fmla="*/ 55096 h 110192"/>
                <a:gd name="connsiteX7" fmla="*/ 54826 w 109651"/>
                <a:gd name="connsiteY7" fmla="*/ 95301 h 110192"/>
                <a:gd name="connsiteX8" fmla="*/ 94834 w 109651"/>
                <a:gd name="connsiteY8" fmla="*/ 55096 h 110192"/>
                <a:gd name="connsiteX9" fmla="*/ 54826 w 109651"/>
                <a:gd name="connsiteY9" fmla="*/ 14891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51" h="110192">
                  <a:moveTo>
                    <a:pt x="54826" y="110192"/>
                  </a:moveTo>
                  <a:cubicBezTo>
                    <a:pt x="24553" y="110192"/>
                    <a:pt x="0" y="85525"/>
                    <a:pt x="0" y="55096"/>
                  </a:cubicBezTo>
                  <a:cubicBezTo>
                    <a:pt x="0" y="24667"/>
                    <a:pt x="24553" y="0"/>
                    <a:pt x="54826" y="0"/>
                  </a:cubicBezTo>
                  <a:cubicBezTo>
                    <a:pt x="85099" y="0"/>
                    <a:pt x="109652" y="24668"/>
                    <a:pt x="109652" y="55096"/>
                  </a:cubicBezTo>
                  <a:cubicBezTo>
                    <a:pt x="109652" y="85525"/>
                    <a:pt x="85099" y="110192"/>
                    <a:pt x="54826" y="110192"/>
                  </a:cubicBezTo>
                  <a:close/>
                  <a:moveTo>
                    <a:pt x="54826" y="14891"/>
                  </a:moveTo>
                  <a:cubicBezTo>
                    <a:pt x="32732" y="14891"/>
                    <a:pt x="14818" y="32891"/>
                    <a:pt x="14818" y="55096"/>
                  </a:cubicBezTo>
                  <a:cubicBezTo>
                    <a:pt x="14818" y="77301"/>
                    <a:pt x="32732" y="95301"/>
                    <a:pt x="54826" y="95301"/>
                  </a:cubicBezTo>
                  <a:cubicBezTo>
                    <a:pt x="76919" y="95301"/>
                    <a:pt x="94834" y="77301"/>
                    <a:pt x="94834" y="55096"/>
                  </a:cubicBezTo>
                  <a:cubicBezTo>
                    <a:pt x="94834" y="32891"/>
                    <a:pt x="76919" y="14891"/>
                    <a:pt x="54826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F7FF1B28-1E10-4740-98BB-8DCCFAC07BA9}"/>
                </a:ext>
              </a:extLst>
            </p:cNvPr>
            <p:cNvSpPr/>
            <p:nvPr/>
          </p:nvSpPr>
          <p:spPr>
            <a:xfrm>
              <a:off x="10630114" y="2975113"/>
              <a:ext cx="133695" cy="53566"/>
            </a:xfrm>
            <a:custGeom>
              <a:avLst/>
              <a:gdLst>
                <a:gd name="connsiteX0" fmla="*/ 58240 w 133695"/>
                <a:gd name="connsiteY0" fmla="*/ 53564 h 53566"/>
                <a:gd name="connsiteX1" fmla="*/ 3711 w 133695"/>
                <a:gd name="connsiteY1" fmla="*/ 39864 h 53566"/>
                <a:gd name="connsiteX2" fmla="*/ 896 w 133695"/>
                <a:gd name="connsiteY2" fmla="*/ 29738 h 53566"/>
                <a:gd name="connsiteX3" fmla="*/ 10972 w 133695"/>
                <a:gd name="connsiteY3" fmla="*/ 26909 h 53566"/>
                <a:gd name="connsiteX4" fmla="*/ 120031 w 133695"/>
                <a:gd name="connsiteY4" fmla="*/ 3382 h 53566"/>
                <a:gd name="connsiteX5" fmla="*/ 130330 w 133695"/>
                <a:gd name="connsiteY5" fmla="*/ 1223 h 53566"/>
                <a:gd name="connsiteX6" fmla="*/ 132478 w 133695"/>
                <a:gd name="connsiteY6" fmla="*/ 11572 h 53566"/>
                <a:gd name="connsiteX7" fmla="*/ 58240 w 133695"/>
                <a:gd name="connsiteY7" fmla="*/ 53564 h 5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695" h="53566">
                  <a:moveTo>
                    <a:pt x="58240" y="53564"/>
                  </a:moveTo>
                  <a:cubicBezTo>
                    <a:pt x="39274" y="53183"/>
                    <a:pt x="20633" y="48501"/>
                    <a:pt x="3711" y="39864"/>
                  </a:cubicBezTo>
                  <a:cubicBezTo>
                    <a:pt x="229" y="37793"/>
                    <a:pt x="-1016" y="33327"/>
                    <a:pt x="896" y="29738"/>
                  </a:cubicBezTo>
                  <a:cubicBezTo>
                    <a:pt x="2911" y="26166"/>
                    <a:pt x="7415" y="24900"/>
                    <a:pt x="10972" y="26909"/>
                  </a:cubicBezTo>
                  <a:cubicBezTo>
                    <a:pt x="13787" y="28398"/>
                    <a:pt x="79727" y="64732"/>
                    <a:pt x="120031" y="3382"/>
                  </a:cubicBezTo>
                  <a:cubicBezTo>
                    <a:pt x="122283" y="-73"/>
                    <a:pt x="126891" y="-1039"/>
                    <a:pt x="130330" y="1223"/>
                  </a:cubicBezTo>
                  <a:cubicBezTo>
                    <a:pt x="133767" y="3484"/>
                    <a:pt x="134730" y="8117"/>
                    <a:pt x="132478" y="11572"/>
                  </a:cubicBezTo>
                  <a:cubicBezTo>
                    <a:pt x="116904" y="37821"/>
                    <a:pt x="88647" y="53803"/>
                    <a:pt x="58240" y="5356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1C90E836-9E08-4E2D-89FF-CCF2A50F32E0}"/>
                </a:ext>
              </a:extLst>
            </p:cNvPr>
            <p:cNvSpPr/>
            <p:nvPr/>
          </p:nvSpPr>
          <p:spPr>
            <a:xfrm>
              <a:off x="10655311" y="2875152"/>
              <a:ext cx="42082" cy="14890"/>
            </a:xfrm>
            <a:custGeom>
              <a:avLst/>
              <a:gdLst>
                <a:gd name="connsiteX0" fmla="*/ 34674 w 42082"/>
                <a:gd name="connsiteY0" fmla="*/ 14891 h 14890"/>
                <a:gd name="connsiteX1" fmla="*/ 7409 w 42082"/>
                <a:gd name="connsiteY1" fmla="*/ 14891 h 14890"/>
                <a:gd name="connsiteX2" fmla="*/ 0 w 42082"/>
                <a:gd name="connsiteY2" fmla="*/ 7445 h 14890"/>
                <a:gd name="connsiteX3" fmla="*/ 7409 w 42082"/>
                <a:gd name="connsiteY3" fmla="*/ 0 h 14890"/>
                <a:gd name="connsiteX4" fmla="*/ 34674 w 42082"/>
                <a:gd name="connsiteY4" fmla="*/ 0 h 14890"/>
                <a:gd name="connsiteX5" fmla="*/ 42083 w 42082"/>
                <a:gd name="connsiteY5" fmla="*/ 7445 h 14890"/>
                <a:gd name="connsiteX6" fmla="*/ 34674 w 42082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2" h="14890">
                  <a:moveTo>
                    <a:pt x="34674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34674" y="0"/>
                  </a:lnTo>
                  <a:cubicBezTo>
                    <a:pt x="38763" y="0"/>
                    <a:pt x="42083" y="3334"/>
                    <a:pt x="42083" y="7445"/>
                  </a:cubicBezTo>
                  <a:cubicBezTo>
                    <a:pt x="42008" y="11524"/>
                    <a:pt x="38734" y="14812"/>
                    <a:pt x="34674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13B3BB0D-116C-42D0-8FA5-C5A4F0D01F63}"/>
                </a:ext>
              </a:extLst>
            </p:cNvPr>
            <p:cNvSpPr/>
            <p:nvPr/>
          </p:nvSpPr>
          <p:spPr>
            <a:xfrm>
              <a:off x="10777161" y="2874903"/>
              <a:ext cx="124373" cy="45027"/>
            </a:xfrm>
            <a:custGeom>
              <a:avLst/>
              <a:gdLst>
                <a:gd name="connsiteX0" fmla="*/ 117014 w 124373"/>
                <a:gd name="connsiteY0" fmla="*/ 44922 h 45027"/>
                <a:gd name="connsiteX1" fmla="*/ 115087 w 124373"/>
                <a:gd name="connsiteY1" fmla="*/ 44922 h 45027"/>
                <a:gd name="connsiteX2" fmla="*/ 5732 w 124373"/>
                <a:gd name="connsiteY2" fmla="*/ 15140 h 45027"/>
                <a:gd name="connsiteX3" fmla="*/ 249 w 124373"/>
                <a:gd name="connsiteY3" fmla="*/ 5759 h 45027"/>
                <a:gd name="connsiteX4" fmla="*/ 9584 w 124373"/>
                <a:gd name="connsiteY4" fmla="*/ 249 h 45027"/>
                <a:gd name="connsiteX5" fmla="*/ 118940 w 124373"/>
                <a:gd name="connsiteY5" fmla="*/ 30031 h 45027"/>
                <a:gd name="connsiteX6" fmla="*/ 124126 w 124373"/>
                <a:gd name="connsiteY6" fmla="*/ 39114 h 45027"/>
                <a:gd name="connsiteX7" fmla="*/ 117014 w 124373"/>
                <a:gd name="connsiteY7" fmla="*/ 44922 h 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73" h="45027">
                  <a:moveTo>
                    <a:pt x="117014" y="44922"/>
                  </a:moveTo>
                  <a:cubicBezTo>
                    <a:pt x="116376" y="45063"/>
                    <a:pt x="115724" y="45063"/>
                    <a:pt x="115087" y="44922"/>
                  </a:cubicBezTo>
                  <a:lnTo>
                    <a:pt x="5732" y="15140"/>
                  </a:lnTo>
                  <a:cubicBezTo>
                    <a:pt x="1642" y="14071"/>
                    <a:pt x="-818" y="9870"/>
                    <a:pt x="249" y="5759"/>
                  </a:cubicBezTo>
                  <a:cubicBezTo>
                    <a:pt x="1316" y="1648"/>
                    <a:pt x="5495" y="-820"/>
                    <a:pt x="9584" y="249"/>
                  </a:cubicBezTo>
                  <a:lnTo>
                    <a:pt x="118940" y="30031"/>
                  </a:lnTo>
                  <a:cubicBezTo>
                    <a:pt x="122852" y="31120"/>
                    <a:pt x="125163" y="35170"/>
                    <a:pt x="124126" y="39114"/>
                  </a:cubicBezTo>
                  <a:cubicBezTo>
                    <a:pt x="123429" y="42499"/>
                    <a:pt x="120451" y="44923"/>
                    <a:pt x="117014" y="44922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28A67027-7915-4105-B1FA-70608CB6BBB9}"/>
                </a:ext>
              </a:extLst>
            </p:cNvPr>
            <p:cNvSpPr/>
            <p:nvPr/>
          </p:nvSpPr>
          <p:spPr>
            <a:xfrm>
              <a:off x="10832977" y="2889183"/>
              <a:ext cx="90686" cy="105750"/>
            </a:xfrm>
            <a:custGeom>
              <a:avLst/>
              <a:gdLst>
                <a:gd name="connsiteX0" fmla="*/ 0 w 90686"/>
                <a:gd name="connsiteY0" fmla="*/ 41065 h 105750"/>
                <a:gd name="connsiteX1" fmla="*/ 17782 w 90686"/>
                <a:gd name="connsiteY1" fmla="*/ 14262 h 105750"/>
                <a:gd name="connsiteX2" fmla="*/ 65791 w 90686"/>
                <a:gd name="connsiteY2" fmla="*/ 711 h 105750"/>
                <a:gd name="connsiteX3" fmla="*/ 90092 w 90686"/>
                <a:gd name="connsiteY3" fmla="*/ 45384 h 105750"/>
                <a:gd name="connsiteX4" fmla="*/ 48306 w 90686"/>
                <a:gd name="connsiteY4" fmla="*/ 102267 h 105750"/>
                <a:gd name="connsiteX5" fmla="*/ 2075 w 90686"/>
                <a:gd name="connsiteY5" fmla="*/ 99586 h 10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86" h="105750">
                  <a:moveTo>
                    <a:pt x="0" y="41065"/>
                  </a:moveTo>
                  <a:cubicBezTo>
                    <a:pt x="2934" y="30456"/>
                    <a:pt x="9158" y="21064"/>
                    <a:pt x="17782" y="14262"/>
                  </a:cubicBezTo>
                  <a:cubicBezTo>
                    <a:pt x="31088" y="2979"/>
                    <a:pt x="48588" y="-1963"/>
                    <a:pt x="65791" y="711"/>
                  </a:cubicBezTo>
                  <a:cubicBezTo>
                    <a:pt x="83232" y="8118"/>
                    <a:pt x="93308" y="26627"/>
                    <a:pt x="90092" y="45384"/>
                  </a:cubicBezTo>
                  <a:cubicBezTo>
                    <a:pt x="87603" y="70613"/>
                    <a:pt x="71570" y="92446"/>
                    <a:pt x="48306" y="102267"/>
                  </a:cubicBezTo>
                  <a:cubicBezTo>
                    <a:pt x="33177" y="107711"/>
                    <a:pt x="16492" y="106743"/>
                    <a:pt x="2075" y="99586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4C757491-EFDA-4E8C-B925-1A6686C2B30A}"/>
                </a:ext>
              </a:extLst>
            </p:cNvPr>
            <p:cNvSpPr/>
            <p:nvPr/>
          </p:nvSpPr>
          <p:spPr>
            <a:xfrm>
              <a:off x="10825595" y="2882517"/>
              <a:ext cx="105486" cy="119824"/>
            </a:xfrm>
            <a:custGeom>
              <a:avLst/>
              <a:gdLst>
                <a:gd name="connsiteX0" fmla="*/ 35980 w 105486"/>
                <a:gd name="connsiteY0" fmla="*/ 119803 h 119824"/>
                <a:gd name="connsiteX1" fmla="*/ 6345 w 105486"/>
                <a:gd name="connsiteY1" fmla="*/ 112804 h 119824"/>
                <a:gd name="connsiteX2" fmla="*/ 2966 w 105486"/>
                <a:gd name="connsiteY2" fmla="*/ 103060 h 119824"/>
                <a:gd name="connsiteX3" fmla="*/ 3085 w 105486"/>
                <a:gd name="connsiteY3" fmla="*/ 102827 h 119824"/>
                <a:gd name="connsiteX4" fmla="*/ 12983 w 105486"/>
                <a:gd name="connsiteY4" fmla="*/ 99391 h 119824"/>
                <a:gd name="connsiteX5" fmla="*/ 13013 w 105486"/>
                <a:gd name="connsiteY5" fmla="*/ 99403 h 119824"/>
                <a:gd name="connsiteX6" fmla="*/ 53465 w 105486"/>
                <a:gd name="connsiteY6" fmla="*/ 101934 h 119824"/>
                <a:gd name="connsiteX7" fmla="*/ 90510 w 105486"/>
                <a:gd name="connsiteY7" fmla="*/ 51156 h 119824"/>
                <a:gd name="connsiteX8" fmla="*/ 71395 w 105486"/>
                <a:gd name="connsiteY8" fmla="*/ 14525 h 119824"/>
                <a:gd name="connsiteX9" fmla="*/ 29905 w 105486"/>
                <a:gd name="connsiteY9" fmla="*/ 26884 h 119824"/>
                <a:gd name="connsiteX10" fmla="*/ 15087 w 105486"/>
                <a:gd name="connsiteY10" fmla="*/ 49667 h 119824"/>
                <a:gd name="connsiteX11" fmla="*/ 5678 w 105486"/>
                <a:gd name="connsiteY11" fmla="*/ 55102 h 119824"/>
                <a:gd name="connsiteX12" fmla="*/ 269 w 105486"/>
                <a:gd name="connsiteY12" fmla="*/ 45647 h 119824"/>
                <a:gd name="connsiteX13" fmla="*/ 20570 w 105486"/>
                <a:gd name="connsiteY13" fmla="*/ 15865 h 119824"/>
                <a:gd name="connsiteX14" fmla="*/ 75247 w 105486"/>
                <a:gd name="connsiteY14" fmla="*/ 974 h 119824"/>
                <a:gd name="connsiteX15" fmla="*/ 104883 w 105486"/>
                <a:gd name="connsiteY15" fmla="*/ 53390 h 119824"/>
                <a:gd name="connsiteX16" fmla="*/ 58504 w 105486"/>
                <a:gd name="connsiteY16" fmla="*/ 116378 h 119824"/>
                <a:gd name="connsiteX17" fmla="*/ 35980 w 105486"/>
                <a:gd name="connsiteY17" fmla="*/ 119803 h 1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86" h="119824">
                  <a:moveTo>
                    <a:pt x="35980" y="119803"/>
                  </a:moveTo>
                  <a:cubicBezTo>
                    <a:pt x="25697" y="119787"/>
                    <a:pt x="15561" y="117392"/>
                    <a:pt x="6345" y="112804"/>
                  </a:cubicBezTo>
                  <a:cubicBezTo>
                    <a:pt x="2729" y="111050"/>
                    <a:pt x="1218" y="106687"/>
                    <a:pt x="2966" y="103060"/>
                  </a:cubicBezTo>
                  <a:cubicBezTo>
                    <a:pt x="3010" y="102981"/>
                    <a:pt x="3040" y="102903"/>
                    <a:pt x="3085" y="102827"/>
                  </a:cubicBezTo>
                  <a:cubicBezTo>
                    <a:pt x="4878" y="99130"/>
                    <a:pt x="9308" y="97592"/>
                    <a:pt x="12983" y="99391"/>
                  </a:cubicBezTo>
                  <a:cubicBezTo>
                    <a:pt x="12998" y="99395"/>
                    <a:pt x="12998" y="99398"/>
                    <a:pt x="13013" y="99403"/>
                  </a:cubicBezTo>
                  <a:cubicBezTo>
                    <a:pt x="25622" y="105643"/>
                    <a:pt x="40188" y="106555"/>
                    <a:pt x="53465" y="101934"/>
                  </a:cubicBezTo>
                  <a:cubicBezTo>
                    <a:pt x="74003" y="92944"/>
                    <a:pt x="88154" y="73549"/>
                    <a:pt x="90510" y="51156"/>
                  </a:cubicBezTo>
                  <a:cubicBezTo>
                    <a:pt x="93177" y="35996"/>
                    <a:pt x="85324" y="20935"/>
                    <a:pt x="71395" y="14525"/>
                  </a:cubicBezTo>
                  <a:cubicBezTo>
                    <a:pt x="56459" y="12664"/>
                    <a:pt x="41418" y="17141"/>
                    <a:pt x="29905" y="26884"/>
                  </a:cubicBezTo>
                  <a:cubicBezTo>
                    <a:pt x="22689" y="32704"/>
                    <a:pt x="17488" y="40684"/>
                    <a:pt x="15087" y="49667"/>
                  </a:cubicBezTo>
                  <a:cubicBezTo>
                    <a:pt x="13976" y="53780"/>
                    <a:pt x="9768" y="56213"/>
                    <a:pt x="5678" y="55102"/>
                  </a:cubicBezTo>
                  <a:cubicBezTo>
                    <a:pt x="1588" y="53992"/>
                    <a:pt x="-842" y="49758"/>
                    <a:pt x="269" y="45647"/>
                  </a:cubicBezTo>
                  <a:cubicBezTo>
                    <a:pt x="3722" y="33809"/>
                    <a:pt x="10835" y="23380"/>
                    <a:pt x="20570" y="15865"/>
                  </a:cubicBezTo>
                  <a:cubicBezTo>
                    <a:pt x="35728" y="3056"/>
                    <a:pt x="55733" y="-2391"/>
                    <a:pt x="75247" y="974"/>
                  </a:cubicBezTo>
                  <a:cubicBezTo>
                    <a:pt x="96111" y="9329"/>
                    <a:pt x="108425" y="31103"/>
                    <a:pt x="104883" y="53390"/>
                  </a:cubicBezTo>
                  <a:cubicBezTo>
                    <a:pt x="102172" y="81374"/>
                    <a:pt x="84346" y="105582"/>
                    <a:pt x="58504" y="116378"/>
                  </a:cubicBezTo>
                  <a:cubicBezTo>
                    <a:pt x="51258" y="118843"/>
                    <a:pt x="43627" y="120001"/>
                    <a:pt x="35980" y="11980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0ECAAEF0-3ACF-4E55-8478-4F07D14114EA}"/>
                </a:ext>
              </a:extLst>
            </p:cNvPr>
            <p:cNvSpPr/>
            <p:nvPr/>
          </p:nvSpPr>
          <p:spPr>
            <a:xfrm>
              <a:off x="10925563" y="3512091"/>
              <a:ext cx="247354" cy="359767"/>
            </a:xfrm>
            <a:custGeom>
              <a:avLst/>
              <a:gdLst>
                <a:gd name="connsiteX0" fmla="*/ 186434 w 247354"/>
                <a:gd name="connsiteY0" fmla="*/ 359555 h 359767"/>
                <a:gd name="connsiteX1" fmla="*/ 3730 w 247354"/>
                <a:gd name="connsiteY1" fmla="*/ 295823 h 359767"/>
                <a:gd name="connsiteX2" fmla="*/ 989 w 247354"/>
                <a:gd name="connsiteY2" fmla="*/ 285622 h 359767"/>
                <a:gd name="connsiteX3" fmla="*/ 11139 w 247354"/>
                <a:gd name="connsiteY3" fmla="*/ 282868 h 359767"/>
                <a:gd name="connsiteX4" fmla="*/ 225997 w 247354"/>
                <a:gd name="connsiteY4" fmla="*/ 330965 h 359767"/>
                <a:gd name="connsiteX5" fmla="*/ 113234 w 247354"/>
                <a:gd name="connsiteY5" fmla="*/ 10514 h 359767"/>
                <a:gd name="connsiteX6" fmla="*/ 116938 w 247354"/>
                <a:gd name="connsiteY6" fmla="*/ 657 h 359767"/>
                <a:gd name="connsiteX7" fmla="*/ 125977 w 247354"/>
                <a:gd name="connsiteY7" fmla="*/ 3069 h 359767"/>
                <a:gd name="connsiteX8" fmla="*/ 237407 w 247354"/>
                <a:gd name="connsiteY8" fmla="*/ 340495 h 359767"/>
                <a:gd name="connsiteX9" fmla="*/ 186434 w 247354"/>
                <a:gd name="connsiteY9" fmla="*/ 359555 h 3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354" h="359767">
                  <a:moveTo>
                    <a:pt x="186434" y="359555"/>
                  </a:moveTo>
                  <a:cubicBezTo>
                    <a:pt x="118124" y="359555"/>
                    <a:pt x="18103" y="304013"/>
                    <a:pt x="3730" y="295823"/>
                  </a:cubicBezTo>
                  <a:cubicBezTo>
                    <a:pt x="174" y="293768"/>
                    <a:pt x="-1056" y="289196"/>
                    <a:pt x="989" y="285622"/>
                  </a:cubicBezTo>
                  <a:cubicBezTo>
                    <a:pt x="3034" y="282049"/>
                    <a:pt x="7583" y="280813"/>
                    <a:pt x="11139" y="282868"/>
                  </a:cubicBezTo>
                  <a:cubicBezTo>
                    <a:pt x="59001" y="310267"/>
                    <a:pt x="191175" y="372213"/>
                    <a:pt x="225997" y="330965"/>
                  </a:cubicBezTo>
                  <a:cubicBezTo>
                    <a:pt x="260819" y="289717"/>
                    <a:pt x="156502" y="85564"/>
                    <a:pt x="113234" y="10514"/>
                  </a:cubicBezTo>
                  <a:cubicBezTo>
                    <a:pt x="111544" y="6762"/>
                    <a:pt x="113204" y="2354"/>
                    <a:pt x="116938" y="657"/>
                  </a:cubicBezTo>
                  <a:cubicBezTo>
                    <a:pt x="120139" y="-788"/>
                    <a:pt x="123917" y="210"/>
                    <a:pt x="125977" y="3069"/>
                  </a:cubicBezTo>
                  <a:cubicBezTo>
                    <a:pt x="142425" y="31659"/>
                    <a:pt x="285862" y="283165"/>
                    <a:pt x="237407" y="340495"/>
                  </a:cubicBezTo>
                  <a:cubicBezTo>
                    <a:pt x="224071" y="354135"/>
                    <a:pt x="205400" y="361104"/>
                    <a:pt x="186434" y="35955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ED481069-0BE7-4E41-B3C4-16AB997B6506}"/>
                </a:ext>
              </a:extLst>
            </p:cNvPr>
            <p:cNvSpPr/>
            <p:nvPr/>
          </p:nvSpPr>
          <p:spPr>
            <a:xfrm>
              <a:off x="10901487" y="4003422"/>
              <a:ext cx="269587" cy="121368"/>
            </a:xfrm>
            <a:custGeom>
              <a:avLst/>
              <a:gdLst>
                <a:gd name="connsiteX0" fmla="*/ 262669 w 269587"/>
                <a:gd name="connsiteY0" fmla="*/ 121368 h 121368"/>
                <a:gd name="connsiteX1" fmla="*/ 261632 w 269587"/>
                <a:gd name="connsiteY1" fmla="*/ 121368 h 121368"/>
                <a:gd name="connsiteX2" fmla="*/ 3505 w 269587"/>
                <a:gd name="connsiteY2" fmla="*/ 13856 h 121368"/>
                <a:gd name="connsiteX3" fmla="*/ 1119 w 269587"/>
                <a:gd name="connsiteY3" fmla="*/ 3597 h 121368"/>
                <a:gd name="connsiteX4" fmla="*/ 1134 w 269587"/>
                <a:gd name="connsiteY4" fmla="*/ 3582 h 121368"/>
                <a:gd name="connsiteX5" fmla="*/ 11077 w 269587"/>
                <a:gd name="connsiteY5" fmla="*/ 1020 h 121368"/>
                <a:gd name="connsiteX6" fmla="*/ 11359 w 269587"/>
                <a:gd name="connsiteY6" fmla="*/ 1199 h 121368"/>
                <a:gd name="connsiteX7" fmla="*/ 263262 w 269587"/>
                <a:gd name="connsiteY7" fmla="*/ 106775 h 121368"/>
                <a:gd name="connsiteX8" fmla="*/ 269544 w 269587"/>
                <a:gd name="connsiteY8" fmla="*/ 114667 h 121368"/>
                <a:gd name="connsiteX9" fmla="*/ 269485 w 269587"/>
                <a:gd name="connsiteY9" fmla="*/ 115114 h 121368"/>
                <a:gd name="connsiteX10" fmla="*/ 262669 w 269587"/>
                <a:gd name="connsiteY10" fmla="*/ 121368 h 1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587" h="121368">
                  <a:moveTo>
                    <a:pt x="262669" y="121368"/>
                  </a:moveTo>
                  <a:lnTo>
                    <a:pt x="261632" y="121368"/>
                  </a:lnTo>
                  <a:cubicBezTo>
                    <a:pt x="152128" y="104839"/>
                    <a:pt x="9728" y="17132"/>
                    <a:pt x="3505" y="13856"/>
                  </a:cubicBezTo>
                  <a:cubicBezTo>
                    <a:pt x="23" y="11682"/>
                    <a:pt x="-1044" y="7096"/>
                    <a:pt x="1119" y="3597"/>
                  </a:cubicBezTo>
                  <a:cubicBezTo>
                    <a:pt x="1119" y="3597"/>
                    <a:pt x="1134" y="3582"/>
                    <a:pt x="1134" y="3582"/>
                  </a:cubicBezTo>
                  <a:cubicBezTo>
                    <a:pt x="3179" y="112"/>
                    <a:pt x="7639" y="-1035"/>
                    <a:pt x="11077" y="1020"/>
                  </a:cubicBezTo>
                  <a:cubicBezTo>
                    <a:pt x="11180" y="1080"/>
                    <a:pt x="11270" y="1139"/>
                    <a:pt x="11359" y="1199"/>
                  </a:cubicBezTo>
                  <a:cubicBezTo>
                    <a:pt x="12692" y="1944"/>
                    <a:pt x="157314" y="90544"/>
                    <a:pt x="263262" y="106775"/>
                  </a:cubicBezTo>
                  <a:cubicBezTo>
                    <a:pt x="267173" y="107207"/>
                    <a:pt x="269974" y="110736"/>
                    <a:pt x="269544" y="114667"/>
                  </a:cubicBezTo>
                  <a:cubicBezTo>
                    <a:pt x="269529" y="114816"/>
                    <a:pt x="269515" y="114965"/>
                    <a:pt x="269485" y="115114"/>
                  </a:cubicBezTo>
                  <a:cubicBezTo>
                    <a:pt x="268937" y="118539"/>
                    <a:pt x="266107" y="121130"/>
                    <a:pt x="262669" y="12136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A3CE5C52-FB26-49AC-AC81-FD7DB7C751B0}"/>
                </a:ext>
              </a:extLst>
            </p:cNvPr>
            <p:cNvSpPr/>
            <p:nvPr/>
          </p:nvSpPr>
          <p:spPr>
            <a:xfrm rot="-4605598">
              <a:off x="7290529" y="4328920"/>
              <a:ext cx="434903" cy="531453"/>
            </a:xfrm>
            <a:custGeom>
              <a:avLst/>
              <a:gdLst>
                <a:gd name="connsiteX0" fmla="*/ 0 w 434903"/>
                <a:gd name="connsiteY0" fmla="*/ 0 h 531453"/>
                <a:gd name="connsiteX1" fmla="*/ 434903 w 434903"/>
                <a:gd name="connsiteY1" fmla="*/ 0 h 531453"/>
                <a:gd name="connsiteX2" fmla="*/ 434903 w 434903"/>
                <a:gd name="connsiteY2" fmla="*/ 531454 h 531453"/>
                <a:gd name="connsiteX3" fmla="*/ 0 w 434903"/>
                <a:gd name="connsiteY3" fmla="*/ 531454 h 5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03" h="531453">
                  <a:moveTo>
                    <a:pt x="0" y="0"/>
                  </a:moveTo>
                  <a:lnTo>
                    <a:pt x="434903" y="0"/>
                  </a:lnTo>
                  <a:lnTo>
                    <a:pt x="434903" y="531454"/>
                  </a:lnTo>
                  <a:lnTo>
                    <a:pt x="0" y="531454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ADD9C0A0-2FC6-41FF-A05D-B2AEECCD9CD5}"/>
                </a:ext>
              </a:extLst>
            </p:cNvPr>
            <p:cNvSpPr/>
            <p:nvPr/>
          </p:nvSpPr>
          <p:spPr>
            <a:xfrm>
              <a:off x="7194106" y="4314475"/>
              <a:ext cx="627945" cy="560668"/>
            </a:xfrm>
            <a:custGeom>
              <a:avLst/>
              <a:gdLst>
                <a:gd name="connsiteX0" fmla="*/ 521644 w 627945"/>
                <a:gd name="connsiteY0" fmla="*/ 560664 h 560668"/>
                <a:gd name="connsiteX1" fmla="*/ 520014 w 627945"/>
                <a:gd name="connsiteY1" fmla="*/ 560664 h 560668"/>
                <a:gd name="connsiteX2" fmla="*/ 5243 w 627945"/>
                <a:gd name="connsiteY2" fmla="*/ 438857 h 560668"/>
                <a:gd name="connsiteX3" fmla="*/ 156 w 627945"/>
                <a:gd name="connsiteY3" fmla="*/ 430876 h 560668"/>
                <a:gd name="connsiteX4" fmla="*/ 205 w 627945"/>
                <a:gd name="connsiteY4" fmla="*/ 430667 h 560668"/>
                <a:gd name="connsiteX5" fmla="*/ 99781 w 627945"/>
                <a:gd name="connsiteY5" fmla="*/ 5236 h 560668"/>
                <a:gd name="connsiteX6" fmla="*/ 107930 w 627945"/>
                <a:gd name="connsiteY6" fmla="*/ 174 h 560668"/>
                <a:gd name="connsiteX7" fmla="*/ 622702 w 627945"/>
                <a:gd name="connsiteY7" fmla="*/ 121980 h 560668"/>
                <a:gd name="connsiteX8" fmla="*/ 626999 w 627945"/>
                <a:gd name="connsiteY8" fmla="*/ 124959 h 560668"/>
                <a:gd name="connsiteX9" fmla="*/ 627740 w 627945"/>
                <a:gd name="connsiteY9" fmla="*/ 130170 h 560668"/>
                <a:gd name="connsiteX10" fmla="*/ 528164 w 627945"/>
                <a:gd name="connsiteY10" fmla="*/ 555602 h 560668"/>
                <a:gd name="connsiteX11" fmla="*/ 525201 w 627945"/>
                <a:gd name="connsiteY11" fmla="*/ 559771 h 560668"/>
                <a:gd name="connsiteX12" fmla="*/ 521644 w 627945"/>
                <a:gd name="connsiteY12" fmla="*/ 560664 h 560668"/>
                <a:gd name="connsiteX13" fmla="*/ 14875 w 627945"/>
                <a:gd name="connsiteY13" fmla="*/ 426647 h 560668"/>
                <a:gd name="connsiteX14" fmla="*/ 516606 w 627945"/>
                <a:gd name="connsiteY14" fmla="*/ 545774 h 560668"/>
                <a:gd name="connsiteX15" fmla="*/ 613070 w 627945"/>
                <a:gd name="connsiteY15" fmla="*/ 133596 h 560668"/>
                <a:gd name="connsiteX16" fmla="*/ 111487 w 627945"/>
                <a:gd name="connsiteY16" fmla="*/ 14469 h 56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945" h="560668">
                  <a:moveTo>
                    <a:pt x="521644" y="560664"/>
                  </a:moveTo>
                  <a:lnTo>
                    <a:pt x="520014" y="560664"/>
                  </a:lnTo>
                  <a:lnTo>
                    <a:pt x="5243" y="438857"/>
                  </a:lnTo>
                  <a:cubicBezTo>
                    <a:pt x="1645" y="438068"/>
                    <a:pt x="-632" y="434494"/>
                    <a:pt x="156" y="430876"/>
                  </a:cubicBezTo>
                  <a:cubicBezTo>
                    <a:pt x="171" y="430802"/>
                    <a:pt x="187" y="430742"/>
                    <a:pt x="205" y="430667"/>
                  </a:cubicBezTo>
                  <a:lnTo>
                    <a:pt x="99781" y="5236"/>
                  </a:lnTo>
                  <a:cubicBezTo>
                    <a:pt x="100659" y="1588"/>
                    <a:pt x="104293" y="-660"/>
                    <a:pt x="107930" y="174"/>
                  </a:cubicBezTo>
                  <a:lnTo>
                    <a:pt x="622702" y="121980"/>
                  </a:lnTo>
                  <a:cubicBezTo>
                    <a:pt x="624471" y="122368"/>
                    <a:pt x="626017" y="123425"/>
                    <a:pt x="626999" y="124959"/>
                  </a:cubicBezTo>
                  <a:cubicBezTo>
                    <a:pt x="627912" y="126537"/>
                    <a:pt x="628177" y="128398"/>
                    <a:pt x="627740" y="130170"/>
                  </a:cubicBezTo>
                  <a:lnTo>
                    <a:pt x="528164" y="555602"/>
                  </a:lnTo>
                  <a:cubicBezTo>
                    <a:pt x="527736" y="557314"/>
                    <a:pt x="526678" y="558803"/>
                    <a:pt x="525201" y="559771"/>
                  </a:cubicBezTo>
                  <a:cubicBezTo>
                    <a:pt x="524125" y="560411"/>
                    <a:pt x="522891" y="560709"/>
                    <a:pt x="521644" y="560664"/>
                  </a:cubicBezTo>
                  <a:close/>
                  <a:moveTo>
                    <a:pt x="14875" y="426647"/>
                  </a:moveTo>
                  <a:lnTo>
                    <a:pt x="516606" y="545774"/>
                  </a:lnTo>
                  <a:lnTo>
                    <a:pt x="613070" y="133596"/>
                  </a:lnTo>
                  <a:lnTo>
                    <a:pt x="111487" y="14469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48AF1918-6F4F-49D9-ABFF-8D61DB1D5AD7}"/>
                </a:ext>
              </a:extLst>
            </p:cNvPr>
            <p:cNvSpPr/>
            <p:nvPr/>
          </p:nvSpPr>
          <p:spPr>
            <a:xfrm>
              <a:off x="7464292" y="4205064"/>
              <a:ext cx="149067" cy="241038"/>
            </a:xfrm>
            <a:custGeom>
              <a:avLst/>
              <a:gdLst>
                <a:gd name="connsiteX0" fmla="*/ 149067 w 149067"/>
                <a:gd name="connsiteY0" fmla="*/ 33939 h 241038"/>
                <a:gd name="connsiteX1" fmla="*/ 117802 w 149067"/>
                <a:gd name="connsiteY1" fmla="*/ 240474 h 241038"/>
                <a:gd name="connsiteX2" fmla="*/ 100465 w 149067"/>
                <a:gd name="connsiteY2" fmla="*/ 172423 h 241038"/>
                <a:gd name="connsiteX3" fmla="*/ 0 w 149067"/>
                <a:gd name="connsiteY3" fmla="*/ 151129 h 241038"/>
                <a:gd name="connsiteX4" fmla="*/ 45491 w 149067"/>
                <a:gd name="connsiteY4" fmla="*/ 434 h 241038"/>
                <a:gd name="connsiteX5" fmla="*/ 149067 w 149067"/>
                <a:gd name="connsiteY5" fmla="*/ 33939 h 24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67" h="241038">
                  <a:moveTo>
                    <a:pt x="149067" y="33939"/>
                  </a:moveTo>
                  <a:cubicBezTo>
                    <a:pt x="149067" y="33939"/>
                    <a:pt x="140473" y="253578"/>
                    <a:pt x="117802" y="240474"/>
                  </a:cubicBezTo>
                  <a:cubicBezTo>
                    <a:pt x="88166" y="223052"/>
                    <a:pt x="100465" y="172423"/>
                    <a:pt x="100465" y="172423"/>
                  </a:cubicBezTo>
                  <a:lnTo>
                    <a:pt x="0" y="151129"/>
                  </a:lnTo>
                  <a:cubicBezTo>
                    <a:pt x="0" y="151129"/>
                    <a:pt x="42675" y="5348"/>
                    <a:pt x="45491" y="434"/>
                  </a:cubicBezTo>
                  <a:cubicBezTo>
                    <a:pt x="48306" y="-4480"/>
                    <a:pt x="149067" y="33939"/>
                    <a:pt x="149067" y="33939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602C2CAD-395D-480F-850C-39AF11480126}"/>
                </a:ext>
              </a:extLst>
            </p:cNvPr>
            <p:cNvSpPr/>
            <p:nvPr/>
          </p:nvSpPr>
          <p:spPr>
            <a:xfrm>
              <a:off x="7458016" y="4198808"/>
              <a:ext cx="162908" cy="254054"/>
            </a:xfrm>
            <a:custGeom>
              <a:avLst/>
              <a:gdLst>
                <a:gd name="connsiteX0" fmla="*/ 126004 w 162908"/>
                <a:gd name="connsiteY0" fmla="*/ 254027 h 254054"/>
                <a:gd name="connsiteX1" fmla="*/ 120669 w 162908"/>
                <a:gd name="connsiteY1" fmla="*/ 252538 h 254054"/>
                <a:gd name="connsiteX2" fmla="*/ 98739 w 162908"/>
                <a:gd name="connsiteY2" fmla="*/ 184040 h 254054"/>
                <a:gd name="connsiteX3" fmla="*/ 4942 w 162908"/>
                <a:gd name="connsiteY3" fmla="*/ 164086 h 254054"/>
                <a:gd name="connsiteX4" fmla="*/ 497 w 162908"/>
                <a:gd name="connsiteY4" fmla="*/ 160810 h 254054"/>
                <a:gd name="connsiteX5" fmla="*/ 497 w 162908"/>
                <a:gd name="connsiteY5" fmla="*/ 155450 h 254054"/>
                <a:gd name="connsiteX6" fmla="*/ 46728 w 162908"/>
                <a:gd name="connsiteY6" fmla="*/ 3265 h 254054"/>
                <a:gd name="connsiteX7" fmla="*/ 158455 w 162908"/>
                <a:gd name="connsiteY7" fmla="*/ 33940 h 254054"/>
                <a:gd name="connsiteX8" fmla="*/ 162900 w 162908"/>
                <a:gd name="connsiteY8" fmla="*/ 40492 h 254054"/>
                <a:gd name="connsiteX9" fmla="*/ 131783 w 162908"/>
                <a:gd name="connsiteY9" fmla="*/ 252687 h 254054"/>
                <a:gd name="connsiteX10" fmla="*/ 126004 w 162908"/>
                <a:gd name="connsiteY10" fmla="*/ 254027 h 254054"/>
                <a:gd name="connsiteX11" fmla="*/ 14870 w 162908"/>
                <a:gd name="connsiteY11" fmla="*/ 152174 h 254054"/>
                <a:gd name="connsiteX12" fmla="*/ 108074 w 162908"/>
                <a:gd name="connsiteY12" fmla="*/ 171978 h 254054"/>
                <a:gd name="connsiteX13" fmla="*/ 112520 w 162908"/>
                <a:gd name="connsiteY13" fmla="*/ 175105 h 254054"/>
                <a:gd name="connsiteX14" fmla="*/ 112520 w 162908"/>
                <a:gd name="connsiteY14" fmla="*/ 180317 h 254054"/>
                <a:gd name="connsiteX15" fmla="*/ 124818 w 162908"/>
                <a:gd name="connsiteY15" fmla="*/ 239881 h 254054"/>
                <a:gd name="connsiteX16" fmla="*/ 147638 w 162908"/>
                <a:gd name="connsiteY16" fmla="*/ 45108 h 254054"/>
                <a:gd name="connsiteX17" fmla="*/ 55767 w 162908"/>
                <a:gd name="connsiteY17" fmla="*/ 13689 h 254054"/>
                <a:gd name="connsiteX18" fmla="*/ 14870 w 162908"/>
                <a:gd name="connsiteY18" fmla="*/ 152174 h 2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908" h="254054">
                  <a:moveTo>
                    <a:pt x="126004" y="254027"/>
                  </a:moveTo>
                  <a:cubicBezTo>
                    <a:pt x="124125" y="254027"/>
                    <a:pt x="122280" y="253506"/>
                    <a:pt x="120669" y="252538"/>
                  </a:cubicBezTo>
                  <a:cubicBezTo>
                    <a:pt x="93405" y="236753"/>
                    <a:pt x="96220" y="199526"/>
                    <a:pt x="98739" y="184040"/>
                  </a:cubicBezTo>
                  <a:lnTo>
                    <a:pt x="4942" y="164086"/>
                  </a:lnTo>
                  <a:cubicBezTo>
                    <a:pt x="3083" y="163640"/>
                    <a:pt x="1481" y="162463"/>
                    <a:pt x="497" y="160810"/>
                  </a:cubicBezTo>
                  <a:cubicBezTo>
                    <a:pt x="-166" y="159083"/>
                    <a:pt x="-166" y="157177"/>
                    <a:pt x="497" y="155450"/>
                  </a:cubicBezTo>
                  <a:cubicBezTo>
                    <a:pt x="16500" y="100651"/>
                    <a:pt x="43913" y="8179"/>
                    <a:pt x="46728" y="3265"/>
                  </a:cubicBezTo>
                  <a:cubicBezTo>
                    <a:pt x="49544" y="-1649"/>
                    <a:pt x="52359" y="-6712"/>
                    <a:pt x="158455" y="33940"/>
                  </a:cubicBezTo>
                  <a:cubicBezTo>
                    <a:pt x="161233" y="34879"/>
                    <a:pt x="163051" y="37559"/>
                    <a:pt x="162900" y="40492"/>
                  </a:cubicBezTo>
                  <a:cubicBezTo>
                    <a:pt x="160529" y="100056"/>
                    <a:pt x="152824" y="241072"/>
                    <a:pt x="131783" y="252687"/>
                  </a:cubicBezTo>
                  <a:cubicBezTo>
                    <a:pt x="130037" y="253714"/>
                    <a:pt x="128020" y="254176"/>
                    <a:pt x="126004" y="254027"/>
                  </a:cubicBezTo>
                  <a:close/>
                  <a:moveTo>
                    <a:pt x="14870" y="152174"/>
                  </a:moveTo>
                  <a:lnTo>
                    <a:pt x="108074" y="171978"/>
                  </a:lnTo>
                  <a:cubicBezTo>
                    <a:pt x="109897" y="172425"/>
                    <a:pt x="111485" y="173542"/>
                    <a:pt x="112520" y="175105"/>
                  </a:cubicBezTo>
                  <a:cubicBezTo>
                    <a:pt x="113173" y="176788"/>
                    <a:pt x="113173" y="178634"/>
                    <a:pt x="112520" y="180317"/>
                  </a:cubicBezTo>
                  <a:cubicBezTo>
                    <a:pt x="112520" y="180317"/>
                    <a:pt x="101999" y="223798"/>
                    <a:pt x="124818" y="239881"/>
                  </a:cubicBezTo>
                  <a:cubicBezTo>
                    <a:pt x="134598" y="224990"/>
                    <a:pt x="144082" y="130284"/>
                    <a:pt x="147638" y="45108"/>
                  </a:cubicBezTo>
                  <a:cubicBezTo>
                    <a:pt x="109556" y="30218"/>
                    <a:pt x="68511" y="16369"/>
                    <a:pt x="55767" y="13689"/>
                  </a:cubicBezTo>
                  <a:cubicBezTo>
                    <a:pt x="50877" y="30218"/>
                    <a:pt x="29984" y="100800"/>
                    <a:pt x="14870" y="1521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49492B4C-2DD0-4BF4-AEB7-A523A0BE6584}"/>
                </a:ext>
              </a:extLst>
            </p:cNvPr>
            <p:cNvSpPr/>
            <p:nvPr/>
          </p:nvSpPr>
          <p:spPr>
            <a:xfrm>
              <a:off x="7760631" y="5465709"/>
              <a:ext cx="260709" cy="288413"/>
            </a:xfrm>
            <a:custGeom>
              <a:avLst/>
              <a:gdLst>
                <a:gd name="connsiteX0" fmla="*/ 7871 w 260709"/>
                <a:gd name="connsiteY0" fmla="*/ 7594 h 288413"/>
                <a:gd name="connsiteX1" fmla="*/ 17 w 260709"/>
                <a:gd name="connsiteY1" fmla="*/ 197303 h 288413"/>
                <a:gd name="connsiteX2" fmla="*/ 60918 w 260709"/>
                <a:gd name="connsiteY2" fmla="*/ 286648 h 288413"/>
                <a:gd name="connsiteX3" fmla="*/ 259626 w 260709"/>
                <a:gd name="connsiteY3" fmla="*/ 200133 h 288413"/>
                <a:gd name="connsiteX4" fmla="*/ 124487 w 260709"/>
                <a:gd name="connsiteY4" fmla="*/ 157247 h 288413"/>
                <a:gd name="connsiteX5" fmla="*/ 135156 w 260709"/>
                <a:gd name="connsiteY5" fmla="*/ 0 h 28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709" h="288413">
                  <a:moveTo>
                    <a:pt x="7871" y="7594"/>
                  </a:moveTo>
                  <a:cubicBezTo>
                    <a:pt x="7871" y="7594"/>
                    <a:pt x="-427" y="145186"/>
                    <a:pt x="17" y="197303"/>
                  </a:cubicBezTo>
                  <a:cubicBezTo>
                    <a:pt x="462" y="249421"/>
                    <a:pt x="17" y="298412"/>
                    <a:pt x="60918" y="286648"/>
                  </a:cubicBezTo>
                  <a:cubicBezTo>
                    <a:pt x="94110" y="280543"/>
                    <a:pt x="276370" y="234233"/>
                    <a:pt x="259626" y="200133"/>
                  </a:cubicBezTo>
                  <a:cubicBezTo>
                    <a:pt x="242881" y="166033"/>
                    <a:pt x="124487" y="157247"/>
                    <a:pt x="124487" y="157247"/>
                  </a:cubicBezTo>
                  <a:lnTo>
                    <a:pt x="135156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76DA3987-D440-4626-AC3E-CCAEFD208ECE}"/>
                </a:ext>
              </a:extLst>
            </p:cNvPr>
            <p:cNvSpPr/>
            <p:nvPr/>
          </p:nvSpPr>
          <p:spPr>
            <a:xfrm>
              <a:off x="7753980" y="5459453"/>
              <a:ext cx="273396" cy="301890"/>
            </a:xfrm>
            <a:custGeom>
              <a:avLst/>
              <a:gdLst>
                <a:gd name="connsiteX0" fmla="*/ 51418 w 273396"/>
                <a:gd name="connsiteY0" fmla="*/ 301839 h 301890"/>
                <a:gd name="connsiteX1" fmla="*/ 20745 w 273396"/>
                <a:gd name="connsiteY1" fmla="*/ 292011 h 301890"/>
                <a:gd name="connsiteX2" fmla="*/ 0 w 273396"/>
                <a:gd name="connsiteY2" fmla="*/ 205793 h 301890"/>
                <a:gd name="connsiteX3" fmla="*/ 0 w 273396"/>
                <a:gd name="connsiteY3" fmla="*/ 203709 h 301890"/>
                <a:gd name="connsiteX4" fmla="*/ 7705 w 273396"/>
                <a:gd name="connsiteY4" fmla="*/ 13404 h 301890"/>
                <a:gd name="connsiteX5" fmla="*/ 14788 w 273396"/>
                <a:gd name="connsiteY5" fmla="*/ 7150 h 301890"/>
                <a:gd name="connsiteX6" fmla="*/ 14818 w 273396"/>
                <a:gd name="connsiteY6" fmla="*/ 7150 h 301890"/>
                <a:gd name="connsiteX7" fmla="*/ 21216 w 273396"/>
                <a:gd name="connsiteY7" fmla="*/ 13821 h 301890"/>
                <a:gd name="connsiteX8" fmla="*/ 21190 w 273396"/>
                <a:gd name="connsiteY8" fmla="*/ 14298 h 301890"/>
                <a:gd name="connsiteX9" fmla="*/ 13484 w 273396"/>
                <a:gd name="connsiteY9" fmla="*/ 203560 h 301890"/>
                <a:gd name="connsiteX10" fmla="*/ 13484 w 273396"/>
                <a:gd name="connsiteY10" fmla="*/ 205644 h 301890"/>
                <a:gd name="connsiteX11" fmla="*/ 29339 w 273396"/>
                <a:gd name="connsiteY11" fmla="*/ 281588 h 301890"/>
                <a:gd name="connsiteX12" fmla="*/ 66384 w 273396"/>
                <a:gd name="connsiteY12" fmla="*/ 286800 h 301890"/>
                <a:gd name="connsiteX13" fmla="*/ 259905 w 273396"/>
                <a:gd name="connsiteY13" fmla="*/ 213983 h 301890"/>
                <a:gd name="connsiteX14" fmla="*/ 259905 w 273396"/>
                <a:gd name="connsiteY14" fmla="*/ 209963 h 301890"/>
                <a:gd name="connsiteX15" fmla="*/ 130397 w 273396"/>
                <a:gd name="connsiteY15" fmla="*/ 170949 h 301890"/>
                <a:gd name="connsiteX16" fmla="*/ 124173 w 273396"/>
                <a:gd name="connsiteY16" fmla="*/ 163653 h 301890"/>
                <a:gd name="connsiteX17" fmla="*/ 134842 w 273396"/>
                <a:gd name="connsiteY17" fmla="*/ 6405 h 301890"/>
                <a:gd name="connsiteX18" fmla="*/ 141955 w 273396"/>
                <a:gd name="connsiteY18" fmla="*/ 2 h 301890"/>
                <a:gd name="connsiteX19" fmla="*/ 148327 w 273396"/>
                <a:gd name="connsiteY19" fmla="*/ 7299 h 301890"/>
                <a:gd name="connsiteX20" fmla="*/ 138102 w 273396"/>
                <a:gd name="connsiteY20" fmla="*/ 157845 h 301890"/>
                <a:gd name="connsiteX21" fmla="*/ 271463 w 273396"/>
                <a:gd name="connsiteY21" fmla="*/ 204007 h 301890"/>
                <a:gd name="connsiteX22" fmla="*/ 271463 w 273396"/>
                <a:gd name="connsiteY22" fmla="*/ 220088 h 301890"/>
                <a:gd name="connsiteX23" fmla="*/ 68162 w 273396"/>
                <a:gd name="connsiteY23" fmla="*/ 300053 h 301890"/>
                <a:gd name="connsiteX24" fmla="*/ 51418 w 273396"/>
                <a:gd name="connsiteY24" fmla="*/ 301839 h 30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3396" h="301890">
                  <a:moveTo>
                    <a:pt x="51418" y="301839"/>
                  </a:moveTo>
                  <a:cubicBezTo>
                    <a:pt x="40352" y="302361"/>
                    <a:pt x="29467" y="298876"/>
                    <a:pt x="20745" y="292011"/>
                  </a:cubicBezTo>
                  <a:cubicBezTo>
                    <a:pt x="593" y="275334"/>
                    <a:pt x="296" y="241531"/>
                    <a:pt x="0" y="205793"/>
                  </a:cubicBezTo>
                  <a:lnTo>
                    <a:pt x="0" y="203709"/>
                  </a:lnTo>
                  <a:cubicBezTo>
                    <a:pt x="0" y="151889"/>
                    <a:pt x="7705" y="14893"/>
                    <a:pt x="7705" y="13404"/>
                  </a:cubicBezTo>
                  <a:cubicBezTo>
                    <a:pt x="7942" y="9711"/>
                    <a:pt x="11113" y="6912"/>
                    <a:pt x="14788" y="7150"/>
                  </a:cubicBezTo>
                  <a:cubicBezTo>
                    <a:pt x="14799" y="7150"/>
                    <a:pt x="14807" y="7150"/>
                    <a:pt x="14818" y="7150"/>
                  </a:cubicBezTo>
                  <a:cubicBezTo>
                    <a:pt x="18419" y="7224"/>
                    <a:pt x="21283" y="10202"/>
                    <a:pt x="21216" y="13821"/>
                  </a:cubicBezTo>
                  <a:cubicBezTo>
                    <a:pt x="21213" y="13984"/>
                    <a:pt x="21204" y="14134"/>
                    <a:pt x="21190" y="14298"/>
                  </a:cubicBezTo>
                  <a:cubicBezTo>
                    <a:pt x="21190" y="15638"/>
                    <a:pt x="13040" y="152186"/>
                    <a:pt x="13484" y="203560"/>
                  </a:cubicBezTo>
                  <a:lnTo>
                    <a:pt x="13484" y="205644"/>
                  </a:lnTo>
                  <a:cubicBezTo>
                    <a:pt x="13484" y="238107"/>
                    <a:pt x="13484" y="268930"/>
                    <a:pt x="29339" y="281588"/>
                  </a:cubicBezTo>
                  <a:cubicBezTo>
                    <a:pt x="40324" y="288720"/>
                    <a:pt x="53873" y="290626"/>
                    <a:pt x="66384" y="286800"/>
                  </a:cubicBezTo>
                  <a:cubicBezTo>
                    <a:pt x="109356" y="278758"/>
                    <a:pt x="246717" y="240340"/>
                    <a:pt x="259905" y="213983"/>
                  </a:cubicBezTo>
                  <a:cubicBezTo>
                    <a:pt x="260646" y="212748"/>
                    <a:pt x="260646" y="211199"/>
                    <a:pt x="259905" y="209963"/>
                  </a:cubicBezTo>
                  <a:cubicBezTo>
                    <a:pt x="248940" y="187776"/>
                    <a:pt x="174702" y="174225"/>
                    <a:pt x="130397" y="170949"/>
                  </a:cubicBezTo>
                  <a:cubicBezTo>
                    <a:pt x="126688" y="170636"/>
                    <a:pt x="123917" y="167390"/>
                    <a:pt x="124173" y="163653"/>
                  </a:cubicBezTo>
                  <a:lnTo>
                    <a:pt x="134842" y="6405"/>
                  </a:lnTo>
                  <a:cubicBezTo>
                    <a:pt x="135155" y="2712"/>
                    <a:pt x="138273" y="-87"/>
                    <a:pt x="141955" y="2"/>
                  </a:cubicBezTo>
                  <a:cubicBezTo>
                    <a:pt x="145685" y="315"/>
                    <a:pt x="148498" y="3546"/>
                    <a:pt x="148327" y="7299"/>
                  </a:cubicBezTo>
                  <a:lnTo>
                    <a:pt x="138102" y="157845"/>
                  </a:lnTo>
                  <a:cubicBezTo>
                    <a:pt x="165515" y="160377"/>
                    <a:pt x="256645" y="171247"/>
                    <a:pt x="271463" y="204007"/>
                  </a:cubicBezTo>
                  <a:cubicBezTo>
                    <a:pt x="274041" y="209054"/>
                    <a:pt x="274041" y="215041"/>
                    <a:pt x="271463" y="220088"/>
                  </a:cubicBezTo>
                  <a:cubicBezTo>
                    <a:pt x="251162" y="260592"/>
                    <a:pt x="69940" y="299754"/>
                    <a:pt x="68162" y="300053"/>
                  </a:cubicBezTo>
                  <a:cubicBezTo>
                    <a:pt x="62645" y="301154"/>
                    <a:pt x="57041" y="301750"/>
                    <a:pt x="51418" y="30183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2A15E630-1C3F-4518-867E-230393A50ACF}"/>
                </a:ext>
              </a:extLst>
            </p:cNvPr>
            <p:cNvSpPr/>
            <p:nvPr/>
          </p:nvSpPr>
          <p:spPr>
            <a:xfrm>
              <a:off x="8186495" y="5482089"/>
              <a:ext cx="275008" cy="288412"/>
            </a:xfrm>
            <a:custGeom>
              <a:avLst/>
              <a:gdLst>
                <a:gd name="connsiteX0" fmla="*/ 7871 w 275008"/>
                <a:gd name="connsiteY0" fmla="*/ 7594 h 288412"/>
                <a:gd name="connsiteX1" fmla="*/ 17 w 275008"/>
                <a:gd name="connsiteY1" fmla="*/ 197303 h 288412"/>
                <a:gd name="connsiteX2" fmla="*/ 60919 w 275008"/>
                <a:gd name="connsiteY2" fmla="*/ 286648 h 288412"/>
                <a:gd name="connsiteX3" fmla="*/ 273999 w 275008"/>
                <a:gd name="connsiteY3" fmla="*/ 214875 h 288412"/>
                <a:gd name="connsiteX4" fmla="*/ 124487 w 275008"/>
                <a:gd name="connsiteY4" fmla="*/ 157247 h 288412"/>
                <a:gd name="connsiteX5" fmla="*/ 135156 w 275008"/>
                <a:gd name="connsiteY5" fmla="*/ 0 h 2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008" h="288412">
                  <a:moveTo>
                    <a:pt x="7871" y="7594"/>
                  </a:moveTo>
                  <a:cubicBezTo>
                    <a:pt x="7871" y="7594"/>
                    <a:pt x="-427" y="145186"/>
                    <a:pt x="17" y="197303"/>
                  </a:cubicBezTo>
                  <a:cubicBezTo>
                    <a:pt x="462" y="249421"/>
                    <a:pt x="17" y="298412"/>
                    <a:pt x="60919" y="286648"/>
                  </a:cubicBezTo>
                  <a:cubicBezTo>
                    <a:pt x="94110" y="280543"/>
                    <a:pt x="290743" y="248975"/>
                    <a:pt x="273999" y="214875"/>
                  </a:cubicBezTo>
                  <a:cubicBezTo>
                    <a:pt x="257255" y="180774"/>
                    <a:pt x="124487" y="157247"/>
                    <a:pt x="124487" y="157247"/>
                  </a:cubicBezTo>
                  <a:lnTo>
                    <a:pt x="135156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2391366C-3DE3-4A68-BAE5-729D56A3E57D}"/>
                </a:ext>
              </a:extLst>
            </p:cNvPr>
            <p:cNvSpPr/>
            <p:nvPr/>
          </p:nvSpPr>
          <p:spPr>
            <a:xfrm>
              <a:off x="8179845" y="5475535"/>
              <a:ext cx="288432" cy="302187"/>
            </a:xfrm>
            <a:custGeom>
              <a:avLst/>
              <a:gdLst>
                <a:gd name="connsiteX0" fmla="*/ 51418 w 288432"/>
                <a:gd name="connsiteY0" fmla="*/ 302137 h 302187"/>
                <a:gd name="connsiteX1" fmla="*/ 20745 w 288432"/>
                <a:gd name="connsiteY1" fmla="*/ 292309 h 302187"/>
                <a:gd name="connsiteX2" fmla="*/ 0 w 288432"/>
                <a:gd name="connsiteY2" fmla="*/ 206091 h 302187"/>
                <a:gd name="connsiteX3" fmla="*/ 0 w 288432"/>
                <a:gd name="connsiteY3" fmla="*/ 203708 h 302187"/>
                <a:gd name="connsiteX4" fmla="*/ 7705 w 288432"/>
                <a:gd name="connsiteY4" fmla="*/ 13553 h 302187"/>
                <a:gd name="connsiteX5" fmla="*/ 14818 w 288432"/>
                <a:gd name="connsiteY5" fmla="*/ 7149 h 302187"/>
                <a:gd name="connsiteX6" fmla="*/ 21219 w 288432"/>
                <a:gd name="connsiteY6" fmla="*/ 13820 h 302187"/>
                <a:gd name="connsiteX7" fmla="*/ 21190 w 288432"/>
                <a:gd name="connsiteY7" fmla="*/ 14297 h 302187"/>
                <a:gd name="connsiteX8" fmla="*/ 13484 w 288432"/>
                <a:gd name="connsiteY8" fmla="*/ 203559 h 302187"/>
                <a:gd name="connsiteX9" fmla="*/ 13484 w 288432"/>
                <a:gd name="connsiteY9" fmla="*/ 205644 h 302187"/>
                <a:gd name="connsiteX10" fmla="*/ 29339 w 288432"/>
                <a:gd name="connsiteY10" fmla="*/ 281588 h 302187"/>
                <a:gd name="connsiteX11" fmla="*/ 66384 w 288432"/>
                <a:gd name="connsiteY11" fmla="*/ 286799 h 302187"/>
                <a:gd name="connsiteX12" fmla="*/ 76756 w 288432"/>
                <a:gd name="connsiteY12" fmla="*/ 284864 h 302187"/>
                <a:gd name="connsiteX13" fmla="*/ 274426 w 288432"/>
                <a:gd name="connsiteY13" fmla="*/ 227236 h 302187"/>
                <a:gd name="connsiteX14" fmla="*/ 274426 w 288432"/>
                <a:gd name="connsiteY14" fmla="*/ 224705 h 302187"/>
                <a:gd name="connsiteX15" fmla="*/ 129804 w 288432"/>
                <a:gd name="connsiteY15" fmla="*/ 170800 h 302187"/>
                <a:gd name="connsiteX16" fmla="*/ 124322 w 288432"/>
                <a:gd name="connsiteY16" fmla="*/ 163652 h 302187"/>
                <a:gd name="connsiteX17" fmla="*/ 134990 w 288432"/>
                <a:gd name="connsiteY17" fmla="*/ 6405 h 302187"/>
                <a:gd name="connsiteX18" fmla="*/ 142103 w 288432"/>
                <a:gd name="connsiteY18" fmla="*/ 2 h 302187"/>
                <a:gd name="connsiteX19" fmla="*/ 148475 w 288432"/>
                <a:gd name="connsiteY19" fmla="*/ 7298 h 302187"/>
                <a:gd name="connsiteX20" fmla="*/ 138399 w 288432"/>
                <a:gd name="connsiteY20" fmla="*/ 159036 h 302187"/>
                <a:gd name="connsiteX21" fmla="*/ 286577 w 288432"/>
                <a:gd name="connsiteY21" fmla="*/ 218599 h 302187"/>
                <a:gd name="connsiteX22" fmla="*/ 286577 w 288432"/>
                <a:gd name="connsiteY22" fmla="*/ 233490 h 302187"/>
                <a:gd name="connsiteX23" fmla="*/ 79127 w 288432"/>
                <a:gd name="connsiteY23" fmla="*/ 298414 h 302187"/>
                <a:gd name="connsiteX24" fmla="*/ 68903 w 288432"/>
                <a:gd name="connsiteY24" fmla="*/ 300350 h 302187"/>
                <a:gd name="connsiteX25" fmla="*/ 51418 w 288432"/>
                <a:gd name="connsiteY25" fmla="*/ 302137 h 3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432" h="302187">
                  <a:moveTo>
                    <a:pt x="51418" y="302137"/>
                  </a:moveTo>
                  <a:cubicBezTo>
                    <a:pt x="40349" y="302658"/>
                    <a:pt x="29473" y="299174"/>
                    <a:pt x="20745" y="292309"/>
                  </a:cubicBezTo>
                  <a:cubicBezTo>
                    <a:pt x="593" y="275631"/>
                    <a:pt x="296" y="241829"/>
                    <a:pt x="0" y="206091"/>
                  </a:cubicBezTo>
                  <a:lnTo>
                    <a:pt x="0" y="203708"/>
                  </a:lnTo>
                  <a:cubicBezTo>
                    <a:pt x="0" y="151888"/>
                    <a:pt x="7705" y="14893"/>
                    <a:pt x="7705" y="13553"/>
                  </a:cubicBezTo>
                  <a:cubicBezTo>
                    <a:pt x="7942" y="9830"/>
                    <a:pt x="11113" y="6986"/>
                    <a:pt x="14818" y="7149"/>
                  </a:cubicBezTo>
                  <a:cubicBezTo>
                    <a:pt x="18419" y="7224"/>
                    <a:pt x="21278" y="10202"/>
                    <a:pt x="21219" y="13820"/>
                  </a:cubicBezTo>
                  <a:cubicBezTo>
                    <a:pt x="21219" y="13985"/>
                    <a:pt x="21204" y="14134"/>
                    <a:pt x="21190" y="14297"/>
                  </a:cubicBezTo>
                  <a:cubicBezTo>
                    <a:pt x="21190" y="15637"/>
                    <a:pt x="13040" y="152335"/>
                    <a:pt x="13484" y="203559"/>
                  </a:cubicBezTo>
                  <a:lnTo>
                    <a:pt x="13484" y="205644"/>
                  </a:lnTo>
                  <a:cubicBezTo>
                    <a:pt x="13484" y="238106"/>
                    <a:pt x="13484" y="268930"/>
                    <a:pt x="29339" y="281588"/>
                  </a:cubicBezTo>
                  <a:cubicBezTo>
                    <a:pt x="40319" y="288720"/>
                    <a:pt x="53878" y="290626"/>
                    <a:pt x="66384" y="286799"/>
                  </a:cubicBezTo>
                  <a:lnTo>
                    <a:pt x="76756" y="284864"/>
                  </a:lnTo>
                  <a:cubicBezTo>
                    <a:pt x="229825" y="257911"/>
                    <a:pt x="269388" y="238702"/>
                    <a:pt x="274426" y="227236"/>
                  </a:cubicBezTo>
                  <a:cubicBezTo>
                    <a:pt x="274426" y="226045"/>
                    <a:pt x="274426" y="225449"/>
                    <a:pt x="274426" y="224705"/>
                  </a:cubicBezTo>
                  <a:cubicBezTo>
                    <a:pt x="263313" y="202219"/>
                    <a:pt x="179888" y="180032"/>
                    <a:pt x="129804" y="170800"/>
                  </a:cubicBezTo>
                  <a:cubicBezTo>
                    <a:pt x="126381" y="170264"/>
                    <a:pt x="123966" y="167122"/>
                    <a:pt x="124322" y="163652"/>
                  </a:cubicBezTo>
                  <a:lnTo>
                    <a:pt x="134990" y="6405"/>
                  </a:lnTo>
                  <a:cubicBezTo>
                    <a:pt x="135302" y="2712"/>
                    <a:pt x="138413" y="-87"/>
                    <a:pt x="142103" y="2"/>
                  </a:cubicBezTo>
                  <a:cubicBezTo>
                    <a:pt x="145837" y="315"/>
                    <a:pt x="148653" y="3546"/>
                    <a:pt x="148475" y="7298"/>
                  </a:cubicBezTo>
                  <a:lnTo>
                    <a:pt x="138399" y="159036"/>
                  </a:lnTo>
                  <a:cubicBezTo>
                    <a:pt x="166849" y="164396"/>
                    <a:pt x="270574" y="186137"/>
                    <a:pt x="286577" y="218599"/>
                  </a:cubicBezTo>
                  <a:cubicBezTo>
                    <a:pt x="289051" y="223245"/>
                    <a:pt x="289051" y="228844"/>
                    <a:pt x="286577" y="233490"/>
                  </a:cubicBezTo>
                  <a:cubicBezTo>
                    <a:pt x="275760" y="255082"/>
                    <a:pt x="212488" y="275036"/>
                    <a:pt x="79127" y="298414"/>
                  </a:cubicBezTo>
                  <a:lnTo>
                    <a:pt x="68903" y="300350"/>
                  </a:lnTo>
                  <a:cubicBezTo>
                    <a:pt x="63139" y="301422"/>
                    <a:pt x="57286" y="302033"/>
                    <a:pt x="51418" y="30213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9758A4E3-5F39-47C8-9C08-ADDA9785A7AD}"/>
                </a:ext>
              </a:extLst>
            </p:cNvPr>
            <p:cNvSpPr/>
            <p:nvPr/>
          </p:nvSpPr>
          <p:spPr>
            <a:xfrm>
              <a:off x="7724532" y="3868370"/>
              <a:ext cx="636978" cy="1711700"/>
            </a:xfrm>
            <a:custGeom>
              <a:avLst/>
              <a:gdLst>
                <a:gd name="connsiteX0" fmla="*/ 26336 w 636978"/>
                <a:gd name="connsiteY0" fmla="*/ 51820 h 1711700"/>
                <a:gd name="connsiteX1" fmla="*/ 6480 w 636978"/>
                <a:gd name="connsiteY1" fmla="*/ 1643054 h 1711700"/>
                <a:gd name="connsiteX2" fmla="*/ 202816 w 636978"/>
                <a:gd name="connsiteY2" fmla="*/ 1691598 h 1711700"/>
                <a:gd name="connsiteX3" fmla="*/ 343141 w 636978"/>
                <a:gd name="connsiteY3" fmla="*/ 502714 h 1711700"/>
                <a:gd name="connsiteX4" fmla="*/ 417230 w 636978"/>
                <a:gd name="connsiteY4" fmla="*/ 1690556 h 1711700"/>
                <a:gd name="connsiteX5" fmla="*/ 636979 w 636978"/>
                <a:gd name="connsiteY5" fmla="*/ 1643649 h 1711700"/>
                <a:gd name="connsiteX6" fmla="*/ 636979 w 636978"/>
                <a:gd name="connsiteY6" fmla="*/ 0 h 17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978" h="1711700">
                  <a:moveTo>
                    <a:pt x="26336" y="51820"/>
                  </a:moveTo>
                  <a:cubicBezTo>
                    <a:pt x="26336" y="51820"/>
                    <a:pt x="-15747" y="1517673"/>
                    <a:pt x="6480" y="1643054"/>
                  </a:cubicBezTo>
                  <a:cubicBezTo>
                    <a:pt x="6480" y="1643054"/>
                    <a:pt x="91979" y="1739993"/>
                    <a:pt x="202816" y="1691598"/>
                  </a:cubicBezTo>
                  <a:lnTo>
                    <a:pt x="343141" y="502714"/>
                  </a:lnTo>
                  <a:lnTo>
                    <a:pt x="417230" y="1690556"/>
                  </a:lnTo>
                  <a:cubicBezTo>
                    <a:pt x="417230" y="1690556"/>
                    <a:pt x="488208" y="1761436"/>
                    <a:pt x="636979" y="1643649"/>
                  </a:cubicBezTo>
                  <a:lnTo>
                    <a:pt x="636979" y="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A04BFDF6-C965-4656-A88E-0C106A7C0E61}"/>
                </a:ext>
              </a:extLst>
            </p:cNvPr>
            <p:cNvSpPr/>
            <p:nvPr/>
          </p:nvSpPr>
          <p:spPr>
            <a:xfrm>
              <a:off x="7717365" y="3860305"/>
              <a:ext cx="651407" cy="1727640"/>
            </a:xfrm>
            <a:custGeom>
              <a:avLst/>
              <a:gdLst>
                <a:gd name="connsiteX0" fmla="*/ 488856 w 651407"/>
                <a:gd name="connsiteY0" fmla="*/ 1727509 h 1727640"/>
                <a:gd name="connsiteX1" fmla="*/ 419064 w 651407"/>
                <a:gd name="connsiteY1" fmla="*/ 1703832 h 1727640"/>
                <a:gd name="connsiteX2" fmla="*/ 416841 w 651407"/>
                <a:gd name="connsiteY2" fmla="*/ 1699068 h 1727640"/>
                <a:gd name="connsiteX3" fmla="*/ 348235 w 651407"/>
                <a:gd name="connsiteY3" fmla="*/ 593423 h 1727640"/>
                <a:gd name="connsiteX4" fmla="*/ 217690 w 651407"/>
                <a:gd name="connsiteY4" fmla="*/ 1700556 h 1727640"/>
                <a:gd name="connsiteX5" fmla="*/ 213244 w 651407"/>
                <a:gd name="connsiteY5" fmla="*/ 1706513 h 1727640"/>
                <a:gd name="connsiteX6" fmla="*/ 8314 w 651407"/>
                <a:gd name="connsiteY6" fmla="*/ 1656033 h 1727640"/>
                <a:gd name="connsiteX7" fmla="*/ 6535 w 651407"/>
                <a:gd name="connsiteY7" fmla="*/ 1652310 h 1727640"/>
                <a:gd name="connsiteX8" fmla="*/ 26391 w 651407"/>
                <a:gd name="connsiteY8" fmla="*/ 58992 h 1727640"/>
                <a:gd name="connsiteX9" fmla="*/ 33208 w 651407"/>
                <a:gd name="connsiteY9" fmla="*/ 51844 h 1727640"/>
                <a:gd name="connsiteX10" fmla="*/ 643406 w 651407"/>
                <a:gd name="connsiteY10" fmla="*/ 24 h 1727640"/>
                <a:gd name="connsiteX11" fmla="*/ 651378 w 651407"/>
                <a:gd name="connsiteY11" fmla="*/ 6844 h 1727640"/>
                <a:gd name="connsiteX12" fmla="*/ 651407 w 651407"/>
                <a:gd name="connsiteY12" fmla="*/ 7470 h 1727640"/>
                <a:gd name="connsiteX13" fmla="*/ 651407 w 651407"/>
                <a:gd name="connsiteY13" fmla="*/ 1651714 h 1727640"/>
                <a:gd name="connsiteX14" fmla="*/ 648592 w 651407"/>
                <a:gd name="connsiteY14" fmla="*/ 1657671 h 1727640"/>
                <a:gd name="connsiteX15" fmla="*/ 488856 w 651407"/>
                <a:gd name="connsiteY15" fmla="*/ 1727509 h 1727640"/>
                <a:gd name="connsiteX16" fmla="*/ 431511 w 651407"/>
                <a:gd name="connsiteY16" fmla="*/ 1695047 h 1727640"/>
                <a:gd name="connsiteX17" fmla="*/ 636590 w 651407"/>
                <a:gd name="connsiteY17" fmla="*/ 1648141 h 1727640"/>
                <a:gd name="connsiteX18" fmla="*/ 636590 w 651407"/>
                <a:gd name="connsiteY18" fmla="*/ 16106 h 1727640"/>
                <a:gd name="connsiteX19" fmla="*/ 41061 w 651407"/>
                <a:gd name="connsiteY19" fmla="*/ 66735 h 1727640"/>
                <a:gd name="connsiteX20" fmla="*/ 20909 w 651407"/>
                <a:gd name="connsiteY20" fmla="*/ 1647694 h 1727640"/>
                <a:gd name="connsiteX21" fmla="*/ 203464 w 651407"/>
                <a:gd name="connsiteY21" fmla="*/ 1694451 h 1727640"/>
                <a:gd name="connsiteX22" fmla="*/ 343197 w 651407"/>
                <a:gd name="connsiteY22" fmla="*/ 509886 h 1727640"/>
                <a:gd name="connsiteX23" fmla="*/ 350265 w 651407"/>
                <a:gd name="connsiteY23" fmla="*/ 503304 h 1727640"/>
                <a:gd name="connsiteX24" fmla="*/ 350754 w 651407"/>
                <a:gd name="connsiteY24" fmla="*/ 503334 h 1727640"/>
                <a:gd name="connsiteX25" fmla="*/ 358014 w 651407"/>
                <a:gd name="connsiteY25" fmla="*/ 510184 h 17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1407" h="1727640">
                  <a:moveTo>
                    <a:pt x="488856" y="1727509"/>
                  </a:moveTo>
                  <a:cubicBezTo>
                    <a:pt x="463443" y="1728819"/>
                    <a:pt x="438490" y="1720361"/>
                    <a:pt x="419064" y="1703832"/>
                  </a:cubicBezTo>
                  <a:cubicBezTo>
                    <a:pt x="417745" y="1702582"/>
                    <a:pt x="416945" y="1700884"/>
                    <a:pt x="416841" y="1699068"/>
                  </a:cubicBezTo>
                  <a:lnTo>
                    <a:pt x="348235" y="593423"/>
                  </a:lnTo>
                  <a:lnTo>
                    <a:pt x="217690" y="1700556"/>
                  </a:lnTo>
                  <a:cubicBezTo>
                    <a:pt x="217319" y="1703177"/>
                    <a:pt x="215645" y="1705426"/>
                    <a:pt x="213244" y="1706513"/>
                  </a:cubicBezTo>
                  <a:cubicBezTo>
                    <a:pt x="98702" y="1756397"/>
                    <a:pt x="9203" y="1657075"/>
                    <a:pt x="8314" y="1656033"/>
                  </a:cubicBezTo>
                  <a:cubicBezTo>
                    <a:pt x="7402" y="1654976"/>
                    <a:pt x="6789" y="1653680"/>
                    <a:pt x="6535" y="1652310"/>
                  </a:cubicBezTo>
                  <a:cubicBezTo>
                    <a:pt x="-15395" y="1527674"/>
                    <a:pt x="24761" y="119448"/>
                    <a:pt x="26391" y="58992"/>
                  </a:cubicBezTo>
                  <a:cubicBezTo>
                    <a:pt x="26593" y="55239"/>
                    <a:pt x="29490" y="52202"/>
                    <a:pt x="33208" y="51844"/>
                  </a:cubicBezTo>
                  <a:lnTo>
                    <a:pt x="643406" y="24"/>
                  </a:lnTo>
                  <a:cubicBezTo>
                    <a:pt x="647481" y="-304"/>
                    <a:pt x="651052" y="2749"/>
                    <a:pt x="651378" y="6844"/>
                  </a:cubicBezTo>
                  <a:cubicBezTo>
                    <a:pt x="651407" y="7053"/>
                    <a:pt x="651407" y="7261"/>
                    <a:pt x="651407" y="7470"/>
                  </a:cubicBezTo>
                  <a:lnTo>
                    <a:pt x="651407" y="1651714"/>
                  </a:lnTo>
                  <a:cubicBezTo>
                    <a:pt x="651422" y="1654022"/>
                    <a:pt x="650385" y="1656226"/>
                    <a:pt x="648592" y="1657671"/>
                  </a:cubicBezTo>
                  <a:cubicBezTo>
                    <a:pt x="579393" y="1712320"/>
                    <a:pt x="526345" y="1727509"/>
                    <a:pt x="488856" y="1727509"/>
                  </a:cubicBezTo>
                  <a:close/>
                  <a:moveTo>
                    <a:pt x="431511" y="1695047"/>
                  </a:moveTo>
                  <a:cubicBezTo>
                    <a:pt x="443513" y="1704875"/>
                    <a:pt x="509008" y="1747760"/>
                    <a:pt x="636590" y="1648141"/>
                  </a:cubicBezTo>
                  <a:lnTo>
                    <a:pt x="636590" y="16106"/>
                  </a:lnTo>
                  <a:lnTo>
                    <a:pt x="41061" y="66735"/>
                  </a:lnTo>
                  <a:cubicBezTo>
                    <a:pt x="38097" y="173651"/>
                    <a:pt x="608" y="1515910"/>
                    <a:pt x="20909" y="1647694"/>
                  </a:cubicBezTo>
                  <a:cubicBezTo>
                    <a:pt x="32318" y="1659905"/>
                    <a:pt x="107000" y="1733763"/>
                    <a:pt x="203464" y="1694451"/>
                  </a:cubicBezTo>
                  <a:lnTo>
                    <a:pt x="343197" y="509886"/>
                  </a:lnTo>
                  <a:cubicBezTo>
                    <a:pt x="343345" y="506104"/>
                    <a:pt x="346501" y="503155"/>
                    <a:pt x="350265" y="503304"/>
                  </a:cubicBezTo>
                  <a:cubicBezTo>
                    <a:pt x="350428" y="503304"/>
                    <a:pt x="350591" y="503319"/>
                    <a:pt x="350754" y="503334"/>
                  </a:cubicBezTo>
                  <a:cubicBezTo>
                    <a:pt x="354562" y="503394"/>
                    <a:pt x="357703" y="506357"/>
                    <a:pt x="358014" y="51018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D474C5A8-F29A-4BB2-A667-70E6AB792DCE}"/>
                </a:ext>
              </a:extLst>
            </p:cNvPr>
            <p:cNvSpPr/>
            <p:nvPr/>
          </p:nvSpPr>
          <p:spPr>
            <a:xfrm>
              <a:off x="8993936" y="3141251"/>
              <a:ext cx="254933" cy="235424"/>
            </a:xfrm>
            <a:custGeom>
              <a:avLst/>
              <a:gdLst>
                <a:gd name="connsiteX0" fmla="*/ 0 w 254933"/>
                <a:gd name="connsiteY0" fmla="*/ 146377 h 235424"/>
                <a:gd name="connsiteX1" fmla="*/ 87129 w 254933"/>
                <a:gd name="connsiteY1" fmla="*/ 95153 h 235424"/>
                <a:gd name="connsiteX2" fmla="*/ 125952 w 254933"/>
                <a:gd name="connsiteY2" fmla="*/ 9679 h 235424"/>
                <a:gd name="connsiteX3" fmla="*/ 145807 w 254933"/>
                <a:gd name="connsiteY3" fmla="*/ 6255 h 235424"/>
                <a:gd name="connsiteX4" fmla="*/ 141362 w 254933"/>
                <a:gd name="connsiteY4" fmla="*/ 74604 h 235424"/>
                <a:gd name="connsiteX5" fmla="*/ 248199 w 254933"/>
                <a:gd name="connsiteY5" fmla="*/ 149 h 235424"/>
                <a:gd name="connsiteX6" fmla="*/ 244642 w 254933"/>
                <a:gd name="connsiteY6" fmla="*/ 35292 h 235424"/>
                <a:gd name="connsiteX7" fmla="*/ 195003 w 254933"/>
                <a:gd name="connsiteY7" fmla="*/ 78922 h 235424"/>
                <a:gd name="connsiteX8" fmla="*/ 224638 w 254933"/>
                <a:gd name="connsiteY8" fmla="*/ 132082 h 235424"/>
                <a:gd name="connsiteX9" fmla="*/ 85943 w 254933"/>
                <a:gd name="connsiteY9" fmla="*/ 235424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933" h="235424">
                  <a:moveTo>
                    <a:pt x="0" y="146377"/>
                  </a:moveTo>
                  <a:cubicBezTo>
                    <a:pt x="0" y="146377"/>
                    <a:pt x="81202" y="100216"/>
                    <a:pt x="87129" y="95153"/>
                  </a:cubicBezTo>
                  <a:cubicBezTo>
                    <a:pt x="93056" y="90090"/>
                    <a:pt x="121358" y="14593"/>
                    <a:pt x="125952" y="9679"/>
                  </a:cubicBezTo>
                  <a:cubicBezTo>
                    <a:pt x="130545" y="4765"/>
                    <a:pt x="141955" y="-4169"/>
                    <a:pt x="145807" y="6255"/>
                  </a:cubicBezTo>
                  <a:cubicBezTo>
                    <a:pt x="149660" y="16678"/>
                    <a:pt x="141362" y="74604"/>
                    <a:pt x="141362" y="74604"/>
                  </a:cubicBezTo>
                  <a:cubicBezTo>
                    <a:pt x="141362" y="74604"/>
                    <a:pt x="241234" y="-3871"/>
                    <a:pt x="248199" y="149"/>
                  </a:cubicBezTo>
                  <a:cubicBezTo>
                    <a:pt x="255163" y="4170"/>
                    <a:pt x="260349" y="13253"/>
                    <a:pt x="244642" y="35292"/>
                  </a:cubicBezTo>
                  <a:cubicBezTo>
                    <a:pt x="230462" y="52342"/>
                    <a:pt x="213703" y="67069"/>
                    <a:pt x="195003" y="78922"/>
                  </a:cubicBezTo>
                  <a:cubicBezTo>
                    <a:pt x="195003" y="78922"/>
                    <a:pt x="230121" y="118531"/>
                    <a:pt x="224638" y="132082"/>
                  </a:cubicBezTo>
                  <a:cubicBezTo>
                    <a:pt x="219156" y="145633"/>
                    <a:pt x="85943" y="235424"/>
                    <a:pt x="85943" y="235424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9C7B937B-D50C-4FC2-873C-5C3E4AA88A34}"/>
                </a:ext>
              </a:extLst>
            </p:cNvPr>
            <p:cNvSpPr/>
            <p:nvPr/>
          </p:nvSpPr>
          <p:spPr>
            <a:xfrm>
              <a:off x="8986264" y="3134386"/>
              <a:ext cx="267843" cy="249439"/>
            </a:xfrm>
            <a:custGeom>
              <a:avLst/>
              <a:gdLst>
                <a:gd name="connsiteX0" fmla="*/ 94208 w 267843"/>
                <a:gd name="connsiteY0" fmla="*/ 249437 h 249439"/>
                <a:gd name="connsiteX1" fmla="*/ 88577 w 267843"/>
                <a:gd name="connsiteY1" fmla="*/ 246459 h 249439"/>
                <a:gd name="connsiteX2" fmla="*/ 90341 w 267843"/>
                <a:gd name="connsiteY2" fmla="*/ 236929 h 249439"/>
                <a:gd name="connsiteX3" fmla="*/ 90356 w 267843"/>
                <a:gd name="connsiteY3" fmla="*/ 236929 h 249439"/>
                <a:gd name="connsiteX4" fmla="*/ 226680 w 267843"/>
                <a:gd name="connsiteY4" fmla="*/ 136564 h 249439"/>
                <a:gd name="connsiteX5" fmla="*/ 197044 w 267843"/>
                <a:gd name="connsiteY5" fmla="*/ 90552 h 249439"/>
                <a:gd name="connsiteX6" fmla="*/ 195414 w 267843"/>
                <a:gd name="connsiteY6" fmla="*/ 85042 h 249439"/>
                <a:gd name="connsiteX7" fmla="*/ 198526 w 267843"/>
                <a:gd name="connsiteY7" fmla="*/ 80277 h 249439"/>
                <a:gd name="connsiteX8" fmla="*/ 246239 w 267843"/>
                <a:gd name="connsiteY8" fmla="*/ 38583 h 249439"/>
                <a:gd name="connsiteX9" fmla="*/ 255130 w 267843"/>
                <a:gd name="connsiteY9" fmla="*/ 17289 h 249439"/>
                <a:gd name="connsiteX10" fmla="*/ 253500 w 267843"/>
                <a:gd name="connsiteY10" fmla="*/ 14460 h 249439"/>
                <a:gd name="connsiteX11" fmla="*/ 152590 w 267843"/>
                <a:gd name="connsiteY11" fmla="*/ 86829 h 249439"/>
                <a:gd name="connsiteX12" fmla="*/ 145033 w 267843"/>
                <a:gd name="connsiteY12" fmla="*/ 86829 h 249439"/>
                <a:gd name="connsiteX13" fmla="*/ 141625 w 267843"/>
                <a:gd name="connsiteY13" fmla="*/ 79979 h 249439"/>
                <a:gd name="connsiteX14" fmla="*/ 146515 w 267843"/>
                <a:gd name="connsiteY14" fmla="*/ 15055 h 249439"/>
                <a:gd name="connsiteX15" fmla="*/ 138069 w 267843"/>
                <a:gd name="connsiteY15" fmla="*/ 20714 h 249439"/>
                <a:gd name="connsiteX16" fmla="*/ 123251 w 267843"/>
                <a:gd name="connsiteY16" fmla="*/ 54814 h 249439"/>
                <a:gd name="connsiteX17" fmla="*/ 98653 w 267843"/>
                <a:gd name="connsiteY17" fmla="*/ 106783 h 249439"/>
                <a:gd name="connsiteX18" fmla="*/ 9746 w 267843"/>
                <a:gd name="connsiteY18" fmla="*/ 158752 h 249439"/>
                <a:gd name="connsiteX19" fmla="*/ 663 w 267843"/>
                <a:gd name="connsiteY19" fmla="*/ 155506 h 249439"/>
                <a:gd name="connsiteX20" fmla="*/ 3079 w 267843"/>
                <a:gd name="connsiteY20" fmla="*/ 146839 h 249439"/>
                <a:gd name="connsiteX21" fmla="*/ 89318 w 267843"/>
                <a:gd name="connsiteY21" fmla="*/ 96210 h 249439"/>
                <a:gd name="connsiteX22" fmla="*/ 110063 w 267843"/>
                <a:gd name="connsiteY22" fmla="*/ 49602 h 249439"/>
                <a:gd name="connsiteX23" fmla="*/ 127548 w 267843"/>
                <a:gd name="connsiteY23" fmla="*/ 11481 h 249439"/>
                <a:gd name="connsiteX24" fmla="*/ 148886 w 267843"/>
                <a:gd name="connsiteY24" fmla="*/ 1207 h 249439"/>
                <a:gd name="connsiteX25" fmla="*/ 158666 w 267843"/>
                <a:gd name="connsiteY25" fmla="*/ 10290 h 249439"/>
                <a:gd name="connsiteX26" fmla="*/ 156739 w 267843"/>
                <a:gd name="connsiteY26" fmla="*/ 65386 h 249439"/>
                <a:gd name="connsiteX27" fmla="*/ 258242 w 267843"/>
                <a:gd name="connsiteY27" fmla="*/ 1058 h 249439"/>
                <a:gd name="connsiteX28" fmla="*/ 267725 w 267843"/>
                <a:gd name="connsiteY28" fmla="*/ 14013 h 249439"/>
                <a:gd name="connsiteX29" fmla="*/ 256760 w 267843"/>
                <a:gd name="connsiteY29" fmla="*/ 46028 h 249439"/>
                <a:gd name="connsiteX30" fmla="*/ 212306 w 267843"/>
                <a:gd name="connsiteY30" fmla="*/ 86978 h 249439"/>
                <a:gd name="connsiteX31" fmla="*/ 238682 w 267843"/>
                <a:gd name="connsiteY31" fmla="*/ 141032 h 249439"/>
                <a:gd name="connsiteX32" fmla="*/ 97320 w 267843"/>
                <a:gd name="connsiteY32" fmla="*/ 247799 h 249439"/>
                <a:gd name="connsiteX33" fmla="*/ 94208 w 267843"/>
                <a:gd name="connsiteY33" fmla="*/ 249437 h 24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7843" h="249439">
                  <a:moveTo>
                    <a:pt x="94208" y="249437"/>
                  </a:moveTo>
                  <a:cubicBezTo>
                    <a:pt x="91941" y="249496"/>
                    <a:pt x="89807" y="248365"/>
                    <a:pt x="88577" y="246459"/>
                  </a:cubicBezTo>
                  <a:cubicBezTo>
                    <a:pt x="86444" y="243332"/>
                    <a:pt x="87244" y="239073"/>
                    <a:pt x="90341" y="236929"/>
                  </a:cubicBezTo>
                  <a:cubicBezTo>
                    <a:pt x="90356" y="236929"/>
                    <a:pt x="90356" y="236929"/>
                    <a:pt x="90356" y="236929"/>
                  </a:cubicBezTo>
                  <a:cubicBezTo>
                    <a:pt x="153479" y="194490"/>
                    <a:pt x="221642" y="145350"/>
                    <a:pt x="226680" y="136564"/>
                  </a:cubicBezTo>
                  <a:cubicBezTo>
                    <a:pt x="228309" y="131650"/>
                    <a:pt x="214529" y="109612"/>
                    <a:pt x="197044" y="90552"/>
                  </a:cubicBezTo>
                  <a:cubicBezTo>
                    <a:pt x="195710" y="89048"/>
                    <a:pt x="195103" y="87038"/>
                    <a:pt x="195414" y="85042"/>
                  </a:cubicBezTo>
                  <a:cubicBezTo>
                    <a:pt x="195666" y="83062"/>
                    <a:pt x="196822" y="81305"/>
                    <a:pt x="198526" y="80277"/>
                  </a:cubicBezTo>
                  <a:cubicBezTo>
                    <a:pt x="216485" y="68945"/>
                    <a:pt x="232577" y="54873"/>
                    <a:pt x="246239" y="38583"/>
                  </a:cubicBezTo>
                  <a:cubicBezTo>
                    <a:pt x="255130" y="25925"/>
                    <a:pt x="255723" y="19820"/>
                    <a:pt x="255130" y="17289"/>
                  </a:cubicBezTo>
                  <a:cubicBezTo>
                    <a:pt x="254907" y="16202"/>
                    <a:pt x="254330" y="15204"/>
                    <a:pt x="253500" y="14460"/>
                  </a:cubicBezTo>
                  <a:cubicBezTo>
                    <a:pt x="218307" y="36304"/>
                    <a:pt x="184597" y="60487"/>
                    <a:pt x="152590" y="86829"/>
                  </a:cubicBezTo>
                  <a:cubicBezTo>
                    <a:pt x="150309" y="88408"/>
                    <a:pt x="147315" y="88408"/>
                    <a:pt x="145033" y="86829"/>
                  </a:cubicBezTo>
                  <a:cubicBezTo>
                    <a:pt x="142648" y="85429"/>
                    <a:pt x="141314" y="82734"/>
                    <a:pt x="141625" y="79979"/>
                  </a:cubicBezTo>
                  <a:cubicBezTo>
                    <a:pt x="145611" y="58581"/>
                    <a:pt x="147256" y="36811"/>
                    <a:pt x="146515" y="15055"/>
                  </a:cubicBezTo>
                  <a:cubicBezTo>
                    <a:pt x="145626" y="15055"/>
                    <a:pt x="141625" y="16842"/>
                    <a:pt x="138069" y="20714"/>
                  </a:cubicBezTo>
                  <a:cubicBezTo>
                    <a:pt x="134513" y="24585"/>
                    <a:pt x="129030" y="40667"/>
                    <a:pt x="123251" y="54814"/>
                  </a:cubicBezTo>
                  <a:cubicBezTo>
                    <a:pt x="108433" y="91445"/>
                    <a:pt x="102654" y="103358"/>
                    <a:pt x="98653" y="106783"/>
                  </a:cubicBezTo>
                  <a:cubicBezTo>
                    <a:pt x="94653" y="110208"/>
                    <a:pt x="24564" y="151455"/>
                    <a:pt x="9746" y="158752"/>
                  </a:cubicBezTo>
                  <a:cubicBezTo>
                    <a:pt x="6353" y="160375"/>
                    <a:pt x="2278" y="158930"/>
                    <a:pt x="663" y="155506"/>
                  </a:cubicBezTo>
                  <a:cubicBezTo>
                    <a:pt x="-804" y="152423"/>
                    <a:pt x="233" y="148715"/>
                    <a:pt x="3079" y="146839"/>
                  </a:cubicBezTo>
                  <a:cubicBezTo>
                    <a:pt x="34196" y="129268"/>
                    <a:pt x="85021" y="99933"/>
                    <a:pt x="89318" y="96210"/>
                  </a:cubicBezTo>
                  <a:cubicBezTo>
                    <a:pt x="97068" y="81066"/>
                    <a:pt x="104003" y="65505"/>
                    <a:pt x="110063" y="49602"/>
                  </a:cubicBezTo>
                  <a:cubicBezTo>
                    <a:pt x="114627" y="36349"/>
                    <a:pt x="120480" y="23573"/>
                    <a:pt x="127548" y="11481"/>
                  </a:cubicBezTo>
                  <a:cubicBezTo>
                    <a:pt x="130216" y="8652"/>
                    <a:pt x="139699" y="-431"/>
                    <a:pt x="148886" y="1207"/>
                  </a:cubicBezTo>
                  <a:cubicBezTo>
                    <a:pt x="153509" y="2294"/>
                    <a:pt x="157228" y="5748"/>
                    <a:pt x="158666" y="10290"/>
                  </a:cubicBezTo>
                  <a:cubicBezTo>
                    <a:pt x="160636" y="28651"/>
                    <a:pt x="159999" y="47204"/>
                    <a:pt x="156739" y="65386"/>
                  </a:cubicBezTo>
                  <a:cubicBezTo>
                    <a:pt x="247869" y="-5196"/>
                    <a:pt x="253944" y="-1474"/>
                    <a:pt x="258242" y="1058"/>
                  </a:cubicBezTo>
                  <a:cubicBezTo>
                    <a:pt x="263131" y="3768"/>
                    <a:pt x="266599" y="8503"/>
                    <a:pt x="267725" y="14013"/>
                  </a:cubicBezTo>
                  <a:cubicBezTo>
                    <a:pt x="268599" y="25747"/>
                    <a:pt x="264628" y="37317"/>
                    <a:pt x="256760" y="46028"/>
                  </a:cubicBezTo>
                  <a:cubicBezTo>
                    <a:pt x="244120" y="61887"/>
                    <a:pt x="229125" y="75706"/>
                    <a:pt x="212306" y="86978"/>
                  </a:cubicBezTo>
                  <a:cubicBezTo>
                    <a:pt x="224753" y="101869"/>
                    <a:pt x="243572" y="127481"/>
                    <a:pt x="238682" y="141032"/>
                  </a:cubicBezTo>
                  <a:cubicBezTo>
                    <a:pt x="233792" y="154582"/>
                    <a:pt x="138069" y="220400"/>
                    <a:pt x="97320" y="247799"/>
                  </a:cubicBezTo>
                  <a:cubicBezTo>
                    <a:pt x="96431" y="248588"/>
                    <a:pt x="95364" y="249154"/>
                    <a:pt x="94208" y="24943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9B9D43F1-ED5F-4033-85DE-3128C01C88B6}"/>
                </a:ext>
              </a:extLst>
            </p:cNvPr>
            <p:cNvSpPr/>
            <p:nvPr/>
          </p:nvSpPr>
          <p:spPr>
            <a:xfrm>
              <a:off x="7697444" y="3189903"/>
              <a:ext cx="717715" cy="1040760"/>
            </a:xfrm>
            <a:custGeom>
              <a:avLst/>
              <a:gdLst>
                <a:gd name="connsiteX0" fmla="*/ 593831 w 717715"/>
                <a:gd name="connsiteY0" fmla="*/ 15080 h 1040760"/>
                <a:gd name="connsiteX1" fmla="*/ 71058 w 717715"/>
                <a:gd name="connsiteY1" fmla="*/ 40842 h 1040760"/>
                <a:gd name="connsiteX2" fmla="*/ 24678 w 717715"/>
                <a:gd name="connsiteY2" fmla="*/ 1040761 h 1040760"/>
                <a:gd name="connsiteX3" fmla="*/ 688369 w 717715"/>
                <a:gd name="connsiteY3" fmla="*/ 1035251 h 1040760"/>
                <a:gd name="connsiteX4" fmla="*/ 593831 w 717715"/>
                <a:gd name="connsiteY4" fmla="*/ 15080 h 10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715" h="1040760">
                  <a:moveTo>
                    <a:pt x="593831" y="15080"/>
                  </a:moveTo>
                  <a:cubicBezTo>
                    <a:pt x="593831" y="15080"/>
                    <a:pt x="449950" y="-32272"/>
                    <a:pt x="71058" y="40842"/>
                  </a:cubicBezTo>
                  <a:cubicBezTo>
                    <a:pt x="5267" y="53499"/>
                    <a:pt x="-24962" y="669979"/>
                    <a:pt x="24678" y="1040761"/>
                  </a:cubicBezTo>
                  <a:lnTo>
                    <a:pt x="688369" y="1035251"/>
                  </a:lnTo>
                  <a:cubicBezTo>
                    <a:pt x="688369" y="1035251"/>
                    <a:pt x="797872" y="66454"/>
                    <a:pt x="593831" y="1508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8E617294-5B3C-4592-91E4-5683DEBAADB1}"/>
                </a:ext>
              </a:extLst>
            </p:cNvPr>
            <p:cNvSpPr/>
            <p:nvPr/>
          </p:nvSpPr>
          <p:spPr>
            <a:xfrm>
              <a:off x="7484147" y="3141549"/>
              <a:ext cx="356266" cy="1137956"/>
            </a:xfrm>
            <a:custGeom>
              <a:avLst/>
              <a:gdLst>
                <a:gd name="connsiteX0" fmla="*/ 259312 w 356266"/>
                <a:gd name="connsiteY0" fmla="*/ 0 h 1137956"/>
                <a:gd name="connsiteX1" fmla="*/ 106540 w 356266"/>
                <a:gd name="connsiteY1" fmla="*/ 502565 h 1137956"/>
                <a:gd name="connsiteX2" fmla="*/ 0 w 356266"/>
                <a:gd name="connsiteY2" fmla="*/ 1087030 h 1137956"/>
                <a:gd name="connsiteX3" fmla="*/ 150846 w 356266"/>
                <a:gd name="connsiteY3" fmla="*/ 1137957 h 1137956"/>
                <a:gd name="connsiteX4" fmla="*/ 355628 w 356266"/>
                <a:gd name="connsiteY4" fmla="*/ 487228 h 1137956"/>
                <a:gd name="connsiteX5" fmla="*/ 259312 w 356266"/>
                <a:gd name="connsiteY5" fmla="*/ 0 h 113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66" h="1137956">
                  <a:moveTo>
                    <a:pt x="259312" y="0"/>
                  </a:moveTo>
                  <a:cubicBezTo>
                    <a:pt x="259312" y="0"/>
                    <a:pt x="115727" y="461616"/>
                    <a:pt x="106540" y="502565"/>
                  </a:cubicBezTo>
                  <a:cubicBezTo>
                    <a:pt x="97353" y="543515"/>
                    <a:pt x="0" y="1087030"/>
                    <a:pt x="0" y="1087030"/>
                  </a:cubicBezTo>
                  <a:lnTo>
                    <a:pt x="150846" y="1137957"/>
                  </a:lnTo>
                  <a:cubicBezTo>
                    <a:pt x="150846" y="1137957"/>
                    <a:pt x="369557" y="629882"/>
                    <a:pt x="355628" y="487228"/>
                  </a:cubicBezTo>
                  <a:cubicBezTo>
                    <a:pt x="341699" y="344574"/>
                    <a:pt x="259312" y="0"/>
                    <a:pt x="259312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770AD492-3D2F-468C-A414-32A55CF6EF25}"/>
                </a:ext>
              </a:extLst>
            </p:cNvPr>
            <p:cNvSpPr/>
            <p:nvPr/>
          </p:nvSpPr>
          <p:spPr>
            <a:xfrm>
              <a:off x="8161322" y="3205040"/>
              <a:ext cx="980792" cy="607854"/>
            </a:xfrm>
            <a:custGeom>
              <a:avLst/>
              <a:gdLst>
                <a:gd name="connsiteX0" fmla="*/ 117505 w 980792"/>
                <a:gd name="connsiteY0" fmla="*/ 242 h 607854"/>
                <a:gd name="connsiteX1" fmla="*/ 492693 w 980792"/>
                <a:gd name="connsiteY1" fmla="*/ 283168 h 607854"/>
                <a:gd name="connsiteX2" fmla="*/ 868177 w 980792"/>
                <a:gd name="connsiteY2" fmla="*/ 30023 h 607854"/>
                <a:gd name="connsiteX3" fmla="*/ 980792 w 980792"/>
                <a:gd name="connsiteY3" fmla="*/ 153915 h 607854"/>
                <a:gd name="connsiteX4" fmla="*/ 565893 w 980792"/>
                <a:gd name="connsiteY4" fmla="*/ 598555 h 607854"/>
                <a:gd name="connsiteX5" fmla="*/ 0 w 980792"/>
                <a:gd name="connsiteY5" fmla="*/ 368492 h 607854"/>
                <a:gd name="connsiteX6" fmla="*/ 117505 w 980792"/>
                <a:gd name="connsiteY6" fmla="*/ 242 h 60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792" h="607854">
                  <a:moveTo>
                    <a:pt x="117505" y="242"/>
                  </a:moveTo>
                  <a:cubicBezTo>
                    <a:pt x="232936" y="11261"/>
                    <a:pt x="473133" y="291358"/>
                    <a:pt x="492693" y="283168"/>
                  </a:cubicBezTo>
                  <a:cubicBezTo>
                    <a:pt x="512253" y="274978"/>
                    <a:pt x="868177" y="30023"/>
                    <a:pt x="868177" y="30023"/>
                  </a:cubicBezTo>
                  <a:lnTo>
                    <a:pt x="980792" y="153915"/>
                  </a:lnTo>
                  <a:cubicBezTo>
                    <a:pt x="980792" y="153915"/>
                    <a:pt x="635981" y="555967"/>
                    <a:pt x="565893" y="598555"/>
                  </a:cubicBezTo>
                  <a:cubicBezTo>
                    <a:pt x="458019" y="663330"/>
                    <a:pt x="0" y="368492"/>
                    <a:pt x="0" y="368492"/>
                  </a:cubicBezTo>
                  <a:cubicBezTo>
                    <a:pt x="0" y="368492"/>
                    <a:pt x="2074" y="-10926"/>
                    <a:pt x="117505" y="242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31A801CE-7613-45A6-92E4-5B6B95B48E21}"/>
                </a:ext>
              </a:extLst>
            </p:cNvPr>
            <p:cNvSpPr/>
            <p:nvPr/>
          </p:nvSpPr>
          <p:spPr>
            <a:xfrm>
              <a:off x="7533874" y="4311074"/>
              <a:ext cx="31327" cy="68646"/>
            </a:xfrm>
            <a:custGeom>
              <a:avLst/>
              <a:gdLst>
                <a:gd name="connsiteX0" fmla="*/ 31327 w 31327"/>
                <a:gd name="connsiteY0" fmla="*/ 68647 h 68646"/>
                <a:gd name="connsiteX1" fmla="*/ 5248 w 31327"/>
                <a:gd name="connsiteY1" fmla="*/ 0 h 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327" h="68646">
                  <a:moveTo>
                    <a:pt x="31327" y="68647"/>
                  </a:moveTo>
                  <a:cubicBezTo>
                    <a:pt x="31327" y="68647"/>
                    <a:pt x="-15349" y="43184"/>
                    <a:pt x="5248" y="0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A449879A-1267-4AC6-BB89-78CBB29985A3}"/>
                </a:ext>
              </a:extLst>
            </p:cNvPr>
            <p:cNvSpPr/>
            <p:nvPr/>
          </p:nvSpPr>
          <p:spPr>
            <a:xfrm>
              <a:off x="7526790" y="4304216"/>
              <a:ext cx="44383" cy="82354"/>
            </a:xfrm>
            <a:custGeom>
              <a:avLst/>
              <a:gdLst>
                <a:gd name="connsiteX0" fmla="*/ 38411 w 44383"/>
                <a:gd name="connsiteY0" fmla="*/ 82355 h 82354"/>
                <a:gd name="connsiteX1" fmla="*/ 35151 w 44383"/>
                <a:gd name="connsiteY1" fmla="*/ 81461 h 82354"/>
                <a:gd name="connsiteX2" fmla="*/ 5516 w 44383"/>
                <a:gd name="connsiteY2" fmla="*/ 3880 h 82354"/>
                <a:gd name="connsiteX3" fmla="*/ 14629 w 44383"/>
                <a:gd name="connsiteY3" fmla="*/ 678 h 82354"/>
                <a:gd name="connsiteX4" fmla="*/ 17815 w 44383"/>
                <a:gd name="connsiteY4" fmla="*/ 9836 h 82354"/>
                <a:gd name="connsiteX5" fmla="*/ 40930 w 44383"/>
                <a:gd name="connsiteY5" fmla="*/ 69400 h 82354"/>
                <a:gd name="connsiteX6" fmla="*/ 43494 w 44383"/>
                <a:gd name="connsiteY6" fmla="*/ 78736 h 82354"/>
                <a:gd name="connsiteX7" fmla="*/ 37670 w 44383"/>
                <a:gd name="connsiteY7" fmla="*/ 82205 h 8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83" h="82354">
                  <a:moveTo>
                    <a:pt x="38411" y="82355"/>
                  </a:moveTo>
                  <a:cubicBezTo>
                    <a:pt x="37267" y="82340"/>
                    <a:pt x="36146" y="82027"/>
                    <a:pt x="35151" y="81461"/>
                  </a:cubicBezTo>
                  <a:cubicBezTo>
                    <a:pt x="17074" y="71633"/>
                    <a:pt x="-12266" y="42745"/>
                    <a:pt x="5516" y="3880"/>
                  </a:cubicBezTo>
                  <a:cubicBezTo>
                    <a:pt x="7153" y="470"/>
                    <a:pt x="11233" y="-960"/>
                    <a:pt x="14629" y="678"/>
                  </a:cubicBezTo>
                  <a:cubicBezTo>
                    <a:pt x="18025" y="2316"/>
                    <a:pt x="19452" y="6426"/>
                    <a:pt x="17815" y="9836"/>
                  </a:cubicBezTo>
                  <a:cubicBezTo>
                    <a:pt x="181" y="46765"/>
                    <a:pt x="39300" y="69400"/>
                    <a:pt x="40930" y="69400"/>
                  </a:cubicBezTo>
                  <a:cubicBezTo>
                    <a:pt x="44204" y="71261"/>
                    <a:pt x="45352" y="75445"/>
                    <a:pt x="43494" y="78736"/>
                  </a:cubicBezTo>
                  <a:cubicBezTo>
                    <a:pt x="42301" y="80851"/>
                    <a:pt x="40086" y="82176"/>
                    <a:pt x="37670" y="8220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D87F4939-7DB4-46F1-B848-C29167E55FEC}"/>
                </a:ext>
              </a:extLst>
            </p:cNvPr>
            <p:cNvSpPr/>
            <p:nvPr/>
          </p:nvSpPr>
          <p:spPr>
            <a:xfrm>
              <a:off x="8216403" y="3555288"/>
              <a:ext cx="419220" cy="257092"/>
            </a:xfrm>
            <a:custGeom>
              <a:avLst/>
              <a:gdLst>
                <a:gd name="connsiteX0" fmla="*/ 412867 w 419220"/>
                <a:gd name="connsiteY0" fmla="*/ 257093 h 257092"/>
                <a:gd name="connsiteX1" fmla="*/ 411533 w 419220"/>
                <a:gd name="connsiteY1" fmla="*/ 257093 h 257092"/>
                <a:gd name="connsiteX2" fmla="*/ 11452 w 419220"/>
                <a:gd name="connsiteY2" fmla="*/ 18840 h 257092"/>
                <a:gd name="connsiteX3" fmla="*/ 3005 w 419220"/>
                <a:gd name="connsiteY3" fmla="*/ 12437 h 257092"/>
                <a:gd name="connsiteX4" fmla="*/ 1079 w 419220"/>
                <a:gd name="connsiteY4" fmla="*/ 3055 h 257092"/>
                <a:gd name="connsiteX5" fmla="*/ 10118 w 419220"/>
                <a:gd name="connsiteY5" fmla="*/ 971 h 257092"/>
                <a:gd name="connsiteX6" fmla="*/ 19601 w 419220"/>
                <a:gd name="connsiteY6" fmla="*/ 7969 h 257092"/>
                <a:gd name="connsiteX7" fmla="*/ 413756 w 419220"/>
                <a:gd name="connsiteY7" fmla="*/ 243989 h 257092"/>
                <a:gd name="connsiteX8" fmla="*/ 419090 w 419220"/>
                <a:gd name="connsiteY8" fmla="*/ 252030 h 257092"/>
                <a:gd name="connsiteX9" fmla="*/ 412867 w 419220"/>
                <a:gd name="connsiteY9" fmla="*/ 257093 h 2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20" h="257092">
                  <a:moveTo>
                    <a:pt x="412867" y="257093"/>
                  </a:moveTo>
                  <a:lnTo>
                    <a:pt x="411533" y="257093"/>
                  </a:lnTo>
                  <a:cubicBezTo>
                    <a:pt x="339074" y="242202"/>
                    <a:pt x="197267" y="157920"/>
                    <a:pt x="11452" y="18840"/>
                  </a:cubicBezTo>
                  <a:lnTo>
                    <a:pt x="3005" y="12437"/>
                  </a:lnTo>
                  <a:cubicBezTo>
                    <a:pt x="-62" y="10352"/>
                    <a:pt x="-921" y="6182"/>
                    <a:pt x="1079" y="3055"/>
                  </a:cubicBezTo>
                  <a:cubicBezTo>
                    <a:pt x="3035" y="18"/>
                    <a:pt x="7036" y="-906"/>
                    <a:pt x="10118" y="971"/>
                  </a:cubicBezTo>
                  <a:cubicBezTo>
                    <a:pt x="13393" y="3145"/>
                    <a:pt x="16564" y="5483"/>
                    <a:pt x="19601" y="7969"/>
                  </a:cubicBezTo>
                  <a:cubicBezTo>
                    <a:pt x="203342" y="146007"/>
                    <a:pt x="343223" y="229992"/>
                    <a:pt x="413756" y="243989"/>
                  </a:cubicBezTo>
                  <a:cubicBezTo>
                    <a:pt x="417430" y="244734"/>
                    <a:pt x="419816" y="248337"/>
                    <a:pt x="419090" y="252030"/>
                  </a:cubicBezTo>
                  <a:cubicBezTo>
                    <a:pt x="418290" y="254874"/>
                    <a:pt x="415801" y="256899"/>
                    <a:pt x="412867" y="25709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B3A02CB1-729F-4359-8697-11E290589076}"/>
                </a:ext>
              </a:extLst>
            </p:cNvPr>
            <p:cNvSpPr/>
            <p:nvPr/>
          </p:nvSpPr>
          <p:spPr>
            <a:xfrm>
              <a:off x="8193773" y="2822141"/>
              <a:ext cx="97501" cy="97981"/>
            </a:xfrm>
            <a:custGeom>
              <a:avLst/>
              <a:gdLst>
                <a:gd name="connsiteX0" fmla="*/ 48751 w 97501"/>
                <a:gd name="connsiteY0" fmla="*/ 97982 h 97981"/>
                <a:gd name="connsiteX1" fmla="*/ 0 w 97501"/>
                <a:gd name="connsiteY1" fmla="*/ 48991 h 97981"/>
                <a:gd name="connsiteX2" fmla="*/ 48751 w 97501"/>
                <a:gd name="connsiteY2" fmla="*/ 0 h 97981"/>
                <a:gd name="connsiteX3" fmla="*/ 97501 w 97501"/>
                <a:gd name="connsiteY3" fmla="*/ 48991 h 97981"/>
                <a:gd name="connsiteX4" fmla="*/ 48751 w 97501"/>
                <a:gd name="connsiteY4" fmla="*/ 97982 h 97981"/>
                <a:gd name="connsiteX5" fmla="*/ 48751 w 97501"/>
                <a:gd name="connsiteY5" fmla="*/ 14891 h 97981"/>
                <a:gd name="connsiteX6" fmla="*/ 14818 w 97501"/>
                <a:gd name="connsiteY6" fmla="*/ 48991 h 97981"/>
                <a:gd name="connsiteX7" fmla="*/ 48751 w 97501"/>
                <a:gd name="connsiteY7" fmla="*/ 83091 h 97981"/>
                <a:gd name="connsiteX8" fmla="*/ 82684 w 97501"/>
                <a:gd name="connsiteY8" fmla="*/ 48991 h 97981"/>
                <a:gd name="connsiteX9" fmla="*/ 48751 w 97501"/>
                <a:gd name="connsiteY9" fmla="*/ 14891 h 9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01" h="97981">
                  <a:moveTo>
                    <a:pt x="48751" y="97982"/>
                  </a:moveTo>
                  <a:cubicBezTo>
                    <a:pt x="21827" y="97982"/>
                    <a:pt x="0" y="76047"/>
                    <a:pt x="0" y="48991"/>
                  </a:cubicBezTo>
                  <a:cubicBezTo>
                    <a:pt x="0" y="21934"/>
                    <a:pt x="21827" y="0"/>
                    <a:pt x="48751" y="0"/>
                  </a:cubicBezTo>
                  <a:cubicBezTo>
                    <a:pt x="75675" y="0"/>
                    <a:pt x="97501" y="21934"/>
                    <a:pt x="97501" y="48991"/>
                  </a:cubicBezTo>
                  <a:cubicBezTo>
                    <a:pt x="97501" y="76047"/>
                    <a:pt x="75675" y="97982"/>
                    <a:pt x="48751" y="97982"/>
                  </a:cubicBezTo>
                  <a:close/>
                  <a:moveTo>
                    <a:pt x="48751" y="14891"/>
                  </a:moveTo>
                  <a:cubicBezTo>
                    <a:pt x="30006" y="14891"/>
                    <a:pt x="14818" y="30158"/>
                    <a:pt x="14818" y="48991"/>
                  </a:cubicBezTo>
                  <a:cubicBezTo>
                    <a:pt x="14818" y="67823"/>
                    <a:pt x="30006" y="83091"/>
                    <a:pt x="48751" y="83091"/>
                  </a:cubicBezTo>
                  <a:cubicBezTo>
                    <a:pt x="67495" y="83091"/>
                    <a:pt x="82684" y="67823"/>
                    <a:pt x="82684" y="48991"/>
                  </a:cubicBezTo>
                  <a:cubicBezTo>
                    <a:pt x="82684" y="30158"/>
                    <a:pt x="67495" y="14891"/>
                    <a:pt x="48751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53638677-9CAA-4D3B-B69E-AC1B605B84C2}"/>
                </a:ext>
              </a:extLst>
            </p:cNvPr>
            <p:cNvSpPr/>
            <p:nvPr/>
          </p:nvSpPr>
          <p:spPr>
            <a:xfrm>
              <a:off x="8213777" y="2903444"/>
              <a:ext cx="47600" cy="103515"/>
            </a:xfrm>
            <a:custGeom>
              <a:avLst/>
              <a:gdLst>
                <a:gd name="connsiteX0" fmla="*/ 8891 w 47600"/>
                <a:gd name="connsiteY0" fmla="*/ 0 h 103515"/>
                <a:gd name="connsiteX1" fmla="*/ 45935 w 47600"/>
                <a:gd name="connsiteY1" fmla="*/ 95450 h 103515"/>
                <a:gd name="connsiteX2" fmla="*/ 0 w 47600"/>
                <a:gd name="connsiteY2" fmla="*/ 99173 h 1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00" h="103515">
                  <a:moveTo>
                    <a:pt x="8891" y="0"/>
                  </a:moveTo>
                  <a:cubicBezTo>
                    <a:pt x="8891" y="0"/>
                    <a:pt x="57049" y="79815"/>
                    <a:pt x="45935" y="95450"/>
                  </a:cubicBezTo>
                  <a:cubicBezTo>
                    <a:pt x="34822" y="111086"/>
                    <a:pt x="0" y="99173"/>
                    <a:pt x="0" y="99173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1ED41537-288E-44D0-91AC-D104361E4851}"/>
                </a:ext>
              </a:extLst>
            </p:cNvPr>
            <p:cNvSpPr/>
            <p:nvPr/>
          </p:nvSpPr>
          <p:spPr>
            <a:xfrm>
              <a:off x="8205900" y="2894715"/>
              <a:ext cx="62509" cy="119187"/>
            </a:xfrm>
            <a:custGeom>
              <a:avLst/>
              <a:gdLst>
                <a:gd name="connsiteX0" fmla="*/ 32919 w 62509"/>
                <a:gd name="connsiteY0" fmla="*/ 119070 h 119187"/>
                <a:gd name="connsiteX1" fmla="*/ 5358 w 62509"/>
                <a:gd name="connsiteY1" fmla="*/ 114305 h 119187"/>
                <a:gd name="connsiteX2" fmla="*/ 394 w 62509"/>
                <a:gd name="connsiteY2" fmla="*/ 104403 h 119187"/>
                <a:gd name="connsiteX3" fmla="*/ 10248 w 62509"/>
                <a:gd name="connsiteY3" fmla="*/ 99415 h 119187"/>
                <a:gd name="connsiteX4" fmla="*/ 47737 w 62509"/>
                <a:gd name="connsiteY4" fmla="*/ 98521 h 119187"/>
                <a:gd name="connsiteX5" fmla="*/ 10544 w 62509"/>
                <a:gd name="connsiteY5" fmla="*/ 11261 h 119187"/>
                <a:gd name="connsiteX6" fmla="*/ 12812 w 62509"/>
                <a:gd name="connsiteY6" fmla="*/ 1198 h 119187"/>
                <a:gd name="connsiteX7" fmla="*/ 12915 w 62509"/>
                <a:gd name="connsiteY7" fmla="*/ 1135 h 119187"/>
                <a:gd name="connsiteX8" fmla="*/ 23125 w 62509"/>
                <a:gd name="connsiteY8" fmla="*/ 3497 h 119187"/>
                <a:gd name="connsiteX9" fmla="*/ 23140 w 62509"/>
                <a:gd name="connsiteY9" fmla="*/ 3518 h 119187"/>
                <a:gd name="connsiteX10" fmla="*/ 59740 w 62509"/>
                <a:gd name="connsiteY10" fmla="*/ 107753 h 119187"/>
                <a:gd name="connsiteX11" fmla="*/ 32919 w 62509"/>
                <a:gd name="connsiteY11" fmla="*/ 119070 h 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09" h="119187">
                  <a:moveTo>
                    <a:pt x="32919" y="119070"/>
                  </a:moveTo>
                  <a:cubicBezTo>
                    <a:pt x="23554" y="118837"/>
                    <a:pt x="14264" y="117230"/>
                    <a:pt x="5358" y="114305"/>
                  </a:cubicBezTo>
                  <a:cubicBezTo>
                    <a:pt x="1268" y="112949"/>
                    <a:pt x="-954" y="108514"/>
                    <a:pt x="394" y="104403"/>
                  </a:cubicBezTo>
                  <a:cubicBezTo>
                    <a:pt x="1743" y="100292"/>
                    <a:pt x="6158" y="98058"/>
                    <a:pt x="10248" y="99415"/>
                  </a:cubicBezTo>
                  <a:cubicBezTo>
                    <a:pt x="19880" y="102839"/>
                    <a:pt x="41662" y="106860"/>
                    <a:pt x="47737" y="98521"/>
                  </a:cubicBezTo>
                  <a:cubicBezTo>
                    <a:pt x="51590" y="91373"/>
                    <a:pt x="34253" y="50573"/>
                    <a:pt x="10544" y="11261"/>
                  </a:cubicBezTo>
                  <a:cubicBezTo>
                    <a:pt x="8411" y="7852"/>
                    <a:pt x="9418" y="3346"/>
                    <a:pt x="12812" y="1198"/>
                  </a:cubicBezTo>
                  <a:cubicBezTo>
                    <a:pt x="12841" y="1177"/>
                    <a:pt x="12886" y="1156"/>
                    <a:pt x="12915" y="1135"/>
                  </a:cubicBezTo>
                  <a:cubicBezTo>
                    <a:pt x="16383" y="-1046"/>
                    <a:pt x="20961" y="11"/>
                    <a:pt x="23125" y="3497"/>
                  </a:cubicBezTo>
                  <a:cubicBezTo>
                    <a:pt x="23125" y="3503"/>
                    <a:pt x="23140" y="3510"/>
                    <a:pt x="23140" y="3518"/>
                  </a:cubicBezTo>
                  <a:cubicBezTo>
                    <a:pt x="37957" y="28832"/>
                    <a:pt x="72483" y="89438"/>
                    <a:pt x="59740" y="107753"/>
                  </a:cubicBezTo>
                  <a:cubicBezTo>
                    <a:pt x="53190" y="115730"/>
                    <a:pt x="43173" y="119961"/>
                    <a:pt x="32919" y="119070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FFC3844D-1625-4733-A68C-14CF25AC43E3}"/>
                </a:ext>
              </a:extLst>
            </p:cNvPr>
            <p:cNvSpPr/>
            <p:nvPr/>
          </p:nvSpPr>
          <p:spPr>
            <a:xfrm>
              <a:off x="7955058" y="2769915"/>
              <a:ext cx="282393" cy="407222"/>
            </a:xfrm>
            <a:custGeom>
              <a:avLst/>
              <a:gdLst>
                <a:gd name="connsiteX0" fmla="*/ 260646 w 282393"/>
                <a:gd name="connsiteY0" fmla="*/ 30485 h 407222"/>
                <a:gd name="connsiteX1" fmla="*/ 278872 w 282393"/>
                <a:gd name="connsiteY1" fmla="*/ 151100 h 407222"/>
                <a:gd name="connsiteX2" fmla="*/ 268203 w 282393"/>
                <a:gd name="connsiteY2" fmla="*/ 305816 h 407222"/>
                <a:gd name="connsiteX3" fmla="*/ 166404 w 282393"/>
                <a:gd name="connsiteY3" fmla="*/ 325472 h 407222"/>
                <a:gd name="connsiteX4" fmla="*/ 184186 w 282393"/>
                <a:gd name="connsiteY4" fmla="*/ 407223 h 407222"/>
                <a:gd name="connsiteX5" fmla="*/ 0 w 282393"/>
                <a:gd name="connsiteY5" fmla="*/ 380121 h 407222"/>
                <a:gd name="connsiteX6" fmla="*/ 11410 w 282393"/>
                <a:gd name="connsiteY6" fmla="*/ 273503 h 407222"/>
                <a:gd name="connsiteX7" fmla="*/ 35118 w 282393"/>
                <a:gd name="connsiteY7" fmla="*/ 59671 h 407222"/>
                <a:gd name="connsiteX8" fmla="*/ 140621 w 282393"/>
                <a:gd name="connsiteY8" fmla="*/ 107 h 407222"/>
                <a:gd name="connsiteX9" fmla="*/ 260646 w 282393"/>
                <a:gd name="connsiteY9" fmla="*/ 30485 h 4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393" h="407222">
                  <a:moveTo>
                    <a:pt x="260646" y="30485"/>
                  </a:moveTo>
                  <a:cubicBezTo>
                    <a:pt x="292208" y="58331"/>
                    <a:pt x="280650" y="114469"/>
                    <a:pt x="278872" y="151100"/>
                  </a:cubicBezTo>
                  <a:cubicBezTo>
                    <a:pt x="276501" y="202723"/>
                    <a:pt x="272944" y="254294"/>
                    <a:pt x="268203" y="305816"/>
                  </a:cubicBezTo>
                  <a:cubicBezTo>
                    <a:pt x="265239" y="338427"/>
                    <a:pt x="180926" y="335598"/>
                    <a:pt x="166404" y="325472"/>
                  </a:cubicBezTo>
                  <a:lnTo>
                    <a:pt x="184186" y="407223"/>
                  </a:lnTo>
                  <a:lnTo>
                    <a:pt x="0" y="380121"/>
                  </a:lnTo>
                  <a:lnTo>
                    <a:pt x="11410" y="273503"/>
                  </a:lnTo>
                  <a:cubicBezTo>
                    <a:pt x="11410" y="273503"/>
                    <a:pt x="-445" y="124595"/>
                    <a:pt x="35118" y="59671"/>
                  </a:cubicBezTo>
                  <a:cubicBezTo>
                    <a:pt x="56174" y="21296"/>
                    <a:pt x="97057" y="-1779"/>
                    <a:pt x="140621" y="107"/>
                  </a:cubicBezTo>
                  <a:cubicBezTo>
                    <a:pt x="140621" y="107"/>
                    <a:pt x="229825" y="3086"/>
                    <a:pt x="260646" y="30485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4B8E7244-98F8-47A5-843E-7A336B77B61E}"/>
                </a:ext>
              </a:extLst>
            </p:cNvPr>
            <p:cNvSpPr/>
            <p:nvPr/>
          </p:nvSpPr>
          <p:spPr>
            <a:xfrm>
              <a:off x="7947750" y="2762555"/>
              <a:ext cx="297210" cy="422027"/>
            </a:xfrm>
            <a:custGeom>
              <a:avLst/>
              <a:gdLst>
                <a:gd name="connsiteX0" fmla="*/ 191494 w 297210"/>
                <a:gd name="connsiteY0" fmla="*/ 422028 h 422027"/>
                <a:gd name="connsiteX1" fmla="*/ 190456 w 297210"/>
                <a:gd name="connsiteY1" fmla="*/ 422028 h 422027"/>
                <a:gd name="connsiteX2" fmla="*/ 6271 w 297210"/>
                <a:gd name="connsiteY2" fmla="*/ 394927 h 422027"/>
                <a:gd name="connsiteX3" fmla="*/ 47 w 297210"/>
                <a:gd name="connsiteY3" fmla="*/ 386737 h 422027"/>
                <a:gd name="connsiteX4" fmla="*/ 11309 w 297210"/>
                <a:gd name="connsiteY4" fmla="*/ 280118 h 422027"/>
                <a:gd name="connsiteX5" fmla="*/ 35906 w 297210"/>
                <a:gd name="connsiteY5" fmla="*/ 63457 h 422027"/>
                <a:gd name="connsiteX6" fmla="*/ 148522 w 297210"/>
                <a:gd name="connsiteY6" fmla="*/ 171 h 422027"/>
                <a:gd name="connsiteX7" fmla="*/ 272843 w 297210"/>
                <a:gd name="connsiteY7" fmla="*/ 32186 h 422027"/>
                <a:gd name="connsiteX8" fmla="*/ 295070 w 297210"/>
                <a:gd name="connsiteY8" fmla="*/ 139102 h 422027"/>
                <a:gd name="connsiteX9" fmla="*/ 293588 w 297210"/>
                <a:gd name="connsiteY9" fmla="*/ 158907 h 422027"/>
                <a:gd name="connsiteX10" fmla="*/ 282920 w 297210"/>
                <a:gd name="connsiteY10" fmla="*/ 313772 h 422027"/>
                <a:gd name="connsiteX11" fmla="*/ 262471 w 297210"/>
                <a:gd name="connsiteY11" fmla="*/ 338639 h 422027"/>
                <a:gd name="connsiteX12" fmla="*/ 183788 w 297210"/>
                <a:gd name="connsiteY12" fmla="*/ 344298 h 422027"/>
                <a:gd name="connsiteX13" fmla="*/ 198606 w 297210"/>
                <a:gd name="connsiteY13" fmla="*/ 413093 h 422027"/>
                <a:gd name="connsiteX14" fmla="*/ 196828 w 297210"/>
                <a:gd name="connsiteY14" fmla="*/ 419645 h 422027"/>
                <a:gd name="connsiteX15" fmla="*/ 191494 w 297210"/>
                <a:gd name="connsiteY15" fmla="*/ 422028 h 422027"/>
                <a:gd name="connsiteX16" fmla="*/ 15458 w 297210"/>
                <a:gd name="connsiteY16" fmla="*/ 381227 h 422027"/>
                <a:gd name="connsiteX17" fmla="*/ 182010 w 297210"/>
                <a:gd name="connsiteY17" fmla="*/ 405648 h 422027"/>
                <a:gd name="connsiteX18" fmla="*/ 167192 w 297210"/>
                <a:gd name="connsiteY18" fmla="*/ 334470 h 422027"/>
                <a:gd name="connsiteX19" fmla="*/ 170304 w 297210"/>
                <a:gd name="connsiteY19" fmla="*/ 326727 h 422027"/>
                <a:gd name="connsiteX20" fmla="*/ 178750 w 297210"/>
                <a:gd name="connsiteY20" fmla="*/ 326727 h 422027"/>
                <a:gd name="connsiteX21" fmla="*/ 256988 w 297210"/>
                <a:gd name="connsiteY21" fmla="*/ 325089 h 422027"/>
                <a:gd name="connsiteX22" fmla="*/ 268843 w 297210"/>
                <a:gd name="connsiteY22" fmla="*/ 312282 h 422027"/>
                <a:gd name="connsiteX23" fmla="*/ 279512 w 297210"/>
                <a:gd name="connsiteY23" fmla="*/ 158013 h 422027"/>
                <a:gd name="connsiteX24" fmla="*/ 280993 w 297210"/>
                <a:gd name="connsiteY24" fmla="*/ 137762 h 422027"/>
                <a:gd name="connsiteX25" fmla="*/ 263805 w 297210"/>
                <a:gd name="connsiteY25" fmla="*/ 43205 h 422027"/>
                <a:gd name="connsiteX26" fmla="*/ 263805 w 297210"/>
                <a:gd name="connsiteY26" fmla="*/ 43205 h 422027"/>
                <a:gd name="connsiteX27" fmla="*/ 148522 w 297210"/>
                <a:gd name="connsiteY27" fmla="*/ 14913 h 422027"/>
                <a:gd name="connsiteX28" fmla="*/ 49687 w 297210"/>
                <a:gd name="connsiteY28" fmla="*/ 70455 h 422027"/>
                <a:gd name="connsiteX29" fmla="*/ 26867 w 297210"/>
                <a:gd name="connsiteY29" fmla="*/ 280118 h 4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7210" h="422027">
                  <a:moveTo>
                    <a:pt x="191494" y="422028"/>
                  </a:moveTo>
                  <a:lnTo>
                    <a:pt x="190456" y="422028"/>
                  </a:lnTo>
                  <a:lnTo>
                    <a:pt x="6271" y="394927"/>
                  </a:lnTo>
                  <a:cubicBezTo>
                    <a:pt x="2344" y="394316"/>
                    <a:pt x="-397" y="390698"/>
                    <a:pt x="47" y="386737"/>
                  </a:cubicBezTo>
                  <a:lnTo>
                    <a:pt x="11309" y="280118"/>
                  </a:lnTo>
                  <a:cubicBezTo>
                    <a:pt x="11309" y="275353"/>
                    <a:pt x="-249" y="130019"/>
                    <a:pt x="35906" y="63457"/>
                  </a:cubicBezTo>
                  <a:cubicBezTo>
                    <a:pt x="58178" y="22315"/>
                    <a:pt x="101979" y="-2306"/>
                    <a:pt x="148522" y="171"/>
                  </a:cubicBezTo>
                  <a:cubicBezTo>
                    <a:pt x="151930" y="171"/>
                    <a:pt x="240541" y="3447"/>
                    <a:pt x="272843" y="32186"/>
                  </a:cubicBezTo>
                  <a:cubicBezTo>
                    <a:pt x="302479" y="57947"/>
                    <a:pt x="298034" y="102917"/>
                    <a:pt x="295070" y="139102"/>
                  </a:cubicBezTo>
                  <a:cubicBezTo>
                    <a:pt x="295070" y="146101"/>
                    <a:pt x="293885" y="152802"/>
                    <a:pt x="293588" y="158907"/>
                  </a:cubicBezTo>
                  <a:cubicBezTo>
                    <a:pt x="291218" y="210429"/>
                    <a:pt x="287661" y="263143"/>
                    <a:pt x="282920" y="313772"/>
                  </a:cubicBezTo>
                  <a:cubicBezTo>
                    <a:pt x="281542" y="325375"/>
                    <a:pt x="273555" y="335098"/>
                    <a:pt x="262471" y="338639"/>
                  </a:cubicBezTo>
                  <a:cubicBezTo>
                    <a:pt x="237266" y="347808"/>
                    <a:pt x="210031" y="349767"/>
                    <a:pt x="183788" y="344298"/>
                  </a:cubicBezTo>
                  <a:lnTo>
                    <a:pt x="198606" y="413093"/>
                  </a:lnTo>
                  <a:cubicBezTo>
                    <a:pt x="199095" y="415431"/>
                    <a:pt x="198428" y="417873"/>
                    <a:pt x="196828" y="419645"/>
                  </a:cubicBezTo>
                  <a:cubicBezTo>
                    <a:pt x="195465" y="421149"/>
                    <a:pt x="193524" y="422013"/>
                    <a:pt x="191494" y="422028"/>
                  </a:cubicBezTo>
                  <a:close/>
                  <a:moveTo>
                    <a:pt x="15458" y="381227"/>
                  </a:moveTo>
                  <a:lnTo>
                    <a:pt x="182010" y="405648"/>
                  </a:lnTo>
                  <a:lnTo>
                    <a:pt x="167192" y="334470"/>
                  </a:lnTo>
                  <a:cubicBezTo>
                    <a:pt x="166511" y="331489"/>
                    <a:pt x="167755" y="328397"/>
                    <a:pt x="170304" y="326727"/>
                  </a:cubicBezTo>
                  <a:cubicBezTo>
                    <a:pt x="172838" y="324956"/>
                    <a:pt x="176216" y="324956"/>
                    <a:pt x="178750" y="326727"/>
                  </a:cubicBezTo>
                  <a:cubicBezTo>
                    <a:pt x="204326" y="334647"/>
                    <a:pt x="231768" y="334074"/>
                    <a:pt x="256988" y="325089"/>
                  </a:cubicBezTo>
                  <a:cubicBezTo>
                    <a:pt x="264397" y="321664"/>
                    <a:pt x="268398" y="317345"/>
                    <a:pt x="268843" y="312282"/>
                  </a:cubicBezTo>
                  <a:cubicBezTo>
                    <a:pt x="273584" y="261207"/>
                    <a:pt x="277141" y="209387"/>
                    <a:pt x="279512" y="158013"/>
                  </a:cubicBezTo>
                  <a:cubicBezTo>
                    <a:pt x="279512" y="151759"/>
                    <a:pt x="280401" y="144910"/>
                    <a:pt x="280993" y="137762"/>
                  </a:cubicBezTo>
                  <a:cubicBezTo>
                    <a:pt x="283809" y="104853"/>
                    <a:pt x="287217" y="63308"/>
                    <a:pt x="263805" y="43205"/>
                  </a:cubicBezTo>
                  <a:lnTo>
                    <a:pt x="263805" y="43205"/>
                  </a:lnTo>
                  <a:cubicBezTo>
                    <a:pt x="235354" y="18040"/>
                    <a:pt x="149263" y="14913"/>
                    <a:pt x="148522" y="14913"/>
                  </a:cubicBezTo>
                  <a:cubicBezTo>
                    <a:pt x="107699" y="12807"/>
                    <a:pt x="69276" y="34396"/>
                    <a:pt x="49687" y="70455"/>
                  </a:cubicBezTo>
                  <a:cubicBezTo>
                    <a:pt x="15606" y="133146"/>
                    <a:pt x="26719" y="278927"/>
                    <a:pt x="26867" y="28011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55EF6FA1-F4B1-42C5-A5B1-A2D4ECCC5BEE}"/>
                </a:ext>
              </a:extLst>
            </p:cNvPr>
            <p:cNvSpPr/>
            <p:nvPr/>
          </p:nvSpPr>
          <p:spPr>
            <a:xfrm>
              <a:off x="7918903" y="3118766"/>
              <a:ext cx="256348" cy="94609"/>
            </a:xfrm>
            <a:custGeom>
              <a:avLst/>
              <a:gdLst>
                <a:gd name="connsiteX0" fmla="*/ 0 w 256348"/>
                <a:gd name="connsiteY0" fmla="*/ 56436 h 94609"/>
                <a:gd name="connsiteX1" fmla="*/ 17337 w 256348"/>
                <a:gd name="connsiteY1" fmla="*/ 0 h 94609"/>
                <a:gd name="connsiteX2" fmla="*/ 243457 w 256348"/>
                <a:gd name="connsiteY2" fmla="*/ 21889 h 94609"/>
                <a:gd name="connsiteX3" fmla="*/ 256349 w 256348"/>
                <a:gd name="connsiteY3" fmla="*/ 73710 h 94609"/>
                <a:gd name="connsiteX4" fmla="*/ 0 w 256348"/>
                <a:gd name="connsiteY4" fmla="*/ 56436 h 9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8" h="94609">
                  <a:moveTo>
                    <a:pt x="0" y="56436"/>
                  </a:moveTo>
                  <a:lnTo>
                    <a:pt x="17337" y="0"/>
                  </a:lnTo>
                  <a:lnTo>
                    <a:pt x="243457" y="21889"/>
                  </a:lnTo>
                  <a:lnTo>
                    <a:pt x="256349" y="73710"/>
                  </a:lnTo>
                  <a:cubicBezTo>
                    <a:pt x="172628" y="106723"/>
                    <a:pt x="78594" y="100379"/>
                    <a:pt x="0" y="56436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2D59D0BD-883C-4DA6-B88F-B364B7C5D2E1}"/>
                </a:ext>
              </a:extLst>
            </p:cNvPr>
            <p:cNvSpPr/>
            <p:nvPr/>
          </p:nvSpPr>
          <p:spPr>
            <a:xfrm>
              <a:off x="7911597" y="3111291"/>
              <a:ext cx="271126" cy="109642"/>
            </a:xfrm>
            <a:custGeom>
              <a:avLst/>
              <a:gdLst>
                <a:gd name="connsiteX0" fmla="*/ 156076 w 271126"/>
                <a:gd name="connsiteY0" fmla="*/ 109626 h 109642"/>
                <a:gd name="connsiteX1" fmla="*/ 3897 w 271126"/>
                <a:gd name="connsiteY1" fmla="*/ 70464 h 109642"/>
                <a:gd name="connsiteX2" fmla="*/ 341 w 271126"/>
                <a:gd name="connsiteY2" fmla="*/ 61678 h 109642"/>
                <a:gd name="connsiteX3" fmla="*/ 17085 w 271126"/>
                <a:gd name="connsiteY3" fmla="*/ 5242 h 109642"/>
                <a:gd name="connsiteX4" fmla="*/ 24938 w 271126"/>
                <a:gd name="connsiteY4" fmla="*/ 30 h 109642"/>
                <a:gd name="connsiteX5" fmla="*/ 251503 w 271126"/>
                <a:gd name="connsiteY5" fmla="*/ 21622 h 109642"/>
                <a:gd name="connsiteX6" fmla="*/ 257875 w 271126"/>
                <a:gd name="connsiteY6" fmla="*/ 27131 h 109642"/>
                <a:gd name="connsiteX7" fmla="*/ 270914 w 271126"/>
                <a:gd name="connsiteY7" fmla="*/ 78951 h 109642"/>
                <a:gd name="connsiteX8" fmla="*/ 266914 w 271126"/>
                <a:gd name="connsiteY8" fmla="*/ 87439 h 109642"/>
                <a:gd name="connsiteX9" fmla="*/ 156076 w 271126"/>
                <a:gd name="connsiteY9" fmla="*/ 109626 h 109642"/>
                <a:gd name="connsiteX10" fmla="*/ 17085 w 271126"/>
                <a:gd name="connsiteY10" fmla="*/ 60189 h 109642"/>
                <a:gd name="connsiteX11" fmla="*/ 255652 w 271126"/>
                <a:gd name="connsiteY11" fmla="*/ 76867 h 109642"/>
                <a:gd name="connsiteX12" fmla="*/ 245576 w 271126"/>
                <a:gd name="connsiteY12" fmla="*/ 36364 h 109642"/>
                <a:gd name="connsiteX13" fmla="*/ 30717 w 271126"/>
                <a:gd name="connsiteY13" fmla="*/ 15368 h 10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126" h="109642">
                  <a:moveTo>
                    <a:pt x="156076" y="109626"/>
                  </a:moveTo>
                  <a:cubicBezTo>
                    <a:pt x="102910" y="109373"/>
                    <a:pt x="50633" y="95927"/>
                    <a:pt x="3897" y="70464"/>
                  </a:cubicBezTo>
                  <a:cubicBezTo>
                    <a:pt x="769" y="68766"/>
                    <a:pt x="-723" y="65088"/>
                    <a:pt x="341" y="61678"/>
                  </a:cubicBezTo>
                  <a:lnTo>
                    <a:pt x="17085" y="5242"/>
                  </a:lnTo>
                  <a:cubicBezTo>
                    <a:pt x="18182" y="1878"/>
                    <a:pt x="21427" y="-283"/>
                    <a:pt x="24938" y="30"/>
                  </a:cubicBezTo>
                  <a:lnTo>
                    <a:pt x="251503" y="21622"/>
                  </a:lnTo>
                  <a:cubicBezTo>
                    <a:pt x="254570" y="21905"/>
                    <a:pt x="257134" y="24123"/>
                    <a:pt x="257875" y="27131"/>
                  </a:cubicBezTo>
                  <a:lnTo>
                    <a:pt x="270914" y="78951"/>
                  </a:lnTo>
                  <a:cubicBezTo>
                    <a:pt x="271744" y="82376"/>
                    <a:pt x="270085" y="85920"/>
                    <a:pt x="266914" y="87439"/>
                  </a:cubicBezTo>
                  <a:cubicBezTo>
                    <a:pt x="231899" y="102494"/>
                    <a:pt x="194158" y="110043"/>
                    <a:pt x="156076" y="109626"/>
                  </a:cubicBezTo>
                  <a:close/>
                  <a:moveTo>
                    <a:pt x="17085" y="60189"/>
                  </a:moveTo>
                  <a:cubicBezTo>
                    <a:pt x="90848" y="98831"/>
                    <a:pt x="177281" y="104876"/>
                    <a:pt x="255652" y="76867"/>
                  </a:cubicBezTo>
                  <a:lnTo>
                    <a:pt x="245576" y="36364"/>
                  </a:lnTo>
                  <a:lnTo>
                    <a:pt x="30717" y="15368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3FBCE63E-3541-4E1B-971B-96C75C125C66}"/>
                </a:ext>
              </a:extLst>
            </p:cNvPr>
            <p:cNvSpPr/>
            <p:nvPr/>
          </p:nvSpPr>
          <p:spPr>
            <a:xfrm>
              <a:off x="7590948" y="2626879"/>
              <a:ext cx="666832" cy="839904"/>
            </a:xfrm>
            <a:custGeom>
              <a:avLst/>
              <a:gdLst>
                <a:gd name="connsiteX0" fmla="*/ 438644 w 666832"/>
                <a:gd name="connsiteY0" fmla="*/ 429941 h 839904"/>
                <a:gd name="connsiteX1" fmla="*/ 451091 w 666832"/>
                <a:gd name="connsiteY1" fmla="*/ 764687 h 839904"/>
                <a:gd name="connsiteX2" fmla="*/ 167181 w 666832"/>
                <a:gd name="connsiteY2" fmla="*/ 837205 h 839904"/>
                <a:gd name="connsiteX3" fmla="*/ 19003 w 666832"/>
                <a:gd name="connsiteY3" fmla="*/ 598952 h 839904"/>
                <a:gd name="connsiteX4" fmla="*/ 132359 w 666832"/>
                <a:gd name="connsiteY4" fmla="*/ 425772 h 839904"/>
                <a:gd name="connsiteX5" fmla="*/ 218896 w 666832"/>
                <a:gd name="connsiteY5" fmla="*/ 265546 h 839904"/>
                <a:gd name="connsiteX6" fmla="*/ 279352 w 666832"/>
                <a:gd name="connsiteY6" fmla="*/ 116638 h 839904"/>
                <a:gd name="connsiteX7" fmla="*/ 549333 w 666832"/>
                <a:gd name="connsiteY7" fmla="*/ 10913 h 839904"/>
                <a:gd name="connsiteX8" fmla="*/ 663430 w 666832"/>
                <a:gd name="connsiteY8" fmla="*/ 141804 h 839904"/>
                <a:gd name="connsiteX9" fmla="*/ 625349 w 666832"/>
                <a:gd name="connsiteY9" fmla="*/ 172925 h 839904"/>
                <a:gd name="connsiteX10" fmla="*/ 580154 w 666832"/>
                <a:gd name="connsiteY10" fmla="*/ 234127 h 839904"/>
                <a:gd name="connsiteX11" fmla="*/ 506510 w 666832"/>
                <a:gd name="connsiteY11" fmla="*/ 282671 h 839904"/>
                <a:gd name="connsiteX12" fmla="*/ 462056 w 666832"/>
                <a:gd name="connsiteY12" fmla="*/ 322876 h 839904"/>
                <a:gd name="connsiteX13" fmla="*/ 439829 w 666832"/>
                <a:gd name="connsiteY13" fmla="*/ 395692 h 839904"/>
                <a:gd name="connsiteX14" fmla="*/ 438644 w 666832"/>
                <a:gd name="connsiteY14" fmla="*/ 429941 h 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832" h="839904">
                  <a:moveTo>
                    <a:pt x="438644" y="429941"/>
                  </a:moveTo>
                  <a:cubicBezTo>
                    <a:pt x="438644" y="517648"/>
                    <a:pt x="526366" y="694998"/>
                    <a:pt x="451091" y="764687"/>
                  </a:cubicBezTo>
                  <a:cubicBezTo>
                    <a:pt x="380410" y="830206"/>
                    <a:pt x="258459" y="847331"/>
                    <a:pt x="167181" y="837205"/>
                  </a:cubicBezTo>
                  <a:cubicBezTo>
                    <a:pt x="33821" y="822314"/>
                    <a:pt x="-36268" y="729545"/>
                    <a:pt x="19003" y="598952"/>
                  </a:cubicBezTo>
                  <a:cubicBezTo>
                    <a:pt x="45823" y="535219"/>
                    <a:pt x="93092" y="482655"/>
                    <a:pt x="132359" y="425772"/>
                  </a:cubicBezTo>
                  <a:cubicBezTo>
                    <a:pt x="166919" y="375686"/>
                    <a:pt x="195935" y="321959"/>
                    <a:pt x="218896" y="265546"/>
                  </a:cubicBezTo>
                  <a:cubicBezTo>
                    <a:pt x="238455" y="217747"/>
                    <a:pt x="252976" y="161311"/>
                    <a:pt x="279352" y="116638"/>
                  </a:cubicBezTo>
                  <a:cubicBezTo>
                    <a:pt x="337735" y="17763"/>
                    <a:pt x="440867" y="-20953"/>
                    <a:pt x="549333" y="10913"/>
                  </a:cubicBezTo>
                  <a:cubicBezTo>
                    <a:pt x="595861" y="24613"/>
                    <a:pt x="685361" y="80900"/>
                    <a:pt x="663430" y="141804"/>
                  </a:cubicBezTo>
                  <a:cubicBezTo>
                    <a:pt x="658096" y="156694"/>
                    <a:pt x="639870" y="179180"/>
                    <a:pt x="625349" y="172925"/>
                  </a:cubicBezTo>
                  <a:cubicBezTo>
                    <a:pt x="621200" y="201814"/>
                    <a:pt x="602677" y="215662"/>
                    <a:pt x="580154" y="234127"/>
                  </a:cubicBezTo>
                  <a:cubicBezTo>
                    <a:pt x="556505" y="251650"/>
                    <a:pt x="531922" y="267856"/>
                    <a:pt x="506510" y="282671"/>
                  </a:cubicBezTo>
                  <a:cubicBezTo>
                    <a:pt x="489217" y="293014"/>
                    <a:pt x="474103" y="306675"/>
                    <a:pt x="462056" y="322876"/>
                  </a:cubicBezTo>
                  <a:cubicBezTo>
                    <a:pt x="448868" y="344973"/>
                    <a:pt x="441237" y="369967"/>
                    <a:pt x="439829" y="395692"/>
                  </a:cubicBezTo>
                  <a:cubicBezTo>
                    <a:pt x="438777" y="407076"/>
                    <a:pt x="438377" y="418511"/>
                    <a:pt x="438644" y="42994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AEAE5618-C4F6-441E-B56A-C1B97D76574D}"/>
                </a:ext>
              </a:extLst>
            </p:cNvPr>
            <p:cNvSpPr/>
            <p:nvPr/>
          </p:nvSpPr>
          <p:spPr>
            <a:xfrm>
              <a:off x="7582701" y="2619080"/>
              <a:ext cx="682320" cy="855129"/>
            </a:xfrm>
            <a:custGeom>
              <a:avLst/>
              <a:gdLst>
                <a:gd name="connsiteX0" fmla="*/ 224475 w 682320"/>
                <a:gd name="connsiteY0" fmla="*/ 855130 h 855129"/>
                <a:gd name="connsiteX1" fmla="*/ 174687 w 682320"/>
                <a:gd name="connsiteY1" fmla="*/ 852450 h 855129"/>
                <a:gd name="connsiteX2" fmla="*/ 20285 w 682320"/>
                <a:gd name="connsiteY2" fmla="*/ 767274 h 855129"/>
                <a:gd name="connsiteX3" fmla="*/ 20285 w 682320"/>
                <a:gd name="connsiteY3" fmla="*/ 603475 h 855129"/>
                <a:gd name="connsiteX4" fmla="*/ 101042 w 682320"/>
                <a:gd name="connsiteY4" fmla="*/ 474669 h 855129"/>
                <a:gd name="connsiteX5" fmla="*/ 134382 w 682320"/>
                <a:gd name="connsiteY5" fmla="*/ 428955 h 855129"/>
                <a:gd name="connsiteX6" fmla="*/ 220178 w 682320"/>
                <a:gd name="connsiteY6" fmla="*/ 270069 h 855129"/>
                <a:gd name="connsiteX7" fmla="*/ 238403 w 682320"/>
                <a:gd name="connsiteY7" fmla="*/ 220781 h 855129"/>
                <a:gd name="connsiteX8" fmla="*/ 281079 w 682320"/>
                <a:gd name="connsiteY8" fmla="*/ 120863 h 855129"/>
                <a:gd name="connsiteX9" fmla="*/ 559506 w 682320"/>
                <a:gd name="connsiteY9" fmla="*/ 11862 h 855129"/>
                <a:gd name="connsiteX10" fmla="*/ 674048 w 682320"/>
                <a:gd name="connsiteY10" fmla="*/ 97782 h 855129"/>
                <a:gd name="connsiteX11" fmla="*/ 678493 w 682320"/>
                <a:gd name="connsiteY11" fmla="*/ 152432 h 855129"/>
                <a:gd name="connsiteX12" fmla="*/ 648857 w 682320"/>
                <a:gd name="connsiteY12" fmla="*/ 187276 h 855129"/>
                <a:gd name="connsiteX13" fmla="*/ 639374 w 682320"/>
                <a:gd name="connsiteY13" fmla="*/ 189510 h 855129"/>
                <a:gd name="connsiteX14" fmla="*/ 595958 w 682320"/>
                <a:gd name="connsiteY14" fmla="*/ 245500 h 855129"/>
                <a:gd name="connsiteX15" fmla="*/ 592846 w 682320"/>
                <a:gd name="connsiteY15" fmla="*/ 248031 h 855129"/>
                <a:gd name="connsiteX16" fmla="*/ 544095 w 682320"/>
                <a:gd name="connsiteY16" fmla="*/ 280940 h 855129"/>
                <a:gd name="connsiteX17" fmla="*/ 519349 w 682320"/>
                <a:gd name="connsiteY17" fmla="*/ 295831 h 855129"/>
                <a:gd name="connsiteX18" fmla="*/ 476822 w 682320"/>
                <a:gd name="connsiteY18" fmla="*/ 335142 h 855129"/>
                <a:gd name="connsiteX19" fmla="*/ 455929 w 682320"/>
                <a:gd name="connsiteY19" fmla="*/ 404534 h 855129"/>
                <a:gd name="connsiteX20" fmla="*/ 454299 w 682320"/>
                <a:gd name="connsiteY20" fmla="*/ 438038 h 855129"/>
                <a:gd name="connsiteX21" fmla="*/ 454299 w 682320"/>
                <a:gd name="connsiteY21" fmla="*/ 438038 h 855129"/>
                <a:gd name="connsiteX22" fmla="*/ 473266 w 682320"/>
                <a:gd name="connsiteY22" fmla="*/ 543465 h 855129"/>
                <a:gd name="connsiteX23" fmla="*/ 464375 w 682320"/>
                <a:gd name="connsiteY23" fmla="*/ 778144 h 855129"/>
                <a:gd name="connsiteX24" fmla="*/ 224475 w 682320"/>
                <a:gd name="connsiteY24" fmla="*/ 855130 h 855129"/>
                <a:gd name="connsiteX25" fmla="*/ 484379 w 682320"/>
                <a:gd name="connsiteY25" fmla="*/ 15883 h 855129"/>
                <a:gd name="connsiteX26" fmla="*/ 293378 w 682320"/>
                <a:gd name="connsiteY26" fmla="*/ 128755 h 855129"/>
                <a:gd name="connsiteX27" fmla="*/ 251888 w 682320"/>
                <a:gd name="connsiteY27" fmla="*/ 226141 h 855129"/>
                <a:gd name="connsiteX28" fmla="*/ 233365 w 682320"/>
                <a:gd name="connsiteY28" fmla="*/ 275579 h 855129"/>
                <a:gd name="connsiteX29" fmla="*/ 146088 w 682320"/>
                <a:gd name="connsiteY29" fmla="*/ 437293 h 855129"/>
                <a:gd name="connsiteX30" fmla="*/ 112304 w 682320"/>
                <a:gd name="connsiteY30" fmla="*/ 483455 h 855129"/>
                <a:gd name="connsiteX31" fmla="*/ 33473 w 682320"/>
                <a:gd name="connsiteY31" fmla="*/ 609134 h 855129"/>
                <a:gd name="connsiteX32" fmla="*/ 33473 w 682320"/>
                <a:gd name="connsiteY32" fmla="*/ 759233 h 855129"/>
                <a:gd name="connsiteX33" fmla="*/ 176613 w 682320"/>
                <a:gd name="connsiteY33" fmla="*/ 837261 h 855129"/>
                <a:gd name="connsiteX34" fmla="*/ 454744 w 682320"/>
                <a:gd name="connsiteY34" fmla="*/ 766530 h 855129"/>
                <a:gd name="connsiteX35" fmla="*/ 459337 w 682320"/>
                <a:gd name="connsiteY35" fmla="*/ 546294 h 855129"/>
                <a:gd name="connsiteX36" fmla="*/ 439926 w 682320"/>
                <a:gd name="connsiteY36" fmla="*/ 437293 h 855129"/>
                <a:gd name="connsiteX37" fmla="*/ 439926 w 682320"/>
                <a:gd name="connsiteY37" fmla="*/ 437293 h 855129"/>
                <a:gd name="connsiteX38" fmla="*/ 441704 w 682320"/>
                <a:gd name="connsiteY38" fmla="*/ 402300 h 855129"/>
                <a:gd name="connsiteX39" fmla="*/ 464524 w 682320"/>
                <a:gd name="connsiteY39" fmla="*/ 326506 h 855129"/>
                <a:gd name="connsiteX40" fmla="*/ 510607 w 682320"/>
                <a:gd name="connsiteY40" fmla="*/ 284365 h 855129"/>
                <a:gd name="connsiteX41" fmla="*/ 535797 w 682320"/>
                <a:gd name="connsiteY41" fmla="*/ 268580 h 855129"/>
                <a:gd name="connsiteX42" fmla="*/ 583066 w 682320"/>
                <a:gd name="connsiteY42" fmla="*/ 236714 h 855129"/>
                <a:gd name="connsiteX43" fmla="*/ 586178 w 682320"/>
                <a:gd name="connsiteY43" fmla="*/ 234331 h 855129"/>
                <a:gd name="connsiteX44" fmla="*/ 625742 w 682320"/>
                <a:gd name="connsiteY44" fmla="*/ 180129 h 855129"/>
                <a:gd name="connsiteX45" fmla="*/ 634232 w 682320"/>
                <a:gd name="connsiteY45" fmla="*/ 173967 h 855129"/>
                <a:gd name="connsiteX46" fmla="*/ 635966 w 682320"/>
                <a:gd name="connsiteY46" fmla="*/ 174470 h 855129"/>
                <a:gd name="connsiteX47" fmla="*/ 642486 w 682320"/>
                <a:gd name="connsiteY47" fmla="*/ 174470 h 855129"/>
                <a:gd name="connsiteX48" fmla="*/ 664120 w 682320"/>
                <a:gd name="connsiteY48" fmla="*/ 148262 h 855129"/>
                <a:gd name="connsiteX49" fmla="*/ 660415 w 682320"/>
                <a:gd name="connsiteY49" fmla="*/ 105377 h 855129"/>
                <a:gd name="connsiteX50" fmla="*/ 554912 w 682320"/>
                <a:gd name="connsiteY50" fmla="*/ 27051 h 855129"/>
                <a:gd name="connsiteX51" fmla="*/ 484379 w 682320"/>
                <a:gd name="connsiteY51" fmla="*/ 15883 h 85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82320" h="855129">
                  <a:moveTo>
                    <a:pt x="224475" y="855130"/>
                  </a:moveTo>
                  <a:cubicBezTo>
                    <a:pt x="207843" y="855115"/>
                    <a:pt x="191225" y="854222"/>
                    <a:pt x="174687" y="852450"/>
                  </a:cubicBezTo>
                  <a:cubicBezTo>
                    <a:pt x="102672" y="844706"/>
                    <a:pt x="47994" y="814329"/>
                    <a:pt x="20285" y="767274"/>
                  </a:cubicBezTo>
                  <a:cubicBezTo>
                    <a:pt x="-7424" y="720219"/>
                    <a:pt x="-6091" y="665868"/>
                    <a:pt x="20285" y="603475"/>
                  </a:cubicBezTo>
                  <a:cubicBezTo>
                    <a:pt x="41873" y="557388"/>
                    <a:pt x="68994" y="514130"/>
                    <a:pt x="101042" y="474669"/>
                  </a:cubicBezTo>
                  <a:cubicBezTo>
                    <a:pt x="112304" y="459779"/>
                    <a:pt x="123565" y="444888"/>
                    <a:pt x="134382" y="428955"/>
                  </a:cubicBezTo>
                  <a:cubicBezTo>
                    <a:pt x="168592" y="379253"/>
                    <a:pt x="197357" y="325982"/>
                    <a:pt x="220178" y="270069"/>
                  </a:cubicBezTo>
                  <a:cubicBezTo>
                    <a:pt x="226549" y="254285"/>
                    <a:pt x="232328" y="238054"/>
                    <a:pt x="238403" y="220781"/>
                  </a:cubicBezTo>
                  <a:cubicBezTo>
                    <a:pt x="249458" y="186195"/>
                    <a:pt x="263746" y="152740"/>
                    <a:pt x="281079" y="120863"/>
                  </a:cubicBezTo>
                  <a:cubicBezTo>
                    <a:pt x="335949" y="22235"/>
                    <a:pt x="452699" y="-23469"/>
                    <a:pt x="559506" y="11862"/>
                  </a:cubicBezTo>
                  <a:cubicBezTo>
                    <a:pt x="594180" y="21988"/>
                    <a:pt x="652710" y="55493"/>
                    <a:pt x="674048" y="97782"/>
                  </a:cubicBezTo>
                  <a:cubicBezTo>
                    <a:pt x="683235" y="114523"/>
                    <a:pt x="684850" y="134414"/>
                    <a:pt x="678493" y="152432"/>
                  </a:cubicBezTo>
                  <a:cubicBezTo>
                    <a:pt x="673114" y="167254"/>
                    <a:pt x="662593" y="179625"/>
                    <a:pt x="648857" y="187276"/>
                  </a:cubicBezTo>
                  <a:cubicBezTo>
                    <a:pt x="645849" y="188563"/>
                    <a:pt x="642634" y="189319"/>
                    <a:pt x="639374" y="189510"/>
                  </a:cubicBezTo>
                  <a:cubicBezTo>
                    <a:pt x="633150" y="215122"/>
                    <a:pt x="615814" y="229269"/>
                    <a:pt x="595958" y="245500"/>
                  </a:cubicBezTo>
                  <a:lnTo>
                    <a:pt x="592846" y="248031"/>
                  </a:lnTo>
                  <a:cubicBezTo>
                    <a:pt x="577421" y="260186"/>
                    <a:pt x="561121" y="271185"/>
                    <a:pt x="544095" y="280940"/>
                  </a:cubicBezTo>
                  <a:cubicBezTo>
                    <a:pt x="535797" y="286003"/>
                    <a:pt x="527499" y="291065"/>
                    <a:pt x="519349" y="295831"/>
                  </a:cubicBezTo>
                  <a:cubicBezTo>
                    <a:pt x="502768" y="306034"/>
                    <a:pt x="488321" y="319386"/>
                    <a:pt x="476822" y="335142"/>
                  </a:cubicBezTo>
                  <a:cubicBezTo>
                    <a:pt x="464420" y="356253"/>
                    <a:pt x="457248" y="380053"/>
                    <a:pt x="455929" y="404534"/>
                  </a:cubicBezTo>
                  <a:cubicBezTo>
                    <a:pt x="454699" y="415657"/>
                    <a:pt x="454151" y="426847"/>
                    <a:pt x="454299" y="438038"/>
                  </a:cubicBezTo>
                  <a:lnTo>
                    <a:pt x="454299" y="438038"/>
                  </a:lnTo>
                  <a:cubicBezTo>
                    <a:pt x="456907" y="473754"/>
                    <a:pt x="463264" y="509091"/>
                    <a:pt x="473266" y="543465"/>
                  </a:cubicBezTo>
                  <a:cubicBezTo>
                    <a:pt x="494456" y="629981"/>
                    <a:pt x="517720" y="728111"/>
                    <a:pt x="464375" y="778144"/>
                  </a:cubicBezTo>
                  <a:cubicBezTo>
                    <a:pt x="402289" y="835474"/>
                    <a:pt x="305084" y="855130"/>
                    <a:pt x="224475" y="855130"/>
                  </a:cubicBezTo>
                  <a:close/>
                  <a:moveTo>
                    <a:pt x="484379" y="15883"/>
                  </a:moveTo>
                  <a:cubicBezTo>
                    <a:pt x="405060" y="15947"/>
                    <a:pt x="331993" y="59130"/>
                    <a:pt x="293378" y="128755"/>
                  </a:cubicBezTo>
                  <a:cubicBezTo>
                    <a:pt x="276582" y="159858"/>
                    <a:pt x="262691" y="192460"/>
                    <a:pt x="251888" y="226141"/>
                  </a:cubicBezTo>
                  <a:cubicBezTo>
                    <a:pt x="246109" y="242819"/>
                    <a:pt x="239885" y="260688"/>
                    <a:pt x="233365" y="275579"/>
                  </a:cubicBezTo>
                  <a:cubicBezTo>
                    <a:pt x="210258" y="332535"/>
                    <a:pt x="180990" y="386766"/>
                    <a:pt x="146088" y="437293"/>
                  </a:cubicBezTo>
                  <a:cubicBezTo>
                    <a:pt x="135271" y="452184"/>
                    <a:pt x="123862" y="468266"/>
                    <a:pt x="112304" y="483455"/>
                  </a:cubicBezTo>
                  <a:cubicBezTo>
                    <a:pt x="81093" y="522007"/>
                    <a:pt x="54625" y="564208"/>
                    <a:pt x="33473" y="609134"/>
                  </a:cubicBezTo>
                  <a:cubicBezTo>
                    <a:pt x="9468" y="666612"/>
                    <a:pt x="9320" y="718581"/>
                    <a:pt x="33473" y="759233"/>
                  </a:cubicBezTo>
                  <a:cubicBezTo>
                    <a:pt x="58663" y="802268"/>
                    <a:pt x="109488" y="829965"/>
                    <a:pt x="176613" y="837261"/>
                  </a:cubicBezTo>
                  <a:cubicBezTo>
                    <a:pt x="260037" y="846344"/>
                    <a:pt x="382877" y="833240"/>
                    <a:pt x="454744" y="766530"/>
                  </a:cubicBezTo>
                  <a:cubicBezTo>
                    <a:pt x="502309" y="721857"/>
                    <a:pt x="479490" y="628789"/>
                    <a:pt x="459337" y="546294"/>
                  </a:cubicBezTo>
                  <a:cubicBezTo>
                    <a:pt x="448965" y="510774"/>
                    <a:pt x="442460" y="474226"/>
                    <a:pt x="439926" y="437293"/>
                  </a:cubicBezTo>
                  <a:lnTo>
                    <a:pt x="439926" y="437293"/>
                  </a:lnTo>
                  <a:cubicBezTo>
                    <a:pt x="439763" y="425603"/>
                    <a:pt x="440356" y="413913"/>
                    <a:pt x="441704" y="402300"/>
                  </a:cubicBezTo>
                  <a:cubicBezTo>
                    <a:pt x="443023" y="375540"/>
                    <a:pt x="450862" y="349515"/>
                    <a:pt x="464524" y="326506"/>
                  </a:cubicBezTo>
                  <a:cubicBezTo>
                    <a:pt x="476926" y="309509"/>
                    <a:pt x="492603" y="295181"/>
                    <a:pt x="510607" y="284365"/>
                  </a:cubicBezTo>
                  <a:cubicBezTo>
                    <a:pt x="518905" y="278855"/>
                    <a:pt x="527351" y="273643"/>
                    <a:pt x="535797" y="268580"/>
                  </a:cubicBezTo>
                  <a:cubicBezTo>
                    <a:pt x="552275" y="259090"/>
                    <a:pt x="568071" y="248442"/>
                    <a:pt x="583066" y="236714"/>
                  </a:cubicBezTo>
                  <a:lnTo>
                    <a:pt x="586178" y="234331"/>
                  </a:lnTo>
                  <a:cubicBezTo>
                    <a:pt x="607071" y="217207"/>
                    <a:pt x="622037" y="204550"/>
                    <a:pt x="625742" y="180129"/>
                  </a:cubicBezTo>
                  <a:cubicBezTo>
                    <a:pt x="626394" y="176070"/>
                    <a:pt x="630202" y="173310"/>
                    <a:pt x="634232" y="173967"/>
                  </a:cubicBezTo>
                  <a:cubicBezTo>
                    <a:pt x="634825" y="174064"/>
                    <a:pt x="635418" y="174232"/>
                    <a:pt x="635966" y="174470"/>
                  </a:cubicBezTo>
                  <a:cubicBezTo>
                    <a:pt x="638055" y="175331"/>
                    <a:pt x="640396" y="175331"/>
                    <a:pt x="642486" y="174470"/>
                  </a:cubicBezTo>
                  <a:cubicBezTo>
                    <a:pt x="652488" y="168498"/>
                    <a:pt x="660119" y="159240"/>
                    <a:pt x="664120" y="148262"/>
                  </a:cubicBezTo>
                  <a:cubicBezTo>
                    <a:pt x="669099" y="134098"/>
                    <a:pt x="667735" y="118467"/>
                    <a:pt x="660415" y="105377"/>
                  </a:cubicBezTo>
                  <a:cubicBezTo>
                    <a:pt x="641300" y="67405"/>
                    <a:pt x="586326" y="36134"/>
                    <a:pt x="554912" y="27051"/>
                  </a:cubicBezTo>
                  <a:cubicBezTo>
                    <a:pt x="532048" y="19982"/>
                    <a:pt x="508295" y="16221"/>
                    <a:pt x="484379" y="1588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23D86633-D88D-4A8E-A87C-9CCC29B32F4C}"/>
                </a:ext>
              </a:extLst>
            </p:cNvPr>
            <p:cNvSpPr/>
            <p:nvPr/>
          </p:nvSpPr>
          <p:spPr>
            <a:xfrm>
              <a:off x="8163100" y="3017955"/>
              <a:ext cx="60456" cy="25495"/>
            </a:xfrm>
            <a:custGeom>
              <a:avLst/>
              <a:gdLst>
                <a:gd name="connsiteX0" fmla="*/ 60457 w 60456"/>
                <a:gd name="connsiteY0" fmla="*/ 19209 h 25495"/>
                <a:gd name="connsiteX1" fmla="*/ 0 w 60456"/>
                <a:gd name="connsiteY1" fmla="*/ 0 h 2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56" h="25495">
                  <a:moveTo>
                    <a:pt x="60457" y="19209"/>
                  </a:moveTo>
                  <a:cubicBezTo>
                    <a:pt x="60457" y="19209"/>
                    <a:pt x="19708" y="42290"/>
                    <a:pt x="0" y="0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60E15E27-7C95-45E0-B677-1F88E3D30D75}"/>
                </a:ext>
              </a:extLst>
            </p:cNvPr>
            <p:cNvSpPr/>
            <p:nvPr/>
          </p:nvSpPr>
          <p:spPr>
            <a:xfrm>
              <a:off x="8155715" y="3010534"/>
              <a:ext cx="75208" cy="40330"/>
            </a:xfrm>
            <a:custGeom>
              <a:avLst/>
              <a:gdLst>
                <a:gd name="connsiteX0" fmla="*/ 43245 w 75208"/>
                <a:gd name="connsiteY0" fmla="*/ 40329 h 40330"/>
                <a:gd name="connsiteX1" fmla="*/ 29464 w 75208"/>
                <a:gd name="connsiteY1" fmla="*/ 38245 h 40330"/>
                <a:gd name="connsiteX2" fmla="*/ 718 w 75208"/>
                <a:gd name="connsiteY2" fmla="*/ 10697 h 40330"/>
                <a:gd name="connsiteX3" fmla="*/ 4274 w 75208"/>
                <a:gd name="connsiteY3" fmla="*/ 720 h 40330"/>
                <a:gd name="connsiteX4" fmla="*/ 14202 w 75208"/>
                <a:gd name="connsiteY4" fmla="*/ 4294 h 40330"/>
                <a:gd name="connsiteX5" fmla="*/ 33761 w 75208"/>
                <a:gd name="connsiteY5" fmla="*/ 24098 h 40330"/>
                <a:gd name="connsiteX6" fmla="*/ 64138 w 75208"/>
                <a:gd name="connsiteY6" fmla="*/ 20078 h 40330"/>
                <a:gd name="connsiteX7" fmla="*/ 74199 w 75208"/>
                <a:gd name="connsiteY7" fmla="*/ 23025 h 40330"/>
                <a:gd name="connsiteX8" fmla="*/ 74214 w 75208"/>
                <a:gd name="connsiteY8" fmla="*/ 23056 h 40330"/>
                <a:gd name="connsiteX9" fmla="*/ 71725 w 75208"/>
                <a:gd name="connsiteY9" fmla="*/ 32850 h 40330"/>
                <a:gd name="connsiteX10" fmla="*/ 71399 w 75208"/>
                <a:gd name="connsiteY10" fmla="*/ 33033 h 40330"/>
                <a:gd name="connsiteX11" fmla="*/ 43245 w 75208"/>
                <a:gd name="connsiteY11" fmla="*/ 40329 h 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08" h="40330">
                  <a:moveTo>
                    <a:pt x="43245" y="40329"/>
                  </a:moveTo>
                  <a:cubicBezTo>
                    <a:pt x="38577" y="40367"/>
                    <a:pt x="33924" y="39664"/>
                    <a:pt x="29464" y="38245"/>
                  </a:cubicBezTo>
                  <a:cubicBezTo>
                    <a:pt x="16380" y="33646"/>
                    <a:pt x="5904" y="23609"/>
                    <a:pt x="718" y="10697"/>
                  </a:cubicBezTo>
                  <a:cubicBezTo>
                    <a:pt x="-1046" y="6955"/>
                    <a:pt x="555" y="2487"/>
                    <a:pt x="4274" y="720"/>
                  </a:cubicBezTo>
                  <a:cubicBezTo>
                    <a:pt x="7993" y="-1048"/>
                    <a:pt x="12438" y="552"/>
                    <a:pt x="14202" y="4294"/>
                  </a:cubicBezTo>
                  <a:cubicBezTo>
                    <a:pt x="17625" y="13386"/>
                    <a:pt x="24737" y="20586"/>
                    <a:pt x="33761" y="24098"/>
                  </a:cubicBezTo>
                  <a:cubicBezTo>
                    <a:pt x="44030" y="26499"/>
                    <a:pt x="54832" y="25071"/>
                    <a:pt x="64138" y="20078"/>
                  </a:cubicBezTo>
                  <a:cubicBezTo>
                    <a:pt x="67724" y="18100"/>
                    <a:pt x="72228" y="19420"/>
                    <a:pt x="74199" y="23025"/>
                  </a:cubicBezTo>
                  <a:cubicBezTo>
                    <a:pt x="74199" y="23035"/>
                    <a:pt x="74214" y="23046"/>
                    <a:pt x="74214" y="23056"/>
                  </a:cubicBezTo>
                  <a:cubicBezTo>
                    <a:pt x="76214" y="26451"/>
                    <a:pt x="75103" y="30837"/>
                    <a:pt x="71725" y="32850"/>
                  </a:cubicBezTo>
                  <a:cubicBezTo>
                    <a:pt x="71621" y="32914"/>
                    <a:pt x="71502" y="32975"/>
                    <a:pt x="71399" y="33033"/>
                  </a:cubicBezTo>
                  <a:cubicBezTo>
                    <a:pt x="62730" y="37692"/>
                    <a:pt x="53069" y="40194"/>
                    <a:pt x="43245" y="4032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5337109C-4994-434B-9457-AE0D05E18E50}"/>
                </a:ext>
              </a:extLst>
            </p:cNvPr>
            <p:cNvSpPr/>
            <p:nvPr/>
          </p:nvSpPr>
          <p:spPr>
            <a:xfrm>
              <a:off x="8003561" y="2864070"/>
              <a:ext cx="287758" cy="70006"/>
            </a:xfrm>
            <a:custGeom>
              <a:avLst/>
              <a:gdLst>
                <a:gd name="connsiteX0" fmla="*/ 7360 w 287758"/>
                <a:gd name="connsiteY0" fmla="*/ 69901 h 70006"/>
                <a:gd name="connsiteX1" fmla="*/ 5434 w 287758"/>
                <a:gd name="connsiteY1" fmla="*/ 69901 h 70006"/>
                <a:gd name="connsiteX2" fmla="*/ 248 w 287758"/>
                <a:gd name="connsiteY2" fmla="*/ 60817 h 70006"/>
                <a:gd name="connsiteX3" fmla="*/ 17733 w 287758"/>
                <a:gd name="connsiteY3" fmla="*/ 32227 h 70006"/>
                <a:gd name="connsiteX4" fmla="*/ 279416 w 287758"/>
                <a:gd name="connsiteY4" fmla="*/ 63 h 70006"/>
                <a:gd name="connsiteX5" fmla="*/ 287714 w 287758"/>
                <a:gd name="connsiteY5" fmla="*/ 6466 h 70006"/>
                <a:gd name="connsiteX6" fmla="*/ 281194 w 287758"/>
                <a:gd name="connsiteY6" fmla="*/ 14805 h 70006"/>
                <a:gd name="connsiteX7" fmla="*/ 21289 w 287758"/>
                <a:gd name="connsiteY7" fmla="*/ 46820 h 70006"/>
                <a:gd name="connsiteX8" fmla="*/ 14621 w 287758"/>
                <a:gd name="connsiteY8" fmla="*/ 64838 h 70006"/>
                <a:gd name="connsiteX9" fmla="*/ 7360 w 287758"/>
                <a:gd name="connsiteY9" fmla="*/ 69901 h 70006"/>
                <a:gd name="connsiteX10" fmla="*/ 19066 w 287758"/>
                <a:gd name="connsiteY10" fmla="*/ 46820 h 70006"/>
                <a:gd name="connsiteX11" fmla="*/ 19066 w 287758"/>
                <a:gd name="connsiteY11" fmla="*/ 46820 h 7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758" h="70006">
                  <a:moveTo>
                    <a:pt x="7360" y="69901"/>
                  </a:moveTo>
                  <a:cubicBezTo>
                    <a:pt x="6723" y="70042"/>
                    <a:pt x="6071" y="70042"/>
                    <a:pt x="5434" y="69901"/>
                  </a:cubicBezTo>
                  <a:cubicBezTo>
                    <a:pt x="1522" y="68812"/>
                    <a:pt x="-789" y="64762"/>
                    <a:pt x="248" y="60817"/>
                  </a:cubicBezTo>
                  <a:cubicBezTo>
                    <a:pt x="8250" y="32972"/>
                    <a:pt x="14177" y="32525"/>
                    <a:pt x="17733" y="32227"/>
                  </a:cubicBezTo>
                  <a:cubicBezTo>
                    <a:pt x="21289" y="31929"/>
                    <a:pt x="191101" y="10933"/>
                    <a:pt x="279416" y="63"/>
                  </a:cubicBezTo>
                  <a:cubicBezTo>
                    <a:pt x="283461" y="-466"/>
                    <a:pt x="287180" y="2398"/>
                    <a:pt x="287714" y="6466"/>
                  </a:cubicBezTo>
                  <a:cubicBezTo>
                    <a:pt x="288158" y="10562"/>
                    <a:pt x="285254" y="14263"/>
                    <a:pt x="281194" y="14805"/>
                  </a:cubicBezTo>
                  <a:cubicBezTo>
                    <a:pt x="256300" y="17932"/>
                    <a:pt x="47072" y="44587"/>
                    <a:pt x="21289" y="46820"/>
                  </a:cubicBezTo>
                  <a:cubicBezTo>
                    <a:pt x="18444" y="52575"/>
                    <a:pt x="16207" y="58614"/>
                    <a:pt x="14621" y="64838"/>
                  </a:cubicBezTo>
                  <a:cubicBezTo>
                    <a:pt x="13540" y="67920"/>
                    <a:pt x="10606" y="69959"/>
                    <a:pt x="7360" y="69901"/>
                  </a:cubicBezTo>
                  <a:close/>
                  <a:moveTo>
                    <a:pt x="19066" y="46820"/>
                  </a:moveTo>
                  <a:lnTo>
                    <a:pt x="19066" y="4682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A6142C5A-4292-4C89-8C26-38F6A8EE65EA}"/>
                </a:ext>
              </a:extLst>
            </p:cNvPr>
            <p:cNvSpPr/>
            <p:nvPr/>
          </p:nvSpPr>
          <p:spPr>
            <a:xfrm>
              <a:off x="8036190" y="2862897"/>
              <a:ext cx="86754" cy="140762"/>
            </a:xfrm>
            <a:custGeom>
              <a:avLst/>
              <a:gdLst>
                <a:gd name="connsiteX0" fmla="*/ 86754 w 86754"/>
                <a:gd name="connsiteY0" fmla="*/ 69882 h 140762"/>
                <a:gd name="connsiteX1" fmla="*/ 73715 w 86754"/>
                <a:gd name="connsiteY1" fmla="*/ 33846 h 140762"/>
                <a:gd name="connsiteX2" fmla="*/ 55933 w 86754"/>
                <a:gd name="connsiteY2" fmla="*/ 9723 h 140762"/>
                <a:gd name="connsiteX3" fmla="*/ 28668 w 86754"/>
                <a:gd name="connsiteY3" fmla="*/ 193 h 140762"/>
                <a:gd name="connsiteX4" fmla="*/ 7775 w 86754"/>
                <a:gd name="connsiteY4" fmla="*/ 15084 h 140762"/>
                <a:gd name="connsiteX5" fmla="*/ 366 w 86754"/>
                <a:gd name="connsiteY5" fmla="*/ 40398 h 140762"/>
                <a:gd name="connsiteX6" fmla="*/ 47487 w 86754"/>
                <a:gd name="connsiteY6" fmla="*/ 140763 h 140762"/>
                <a:gd name="connsiteX7" fmla="*/ 44820 w 86754"/>
                <a:gd name="connsiteY7" fmla="*/ 137487 h 1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54" h="140762">
                  <a:moveTo>
                    <a:pt x="86754" y="69882"/>
                  </a:moveTo>
                  <a:cubicBezTo>
                    <a:pt x="85791" y="56894"/>
                    <a:pt x="81272" y="44426"/>
                    <a:pt x="73715" y="33846"/>
                  </a:cubicBezTo>
                  <a:cubicBezTo>
                    <a:pt x="69003" y="24971"/>
                    <a:pt x="63001" y="16843"/>
                    <a:pt x="55933" y="9723"/>
                  </a:cubicBezTo>
                  <a:cubicBezTo>
                    <a:pt x="48717" y="2608"/>
                    <a:pt x="38715" y="-888"/>
                    <a:pt x="28668" y="193"/>
                  </a:cubicBezTo>
                  <a:cubicBezTo>
                    <a:pt x="19926" y="1967"/>
                    <a:pt x="12339" y="7376"/>
                    <a:pt x="7775" y="15084"/>
                  </a:cubicBezTo>
                  <a:cubicBezTo>
                    <a:pt x="3537" y="22894"/>
                    <a:pt x="1018" y="31526"/>
                    <a:pt x="366" y="40398"/>
                  </a:cubicBezTo>
                  <a:cubicBezTo>
                    <a:pt x="-2834" y="79899"/>
                    <a:pt x="15110" y="118133"/>
                    <a:pt x="47487" y="140763"/>
                  </a:cubicBezTo>
                  <a:lnTo>
                    <a:pt x="44820" y="137487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98C5D732-10DC-4299-8ADA-3E5CAB57F0A2}"/>
                </a:ext>
              </a:extLst>
            </p:cNvPr>
            <p:cNvSpPr/>
            <p:nvPr/>
          </p:nvSpPr>
          <p:spPr>
            <a:xfrm>
              <a:off x="8028921" y="2855470"/>
              <a:ext cx="102172" cy="155986"/>
            </a:xfrm>
            <a:custGeom>
              <a:avLst/>
              <a:gdLst>
                <a:gd name="connsiteX0" fmla="*/ 54756 w 102172"/>
                <a:gd name="connsiteY0" fmla="*/ 155933 h 155986"/>
                <a:gd name="connsiteX1" fmla="*/ 50607 w 102172"/>
                <a:gd name="connsiteY1" fmla="*/ 154593 h 155986"/>
                <a:gd name="connsiteX2" fmla="*/ 374 w 102172"/>
                <a:gd name="connsiteY2" fmla="*/ 47528 h 155986"/>
                <a:gd name="connsiteX3" fmla="*/ 8820 w 102172"/>
                <a:gd name="connsiteY3" fmla="*/ 18937 h 155986"/>
                <a:gd name="connsiteX4" fmla="*/ 34603 w 102172"/>
                <a:gd name="connsiteY4" fmla="*/ 324 h 155986"/>
                <a:gd name="connsiteX5" fmla="*/ 68240 w 102172"/>
                <a:gd name="connsiteY5" fmla="*/ 11641 h 155986"/>
                <a:gd name="connsiteX6" fmla="*/ 87355 w 102172"/>
                <a:gd name="connsiteY6" fmla="*/ 37551 h 155986"/>
                <a:gd name="connsiteX7" fmla="*/ 102173 w 102172"/>
                <a:gd name="connsiteY7" fmla="*/ 77458 h 155986"/>
                <a:gd name="connsiteX8" fmla="*/ 94616 w 102172"/>
                <a:gd name="connsiteY8" fmla="*/ 84755 h 155986"/>
                <a:gd name="connsiteX9" fmla="*/ 87355 w 102172"/>
                <a:gd name="connsiteY9" fmla="*/ 77163 h 155986"/>
                <a:gd name="connsiteX10" fmla="*/ 87355 w 102172"/>
                <a:gd name="connsiteY10" fmla="*/ 77160 h 155986"/>
                <a:gd name="connsiteX11" fmla="*/ 75353 w 102172"/>
                <a:gd name="connsiteY11" fmla="*/ 45145 h 155986"/>
                <a:gd name="connsiteX12" fmla="*/ 59053 w 102172"/>
                <a:gd name="connsiteY12" fmla="*/ 22660 h 155986"/>
                <a:gd name="connsiteX13" fmla="*/ 37863 w 102172"/>
                <a:gd name="connsiteY13" fmla="*/ 14917 h 155986"/>
                <a:gd name="connsiteX14" fmla="*/ 22157 w 102172"/>
                <a:gd name="connsiteY14" fmla="*/ 26680 h 155986"/>
                <a:gd name="connsiteX15" fmla="*/ 15785 w 102172"/>
                <a:gd name="connsiteY15" fmla="*/ 48868 h 155986"/>
                <a:gd name="connsiteX16" fmla="*/ 53718 w 102172"/>
                <a:gd name="connsiteY16" fmla="*/ 138213 h 155986"/>
                <a:gd name="connsiteX17" fmla="*/ 58460 w 102172"/>
                <a:gd name="connsiteY17" fmla="*/ 140744 h 155986"/>
                <a:gd name="connsiteX18" fmla="*/ 61127 w 102172"/>
                <a:gd name="connsiteY18" fmla="*/ 143871 h 155986"/>
                <a:gd name="connsiteX19" fmla="*/ 61127 w 102172"/>
                <a:gd name="connsiteY19" fmla="*/ 153699 h 155986"/>
                <a:gd name="connsiteX20" fmla="*/ 54756 w 102172"/>
                <a:gd name="connsiteY20" fmla="*/ 155933 h 15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172" h="155986">
                  <a:moveTo>
                    <a:pt x="54756" y="155933"/>
                  </a:moveTo>
                  <a:cubicBezTo>
                    <a:pt x="53274" y="155904"/>
                    <a:pt x="51822" y="155438"/>
                    <a:pt x="50607" y="154593"/>
                  </a:cubicBezTo>
                  <a:cubicBezTo>
                    <a:pt x="16155" y="130380"/>
                    <a:pt x="-2960" y="89642"/>
                    <a:pt x="374" y="47528"/>
                  </a:cubicBezTo>
                  <a:cubicBezTo>
                    <a:pt x="982" y="37475"/>
                    <a:pt x="3871" y="27695"/>
                    <a:pt x="8820" y="18937"/>
                  </a:cubicBezTo>
                  <a:cubicBezTo>
                    <a:pt x="14288" y="9243"/>
                    <a:pt x="23712" y="2443"/>
                    <a:pt x="34603" y="324"/>
                  </a:cubicBezTo>
                  <a:cubicBezTo>
                    <a:pt x="46947" y="-1241"/>
                    <a:pt x="59320" y="2924"/>
                    <a:pt x="68240" y="11641"/>
                  </a:cubicBezTo>
                  <a:cubicBezTo>
                    <a:pt x="75871" y="19259"/>
                    <a:pt x="82317" y="27995"/>
                    <a:pt x="87355" y="37551"/>
                  </a:cubicBezTo>
                  <a:cubicBezTo>
                    <a:pt x="95905" y="49200"/>
                    <a:pt x="101047" y="63024"/>
                    <a:pt x="102173" y="77458"/>
                  </a:cubicBezTo>
                  <a:cubicBezTo>
                    <a:pt x="101876" y="81471"/>
                    <a:pt x="98616" y="84615"/>
                    <a:pt x="94616" y="84755"/>
                  </a:cubicBezTo>
                  <a:cubicBezTo>
                    <a:pt x="90526" y="84673"/>
                    <a:pt x="87281" y="81275"/>
                    <a:pt x="87355" y="77163"/>
                  </a:cubicBezTo>
                  <a:cubicBezTo>
                    <a:pt x="87355" y="77162"/>
                    <a:pt x="87355" y="77162"/>
                    <a:pt x="87355" y="77160"/>
                  </a:cubicBezTo>
                  <a:cubicBezTo>
                    <a:pt x="86333" y="65587"/>
                    <a:pt x="82184" y="54514"/>
                    <a:pt x="75353" y="45145"/>
                  </a:cubicBezTo>
                  <a:cubicBezTo>
                    <a:pt x="71041" y="36894"/>
                    <a:pt x="65543" y="29319"/>
                    <a:pt x="59053" y="22660"/>
                  </a:cubicBezTo>
                  <a:cubicBezTo>
                    <a:pt x="53452" y="17094"/>
                    <a:pt x="45717" y="14265"/>
                    <a:pt x="37863" y="14917"/>
                  </a:cubicBezTo>
                  <a:cubicBezTo>
                    <a:pt x="31210" y="16433"/>
                    <a:pt x="25505" y="20706"/>
                    <a:pt x="22157" y="26680"/>
                  </a:cubicBezTo>
                  <a:cubicBezTo>
                    <a:pt x="18408" y="33505"/>
                    <a:pt x="16229" y="41086"/>
                    <a:pt x="15785" y="48868"/>
                  </a:cubicBezTo>
                  <a:cubicBezTo>
                    <a:pt x="12999" y="83112"/>
                    <a:pt x="27195" y="116533"/>
                    <a:pt x="53718" y="138213"/>
                  </a:cubicBezTo>
                  <a:cubicBezTo>
                    <a:pt x="55571" y="138369"/>
                    <a:pt x="57290" y="139283"/>
                    <a:pt x="58460" y="140744"/>
                  </a:cubicBezTo>
                  <a:lnTo>
                    <a:pt x="61127" y="143871"/>
                  </a:lnTo>
                  <a:cubicBezTo>
                    <a:pt x="63587" y="146683"/>
                    <a:pt x="63587" y="150888"/>
                    <a:pt x="61127" y="153699"/>
                  </a:cubicBezTo>
                  <a:cubicBezTo>
                    <a:pt x="59453" y="155388"/>
                    <a:pt x="57112" y="156213"/>
                    <a:pt x="54756" y="15593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F70431A8-B950-4A57-B4C7-F29418B58B84}"/>
                </a:ext>
              </a:extLst>
            </p:cNvPr>
            <p:cNvSpPr/>
            <p:nvPr/>
          </p:nvSpPr>
          <p:spPr>
            <a:xfrm rot="-54000">
              <a:off x="8201936" y="2844271"/>
              <a:ext cx="14521" cy="36929"/>
            </a:xfrm>
            <a:custGeom>
              <a:avLst/>
              <a:gdLst>
                <a:gd name="connsiteX0" fmla="*/ 14521 w 14521"/>
                <a:gd name="connsiteY0" fmla="*/ 18465 h 36929"/>
                <a:gd name="connsiteX1" fmla="*/ 7261 w 14521"/>
                <a:gd name="connsiteY1" fmla="*/ 36929 h 36929"/>
                <a:gd name="connsiteX2" fmla="*/ 0 w 14521"/>
                <a:gd name="connsiteY2" fmla="*/ 18465 h 36929"/>
                <a:gd name="connsiteX3" fmla="*/ 7261 w 14521"/>
                <a:gd name="connsiteY3" fmla="*/ 0 h 36929"/>
                <a:gd name="connsiteX4" fmla="*/ 14521 w 14521"/>
                <a:gd name="connsiteY4" fmla="*/ 18465 h 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1" h="36929">
                  <a:moveTo>
                    <a:pt x="14521" y="18465"/>
                  </a:moveTo>
                  <a:cubicBezTo>
                    <a:pt x="14521" y="28662"/>
                    <a:pt x="11271" y="36929"/>
                    <a:pt x="7261" y="36929"/>
                  </a:cubicBezTo>
                  <a:cubicBezTo>
                    <a:pt x="3251" y="36929"/>
                    <a:pt x="0" y="28662"/>
                    <a:pt x="0" y="18465"/>
                  </a:cubicBezTo>
                  <a:cubicBezTo>
                    <a:pt x="0" y="8267"/>
                    <a:pt x="3251" y="0"/>
                    <a:pt x="7261" y="0"/>
                  </a:cubicBezTo>
                  <a:cubicBezTo>
                    <a:pt x="11271" y="0"/>
                    <a:pt x="14521" y="8267"/>
                    <a:pt x="14521" y="1846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C23A6043-5837-4E81-9C49-AFCE23605A9C}"/>
                </a:ext>
              </a:extLst>
            </p:cNvPr>
            <p:cNvSpPr/>
            <p:nvPr/>
          </p:nvSpPr>
          <p:spPr>
            <a:xfrm>
              <a:off x="7701326" y="3484166"/>
              <a:ext cx="30286" cy="657601"/>
            </a:xfrm>
            <a:custGeom>
              <a:avLst/>
              <a:gdLst>
                <a:gd name="connsiteX0" fmla="*/ 10275 w 30286"/>
                <a:gd name="connsiteY0" fmla="*/ 657599 h 657601"/>
                <a:gd name="connsiteX1" fmla="*/ 3607 w 30286"/>
                <a:gd name="connsiteY1" fmla="*/ 651345 h 657601"/>
                <a:gd name="connsiteX2" fmla="*/ 16795 w 30286"/>
                <a:gd name="connsiteY2" fmla="*/ 6423 h 657601"/>
                <a:gd name="connsiteX3" fmla="*/ 23739 w 30286"/>
                <a:gd name="connsiteY3" fmla="*/ 6 h 657601"/>
                <a:gd name="connsiteX4" fmla="*/ 23908 w 30286"/>
                <a:gd name="connsiteY4" fmla="*/ 20 h 657601"/>
                <a:gd name="connsiteX5" fmla="*/ 30279 w 30286"/>
                <a:gd name="connsiteY5" fmla="*/ 7317 h 657601"/>
                <a:gd name="connsiteX6" fmla="*/ 17091 w 30286"/>
                <a:gd name="connsiteY6" fmla="*/ 650303 h 657601"/>
                <a:gd name="connsiteX7" fmla="*/ 10868 w 30286"/>
                <a:gd name="connsiteY7" fmla="*/ 657599 h 6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86" h="657601">
                  <a:moveTo>
                    <a:pt x="10275" y="657599"/>
                  </a:moveTo>
                  <a:cubicBezTo>
                    <a:pt x="6729" y="657689"/>
                    <a:pt x="3767" y="654904"/>
                    <a:pt x="3607" y="651345"/>
                  </a:cubicBezTo>
                  <a:cubicBezTo>
                    <a:pt x="-9284" y="477271"/>
                    <a:pt x="16499" y="11040"/>
                    <a:pt x="16795" y="6423"/>
                  </a:cubicBezTo>
                  <a:cubicBezTo>
                    <a:pt x="16951" y="2731"/>
                    <a:pt x="20059" y="-143"/>
                    <a:pt x="23739" y="6"/>
                  </a:cubicBezTo>
                  <a:cubicBezTo>
                    <a:pt x="23795" y="20"/>
                    <a:pt x="23851" y="20"/>
                    <a:pt x="23908" y="20"/>
                  </a:cubicBezTo>
                  <a:cubicBezTo>
                    <a:pt x="27637" y="333"/>
                    <a:pt x="30451" y="3565"/>
                    <a:pt x="30279" y="7317"/>
                  </a:cubicBezTo>
                  <a:cubicBezTo>
                    <a:pt x="30279" y="11933"/>
                    <a:pt x="4200" y="477123"/>
                    <a:pt x="17091" y="650303"/>
                  </a:cubicBezTo>
                  <a:cubicBezTo>
                    <a:pt x="17348" y="654041"/>
                    <a:pt x="14577" y="657287"/>
                    <a:pt x="10868" y="65759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757ECDF4-E252-45E6-BAAF-53CA240A475F}"/>
                </a:ext>
              </a:extLst>
            </p:cNvPr>
            <p:cNvSpPr/>
            <p:nvPr/>
          </p:nvSpPr>
          <p:spPr>
            <a:xfrm>
              <a:off x="7768169" y="4113159"/>
              <a:ext cx="605642" cy="43497"/>
            </a:xfrm>
            <a:custGeom>
              <a:avLst/>
              <a:gdLst>
                <a:gd name="connsiteX0" fmla="*/ 5815 w 605642"/>
                <a:gd name="connsiteY0" fmla="*/ 43348 h 43497"/>
                <a:gd name="connsiteX1" fmla="*/ 75 w 605642"/>
                <a:gd name="connsiteY1" fmla="*/ 35560 h 43497"/>
                <a:gd name="connsiteX2" fmla="*/ 5815 w 605642"/>
                <a:gd name="connsiteY2" fmla="*/ 29798 h 43497"/>
                <a:gd name="connsiteX3" fmla="*/ 598528 w 605642"/>
                <a:gd name="connsiteY3" fmla="*/ 16 h 43497"/>
                <a:gd name="connsiteX4" fmla="*/ 605626 w 605642"/>
                <a:gd name="connsiteY4" fmla="*/ 6255 h 43497"/>
                <a:gd name="connsiteX5" fmla="*/ 605641 w 605642"/>
                <a:gd name="connsiteY5" fmla="*/ 6568 h 43497"/>
                <a:gd name="connsiteX6" fmla="*/ 599121 w 605642"/>
                <a:gd name="connsiteY6" fmla="*/ 13715 h 43497"/>
                <a:gd name="connsiteX7" fmla="*/ 6408 w 605642"/>
                <a:gd name="connsiteY7" fmla="*/ 43497 h 4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642" h="43497">
                  <a:moveTo>
                    <a:pt x="5815" y="43348"/>
                  </a:moveTo>
                  <a:cubicBezTo>
                    <a:pt x="2092" y="42797"/>
                    <a:pt x="-478" y="39313"/>
                    <a:pt x="75" y="35560"/>
                  </a:cubicBezTo>
                  <a:cubicBezTo>
                    <a:pt x="516" y="32582"/>
                    <a:pt x="2847" y="30244"/>
                    <a:pt x="5815" y="29798"/>
                  </a:cubicBezTo>
                  <a:lnTo>
                    <a:pt x="598528" y="16"/>
                  </a:lnTo>
                  <a:cubicBezTo>
                    <a:pt x="602203" y="-237"/>
                    <a:pt x="605374" y="2562"/>
                    <a:pt x="605626" y="6255"/>
                  </a:cubicBezTo>
                  <a:cubicBezTo>
                    <a:pt x="605641" y="6359"/>
                    <a:pt x="605641" y="6464"/>
                    <a:pt x="605641" y="6568"/>
                  </a:cubicBezTo>
                  <a:cubicBezTo>
                    <a:pt x="605730" y="10320"/>
                    <a:pt x="602855" y="13477"/>
                    <a:pt x="599121" y="13715"/>
                  </a:cubicBezTo>
                  <a:lnTo>
                    <a:pt x="6408" y="43497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01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1">
            <a:extLst>
              <a:ext uri="{FF2B5EF4-FFF2-40B4-BE49-F238E27FC236}">
                <a16:creationId xmlns:a16="http://schemas.microsoft.com/office/drawing/2014/main" id="{FF2D25A6-B452-42BC-A84B-B88511047CF9}"/>
              </a:ext>
            </a:extLst>
          </p:cNvPr>
          <p:cNvSpPr/>
          <p:nvPr userDrawn="1"/>
        </p:nvSpPr>
        <p:spPr>
          <a:xfrm rot="5400000">
            <a:off x="5396031" y="881260"/>
            <a:ext cx="7217996" cy="6437324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126" name="Freeform: Shape 11">
            <a:extLst>
              <a:ext uri="{FF2B5EF4-FFF2-40B4-BE49-F238E27FC236}">
                <a16:creationId xmlns:a16="http://schemas.microsoft.com/office/drawing/2014/main" id="{53BCB2DA-FCA1-49FB-85CF-07A7D5EA7B36}"/>
              </a:ext>
            </a:extLst>
          </p:cNvPr>
          <p:cNvSpPr/>
          <p:nvPr userDrawn="1"/>
        </p:nvSpPr>
        <p:spPr>
          <a:xfrm flipH="1">
            <a:off x="-5817" y="0"/>
            <a:ext cx="1398674" cy="1247398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127" name="Freeform 8">
            <a:extLst>
              <a:ext uri="{FF2B5EF4-FFF2-40B4-BE49-F238E27FC236}">
                <a16:creationId xmlns:a16="http://schemas.microsoft.com/office/drawing/2014/main" id="{DCA3CC42-7E5B-4520-A8E8-DD7079DC3495}"/>
              </a:ext>
            </a:extLst>
          </p:cNvPr>
          <p:cNvSpPr>
            <a:spLocks/>
          </p:cNvSpPr>
          <p:nvPr userDrawn="1"/>
        </p:nvSpPr>
        <p:spPr bwMode="auto">
          <a:xfrm>
            <a:off x="-578624" y="6279376"/>
            <a:ext cx="1157248" cy="115724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+mj-ea"/>
              <a:ea typeface="+mj-ea"/>
            </a:endParaRPr>
          </a:p>
        </p:txBody>
      </p:sp>
      <p:grpSp>
        <p:nvGrpSpPr>
          <p:cNvPr id="128" name="图形 27">
            <a:extLst>
              <a:ext uri="{FF2B5EF4-FFF2-40B4-BE49-F238E27FC236}">
                <a16:creationId xmlns:a16="http://schemas.microsoft.com/office/drawing/2014/main" id="{511003F6-0AED-4301-B630-7E8BA0B34267}"/>
              </a:ext>
            </a:extLst>
          </p:cNvPr>
          <p:cNvGrpSpPr/>
          <p:nvPr userDrawn="1"/>
        </p:nvGrpSpPr>
        <p:grpSpPr>
          <a:xfrm>
            <a:off x="7194106" y="2247504"/>
            <a:ext cx="4402688" cy="3612216"/>
            <a:chOff x="7194106" y="2247504"/>
            <a:chExt cx="4402688" cy="3612216"/>
          </a:xfrm>
        </p:grpSpPr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FEE65EB7-35A5-43EF-9B2F-2C369E8B80E1}"/>
                </a:ext>
              </a:extLst>
            </p:cNvPr>
            <p:cNvSpPr/>
            <p:nvPr/>
          </p:nvSpPr>
          <p:spPr>
            <a:xfrm>
              <a:off x="7224940" y="5388869"/>
              <a:ext cx="4371854" cy="15492"/>
            </a:xfrm>
            <a:custGeom>
              <a:avLst/>
              <a:gdLst>
                <a:gd name="connsiteX0" fmla="*/ 4365525 w 4371854"/>
                <a:gd name="connsiteY0" fmla="*/ 15192 h 15492"/>
                <a:gd name="connsiteX1" fmla="*/ 9823 w 4371854"/>
                <a:gd name="connsiteY1" fmla="*/ 15192 h 15492"/>
                <a:gd name="connsiteX2" fmla="*/ 298 w 4371854"/>
                <a:gd name="connsiteY2" fmla="*/ 9876 h 15492"/>
                <a:gd name="connsiteX3" fmla="*/ 5590 w 4371854"/>
                <a:gd name="connsiteY3" fmla="*/ 302 h 15492"/>
                <a:gd name="connsiteX4" fmla="*/ 9823 w 4371854"/>
                <a:gd name="connsiteY4" fmla="*/ 302 h 15492"/>
                <a:gd name="connsiteX5" fmla="*/ 4366266 w 4371854"/>
                <a:gd name="connsiteY5" fmla="*/ 302 h 15492"/>
                <a:gd name="connsiteX6" fmla="*/ 4371556 w 4371854"/>
                <a:gd name="connsiteY6" fmla="*/ 9876 h 15492"/>
                <a:gd name="connsiteX7" fmla="*/ 4366266 w 4371854"/>
                <a:gd name="connsiteY7" fmla="*/ 15192 h 1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1854" h="15492">
                  <a:moveTo>
                    <a:pt x="4365525" y="15192"/>
                  </a:moveTo>
                  <a:lnTo>
                    <a:pt x="9823" y="15192"/>
                  </a:lnTo>
                  <a:cubicBezTo>
                    <a:pt x="5732" y="16369"/>
                    <a:pt x="1468" y="13986"/>
                    <a:pt x="298" y="9876"/>
                  </a:cubicBezTo>
                  <a:cubicBezTo>
                    <a:pt x="-871" y="5766"/>
                    <a:pt x="1499" y="1478"/>
                    <a:pt x="5590" y="302"/>
                  </a:cubicBezTo>
                  <a:cubicBezTo>
                    <a:pt x="6974" y="-101"/>
                    <a:pt x="8439" y="-101"/>
                    <a:pt x="9823" y="302"/>
                  </a:cubicBezTo>
                  <a:lnTo>
                    <a:pt x="4366266" y="302"/>
                  </a:lnTo>
                  <a:cubicBezTo>
                    <a:pt x="4370356" y="1478"/>
                    <a:pt x="4372726" y="5766"/>
                    <a:pt x="4371556" y="9876"/>
                  </a:cubicBezTo>
                  <a:cubicBezTo>
                    <a:pt x="4370830" y="12452"/>
                    <a:pt x="4368829" y="14463"/>
                    <a:pt x="4366266" y="15192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0FCAAB60-00B0-4ACB-B4EF-ACE4887F6652}"/>
                </a:ext>
              </a:extLst>
            </p:cNvPr>
            <p:cNvSpPr/>
            <p:nvPr/>
          </p:nvSpPr>
          <p:spPr>
            <a:xfrm>
              <a:off x="7488593" y="2362461"/>
              <a:ext cx="3848042" cy="2258640"/>
            </a:xfrm>
            <a:custGeom>
              <a:avLst/>
              <a:gdLst>
                <a:gd name="connsiteX0" fmla="*/ 0 w 3848042"/>
                <a:gd name="connsiteY0" fmla="*/ 0 h 2258640"/>
                <a:gd name="connsiteX1" fmla="*/ 3848042 w 3848042"/>
                <a:gd name="connsiteY1" fmla="*/ 0 h 2258640"/>
                <a:gd name="connsiteX2" fmla="*/ 3848042 w 3848042"/>
                <a:gd name="connsiteY2" fmla="*/ 2258641 h 2258640"/>
                <a:gd name="connsiteX3" fmla="*/ 0 w 3848042"/>
                <a:gd name="connsiteY3" fmla="*/ 2258641 h 22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42" h="2258640">
                  <a:moveTo>
                    <a:pt x="0" y="0"/>
                  </a:moveTo>
                  <a:lnTo>
                    <a:pt x="3848042" y="0"/>
                  </a:lnTo>
                  <a:lnTo>
                    <a:pt x="3848042" y="2258641"/>
                  </a:lnTo>
                  <a:lnTo>
                    <a:pt x="0" y="2258641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E8548316-5607-4A19-9AAA-528F6C50F025}"/>
                </a:ext>
              </a:extLst>
            </p:cNvPr>
            <p:cNvSpPr/>
            <p:nvPr/>
          </p:nvSpPr>
          <p:spPr>
            <a:xfrm>
              <a:off x="7480887" y="2354718"/>
              <a:ext cx="3863452" cy="2274127"/>
            </a:xfrm>
            <a:custGeom>
              <a:avLst/>
              <a:gdLst>
                <a:gd name="connsiteX0" fmla="*/ 3855896 w 3863452"/>
                <a:gd name="connsiteY0" fmla="*/ 2274127 h 2274127"/>
                <a:gd name="connsiteX1" fmla="*/ 7705 w 3863452"/>
                <a:gd name="connsiteY1" fmla="*/ 2274127 h 2274127"/>
                <a:gd name="connsiteX2" fmla="*/ 0 w 3863452"/>
                <a:gd name="connsiteY2" fmla="*/ 2266384 h 2274127"/>
                <a:gd name="connsiteX3" fmla="*/ 0 w 3863452"/>
                <a:gd name="connsiteY3" fmla="*/ 7743 h 2274127"/>
                <a:gd name="connsiteX4" fmla="*/ 7705 w 3863452"/>
                <a:gd name="connsiteY4" fmla="*/ 0 h 2274127"/>
                <a:gd name="connsiteX5" fmla="*/ 3855896 w 3863452"/>
                <a:gd name="connsiteY5" fmla="*/ 0 h 2274127"/>
                <a:gd name="connsiteX6" fmla="*/ 3863453 w 3863452"/>
                <a:gd name="connsiteY6" fmla="*/ 7593 h 2274127"/>
                <a:gd name="connsiteX7" fmla="*/ 3863453 w 3863452"/>
                <a:gd name="connsiteY7" fmla="*/ 7743 h 2274127"/>
                <a:gd name="connsiteX8" fmla="*/ 3863453 w 3863452"/>
                <a:gd name="connsiteY8" fmla="*/ 2266384 h 2274127"/>
                <a:gd name="connsiteX9" fmla="*/ 3855896 w 3863452"/>
                <a:gd name="connsiteY9" fmla="*/ 2274127 h 2274127"/>
                <a:gd name="connsiteX10" fmla="*/ 15411 w 3863452"/>
                <a:gd name="connsiteY10" fmla="*/ 2259236 h 2274127"/>
                <a:gd name="connsiteX11" fmla="*/ 3848042 w 3863452"/>
                <a:gd name="connsiteY11" fmla="*/ 2259236 h 2274127"/>
                <a:gd name="connsiteX12" fmla="*/ 3848042 w 3863452"/>
                <a:gd name="connsiteY12" fmla="*/ 15486 h 2274127"/>
                <a:gd name="connsiteX13" fmla="*/ 15262 w 3863452"/>
                <a:gd name="connsiteY13" fmla="*/ 15486 h 22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452" h="2274127">
                  <a:moveTo>
                    <a:pt x="3855896" y="2274127"/>
                  </a:moveTo>
                  <a:lnTo>
                    <a:pt x="7705" y="2274127"/>
                  </a:lnTo>
                  <a:cubicBezTo>
                    <a:pt x="3450" y="2274127"/>
                    <a:pt x="0" y="2270658"/>
                    <a:pt x="0" y="2266384"/>
                  </a:cubicBezTo>
                  <a:lnTo>
                    <a:pt x="0" y="7743"/>
                  </a:lnTo>
                  <a:cubicBezTo>
                    <a:pt x="0" y="3467"/>
                    <a:pt x="3450" y="0"/>
                    <a:pt x="7705" y="0"/>
                  </a:cubicBezTo>
                  <a:lnTo>
                    <a:pt x="3855896" y="0"/>
                  </a:lnTo>
                  <a:cubicBezTo>
                    <a:pt x="3860075" y="-2"/>
                    <a:pt x="3863453" y="3398"/>
                    <a:pt x="3863453" y="7593"/>
                  </a:cubicBezTo>
                  <a:cubicBezTo>
                    <a:pt x="3863453" y="7643"/>
                    <a:pt x="3863453" y="7693"/>
                    <a:pt x="3863453" y="7743"/>
                  </a:cubicBezTo>
                  <a:lnTo>
                    <a:pt x="3863453" y="2266384"/>
                  </a:lnTo>
                  <a:cubicBezTo>
                    <a:pt x="3863453" y="2270598"/>
                    <a:pt x="3860089" y="2274053"/>
                    <a:pt x="3855896" y="2274127"/>
                  </a:cubicBezTo>
                  <a:close/>
                  <a:moveTo>
                    <a:pt x="15411" y="2259236"/>
                  </a:moveTo>
                  <a:lnTo>
                    <a:pt x="3848042" y="2259236"/>
                  </a:lnTo>
                  <a:lnTo>
                    <a:pt x="3848042" y="15486"/>
                  </a:lnTo>
                  <a:lnTo>
                    <a:pt x="15262" y="15486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951C6196-17EA-44FF-9596-C437274925C7}"/>
                </a:ext>
              </a:extLst>
            </p:cNvPr>
            <p:cNvSpPr/>
            <p:nvPr/>
          </p:nvSpPr>
          <p:spPr>
            <a:xfrm>
              <a:off x="7488593" y="2255247"/>
              <a:ext cx="3848042" cy="107213"/>
            </a:xfrm>
            <a:custGeom>
              <a:avLst/>
              <a:gdLst>
                <a:gd name="connsiteX0" fmla="*/ 0 w 3848042"/>
                <a:gd name="connsiteY0" fmla="*/ 0 h 107213"/>
                <a:gd name="connsiteX1" fmla="*/ 3848042 w 3848042"/>
                <a:gd name="connsiteY1" fmla="*/ 0 h 107213"/>
                <a:gd name="connsiteX2" fmla="*/ 3848042 w 3848042"/>
                <a:gd name="connsiteY2" fmla="*/ 107214 h 107213"/>
                <a:gd name="connsiteX3" fmla="*/ 0 w 3848042"/>
                <a:gd name="connsiteY3" fmla="*/ 107214 h 10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42" h="107213">
                  <a:moveTo>
                    <a:pt x="0" y="0"/>
                  </a:moveTo>
                  <a:lnTo>
                    <a:pt x="3848042" y="0"/>
                  </a:lnTo>
                  <a:lnTo>
                    <a:pt x="3848042" y="107214"/>
                  </a:lnTo>
                  <a:lnTo>
                    <a:pt x="0" y="107214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A1D480CF-C589-4DC1-9729-092C1B882719}"/>
                </a:ext>
              </a:extLst>
            </p:cNvPr>
            <p:cNvSpPr/>
            <p:nvPr/>
          </p:nvSpPr>
          <p:spPr>
            <a:xfrm>
              <a:off x="7480887" y="2247504"/>
              <a:ext cx="3863452" cy="122700"/>
            </a:xfrm>
            <a:custGeom>
              <a:avLst/>
              <a:gdLst>
                <a:gd name="connsiteX0" fmla="*/ 3855896 w 3863452"/>
                <a:gd name="connsiteY0" fmla="*/ 122700 h 122700"/>
                <a:gd name="connsiteX1" fmla="*/ 7705 w 3863452"/>
                <a:gd name="connsiteY1" fmla="*/ 122700 h 122700"/>
                <a:gd name="connsiteX2" fmla="*/ 0 w 3863452"/>
                <a:gd name="connsiteY2" fmla="*/ 114957 h 122700"/>
                <a:gd name="connsiteX3" fmla="*/ 0 w 3863452"/>
                <a:gd name="connsiteY3" fmla="*/ 7743 h 122700"/>
                <a:gd name="connsiteX4" fmla="*/ 7705 w 3863452"/>
                <a:gd name="connsiteY4" fmla="*/ 0 h 122700"/>
                <a:gd name="connsiteX5" fmla="*/ 3855896 w 3863452"/>
                <a:gd name="connsiteY5" fmla="*/ 0 h 122700"/>
                <a:gd name="connsiteX6" fmla="*/ 3863453 w 3863452"/>
                <a:gd name="connsiteY6" fmla="*/ 7593 h 122700"/>
                <a:gd name="connsiteX7" fmla="*/ 3863453 w 3863452"/>
                <a:gd name="connsiteY7" fmla="*/ 7743 h 122700"/>
                <a:gd name="connsiteX8" fmla="*/ 3863453 w 3863452"/>
                <a:gd name="connsiteY8" fmla="*/ 114957 h 122700"/>
                <a:gd name="connsiteX9" fmla="*/ 3855896 w 3863452"/>
                <a:gd name="connsiteY9" fmla="*/ 122700 h 122700"/>
                <a:gd name="connsiteX10" fmla="*/ 15411 w 3863452"/>
                <a:gd name="connsiteY10" fmla="*/ 107810 h 122700"/>
                <a:gd name="connsiteX11" fmla="*/ 3848042 w 3863452"/>
                <a:gd name="connsiteY11" fmla="*/ 107810 h 122700"/>
                <a:gd name="connsiteX12" fmla="*/ 3848042 w 3863452"/>
                <a:gd name="connsiteY12" fmla="*/ 15338 h 122700"/>
                <a:gd name="connsiteX13" fmla="*/ 15262 w 3863452"/>
                <a:gd name="connsiteY13" fmla="*/ 15338 h 1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3452" h="122700">
                  <a:moveTo>
                    <a:pt x="3855896" y="122700"/>
                  </a:moveTo>
                  <a:lnTo>
                    <a:pt x="7705" y="122700"/>
                  </a:lnTo>
                  <a:cubicBezTo>
                    <a:pt x="3450" y="122700"/>
                    <a:pt x="0" y="119234"/>
                    <a:pt x="0" y="114957"/>
                  </a:cubicBezTo>
                  <a:lnTo>
                    <a:pt x="0" y="7743"/>
                  </a:lnTo>
                  <a:cubicBezTo>
                    <a:pt x="0" y="3467"/>
                    <a:pt x="3450" y="0"/>
                    <a:pt x="7705" y="0"/>
                  </a:cubicBezTo>
                  <a:lnTo>
                    <a:pt x="3855896" y="0"/>
                  </a:lnTo>
                  <a:cubicBezTo>
                    <a:pt x="3860075" y="-1"/>
                    <a:pt x="3863453" y="3398"/>
                    <a:pt x="3863453" y="7593"/>
                  </a:cubicBezTo>
                  <a:cubicBezTo>
                    <a:pt x="3863453" y="7643"/>
                    <a:pt x="3863453" y="7693"/>
                    <a:pt x="3863453" y="7743"/>
                  </a:cubicBezTo>
                  <a:lnTo>
                    <a:pt x="3863453" y="114957"/>
                  </a:lnTo>
                  <a:cubicBezTo>
                    <a:pt x="3863453" y="119176"/>
                    <a:pt x="3860089" y="122620"/>
                    <a:pt x="3855896" y="122700"/>
                  </a:cubicBezTo>
                  <a:close/>
                  <a:moveTo>
                    <a:pt x="15411" y="107810"/>
                  </a:moveTo>
                  <a:lnTo>
                    <a:pt x="3848042" y="107810"/>
                  </a:lnTo>
                  <a:lnTo>
                    <a:pt x="3848042" y="15338"/>
                  </a:lnTo>
                  <a:lnTo>
                    <a:pt x="15262" y="15338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04560CE5-E81A-4948-8D76-8ECDD04BEB45}"/>
                </a:ext>
              </a:extLst>
            </p:cNvPr>
            <p:cNvSpPr/>
            <p:nvPr/>
          </p:nvSpPr>
          <p:spPr>
            <a:xfrm>
              <a:off x="9328967" y="3781557"/>
              <a:ext cx="209227" cy="674852"/>
            </a:xfrm>
            <a:custGeom>
              <a:avLst/>
              <a:gdLst>
                <a:gd name="connsiteX0" fmla="*/ 0 w 209227"/>
                <a:gd name="connsiteY0" fmla="*/ 0 h 674852"/>
                <a:gd name="connsiteX1" fmla="*/ 209228 w 209227"/>
                <a:gd name="connsiteY1" fmla="*/ 0 h 674852"/>
                <a:gd name="connsiteX2" fmla="*/ 209228 w 209227"/>
                <a:gd name="connsiteY2" fmla="*/ 674852 h 674852"/>
                <a:gd name="connsiteX3" fmla="*/ 0 w 209227"/>
                <a:gd name="connsiteY3" fmla="*/ 674852 h 67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27" h="674852">
                  <a:moveTo>
                    <a:pt x="0" y="0"/>
                  </a:moveTo>
                  <a:lnTo>
                    <a:pt x="209228" y="0"/>
                  </a:lnTo>
                  <a:lnTo>
                    <a:pt x="209228" y="674852"/>
                  </a:lnTo>
                  <a:lnTo>
                    <a:pt x="0" y="674852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4AE3B180-014B-46E0-9AF7-304FAF036AE5}"/>
                </a:ext>
              </a:extLst>
            </p:cNvPr>
            <p:cNvSpPr/>
            <p:nvPr/>
          </p:nvSpPr>
          <p:spPr>
            <a:xfrm>
              <a:off x="9321262" y="3773813"/>
              <a:ext cx="224638" cy="690191"/>
            </a:xfrm>
            <a:custGeom>
              <a:avLst/>
              <a:gdLst>
                <a:gd name="connsiteX0" fmla="*/ 216933 w 224638"/>
                <a:gd name="connsiteY0" fmla="*/ 690190 h 690191"/>
                <a:gd name="connsiteX1" fmla="*/ 7705 w 224638"/>
                <a:gd name="connsiteY1" fmla="*/ 690190 h 690191"/>
                <a:gd name="connsiteX2" fmla="*/ 0 w 224638"/>
                <a:gd name="connsiteY2" fmla="*/ 682745 h 690191"/>
                <a:gd name="connsiteX3" fmla="*/ 0 w 224638"/>
                <a:gd name="connsiteY3" fmla="*/ 682596 h 690191"/>
                <a:gd name="connsiteX4" fmla="*/ 0 w 224638"/>
                <a:gd name="connsiteY4" fmla="*/ 7743 h 690191"/>
                <a:gd name="connsiteX5" fmla="*/ 7705 w 224638"/>
                <a:gd name="connsiteY5" fmla="*/ 0 h 690191"/>
                <a:gd name="connsiteX6" fmla="*/ 216933 w 224638"/>
                <a:gd name="connsiteY6" fmla="*/ 0 h 690191"/>
                <a:gd name="connsiteX7" fmla="*/ 224638 w 224638"/>
                <a:gd name="connsiteY7" fmla="*/ 7743 h 690191"/>
                <a:gd name="connsiteX8" fmla="*/ 224638 w 224638"/>
                <a:gd name="connsiteY8" fmla="*/ 682596 h 690191"/>
                <a:gd name="connsiteX9" fmla="*/ 217081 w 224638"/>
                <a:gd name="connsiteY9" fmla="*/ 690190 h 690191"/>
                <a:gd name="connsiteX10" fmla="*/ 216933 w 224638"/>
                <a:gd name="connsiteY10" fmla="*/ 690190 h 690191"/>
                <a:gd name="connsiteX11" fmla="*/ 15411 w 224638"/>
                <a:gd name="connsiteY11" fmla="*/ 675299 h 690191"/>
                <a:gd name="connsiteX12" fmla="*/ 209376 w 224638"/>
                <a:gd name="connsiteY12" fmla="*/ 675299 h 690191"/>
                <a:gd name="connsiteX13" fmla="*/ 209376 w 224638"/>
                <a:gd name="connsiteY13" fmla="*/ 15338 h 690191"/>
                <a:gd name="connsiteX14" fmla="*/ 15114 w 224638"/>
                <a:gd name="connsiteY14" fmla="*/ 15338 h 69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638" h="690191">
                  <a:moveTo>
                    <a:pt x="216933" y="690190"/>
                  </a:moveTo>
                  <a:lnTo>
                    <a:pt x="7705" y="690190"/>
                  </a:lnTo>
                  <a:cubicBezTo>
                    <a:pt x="3527" y="690279"/>
                    <a:pt x="89" y="686944"/>
                    <a:pt x="0" y="682745"/>
                  </a:cubicBezTo>
                  <a:cubicBezTo>
                    <a:pt x="0" y="682700"/>
                    <a:pt x="0" y="682640"/>
                    <a:pt x="0" y="682596"/>
                  </a:cubicBezTo>
                  <a:lnTo>
                    <a:pt x="0" y="7743"/>
                  </a:lnTo>
                  <a:cubicBezTo>
                    <a:pt x="0" y="3470"/>
                    <a:pt x="3453" y="0"/>
                    <a:pt x="7705" y="0"/>
                  </a:cubicBezTo>
                  <a:lnTo>
                    <a:pt x="216933" y="0"/>
                  </a:lnTo>
                  <a:cubicBezTo>
                    <a:pt x="221186" y="0"/>
                    <a:pt x="224638" y="3470"/>
                    <a:pt x="224638" y="7743"/>
                  </a:cubicBezTo>
                  <a:lnTo>
                    <a:pt x="224638" y="682596"/>
                  </a:lnTo>
                  <a:cubicBezTo>
                    <a:pt x="224638" y="686795"/>
                    <a:pt x="221260" y="690190"/>
                    <a:pt x="217081" y="690190"/>
                  </a:cubicBezTo>
                  <a:cubicBezTo>
                    <a:pt x="217037" y="690190"/>
                    <a:pt x="216978" y="690190"/>
                    <a:pt x="216933" y="690190"/>
                  </a:cubicBezTo>
                  <a:close/>
                  <a:moveTo>
                    <a:pt x="15411" y="675299"/>
                  </a:moveTo>
                  <a:lnTo>
                    <a:pt x="209376" y="675299"/>
                  </a:lnTo>
                  <a:lnTo>
                    <a:pt x="209376" y="15338"/>
                  </a:lnTo>
                  <a:lnTo>
                    <a:pt x="15114" y="15338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9A8A8E34-0F64-480F-9214-F4008C014486}"/>
                </a:ext>
              </a:extLst>
            </p:cNvPr>
            <p:cNvSpPr/>
            <p:nvPr/>
          </p:nvSpPr>
          <p:spPr>
            <a:xfrm>
              <a:off x="8530583" y="4130895"/>
              <a:ext cx="1856822" cy="490950"/>
            </a:xfrm>
            <a:custGeom>
              <a:avLst/>
              <a:gdLst>
                <a:gd name="connsiteX0" fmla="*/ 0 w 1856822"/>
                <a:gd name="connsiteY0" fmla="*/ 490206 h 490950"/>
                <a:gd name="connsiteX1" fmla="*/ 217970 w 1856822"/>
                <a:gd name="connsiteY1" fmla="*/ 163799 h 490950"/>
                <a:gd name="connsiteX2" fmla="*/ 483654 w 1856822"/>
                <a:gd name="connsiteY2" fmla="*/ 238253 h 490950"/>
                <a:gd name="connsiteX3" fmla="*/ 801645 w 1856822"/>
                <a:gd name="connsiteY3" fmla="*/ 0 h 490950"/>
                <a:gd name="connsiteX4" fmla="*/ 1138306 w 1856822"/>
                <a:gd name="connsiteY4" fmla="*/ 187327 h 490950"/>
                <a:gd name="connsiteX5" fmla="*/ 1317898 w 1856822"/>
                <a:gd name="connsiteY5" fmla="*/ 81900 h 490950"/>
                <a:gd name="connsiteX6" fmla="*/ 1460149 w 1856822"/>
                <a:gd name="connsiteY6" fmla="*/ 245699 h 490950"/>
                <a:gd name="connsiteX7" fmla="*/ 1688344 w 1856822"/>
                <a:gd name="connsiteY7" fmla="*/ 245699 h 490950"/>
                <a:gd name="connsiteX8" fmla="*/ 1856822 w 1856822"/>
                <a:gd name="connsiteY8" fmla="*/ 490951 h 49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822" h="490950">
                  <a:moveTo>
                    <a:pt x="0" y="490206"/>
                  </a:moveTo>
                  <a:cubicBezTo>
                    <a:pt x="0" y="490206"/>
                    <a:pt x="45787" y="234084"/>
                    <a:pt x="217970" y="163799"/>
                  </a:cubicBezTo>
                  <a:cubicBezTo>
                    <a:pt x="390154" y="93514"/>
                    <a:pt x="483654" y="238253"/>
                    <a:pt x="483654" y="238253"/>
                  </a:cubicBezTo>
                  <a:cubicBezTo>
                    <a:pt x="483654" y="238253"/>
                    <a:pt x="528107" y="0"/>
                    <a:pt x="801645" y="0"/>
                  </a:cubicBezTo>
                  <a:cubicBezTo>
                    <a:pt x="1075182" y="0"/>
                    <a:pt x="1138306" y="187327"/>
                    <a:pt x="1138306" y="187327"/>
                  </a:cubicBezTo>
                  <a:cubicBezTo>
                    <a:pt x="1138306" y="187327"/>
                    <a:pt x="1194465" y="74156"/>
                    <a:pt x="1317898" y="81900"/>
                  </a:cubicBezTo>
                  <a:cubicBezTo>
                    <a:pt x="1441330" y="89643"/>
                    <a:pt x="1460149" y="245699"/>
                    <a:pt x="1460149" y="245699"/>
                  </a:cubicBezTo>
                  <a:cubicBezTo>
                    <a:pt x="1532801" y="213326"/>
                    <a:pt x="1615692" y="213326"/>
                    <a:pt x="1688344" y="245699"/>
                  </a:cubicBezTo>
                  <a:cubicBezTo>
                    <a:pt x="1806886" y="301093"/>
                    <a:pt x="1856822" y="490951"/>
                    <a:pt x="1856822" y="49095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0514B13A-52AE-4E32-A4BB-FC9642A3AC08}"/>
                </a:ext>
              </a:extLst>
            </p:cNvPr>
            <p:cNvSpPr/>
            <p:nvPr/>
          </p:nvSpPr>
          <p:spPr>
            <a:xfrm>
              <a:off x="8522950" y="4123003"/>
              <a:ext cx="1872267" cy="505857"/>
            </a:xfrm>
            <a:custGeom>
              <a:avLst/>
              <a:gdLst>
                <a:gd name="connsiteX0" fmla="*/ 1864455 w 1872267"/>
                <a:gd name="connsiteY0" fmla="*/ 505841 h 505857"/>
                <a:gd name="connsiteX1" fmla="*/ 7633 w 1872267"/>
                <a:gd name="connsiteY1" fmla="*/ 505841 h 505857"/>
                <a:gd name="connsiteX2" fmla="*/ 1706 w 1872267"/>
                <a:gd name="connsiteY2" fmla="*/ 503012 h 505857"/>
                <a:gd name="connsiteX3" fmla="*/ 76 w 1872267"/>
                <a:gd name="connsiteY3" fmla="*/ 496758 h 505857"/>
                <a:gd name="connsiteX4" fmla="*/ 222343 w 1872267"/>
                <a:gd name="connsiteY4" fmla="*/ 164543 h 505857"/>
                <a:gd name="connsiteX5" fmla="*/ 487434 w 1872267"/>
                <a:gd name="connsiteY5" fmla="*/ 228723 h 505857"/>
                <a:gd name="connsiteX6" fmla="*/ 808981 w 1872267"/>
                <a:gd name="connsiteY6" fmla="*/ 0 h 505857"/>
                <a:gd name="connsiteX7" fmla="*/ 1146680 w 1872267"/>
                <a:gd name="connsiteY7" fmla="*/ 178690 h 505857"/>
                <a:gd name="connsiteX8" fmla="*/ 1325827 w 1872267"/>
                <a:gd name="connsiteY8" fmla="*/ 82346 h 505857"/>
                <a:gd name="connsiteX9" fmla="*/ 1474006 w 1872267"/>
                <a:gd name="connsiteY9" fmla="*/ 242125 h 505857"/>
                <a:gd name="connsiteX10" fmla="*/ 1699533 w 1872267"/>
                <a:gd name="connsiteY10" fmla="*/ 246294 h 505857"/>
                <a:gd name="connsiteX11" fmla="*/ 1872012 w 1872267"/>
                <a:gd name="connsiteY11" fmla="*/ 496460 h 505857"/>
                <a:gd name="connsiteX12" fmla="*/ 1870679 w 1872267"/>
                <a:gd name="connsiteY12" fmla="*/ 503012 h 505857"/>
                <a:gd name="connsiteX13" fmla="*/ 1864455 w 1872267"/>
                <a:gd name="connsiteY13" fmla="*/ 505841 h 505857"/>
                <a:gd name="connsiteX14" fmla="*/ 16968 w 1872267"/>
                <a:gd name="connsiteY14" fmla="*/ 490951 h 505857"/>
                <a:gd name="connsiteX15" fmla="*/ 1854379 w 1872267"/>
                <a:gd name="connsiteY15" fmla="*/ 490951 h 505857"/>
                <a:gd name="connsiteX16" fmla="*/ 1693013 w 1872267"/>
                <a:gd name="connsiteY16" fmla="*/ 260440 h 505857"/>
                <a:gd name="connsiteX17" fmla="*/ 1470746 w 1872267"/>
                <a:gd name="connsiteY17" fmla="*/ 260440 h 505857"/>
                <a:gd name="connsiteX18" fmla="*/ 1463781 w 1872267"/>
                <a:gd name="connsiteY18" fmla="*/ 260440 h 505857"/>
                <a:gd name="connsiteX19" fmla="*/ 1459780 w 1872267"/>
                <a:gd name="connsiteY19" fmla="*/ 254633 h 505857"/>
                <a:gd name="connsiteX20" fmla="*/ 1324642 w 1872267"/>
                <a:gd name="connsiteY20" fmla="*/ 98130 h 505857"/>
                <a:gd name="connsiteX21" fmla="*/ 1152459 w 1872267"/>
                <a:gd name="connsiteY21" fmla="*/ 199239 h 505857"/>
                <a:gd name="connsiteX22" fmla="*/ 1145050 w 1872267"/>
                <a:gd name="connsiteY22" fmla="*/ 203409 h 505857"/>
                <a:gd name="connsiteX23" fmla="*/ 1138382 w 1872267"/>
                <a:gd name="connsiteY23" fmla="*/ 198346 h 505857"/>
                <a:gd name="connsiteX24" fmla="*/ 808833 w 1872267"/>
                <a:gd name="connsiteY24" fmla="*/ 16082 h 505857"/>
                <a:gd name="connsiteX25" fmla="*/ 553818 w 1872267"/>
                <a:gd name="connsiteY25" fmla="*/ 131635 h 505857"/>
                <a:gd name="connsiteX26" fmla="*/ 498251 w 1872267"/>
                <a:gd name="connsiteY26" fmla="*/ 247932 h 505857"/>
                <a:gd name="connsiteX27" fmla="*/ 492324 w 1872267"/>
                <a:gd name="connsiteY27" fmla="*/ 254037 h 505857"/>
                <a:gd name="connsiteX28" fmla="*/ 484322 w 1872267"/>
                <a:gd name="connsiteY28" fmla="*/ 250761 h 505857"/>
                <a:gd name="connsiteX29" fmla="*/ 227974 w 1872267"/>
                <a:gd name="connsiteY29" fmla="*/ 179434 h 505857"/>
                <a:gd name="connsiteX30" fmla="*/ 16968 w 1872267"/>
                <a:gd name="connsiteY30" fmla="*/ 490355 h 50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267" h="505857">
                  <a:moveTo>
                    <a:pt x="1864455" y="505841"/>
                  </a:moveTo>
                  <a:lnTo>
                    <a:pt x="7633" y="505841"/>
                  </a:lnTo>
                  <a:cubicBezTo>
                    <a:pt x="5336" y="505811"/>
                    <a:pt x="3173" y="504784"/>
                    <a:pt x="1706" y="503012"/>
                  </a:cubicBezTo>
                  <a:cubicBezTo>
                    <a:pt x="357" y="501225"/>
                    <a:pt x="-221" y="498977"/>
                    <a:pt x="76" y="496758"/>
                  </a:cubicBezTo>
                  <a:cubicBezTo>
                    <a:pt x="2002" y="486037"/>
                    <a:pt x="48678" y="235573"/>
                    <a:pt x="222343" y="164543"/>
                  </a:cubicBezTo>
                  <a:cubicBezTo>
                    <a:pt x="314925" y="122551"/>
                    <a:pt x="424044" y="148983"/>
                    <a:pt x="487434" y="228723"/>
                  </a:cubicBezTo>
                  <a:cubicBezTo>
                    <a:pt x="503586" y="174818"/>
                    <a:pt x="574119" y="0"/>
                    <a:pt x="808981" y="0"/>
                  </a:cubicBezTo>
                  <a:cubicBezTo>
                    <a:pt x="1039695" y="0"/>
                    <a:pt x="1124897" y="134017"/>
                    <a:pt x="1146680" y="178690"/>
                  </a:cubicBezTo>
                  <a:cubicBezTo>
                    <a:pt x="1166684" y="148164"/>
                    <a:pt x="1224918" y="75794"/>
                    <a:pt x="1325827" y="82346"/>
                  </a:cubicBezTo>
                  <a:cubicBezTo>
                    <a:pt x="1435183" y="89196"/>
                    <a:pt x="1466449" y="206536"/>
                    <a:pt x="1474006" y="242125"/>
                  </a:cubicBezTo>
                  <a:cubicBezTo>
                    <a:pt x="1546583" y="212418"/>
                    <a:pt x="1628096" y="213936"/>
                    <a:pt x="1699533" y="246294"/>
                  </a:cubicBezTo>
                  <a:cubicBezTo>
                    <a:pt x="1820002" y="302433"/>
                    <a:pt x="1869938" y="488568"/>
                    <a:pt x="1872012" y="496460"/>
                  </a:cubicBezTo>
                  <a:cubicBezTo>
                    <a:pt x="1872620" y="498738"/>
                    <a:pt x="1872131" y="501166"/>
                    <a:pt x="1870679" y="503012"/>
                  </a:cubicBezTo>
                  <a:cubicBezTo>
                    <a:pt x="1869197" y="504933"/>
                    <a:pt x="1866870" y="506005"/>
                    <a:pt x="1864455" y="505841"/>
                  </a:cubicBezTo>
                  <a:close/>
                  <a:moveTo>
                    <a:pt x="16968" y="490951"/>
                  </a:moveTo>
                  <a:lnTo>
                    <a:pt x="1854379" y="490951"/>
                  </a:lnTo>
                  <a:cubicBezTo>
                    <a:pt x="1842377" y="452086"/>
                    <a:pt x="1791848" y="306602"/>
                    <a:pt x="1693013" y="260440"/>
                  </a:cubicBezTo>
                  <a:cubicBezTo>
                    <a:pt x="1622184" y="229214"/>
                    <a:pt x="1541575" y="229214"/>
                    <a:pt x="1470746" y="260440"/>
                  </a:cubicBezTo>
                  <a:cubicBezTo>
                    <a:pt x="1468582" y="261632"/>
                    <a:pt x="1465945" y="261632"/>
                    <a:pt x="1463781" y="260440"/>
                  </a:cubicBezTo>
                  <a:cubicBezTo>
                    <a:pt x="1461588" y="259264"/>
                    <a:pt x="1460106" y="257105"/>
                    <a:pt x="1459780" y="254633"/>
                  </a:cubicBezTo>
                  <a:cubicBezTo>
                    <a:pt x="1459780" y="253144"/>
                    <a:pt x="1440221" y="105725"/>
                    <a:pt x="1324642" y="98130"/>
                  </a:cubicBezTo>
                  <a:cubicBezTo>
                    <a:pt x="1209063" y="90536"/>
                    <a:pt x="1152903" y="198197"/>
                    <a:pt x="1152459" y="199239"/>
                  </a:cubicBezTo>
                  <a:cubicBezTo>
                    <a:pt x="1151021" y="201964"/>
                    <a:pt x="1148117" y="203602"/>
                    <a:pt x="1145050" y="203409"/>
                  </a:cubicBezTo>
                  <a:cubicBezTo>
                    <a:pt x="1141997" y="203260"/>
                    <a:pt x="1139360" y="201250"/>
                    <a:pt x="1138382" y="198346"/>
                  </a:cubicBezTo>
                  <a:cubicBezTo>
                    <a:pt x="1137641" y="196410"/>
                    <a:pt x="1072887" y="16082"/>
                    <a:pt x="808833" y="16082"/>
                  </a:cubicBezTo>
                  <a:cubicBezTo>
                    <a:pt x="698292" y="16082"/>
                    <a:pt x="612497" y="54947"/>
                    <a:pt x="553818" y="131635"/>
                  </a:cubicBezTo>
                  <a:cubicBezTo>
                    <a:pt x="527457" y="166092"/>
                    <a:pt x="508535" y="205702"/>
                    <a:pt x="498251" y="247932"/>
                  </a:cubicBezTo>
                  <a:cubicBezTo>
                    <a:pt x="497703" y="251000"/>
                    <a:pt x="495362" y="253412"/>
                    <a:pt x="492324" y="254037"/>
                  </a:cubicBezTo>
                  <a:cubicBezTo>
                    <a:pt x="489242" y="254693"/>
                    <a:pt x="486071" y="253397"/>
                    <a:pt x="484322" y="250761"/>
                  </a:cubicBezTo>
                  <a:cubicBezTo>
                    <a:pt x="427274" y="167819"/>
                    <a:pt x="319341" y="137785"/>
                    <a:pt x="227974" y="179434"/>
                  </a:cubicBezTo>
                  <a:cubicBezTo>
                    <a:pt x="80388" y="239295"/>
                    <a:pt x="27193" y="444640"/>
                    <a:pt x="16968" y="49035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F33E6C3E-3CB1-4B70-8ACF-29BF02B0BDF8}"/>
                </a:ext>
              </a:extLst>
            </p:cNvPr>
            <p:cNvSpPr/>
            <p:nvPr/>
          </p:nvSpPr>
          <p:spPr>
            <a:xfrm>
              <a:off x="9289996" y="3779025"/>
              <a:ext cx="281687" cy="109596"/>
            </a:xfrm>
            <a:custGeom>
              <a:avLst/>
              <a:gdLst>
                <a:gd name="connsiteX0" fmla="*/ 254422 w 281687"/>
                <a:gd name="connsiteY0" fmla="*/ 109596 h 109596"/>
                <a:gd name="connsiteX1" fmla="*/ 27265 w 281687"/>
                <a:gd name="connsiteY1" fmla="*/ 109596 h 109596"/>
                <a:gd name="connsiteX2" fmla="*/ 0 w 281687"/>
                <a:gd name="connsiteY2" fmla="*/ 0 h 109596"/>
                <a:gd name="connsiteX3" fmla="*/ 281687 w 281687"/>
                <a:gd name="connsiteY3" fmla="*/ 0 h 109596"/>
                <a:gd name="connsiteX4" fmla="*/ 254422 w 281687"/>
                <a:gd name="connsiteY4" fmla="*/ 109596 h 1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87" h="109596">
                  <a:moveTo>
                    <a:pt x="254422" y="109596"/>
                  </a:moveTo>
                  <a:lnTo>
                    <a:pt x="27265" y="109596"/>
                  </a:lnTo>
                  <a:lnTo>
                    <a:pt x="0" y="0"/>
                  </a:lnTo>
                  <a:lnTo>
                    <a:pt x="281687" y="0"/>
                  </a:lnTo>
                  <a:lnTo>
                    <a:pt x="254422" y="109596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35EB1110-E2F2-4DD0-AC9F-7D9F88EF074C}"/>
                </a:ext>
              </a:extLst>
            </p:cNvPr>
            <p:cNvSpPr/>
            <p:nvPr/>
          </p:nvSpPr>
          <p:spPr>
            <a:xfrm>
              <a:off x="9282332" y="3771431"/>
              <a:ext cx="296831" cy="124952"/>
            </a:xfrm>
            <a:custGeom>
              <a:avLst/>
              <a:gdLst>
                <a:gd name="connsiteX0" fmla="*/ 261494 w 296831"/>
                <a:gd name="connsiteY0" fmla="*/ 124934 h 124952"/>
                <a:gd name="connsiteX1" fmla="*/ 34929 w 296831"/>
                <a:gd name="connsiteY1" fmla="*/ 124934 h 124952"/>
                <a:gd name="connsiteX2" fmla="*/ 27520 w 296831"/>
                <a:gd name="connsiteY2" fmla="*/ 119127 h 124952"/>
                <a:gd name="connsiteX3" fmla="*/ 255 w 296831"/>
                <a:gd name="connsiteY3" fmla="*/ 9530 h 124952"/>
                <a:gd name="connsiteX4" fmla="*/ 1589 w 296831"/>
                <a:gd name="connsiteY4" fmla="*/ 2829 h 124952"/>
                <a:gd name="connsiteX5" fmla="*/ 7664 w 296831"/>
                <a:gd name="connsiteY5" fmla="*/ 0 h 124952"/>
                <a:gd name="connsiteX6" fmla="*/ 289203 w 296831"/>
                <a:gd name="connsiteY6" fmla="*/ 0 h 124952"/>
                <a:gd name="connsiteX7" fmla="*/ 295278 w 296831"/>
                <a:gd name="connsiteY7" fmla="*/ 2829 h 124952"/>
                <a:gd name="connsiteX8" fmla="*/ 296612 w 296831"/>
                <a:gd name="connsiteY8" fmla="*/ 9530 h 124952"/>
                <a:gd name="connsiteX9" fmla="*/ 269347 w 296831"/>
                <a:gd name="connsiteY9" fmla="*/ 119127 h 124952"/>
                <a:gd name="connsiteX10" fmla="*/ 261494 w 296831"/>
                <a:gd name="connsiteY10" fmla="*/ 124934 h 124952"/>
                <a:gd name="connsiteX11" fmla="*/ 40264 w 296831"/>
                <a:gd name="connsiteY11" fmla="*/ 110043 h 124952"/>
                <a:gd name="connsiteX12" fmla="*/ 255567 w 296831"/>
                <a:gd name="connsiteY12" fmla="*/ 110043 h 124952"/>
                <a:gd name="connsiteX13" fmla="*/ 278979 w 296831"/>
                <a:gd name="connsiteY13" fmla="*/ 15784 h 124952"/>
                <a:gd name="connsiteX14" fmla="*/ 17444 w 296831"/>
                <a:gd name="connsiteY14" fmla="*/ 15784 h 12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831" h="124952">
                  <a:moveTo>
                    <a:pt x="261494" y="124934"/>
                  </a:moveTo>
                  <a:lnTo>
                    <a:pt x="34929" y="124934"/>
                  </a:lnTo>
                  <a:cubicBezTo>
                    <a:pt x="31417" y="124964"/>
                    <a:pt x="28350" y="122552"/>
                    <a:pt x="27520" y="119127"/>
                  </a:cubicBezTo>
                  <a:lnTo>
                    <a:pt x="255" y="9530"/>
                  </a:lnTo>
                  <a:cubicBezTo>
                    <a:pt x="-352" y="7207"/>
                    <a:pt x="137" y="4735"/>
                    <a:pt x="1589" y="2829"/>
                  </a:cubicBezTo>
                  <a:cubicBezTo>
                    <a:pt x="3086" y="1028"/>
                    <a:pt x="5323" y="-15"/>
                    <a:pt x="7664" y="0"/>
                  </a:cubicBezTo>
                  <a:lnTo>
                    <a:pt x="289203" y="0"/>
                  </a:lnTo>
                  <a:cubicBezTo>
                    <a:pt x="291544" y="-15"/>
                    <a:pt x="293782" y="1028"/>
                    <a:pt x="295278" y="2829"/>
                  </a:cubicBezTo>
                  <a:cubicBezTo>
                    <a:pt x="296671" y="4765"/>
                    <a:pt x="297160" y="7207"/>
                    <a:pt x="296612" y="9530"/>
                  </a:cubicBezTo>
                  <a:lnTo>
                    <a:pt x="269347" y="119127"/>
                  </a:lnTo>
                  <a:cubicBezTo>
                    <a:pt x="268488" y="122730"/>
                    <a:pt x="265169" y="125187"/>
                    <a:pt x="261494" y="124934"/>
                  </a:cubicBezTo>
                  <a:close/>
                  <a:moveTo>
                    <a:pt x="40264" y="110043"/>
                  </a:moveTo>
                  <a:lnTo>
                    <a:pt x="255567" y="110043"/>
                  </a:lnTo>
                  <a:lnTo>
                    <a:pt x="278979" y="15784"/>
                  </a:lnTo>
                  <a:lnTo>
                    <a:pt x="17444" y="15784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15934386-E704-458F-917C-AA5E6C4EDBCF}"/>
                </a:ext>
              </a:extLst>
            </p:cNvPr>
            <p:cNvSpPr/>
            <p:nvPr/>
          </p:nvSpPr>
          <p:spPr>
            <a:xfrm>
              <a:off x="9005029" y="3436685"/>
              <a:ext cx="280225" cy="564957"/>
            </a:xfrm>
            <a:custGeom>
              <a:avLst/>
              <a:gdLst>
                <a:gd name="connsiteX0" fmla="*/ 171166 w 280225"/>
                <a:gd name="connsiteY0" fmla="*/ 0 h 564957"/>
                <a:gd name="connsiteX1" fmla="*/ 10689 w 280225"/>
                <a:gd name="connsiteY1" fmla="*/ 199388 h 564957"/>
                <a:gd name="connsiteX2" fmla="*/ 63737 w 280225"/>
                <a:gd name="connsiteY2" fmla="*/ 564958 h 564957"/>
                <a:gd name="connsiteX3" fmla="*/ 280225 w 280225"/>
                <a:gd name="connsiteY3" fmla="*/ 32908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25" h="564957">
                  <a:moveTo>
                    <a:pt x="171166" y="0"/>
                  </a:moveTo>
                  <a:cubicBezTo>
                    <a:pt x="171166" y="0"/>
                    <a:pt x="52623" y="74454"/>
                    <a:pt x="10689" y="199388"/>
                  </a:cubicBezTo>
                  <a:cubicBezTo>
                    <a:pt x="-31246" y="324322"/>
                    <a:pt x="63737" y="564958"/>
                    <a:pt x="63737" y="564958"/>
                  </a:cubicBezTo>
                  <a:lnTo>
                    <a:pt x="280225" y="329087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803588FD-19D8-4168-A2D0-8FA6D6BB0A2B}"/>
                </a:ext>
              </a:extLst>
            </p:cNvPr>
            <p:cNvSpPr/>
            <p:nvPr/>
          </p:nvSpPr>
          <p:spPr>
            <a:xfrm>
              <a:off x="8997641" y="3429500"/>
              <a:ext cx="294689" cy="579886"/>
            </a:xfrm>
            <a:custGeom>
              <a:avLst/>
              <a:gdLst>
                <a:gd name="connsiteX0" fmla="*/ 71125 w 294689"/>
                <a:gd name="connsiteY0" fmla="*/ 579886 h 579886"/>
                <a:gd name="connsiteX1" fmla="*/ 69643 w 294689"/>
                <a:gd name="connsiteY1" fmla="*/ 579886 h 579886"/>
                <a:gd name="connsiteX2" fmla="*/ 64012 w 294689"/>
                <a:gd name="connsiteY2" fmla="*/ 575121 h 579886"/>
                <a:gd name="connsiteX3" fmla="*/ 10965 w 294689"/>
                <a:gd name="connsiteY3" fmla="*/ 204339 h 579886"/>
                <a:gd name="connsiteX4" fmla="*/ 173961 w 294689"/>
                <a:gd name="connsiteY4" fmla="*/ 782 h 579886"/>
                <a:gd name="connsiteX5" fmla="*/ 180481 w 294689"/>
                <a:gd name="connsiteY5" fmla="*/ 782 h 579886"/>
                <a:gd name="connsiteX6" fmla="*/ 185222 w 294689"/>
                <a:gd name="connsiteY6" fmla="*/ 5547 h 579886"/>
                <a:gd name="connsiteX7" fmla="*/ 294281 w 294689"/>
                <a:gd name="connsiteY7" fmla="*/ 333741 h 579886"/>
                <a:gd name="connsiteX8" fmla="*/ 292652 w 294689"/>
                <a:gd name="connsiteY8" fmla="*/ 341484 h 579886"/>
                <a:gd name="connsiteX9" fmla="*/ 76015 w 294689"/>
                <a:gd name="connsiteY9" fmla="*/ 577355 h 579886"/>
                <a:gd name="connsiteX10" fmla="*/ 71125 w 294689"/>
                <a:gd name="connsiteY10" fmla="*/ 579886 h 579886"/>
                <a:gd name="connsiteX11" fmla="*/ 174850 w 294689"/>
                <a:gd name="connsiteY11" fmla="*/ 19246 h 579886"/>
                <a:gd name="connsiteX12" fmla="*/ 25634 w 294689"/>
                <a:gd name="connsiteY12" fmla="*/ 209105 h 579886"/>
                <a:gd name="connsiteX13" fmla="*/ 74089 w 294689"/>
                <a:gd name="connsiteY13" fmla="*/ 557848 h 579886"/>
                <a:gd name="connsiteX14" fmla="*/ 279316 w 294689"/>
                <a:gd name="connsiteY14" fmla="*/ 334485 h 5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689" h="579886">
                  <a:moveTo>
                    <a:pt x="71125" y="579886"/>
                  </a:moveTo>
                  <a:lnTo>
                    <a:pt x="69643" y="579886"/>
                  </a:lnTo>
                  <a:cubicBezTo>
                    <a:pt x="67065" y="579410"/>
                    <a:pt x="64916" y="577593"/>
                    <a:pt x="64012" y="575121"/>
                  </a:cubicBezTo>
                  <a:cubicBezTo>
                    <a:pt x="60012" y="565144"/>
                    <a:pt x="-30822" y="330167"/>
                    <a:pt x="10965" y="204339"/>
                  </a:cubicBezTo>
                  <a:cubicBezTo>
                    <a:pt x="52751" y="78512"/>
                    <a:pt x="169515" y="3909"/>
                    <a:pt x="173961" y="782"/>
                  </a:cubicBezTo>
                  <a:cubicBezTo>
                    <a:pt x="176006" y="-261"/>
                    <a:pt x="178436" y="-261"/>
                    <a:pt x="180481" y="782"/>
                  </a:cubicBezTo>
                  <a:cubicBezTo>
                    <a:pt x="182718" y="1541"/>
                    <a:pt x="184467" y="3298"/>
                    <a:pt x="185222" y="5547"/>
                  </a:cubicBezTo>
                  <a:lnTo>
                    <a:pt x="294281" y="333741"/>
                  </a:lnTo>
                  <a:cubicBezTo>
                    <a:pt x="295185" y="336421"/>
                    <a:pt x="294563" y="339399"/>
                    <a:pt x="292652" y="341484"/>
                  </a:cubicBezTo>
                  <a:lnTo>
                    <a:pt x="76015" y="577355"/>
                  </a:lnTo>
                  <a:cubicBezTo>
                    <a:pt x="74785" y="578829"/>
                    <a:pt x="73022" y="579737"/>
                    <a:pt x="71125" y="579886"/>
                  </a:cubicBezTo>
                  <a:close/>
                  <a:moveTo>
                    <a:pt x="174850" y="19246"/>
                  </a:moveTo>
                  <a:cubicBezTo>
                    <a:pt x="147585" y="38604"/>
                    <a:pt x="59419" y="107251"/>
                    <a:pt x="25634" y="209105"/>
                  </a:cubicBezTo>
                  <a:cubicBezTo>
                    <a:pt x="-9188" y="314383"/>
                    <a:pt x="56307" y="508559"/>
                    <a:pt x="74089" y="557848"/>
                  </a:cubicBezTo>
                  <a:lnTo>
                    <a:pt x="279316" y="334485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D31BC1C9-3132-43DE-886F-FC45290066F0}"/>
                </a:ext>
              </a:extLst>
            </p:cNvPr>
            <p:cNvSpPr/>
            <p:nvPr/>
          </p:nvSpPr>
          <p:spPr>
            <a:xfrm>
              <a:off x="9581908" y="3436685"/>
              <a:ext cx="280225" cy="564957"/>
            </a:xfrm>
            <a:custGeom>
              <a:avLst/>
              <a:gdLst>
                <a:gd name="connsiteX0" fmla="*/ 109059 w 280225"/>
                <a:gd name="connsiteY0" fmla="*/ 0 h 564957"/>
                <a:gd name="connsiteX1" fmla="*/ 269536 w 280225"/>
                <a:gd name="connsiteY1" fmla="*/ 199388 h 564957"/>
                <a:gd name="connsiteX2" fmla="*/ 216488 w 280225"/>
                <a:gd name="connsiteY2" fmla="*/ 564958 h 564957"/>
                <a:gd name="connsiteX3" fmla="*/ 0 w 280225"/>
                <a:gd name="connsiteY3" fmla="*/ 32908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25" h="564957">
                  <a:moveTo>
                    <a:pt x="109059" y="0"/>
                  </a:moveTo>
                  <a:cubicBezTo>
                    <a:pt x="109059" y="0"/>
                    <a:pt x="227602" y="74454"/>
                    <a:pt x="269536" y="199388"/>
                  </a:cubicBezTo>
                  <a:cubicBezTo>
                    <a:pt x="311471" y="324322"/>
                    <a:pt x="216488" y="564958"/>
                    <a:pt x="216488" y="564958"/>
                  </a:cubicBezTo>
                  <a:lnTo>
                    <a:pt x="0" y="329087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72938DCA-5BCB-41D7-BFB4-8F2124309E87}"/>
                </a:ext>
              </a:extLst>
            </p:cNvPr>
            <p:cNvSpPr/>
            <p:nvPr/>
          </p:nvSpPr>
          <p:spPr>
            <a:xfrm>
              <a:off x="9574239" y="3428756"/>
              <a:ext cx="295417" cy="580632"/>
            </a:xfrm>
            <a:custGeom>
              <a:avLst/>
              <a:gdLst>
                <a:gd name="connsiteX0" fmla="*/ 224305 w 295417"/>
                <a:gd name="connsiteY0" fmla="*/ 580631 h 580632"/>
                <a:gd name="connsiteX1" fmla="*/ 218674 w 295417"/>
                <a:gd name="connsiteY1" fmla="*/ 578099 h 580632"/>
                <a:gd name="connsiteX2" fmla="*/ 2038 w 295417"/>
                <a:gd name="connsiteY2" fmla="*/ 342229 h 580632"/>
                <a:gd name="connsiteX3" fmla="*/ 408 w 295417"/>
                <a:gd name="connsiteY3" fmla="*/ 334485 h 580632"/>
                <a:gd name="connsiteX4" fmla="*/ 109467 w 295417"/>
                <a:gd name="connsiteY4" fmla="*/ 5547 h 580632"/>
                <a:gd name="connsiteX5" fmla="*/ 114209 w 295417"/>
                <a:gd name="connsiteY5" fmla="*/ 782 h 580632"/>
                <a:gd name="connsiteX6" fmla="*/ 120729 w 295417"/>
                <a:gd name="connsiteY6" fmla="*/ 782 h 580632"/>
                <a:gd name="connsiteX7" fmla="*/ 284466 w 295417"/>
                <a:gd name="connsiteY7" fmla="*/ 204339 h 580632"/>
                <a:gd name="connsiteX8" fmla="*/ 231418 w 295417"/>
                <a:gd name="connsiteY8" fmla="*/ 575121 h 580632"/>
                <a:gd name="connsiteX9" fmla="*/ 225639 w 295417"/>
                <a:gd name="connsiteY9" fmla="*/ 579886 h 580632"/>
                <a:gd name="connsiteX10" fmla="*/ 16856 w 295417"/>
                <a:gd name="connsiteY10" fmla="*/ 335081 h 580632"/>
                <a:gd name="connsiteX11" fmla="*/ 222083 w 295417"/>
                <a:gd name="connsiteY11" fmla="*/ 558443 h 580632"/>
                <a:gd name="connsiteX12" fmla="*/ 270537 w 295417"/>
                <a:gd name="connsiteY12" fmla="*/ 209700 h 580632"/>
                <a:gd name="connsiteX13" fmla="*/ 121470 w 295417"/>
                <a:gd name="connsiteY13" fmla="*/ 19842 h 5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417" h="580632">
                  <a:moveTo>
                    <a:pt x="224305" y="580631"/>
                  </a:moveTo>
                  <a:cubicBezTo>
                    <a:pt x="222142" y="580675"/>
                    <a:pt x="220082" y="579737"/>
                    <a:pt x="218674" y="578099"/>
                  </a:cubicBezTo>
                  <a:lnTo>
                    <a:pt x="2038" y="342229"/>
                  </a:lnTo>
                  <a:cubicBezTo>
                    <a:pt x="126" y="340144"/>
                    <a:pt x="-496" y="337166"/>
                    <a:pt x="408" y="334485"/>
                  </a:cubicBezTo>
                  <a:lnTo>
                    <a:pt x="109467" y="5547"/>
                  </a:lnTo>
                  <a:cubicBezTo>
                    <a:pt x="110223" y="3298"/>
                    <a:pt x="111971" y="1541"/>
                    <a:pt x="114209" y="782"/>
                  </a:cubicBezTo>
                  <a:cubicBezTo>
                    <a:pt x="116254" y="-261"/>
                    <a:pt x="118684" y="-261"/>
                    <a:pt x="120729" y="782"/>
                  </a:cubicBezTo>
                  <a:cubicBezTo>
                    <a:pt x="125767" y="3909"/>
                    <a:pt x="242679" y="78512"/>
                    <a:pt x="284466" y="204339"/>
                  </a:cubicBezTo>
                  <a:cubicBezTo>
                    <a:pt x="326252" y="330167"/>
                    <a:pt x="235270" y="565144"/>
                    <a:pt x="231418" y="575121"/>
                  </a:cubicBezTo>
                  <a:cubicBezTo>
                    <a:pt x="230410" y="577593"/>
                    <a:pt x="228247" y="579380"/>
                    <a:pt x="225639" y="579886"/>
                  </a:cubicBezTo>
                  <a:close/>
                  <a:moveTo>
                    <a:pt x="16856" y="335081"/>
                  </a:moveTo>
                  <a:lnTo>
                    <a:pt x="222083" y="558443"/>
                  </a:lnTo>
                  <a:cubicBezTo>
                    <a:pt x="239864" y="509155"/>
                    <a:pt x="305359" y="314829"/>
                    <a:pt x="270537" y="209700"/>
                  </a:cubicBezTo>
                  <a:cubicBezTo>
                    <a:pt x="236752" y="107847"/>
                    <a:pt x="148586" y="39200"/>
                    <a:pt x="121470" y="19842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94021128-09E3-4FF5-98B4-276B6B3190A5}"/>
                </a:ext>
              </a:extLst>
            </p:cNvPr>
            <p:cNvSpPr/>
            <p:nvPr/>
          </p:nvSpPr>
          <p:spPr>
            <a:xfrm>
              <a:off x="9139744" y="2646842"/>
              <a:ext cx="582044" cy="1202914"/>
            </a:xfrm>
            <a:custGeom>
              <a:avLst/>
              <a:gdLst>
                <a:gd name="connsiteX0" fmla="*/ 485728 w 582044"/>
                <a:gd name="connsiteY0" fmla="*/ 1173728 h 1202914"/>
                <a:gd name="connsiteX1" fmla="*/ 582044 w 582044"/>
                <a:gd name="connsiteY1" fmla="*/ 595517 h 1202914"/>
                <a:gd name="connsiteX2" fmla="*/ 318583 w 582044"/>
                <a:gd name="connsiteY2" fmla="*/ 9563 h 1202914"/>
                <a:gd name="connsiteX3" fmla="*/ 263609 w 582044"/>
                <a:gd name="connsiteY3" fmla="*/ 9563 h 1202914"/>
                <a:gd name="connsiteX4" fmla="*/ 0 w 582044"/>
                <a:gd name="connsiteY4" fmla="*/ 594922 h 1202914"/>
                <a:gd name="connsiteX5" fmla="*/ 96464 w 582044"/>
                <a:gd name="connsiteY5" fmla="*/ 1173133 h 1202914"/>
                <a:gd name="connsiteX6" fmla="*/ 291022 w 582044"/>
                <a:gd name="connsiteY6" fmla="*/ 1202914 h 1202914"/>
                <a:gd name="connsiteX7" fmla="*/ 485728 w 582044"/>
                <a:gd name="connsiteY7" fmla="*/ 1173728 h 120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044" h="1202914">
                  <a:moveTo>
                    <a:pt x="485728" y="1173728"/>
                  </a:moveTo>
                  <a:cubicBezTo>
                    <a:pt x="545000" y="1031372"/>
                    <a:pt x="582044" y="824985"/>
                    <a:pt x="582044" y="595517"/>
                  </a:cubicBezTo>
                  <a:cubicBezTo>
                    <a:pt x="581896" y="247816"/>
                    <a:pt x="391191" y="66297"/>
                    <a:pt x="318583" y="9563"/>
                  </a:cubicBezTo>
                  <a:cubicBezTo>
                    <a:pt x="302462" y="-3188"/>
                    <a:pt x="279731" y="-3188"/>
                    <a:pt x="263609" y="9563"/>
                  </a:cubicBezTo>
                  <a:cubicBezTo>
                    <a:pt x="191002" y="65702"/>
                    <a:pt x="0" y="246923"/>
                    <a:pt x="0" y="594922"/>
                  </a:cubicBezTo>
                  <a:cubicBezTo>
                    <a:pt x="0" y="824389"/>
                    <a:pt x="37341" y="1030776"/>
                    <a:pt x="96464" y="1173133"/>
                  </a:cubicBezTo>
                  <a:cubicBezTo>
                    <a:pt x="96464" y="1173133"/>
                    <a:pt x="155736" y="1202914"/>
                    <a:pt x="291022" y="1202914"/>
                  </a:cubicBezTo>
                  <a:cubicBezTo>
                    <a:pt x="426309" y="1202914"/>
                    <a:pt x="485728" y="1173728"/>
                    <a:pt x="485728" y="1173728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B339DF70-F148-4C89-B8F8-B71168ADB750}"/>
                </a:ext>
              </a:extLst>
            </p:cNvPr>
            <p:cNvSpPr/>
            <p:nvPr/>
          </p:nvSpPr>
          <p:spPr>
            <a:xfrm>
              <a:off x="9132187" y="2640299"/>
              <a:ext cx="597899" cy="1217796"/>
            </a:xfrm>
            <a:custGeom>
              <a:avLst/>
              <a:gdLst>
                <a:gd name="connsiteX0" fmla="*/ 298579 w 597899"/>
                <a:gd name="connsiteY0" fmla="*/ 1217797 h 1217796"/>
                <a:gd name="connsiteX1" fmla="*/ 100613 w 597899"/>
                <a:gd name="connsiteY1" fmla="*/ 1187122 h 1217796"/>
                <a:gd name="connsiteX2" fmla="*/ 97057 w 597899"/>
                <a:gd name="connsiteY2" fmla="*/ 1183250 h 1217796"/>
                <a:gd name="connsiteX3" fmla="*/ 0 w 597899"/>
                <a:gd name="connsiteY3" fmla="*/ 602508 h 1217796"/>
                <a:gd name="connsiteX4" fmla="*/ 266721 w 597899"/>
                <a:gd name="connsiteY4" fmla="*/ 11044 h 1217796"/>
                <a:gd name="connsiteX5" fmla="*/ 331179 w 597899"/>
                <a:gd name="connsiteY5" fmla="*/ 11044 h 1217796"/>
                <a:gd name="connsiteX6" fmla="*/ 597900 w 597899"/>
                <a:gd name="connsiteY6" fmla="*/ 602508 h 1217796"/>
                <a:gd name="connsiteX7" fmla="*/ 500843 w 597899"/>
                <a:gd name="connsiteY7" fmla="*/ 1183250 h 1217796"/>
                <a:gd name="connsiteX8" fmla="*/ 497286 w 597899"/>
                <a:gd name="connsiteY8" fmla="*/ 1187122 h 1217796"/>
                <a:gd name="connsiteX9" fmla="*/ 298579 w 597899"/>
                <a:gd name="connsiteY9" fmla="*/ 1217797 h 1217796"/>
                <a:gd name="connsiteX10" fmla="*/ 109948 w 597899"/>
                <a:gd name="connsiteY10" fmla="*/ 1174464 h 1217796"/>
                <a:gd name="connsiteX11" fmla="*/ 298579 w 597899"/>
                <a:gd name="connsiteY11" fmla="*/ 1202459 h 1217796"/>
                <a:gd name="connsiteX12" fmla="*/ 487358 w 597899"/>
                <a:gd name="connsiteY12" fmla="*/ 1174464 h 1217796"/>
                <a:gd name="connsiteX13" fmla="*/ 582044 w 597899"/>
                <a:gd name="connsiteY13" fmla="*/ 602061 h 1217796"/>
                <a:gd name="connsiteX14" fmla="*/ 321547 w 597899"/>
                <a:gd name="connsiteY14" fmla="*/ 22659 h 1217796"/>
                <a:gd name="connsiteX15" fmla="*/ 275760 w 597899"/>
                <a:gd name="connsiteY15" fmla="*/ 22659 h 1217796"/>
                <a:gd name="connsiteX16" fmla="*/ 15262 w 597899"/>
                <a:gd name="connsiteY16" fmla="*/ 602061 h 1217796"/>
                <a:gd name="connsiteX17" fmla="*/ 109948 w 597899"/>
                <a:gd name="connsiteY17" fmla="*/ 1174464 h 1217796"/>
                <a:gd name="connsiteX18" fmla="*/ 493137 w 597899"/>
                <a:gd name="connsiteY18" fmla="*/ 1180272 h 1217796"/>
                <a:gd name="connsiteX19" fmla="*/ 493137 w 597899"/>
                <a:gd name="connsiteY19" fmla="*/ 1180272 h 121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899" h="1217796">
                  <a:moveTo>
                    <a:pt x="298579" y="1217797"/>
                  </a:moveTo>
                  <a:cubicBezTo>
                    <a:pt x="162848" y="1217797"/>
                    <a:pt x="103132" y="1188015"/>
                    <a:pt x="100613" y="1187122"/>
                  </a:cubicBezTo>
                  <a:cubicBezTo>
                    <a:pt x="98998" y="1186303"/>
                    <a:pt x="97738" y="1184933"/>
                    <a:pt x="97057" y="1183250"/>
                  </a:cubicBezTo>
                  <a:cubicBezTo>
                    <a:pt x="35267" y="1034342"/>
                    <a:pt x="0" y="823041"/>
                    <a:pt x="0" y="602508"/>
                  </a:cubicBezTo>
                  <a:cubicBezTo>
                    <a:pt x="0" y="255254"/>
                    <a:pt x="186408" y="73139"/>
                    <a:pt x="266721" y="11044"/>
                  </a:cubicBezTo>
                  <a:cubicBezTo>
                    <a:pt x="285703" y="-3681"/>
                    <a:pt x="312197" y="-3681"/>
                    <a:pt x="331179" y="11044"/>
                  </a:cubicBezTo>
                  <a:cubicBezTo>
                    <a:pt x="411195" y="73139"/>
                    <a:pt x="597900" y="255105"/>
                    <a:pt x="597900" y="602508"/>
                  </a:cubicBezTo>
                  <a:cubicBezTo>
                    <a:pt x="597900" y="823637"/>
                    <a:pt x="562485" y="1035384"/>
                    <a:pt x="500843" y="1183250"/>
                  </a:cubicBezTo>
                  <a:cubicBezTo>
                    <a:pt x="500116" y="1184903"/>
                    <a:pt x="498857" y="1186258"/>
                    <a:pt x="497286" y="1187122"/>
                  </a:cubicBezTo>
                  <a:cubicBezTo>
                    <a:pt x="494175" y="1188313"/>
                    <a:pt x="434459" y="1217797"/>
                    <a:pt x="298579" y="1217797"/>
                  </a:cubicBezTo>
                  <a:close/>
                  <a:moveTo>
                    <a:pt x="109948" y="1174464"/>
                  </a:moveTo>
                  <a:cubicBezTo>
                    <a:pt x="122395" y="1179825"/>
                    <a:pt x="181963" y="1202459"/>
                    <a:pt x="298579" y="1202459"/>
                  </a:cubicBezTo>
                  <a:cubicBezTo>
                    <a:pt x="415196" y="1202459"/>
                    <a:pt x="474912" y="1179825"/>
                    <a:pt x="487358" y="1174464"/>
                  </a:cubicBezTo>
                  <a:cubicBezTo>
                    <a:pt x="547519" y="1028237"/>
                    <a:pt x="582044" y="819765"/>
                    <a:pt x="582044" y="602061"/>
                  </a:cubicBezTo>
                  <a:cubicBezTo>
                    <a:pt x="582044" y="261508"/>
                    <a:pt x="399785" y="83414"/>
                    <a:pt x="321547" y="22659"/>
                  </a:cubicBezTo>
                  <a:cubicBezTo>
                    <a:pt x="307989" y="12410"/>
                    <a:pt x="289318" y="12410"/>
                    <a:pt x="275760" y="22659"/>
                  </a:cubicBezTo>
                  <a:cubicBezTo>
                    <a:pt x="197522" y="83562"/>
                    <a:pt x="15262" y="260912"/>
                    <a:pt x="15262" y="602061"/>
                  </a:cubicBezTo>
                  <a:cubicBezTo>
                    <a:pt x="15262" y="820212"/>
                    <a:pt x="49788" y="1028683"/>
                    <a:pt x="109948" y="1174464"/>
                  </a:cubicBezTo>
                  <a:close/>
                  <a:moveTo>
                    <a:pt x="493137" y="1180272"/>
                  </a:moveTo>
                  <a:lnTo>
                    <a:pt x="493137" y="1180272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E25461B0-AF2B-4834-9952-2E69C16D02BA}"/>
                </a:ext>
              </a:extLst>
            </p:cNvPr>
            <p:cNvSpPr/>
            <p:nvPr/>
          </p:nvSpPr>
          <p:spPr>
            <a:xfrm>
              <a:off x="9200941" y="2646842"/>
              <a:ext cx="459352" cy="279087"/>
            </a:xfrm>
            <a:custGeom>
              <a:avLst/>
              <a:gdLst>
                <a:gd name="connsiteX0" fmla="*/ 202412 w 459352"/>
                <a:gd name="connsiteY0" fmla="*/ 9563 h 279087"/>
                <a:gd name="connsiteX1" fmla="*/ 0 w 459352"/>
                <a:gd name="connsiteY1" fmla="*/ 279087 h 279087"/>
                <a:gd name="connsiteX2" fmla="*/ 459353 w 459352"/>
                <a:gd name="connsiteY2" fmla="*/ 279087 h 279087"/>
                <a:gd name="connsiteX3" fmla="*/ 257386 w 459352"/>
                <a:gd name="connsiteY3" fmla="*/ 9563 h 279087"/>
                <a:gd name="connsiteX4" fmla="*/ 202412 w 459352"/>
                <a:gd name="connsiteY4" fmla="*/ 9563 h 27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52" h="279087">
                  <a:moveTo>
                    <a:pt x="202412" y="9563"/>
                  </a:moveTo>
                  <a:cubicBezTo>
                    <a:pt x="113416" y="80826"/>
                    <a:pt x="43787" y="173538"/>
                    <a:pt x="0" y="279087"/>
                  </a:cubicBezTo>
                  <a:lnTo>
                    <a:pt x="459353" y="279087"/>
                  </a:lnTo>
                  <a:cubicBezTo>
                    <a:pt x="415685" y="173589"/>
                    <a:pt x="346219" y="80880"/>
                    <a:pt x="257386" y="9563"/>
                  </a:cubicBezTo>
                  <a:cubicBezTo>
                    <a:pt x="241264" y="-3188"/>
                    <a:pt x="218533" y="-3188"/>
                    <a:pt x="202412" y="956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E7D5B976-7009-4E1C-9B08-5B59C0359241}"/>
                </a:ext>
              </a:extLst>
            </p:cNvPr>
            <p:cNvSpPr/>
            <p:nvPr/>
          </p:nvSpPr>
          <p:spPr>
            <a:xfrm>
              <a:off x="9193708" y="2639852"/>
              <a:ext cx="474708" cy="294416"/>
            </a:xfrm>
            <a:custGeom>
              <a:avLst/>
              <a:gdLst>
                <a:gd name="connsiteX0" fmla="*/ 467030 w 474708"/>
                <a:gd name="connsiteY0" fmla="*/ 294417 h 294416"/>
                <a:gd name="connsiteX1" fmla="*/ 7678 w 474708"/>
                <a:gd name="connsiteY1" fmla="*/ 294417 h 294416"/>
                <a:gd name="connsiteX2" fmla="*/ 1306 w 474708"/>
                <a:gd name="connsiteY2" fmla="*/ 290992 h 294416"/>
                <a:gd name="connsiteX3" fmla="*/ 565 w 474708"/>
                <a:gd name="connsiteY3" fmla="*/ 283695 h 294416"/>
                <a:gd name="connsiteX4" fmla="*/ 204903 w 474708"/>
                <a:gd name="connsiteY4" fmla="*/ 11044 h 294416"/>
                <a:gd name="connsiteX5" fmla="*/ 204903 w 474708"/>
                <a:gd name="connsiteY5" fmla="*/ 11044 h 294416"/>
                <a:gd name="connsiteX6" fmla="*/ 269361 w 474708"/>
                <a:gd name="connsiteY6" fmla="*/ 11044 h 294416"/>
                <a:gd name="connsiteX7" fmla="*/ 474143 w 474708"/>
                <a:gd name="connsiteY7" fmla="*/ 283695 h 294416"/>
                <a:gd name="connsiteX8" fmla="*/ 473402 w 474708"/>
                <a:gd name="connsiteY8" fmla="*/ 290992 h 294416"/>
                <a:gd name="connsiteX9" fmla="*/ 467030 w 474708"/>
                <a:gd name="connsiteY9" fmla="*/ 294417 h 294416"/>
                <a:gd name="connsiteX10" fmla="*/ 18791 w 474708"/>
                <a:gd name="connsiteY10" fmla="*/ 279526 h 294416"/>
                <a:gd name="connsiteX11" fmla="*/ 455324 w 474708"/>
                <a:gd name="connsiteY11" fmla="*/ 279526 h 294416"/>
                <a:gd name="connsiteX12" fmla="*/ 260025 w 474708"/>
                <a:gd name="connsiteY12" fmla="*/ 23552 h 294416"/>
                <a:gd name="connsiteX13" fmla="*/ 214238 w 474708"/>
                <a:gd name="connsiteY13" fmla="*/ 23552 h 294416"/>
                <a:gd name="connsiteX14" fmla="*/ 214238 w 474708"/>
                <a:gd name="connsiteY14" fmla="*/ 23552 h 294416"/>
                <a:gd name="connsiteX15" fmla="*/ 18791 w 474708"/>
                <a:gd name="connsiteY15" fmla="*/ 279079 h 2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4708" h="294416">
                  <a:moveTo>
                    <a:pt x="467030" y="294417"/>
                  </a:moveTo>
                  <a:lnTo>
                    <a:pt x="7678" y="294417"/>
                  </a:lnTo>
                  <a:cubicBezTo>
                    <a:pt x="5114" y="294436"/>
                    <a:pt x="2714" y="293146"/>
                    <a:pt x="1306" y="290992"/>
                  </a:cubicBezTo>
                  <a:cubicBezTo>
                    <a:pt x="-117" y="288830"/>
                    <a:pt x="-398" y="286102"/>
                    <a:pt x="565" y="283695"/>
                  </a:cubicBezTo>
                  <a:cubicBezTo>
                    <a:pt x="44648" y="176912"/>
                    <a:pt x="114944" y="83104"/>
                    <a:pt x="204903" y="11044"/>
                  </a:cubicBezTo>
                  <a:lnTo>
                    <a:pt x="204903" y="11044"/>
                  </a:lnTo>
                  <a:cubicBezTo>
                    <a:pt x="223885" y="-3681"/>
                    <a:pt x="250379" y="-3681"/>
                    <a:pt x="269361" y="11044"/>
                  </a:cubicBezTo>
                  <a:cubicBezTo>
                    <a:pt x="359483" y="83049"/>
                    <a:pt x="429941" y="176861"/>
                    <a:pt x="474143" y="283695"/>
                  </a:cubicBezTo>
                  <a:cubicBezTo>
                    <a:pt x="475106" y="286102"/>
                    <a:pt x="474825" y="288830"/>
                    <a:pt x="473402" y="290992"/>
                  </a:cubicBezTo>
                  <a:cubicBezTo>
                    <a:pt x="471980" y="293126"/>
                    <a:pt x="469594" y="294409"/>
                    <a:pt x="467030" y="294417"/>
                  </a:cubicBezTo>
                  <a:close/>
                  <a:moveTo>
                    <a:pt x="18791" y="279526"/>
                  </a:moveTo>
                  <a:lnTo>
                    <a:pt x="455324" y="279526"/>
                  </a:lnTo>
                  <a:cubicBezTo>
                    <a:pt x="412086" y="179404"/>
                    <a:pt x="345020" y="91501"/>
                    <a:pt x="260025" y="23552"/>
                  </a:cubicBezTo>
                  <a:cubicBezTo>
                    <a:pt x="246467" y="13303"/>
                    <a:pt x="227796" y="13303"/>
                    <a:pt x="214238" y="23552"/>
                  </a:cubicBezTo>
                  <a:lnTo>
                    <a:pt x="214238" y="23552"/>
                  </a:lnTo>
                  <a:cubicBezTo>
                    <a:pt x="129288" y="91400"/>
                    <a:pt x="62178" y="179135"/>
                    <a:pt x="18791" y="27907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E10F249C-8290-4BC5-B1CF-47D95C26C256}"/>
                </a:ext>
              </a:extLst>
            </p:cNvPr>
            <p:cNvSpPr/>
            <p:nvPr/>
          </p:nvSpPr>
          <p:spPr>
            <a:xfrm>
              <a:off x="9264658" y="3006787"/>
              <a:ext cx="355035" cy="356784"/>
            </a:xfrm>
            <a:custGeom>
              <a:avLst/>
              <a:gdLst>
                <a:gd name="connsiteX0" fmla="*/ 355035 w 355035"/>
                <a:gd name="connsiteY0" fmla="*/ 178392 h 356784"/>
                <a:gd name="connsiteX1" fmla="*/ 177518 w 355035"/>
                <a:gd name="connsiteY1" fmla="*/ 356784 h 356784"/>
                <a:gd name="connsiteX2" fmla="*/ 0 w 355035"/>
                <a:gd name="connsiteY2" fmla="*/ 178392 h 356784"/>
                <a:gd name="connsiteX3" fmla="*/ 177518 w 355035"/>
                <a:gd name="connsiteY3" fmla="*/ 0 h 356784"/>
                <a:gd name="connsiteX4" fmla="*/ 355035 w 355035"/>
                <a:gd name="connsiteY4" fmla="*/ 178392 h 3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35" h="356784">
                  <a:moveTo>
                    <a:pt x="355035" y="178392"/>
                  </a:moveTo>
                  <a:cubicBezTo>
                    <a:pt x="355035" y="276915"/>
                    <a:pt x="275558" y="356784"/>
                    <a:pt x="177518" y="356784"/>
                  </a:cubicBezTo>
                  <a:cubicBezTo>
                    <a:pt x="79477" y="356784"/>
                    <a:pt x="0" y="276915"/>
                    <a:pt x="0" y="178392"/>
                  </a:cubicBezTo>
                  <a:cubicBezTo>
                    <a:pt x="0" y="79869"/>
                    <a:pt x="79477" y="0"/>
                    <a:pt x="177518" y="0"/>
                  </a:cubicBezTo>
                  <a:cubicBezTo>
                    <a:pt x="275558" y="0"/>
                    <a:pt x="355035" y="79869"/>
                    <a:pt x="355035" y="178392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93ABDB21-B23E-47DA-9466-ADEEF37F24EE}"/>
                </a:ext>
              </a:extLst>
            </p:cNvPr>
            <p:cNvSpPr/>
            <p:nvPr/>
          </p:nvSpPr>
          <p:spPr>
            <a:xfrm>
              <a:off x="9256953" y="2998895"/>
              <a:ext cx="370445" cy="372270"/>
            </a:xfrm>
            <a:custGeom>
              <a:avLst/>
              <a:gdLst>
                <a:gd name="connsiteX0" fmla="*/ 185223 w 370445"/>
                <a:gd name="connsiteY0" fmla="*/ 372271 h 372270"/>
                <a:gd name="connsiteX1" fmla="*/ 0 w 370445"/>
                <a:gd name="connsiteY1" fmla="*/ 186135 h 372270"/>
                <a:gd name="connsiteX2" fmla="*/ 185223 w 370445"/>
                <a:gd name="connsiteY2" fmla="*/ 0 h 372270"/>
                <a:gd name="connsiteX3" fmla="*/ 370446 w 370445"/>
                <a:gd name="connsiteY3" fmla="*/ 186135 h 372270"/>
                <a:gd name="connsiteX4" fmla="*/ 185223 w 370445"/>
                <a:gd name="connsiteY4" fmla="*/ 372271 h 372270"/>
                <a:gd name="connsiteX5" fmla="*/ 185223 w 370445"/>
                <a:gd name="connsiteY5" fmla="*/ 14891 h 372270"/>
                <a:gd name="connsiteX6" fmla="*/ 15262 w 370445"/>
                <a:gd name="connsiteY6" fmla="*/ 185689 h 372270"/>
                <a:gd name="connsiteX7" fmla="*/ 185223 w 370445"/>
                <a:gd name="connsiteY7" fmla="*/ 356486 h 372270"/>
                <a:gd name="connsiteX8" fmla="*/ 355183 w 370445"/>
                <a:gd name="connsiteY8" fmla="*/ 185689 h 372270"/>
                <a:gd name="connsiteX9" fmla="*/ 355183 w 370445"/>
                <a:gd name="connsiteY9" fmla="*/ 185540 h 372270"/>
                <a:gd name="connsiteX10" fmla="*/ 185223 w 370445"/>
                <a:gd name="connsiteY10" fmla="*/ 15635 h 3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445" h="372270">
                  <a:moveTo>
                    <a:pt x="185223" y="372271"/>
                  </a:moveTo>
                  <a:cubicBezTo>
                    <a:pt x="82920" y="372271"/>
                    <a:pt x="0" y="288942"/>
                    <a:pt x="0" y="186135"/>
                  </a:cubicBezTo>
                  <a:cubicBezTo>
                    <a:pt x="0" y="83335"/>
                    <a:pt x="82920" y="0"/>
                    <a:pt x="185223" y="0"/>
                  </a:cubicBezTo>
                  <a:cubicBezTo>
                    <a:pt x="287525" y="0"/>
                    <a:pt x="370446" y="83335"/>
                    <a:pt x="370446" y="186135"/>
                  </a:cubicBezTo>
                  <a:cubicBezTo>
                    <a:pt x="370357" y="288897"/>
                    <a:pt x="287481" y="372181"/>
                    <a:pt x="185223" y="372271"/>
                  </a:cubicBezTo>
                  <a:close/>
                  <a:moveTo>
                    <a:pt x="185223" y="14891"/>
                  </a:moveTo>
                  <a:cubicBezTo>
                    <a:pt x="91352" y="14891"/>
                    <a:pt x="15262" y="91360"/>
                    <a:pt x="15262" y="185689"/>
                  </a:cubicBezTo>
                  <a:cubicBezTo>
                    <a:pt x="15262" y="280022"/>
                    <a:pt x="91352" y="356486"/>
                    <a:pt x="185223" y="356486"/>
                  </a:cubicBezTo>
                  <a:cubicBezTo>
                    <a:pt x="279094" y="356486"/>
                    <a:pt x="355183" y="280022"/>
                    <a:pt x="355183" y="185689"/>
                  </a:cubicBezTo>
                  <a:cubicBezTo>
                    <a:pt x="355183" y="185644"/>
                    <a:pt x="355183" y="185584"/>
                    <a:pt x="355183" y="185540"/>
                  </a:cubicBezTo>
                  <a:cubicBezTo>
                    <a:pt x="354694" y="91559"/>
                    <a:pt x="278738" y="15634"/>
                    <a:pt x="185223" y="1563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7D939CD8-E4A6-49D0-9B10-20A73A20D8F4}"/>
                </a:ext>
              </a:extLst>
            </p:cNvPr>
            <p:cNvSpPr/>
            <p:nvPr/>
          </p:nvSpPr>
          <p:spPr>
            <a:xfrm>
              <a:off x="9332672" y="3075136"/>
              <a:ext cx="219007" cy="220086"/>
            </a:xfrm>
            <a:custGeom>
              <a:avLst/>
              <a:gdLst>
                <a:gd name="connsiteX0" fmla="*/ 219008 w 219007"/>
                <a:gd name="connsiteY0" fmla="*/ 110043 h 220086"/>
                <a:gd name="connsiteX1" fmla="*/ 109504 w 219007"/>
                <a:gd name="connsiteY1" fmla="*/ 220086 h 220086"/>
                <a:gd name="connsiteX2" fmla="*/ 0 w 219007"/>
                <a:gd name="connsiteY2" fmla="*/ 110043 h 220086"/>
                <a:gd name="connsiteX3" fmla="*/ 109504 w 219007"/>
                <a:gd name="connsiteY3" fmla="*/ 0 h 220086"/>
                <a:gd name="connsiteX4" fmla="*/ 219008 w 219007"/>
                <a:gd name="connsiteY4" fmla="*/ 110043 h 2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7" h="220086">
                  <a:moveTo>
                    <a:pt x="219008" y="110043"/>
                  </a:moveTo>
                  <a:cubicBezTo>
                    <a:pt x="219008" y="170818"/>
                    <a:pt x="169981" y="220086"/>
                    <a:pt x="109504" y="220086"/>
                  </a:cubicBezTo>
                  <a:cubicBezTo>
                    <a:pt x="49026" y="220086"/>
                    <a:pt x="0" y="170818"/>
                    <a:pt x="0" y="110043"/>
                  </a:cubicBezTo>
                  <a:cubicBezTo>
                    <a:pt x="0" y="49268"/>
                    <a:pt x="49026" y="0"/>
                    <a:pt x="109504" y="0"/>
                  </a:cubicBezTo>
                  <a:cubicBezTo>
                    <a:pt x="169981" y="0"/>
                    <a:pt x="219008" y="49268"/>
                    <a:pt x="219008" y="11004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1BF6F935-3AA9-4AB2-967D-4CE5843A4E1F}"/>
                </a:ext>
              </a:extLst>
            </p:cNvPr>
            <p:cNvSpPr/>
            <p:nvPr/>
          </p:nvSpPr>
          <p:spPr>
            <a:xfrm>
              <a:off x="9324966" y="3067393"/>
              <a:ext cx="234418" cy="235572"/>
            </a:xfrm>
            <a:custGeom>
              <a:avLst/>
              <a:gdLst>
                <a:gd name="connsiteX0" fmla="*/ 117209 w 234418"/>
                <a:gd name="connsiteY0" fmla="*/ 235573 h 235572"/>
                <a:gd name="connsiteX1" fmla="*/ 0 w 234418"/>
                <a:gd name="connsiteY1" fmla="*/ 117786 h 235572"/>
                <a:gd name="connsiteX2" fmla="*/ 117209 w 234418"/>
                <a:gd name="connsiteY2" fmla="*/ 0 h 235572"/>
                <a:gd name="connsiteX3" fmla="*/ 234418 w 234418"/>
                <a:gd name="connsiteY3" fmla="*/ 117786 h 235572"/>
                <a:gd name="connsiteX4" fmla="*/ 117209 w 234418"/>
                <a:gd name="connsiteY4" fmla="*/ 235573 h 235572"/>
                <a:gd name="connsiteX5" fmla="*/ 117209 w 234418"/>
                <a:gd name="connsiteY5" fmla="*/ 15486 h 235572"/>
                <a:gd name="connsiteX6" fmla="*/ 15262 w 234418"/>
                <a:gd name="connsiteY6" fmla="*/ 117935 h 235572"/>
                <a:gd name="connsiteX7" fmla="*/ 117209 w 234418"/>
                <a:gd name="connsiteY7" fmla="*/ 220384 h 235572"/>
                <a:gd name="connsiteX8" fmla="*/ 219156 w 234418"/>
                <a:gd name="connsiteY8" fmla="*/ 117935 h 235572"/>
                <a:gd name="connsiteX9" fmla="*/ 219156 w 234418"/>
                <a:gd name="connsiteY9" fmla="*/ 117786 h 235572"/>
                <a:gd name="connsiteX10" fmla="*/ 117209 w 234418"/>
                <a:gd name="connsiteY10" fmla="*/ 15486 h 23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418" h="235572">
                  <a:moveTo>
                    <a:pt x="117209" y="235573"/>
                  </a:moveTo>
                  <a:cubicBezTo>
                    <a:pt x="52470" y="235573"/>
                    <a:pt x="0" y="182844"/>
                    <a:pt x="0" y="117786"/>
                  </a:cubicBezTo>
                  <a:cubicBezTo>
                    <a:pt x="0" y="52734"/>
                    <a:pt x="52470" y="0"/>
                    <a:pt x="117209" y="0"/>
                  </a:cubicBezTo>
                  <a:cubicBezTo>
                    <a:pt x="181948" y="0"/>
                    <a:pt x="234418" y="52734"/>
                    <a:pt x="234418" y="117786"/>
                  </a:cubicBezTo>
                  <a:cubicBezTo>
                    <a:pt x="234418" y="182844"/>
                    <a:pt x="181948" y="235573"/>
                    <a:pt x="117209" y="235573"/>
                  </a:cubicBezTo>
                  <a:close/>
                  <a:moveTo>
                    <a:pt x="117209" y="15486"/>
                  </a:moveTo>
                  <a:cubicBezTo>
                    <a:pt x="60901" y="15486"/>
                    <a:pt x="15262" y="61355"/>
                    <a:pt x="15262" y="117935"/>
                  </a:cubicBezTo>
                  <a:cubicBezTo>
                    <a:pt x="15262" y="174521"/>
                    <a:pt x="60901" y="220384"/>
                    <a:pt x="117209" y="220384"/>
                  </a:cubicBezTo>
                  <a:cubicBezTo>
                    <a:pt x="173517" y="220384"/>
                    <a:pt x="219156" y="174521"/>
                    <a:pt x="219156" y="117935"/>
                  </a:cubicBezTo>
                  <a:cubicBezTo>
                    <a:pt x="219156" y="117891"/>
                    <a:pt x="219156" y="117831"/>
                    <a:pt x="219156" y="117786"/>
                  </a:cubicBezTo>
                  <a:cubicBezTo>
                    <a:pt x="219067" y="61264"/>
                    <a:pt x="173458" y="15486"/>
                    <a:pt x="117209" y="15486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BCEE50E0-D46B-4EA5-94B7-953E1C28DA17}"/>
                </a:ext>
              </a:extLst>
            </p:cNvPr>
            <p:cNvSpPr/>
            <p:nvPr/>
          </p:nvSpPr>
          <p:spPr>
            <a:xfrm>
              <a:off x="9434675" y="3089806"/>
              <a:ext cx="101659" cy="92692"/>
            </a:xfrm>
            <a:custGeom>
              <a:avLst/>
              <a:gdLst>
                <a:gd name="connsiteX0" fmla="*/ 94333 w 101659"/>
                <a:gd name="connsiteY0" fmla="*/ 92693 h 92692"/>
                <a:gd name="connsiteX1" fmla="*/ 86925 w 101659"/>
                <a:gd name="connsiteY1" fmla="*/ 86290 h 92692"/>
                <a:gd name="connsiteX2" fmla="*/ 7945 w 101659"/>
                <a:gd name="connsiteY2" fmla="*/ 14962 h 92692"/>
                <a:gd name="connsiteX3" fmla="*/ 18 w 101659"/>
                <a:gd name="connsiteY3" fmla="*/ 8038 h 92692"/>
                <a:gd name="connsiteX4" fmla="*/ 6908 w 101659"/>
                <a:gd name="connsiteY4" fmla="*/ 72 h 92692"/>
                <a:gd name="connsiteX5" fmla="*/ 101594 w 101659"/>
                <a:gd name="connsiteY5" fmla="*/ 84205 h 92692"/>
                <a:gd name="connsiteX6" fmla="*/ 95371 w 101659"/>
                <a:gd name="connsiteY6" fmla="*/ 92544 h 9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59" h="92692">
                  <a:moveTo>
                    <a:pt x="94333" y="92693"/>
                  </a:moveTo>
                  <a:cubicBezTo>
                    <a:pt x="90644" y="92663"/>
                    <a:pt x="87502" y="89953"/>
                    <a:pt x="86925" y="86290"/>
                  </a:cubicBezTo>
                  <a:cubicBezTo>
                    <a:pt x="84450" y="44804"/>
                    <a:pt x="49257" y="13013"/>
                    <a:pt x="7945" y="14962"/>
                  </a:cubicBezTo>
                  <a:cubicBezTo>
                    <a:pt x="3856" y="15250"/>
                    <a:pt x="300" y="12149"/>
                    <a:pt x="18" y="8038"/>
                  </a:cubicBezTo>
                  <a:cubicBezTo>
                    <a:pt x="-264" y="3927"/>
                    <a:pt x="2819" y="359"/>
                    <a:pt x="6908" y="72"/>
                  </a:cubicBezTo>
                  <a:cubicBezTo>
                    <a:pt x="55777" y="-1852"/>
                    <a:pt x="97505" y="35223"/>
                    <a:pt x="101594" y="84205"/>
                  </a:cubicBezTo>
                  <a:cubicBezTo>
                    <a:pt x="102128" y="88225"/>
                    <a:pt x="99357" y="91933"/>
                    <a:pt x="95371" y="92544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C4C250D-6F9B-4D96-B64B-B9FC5E66C011}"/>
                </a:ext>
              </a:extLst>
            </p:cNvPr>
            <p:cNvSpPr/>
            <p:nvPr/>
          </p:nvSpPr>
          <p:spPr>
            <a:xfrm>
              <a:off x="9396244" y="3092944"/>
              <a:ext cx="32790" cy="22397"/>
            </a:xfrm>
            <a:custGeom>
              <a:avLst/>
              <a:gdLst>
                <a:gd name="connsiteX0" fmla="*/ 7405 w 32790"/>
                <a:gd name="connsiteY0" fmla="*/ 22397 h 22397"/>
                <a:gd name="connsiteX1" fmla="*/ 1478 w 32790"/>
                <a:gd name="connsiteY1" fmla="*/ 19567 h 22397"/>
                <a:gd name="connsiteX2" fmla="*/ 2812 w 32790"/>
                <a:gd name="connsiteY2" fmla="*/ 9144 h 22397"/>
                <a:gd name="connsiteX3" fmla="*/ 24446 w 32790"/>
                <a:gd name="connsiteY3" fmla="*/ 60 h 22397"/>
                <a:gd name="connsiteX4" fmla="*/ 32729 w 32790"/>
                <a:gd name="connsiteY4" fmla="*/ 6507 h 22397"/>
                <a:gd name="connsiteX5" fmla="*/ 32744 w 32790"/>
                <a:gd name="connsiteY5" fmla="*/ 6612 h 22397"/>
                <a:gd name="connsiteX6" fmla="*/ 26372 w 32790"/>
                <a:gd name="connsiteY6" fmla="*/ 14951 h 22397"/>
                <a:gd name="connsiteX7" fmla="*/ 11555 w 32790"/>
                <a:gd name="connsiteY7" fmla="*/ 20908 h 22397"/>
                <a:gd name="connsiteX8" fmla="*/ 7405 w 32790"/>
                <a:gd name="connsiteY8" fmla="*/ 22397 h 2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0" h="22397">
                  <a:moveTo>
                    <a:pt x="7405" y="22397"/>
                  </a:moveTo>
                  <a:cubicBezTo>
                    <a:pt x="5094" y="22433"/>
                    <a:pt x="2901" y="21386"/>
                    <a:pt x="1478" y="19567"/>
                  </a:cubicBezTo>
                  <a:cubicBezTo>
                    <a:pt x="-922" y="16295"/>
                    <a:pt x="-344" y="11698"/>
                    <a:pt x="2812" y="9144"/>
                  </a:cubicBezTo>
                  <a:cubicBezTo>
                    <a:pt x="9184" y="4409"/>
                    <a:pt x="16607" y="1292"/>
                    <a:pt x="24446" y="60"/>
                  </a:cubicBezTo>
                  <a:cubicBezTo>
                    <a:pt x="28506" y="-459"/>
                    <a:pt x="32211" y="2427"/>
                    <a:pt x="32729" y="6507"/>
                  </a:cubicBezTo>
                  <a:cubicBezTo>
                    <a:pt x="32729" y="6541"/>
                    <a:pt x="32744" y="6577"/>
                    <a:pt x="32744" y="6612"/>
                  </a:cubicBezTo>
                  <a:cubicBezTo>
                    <a:pt x="33189" y="10658"/>
                    <a:pt x="30373" y="14338"/>
                    <a:pt x="26372" y="14951"/>
                  </a:cubicBezTo>
                  <a:cubicBezTo>
                    <a:pt x="21038" y="15730"/>
                    <a:pt x="15955" y="17772"/>
                    <a:pt x="11555" y="20908"/>
                  </a:cubicBezTo>
                  <a:cubicBezTo>
                    <a:pt x="10369" y="21843"/>
                    <a:pt x="8917" y="22364"/>
                    <a:pt x="7405" y="2239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E1DFD484-C56B-457B-8F1E-FB14549D2136}"/>
                </a:ext>
              </a:extLst>
            </p:cNvPr>
            <p:cNvSpPr/>
            <p:nvPr/>
          </p:nvSpPr>
          <p:spPr>
            <a:xfrm>
              <a:off x="9596510" y="3462005"/>
              <a:ext cx="89093" cy="313420"/>
            </a:xfrm>
            <a:custGeom>
              <a:avLst/>
              <a:gdLst>
                <a:gd name="connsiteX0" fmla="*/ 7476 w 89093"/>
                <a:gd name="connsiteY0" fmla="*/ 313297 h 313420"/>
                <a:gd name="connsiteX1" fmla="*/ 5105 w 89093"/>
                <a:gd name="connsiteY1" fmla="*/ 313297 h 313420"/>
                <a:gd name="connsiteX2" fmla="*/ 363 w 89093"/>
                <a:gd name="connsiteY2" fmla="*/ 303916 h 313420"/>
                <a:gd name="connsiteX3" fmla="*/ 74453 w 89093"/>
                <a:gd name="connsiteY3" fmla="*/ 6100 h 313420"/>
                <a:gd name="connsiteX4" fmla="*/ 82810 w 89093"/>
                <a:gd name="connsiteY4" fmla="*/ 99 h 313420"/>
                <a:gd name="connsiteX5" fmla="*/ 83047 w 89093"/>
                <a:gd name="connsiteY5" fmla="*/ 143 h 313420"/>
                <a:gd name="connsiteX6" fmla="*/ 88974 w 89093"/>
                <a:gd name="connsiteY6" fmla="*/ 8780 h 313420"/>
                <a:gd name="connsiteX7" fmla="*/ 14885 w 89093"/>
                <a:gd name="connsiteY7" fmla="*/ 308979 h 313420"/>
                <a:gd name="connsiteX8" fmla="*/ 7476 w 89093"/>
                <a:gd name="connsiteY8" fmla="*/ 313297 h 3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93" h="313420">
                  <a:moveTo>
                    <a:pt x="7476" y="313297"/>
                  </a:moveTo>
                  <a:cubicBezTo>
                    <a:pt x="6691" y="313461"/>
                    <a:pt x="5891" y="313461"/>
                    <a:pt x="5105" y="313297"/>
                  </a:cubicBezTo>
                  <a:cubicBezTo>
                    <a:pt x="1223" y="312017"/>
                    <a:pt x="-896" y="307818"/>
                    <a:pt x="363" y="303916"/>
                  </a:cubicBezTo>
                  <a:cubicBezTo>
                    <a:pt x="30992" y="206232"/>
                    <a:pt x="55738" y="106776"/>
                    <a:pt x="74453" y="6100"/>
                  </a:cubicBezTo>
                  <a:cubicBezTo>
                    <a:pt x="75104" y="2124"/>
                    <a:pt x="78853" y="-557"/>
                    <a:pt x="82810" y="99"/>
                  </a:cubicBezTo>
                  <a:cubicBezTo>
                    <a:pt x="82884" y="113"/>
                    <a:pt x="82973" y="128"/>
                    <a:pt x="83047" y="143"/>
                  </a:cubicBezTo>
                  <a:cubicBezTo>
                    <a:pt x="87048" y="903"/>
                    <a:pt x="89700" y="4759"/>
                    <a:pt x="88974" y="8780"/>
                  </a:cubicBezTo>
                  <a:cubicBezTo>
                    <a:pt x="70304" y="110246"/>
                    <a:pt x="45573" y="210506"/>
                    <a:pt x="14885" y="308979"/>
                  </a:cubicBezTo>
                  <a:cubicBezTo>
                    <a:pt x="13581" y="311853"/>
                    <a:pt x="10602" y="313580"/>
                    <a:pt x="7476" y="313297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868498E4-9708-4D00-9C6D-39F329A84E37}"/>
                </a:ext>
              </a:extLst>
            </p:cNvPr>
            <p:cNvSpPr/>
            <p:nvPr/>
          </p:nvSpPr>
          <p:spPr>
            <a:xfrm>
              <a:off x="9451511" y="3896216"/>
              <a:ext cx="14817" cy="156204"/>
            </a:xfrm>
            <a:custGeom>
              <a:avLst/>
              <a:gdLst>
                <a:gd name="connsiteX0" fmla="*/ 7409 w 14817"/>
                <a:gd name="connsiteY0" fmla="*/ 156205 h 156204"/>
                <a:gd name="connsiteX1" fmla="*/ 0 w 14817"/>
                <a:gd name="connsiteY1" fmla="*/ 148759 h 156204"/>
                <a:gd name="connsiteX2" fmla="*/ 0 w 14817"/>
                <a:gd name="connsiteY2" fmla="*/ 7445 h 156204"/>
                <a:gd name="connsiteX3" fmla="*/ 7409 w 14817"/>
                <a:gd name="connsiteY3" fmla="*/ 0 h 156204"/>
                <a:gd name="connsiteX4" fmla="*/ 14818 w 14817"/>
                <a:gd name="connsiteY4" fmla="*/ 7445 h 156204"/>
                <a:gd name="connsiteX5" fmla="*/ 14818 w 14817"/>
                <a:gd name="connsiteY5" fmla="*/ 148759 h 156204"/>
                <a:gd name="connsiteX6" fmla="*/ 7409 w 14817"/>
                <a:gd name="connsiteY6" fmla="*/ 156205 h 1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156204">
                  <a:moveTo>
                    <a:pt x="7409" y="156205"/>
                  </a:moveTo>
                  <a:cubicBezTo>
                    <a:pt x="3319" y="156205"/>
                    <a:pt x="0" y="152869"/>
                    <a:pt x="0" y="148759"/>
                  </a:cubicBezTo>
                  <a:lnTo>
                    <a:pt x="0" y="7445"/>
                  </a:lnTo>
                  <a:cubicBezTo>
                    <a:pt x="0" y="3336"/>
                    <a:pt x="3319" y="0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48759"/>
                  </a:lnTo>
                  <a:cubicBezTo>
                    <a:pt x="14818" y="152869"/>
                    <a:pt x="11499" y="156205"/>
                    <a:pt x="7409" y="156205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64B23A0E-43D0-42A9-BABD-11D995478AAD}"/>
                </a:ext>
              </a:extLst>
            </p:cNvPr>
            <p:cNvSpPr/>
            <p:nvPr/>
          </p:nvSpPr>
          <p:spPr>
            <a:xfrm>
              <a:off x="9375643" y="3963671"/>
              <a:ext cx="14817" cy="162756"/>
            </a:xfrm>
            <a:custGeom>
              <a:avLst/>
              <a:gdLst>
                <a:gd name="connsiteX0" fmla="*/ 7409 w 14817"/>
                <a:gd name="connsiteY0" fmla="*/ 162757 h 162756"/>
                <a:gd name="connsiteX1" fmla="*/ 0 w 14817"/>
                <a:gd name="connsiteY1" fmla="*/ 155311 h 162756"/>
                <a:gd name="connsiteX2" fmla="*/ 0 w 14817"/>
                <a:gd name="connsiteY2" fmla="*/ 7445 h 162756"/>
                <a:gd name="connsiteX3" fmla="*/ 7409 w 14817"/>
                <a:gd name="connsiteY3" fmla="*/ 0 h 162756"/>
                <a:gd name="connsiteX4" fmla="*/ 14818 w 14817"/>
                <a:gd name="connsiteY4" fmla="*/ 7445 h 162756"/>
                <a:gd name="connsiteX5" fmla="*/ 14818 w 14817"/>
                <a:gd name="connsiteY5" fmla="*/ 155311 h 162756"/>
                <a:gd name="connsiteX6" fmla="*/ 7409 w 14817"/>
                <a:gd name="connsiteY6" fmla="*/ 162757 h 16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162756">
                  <a:moveTo>
                    <a:pt x="7409" y="162757"/>
                  </a:moveTo>
                  <a:cubicBezTo>
                    <a:pt x="3349" y="162682"/>
                    <a:pt x="74" y="159392"/>
                    <a:pt x="0" y="155311"/>
                  </a:cubicBezTo>
                  <a:lnTo>
                    <a:pt x="0" y="7445"/>
                  </a:lnTo>
                  <a:cubicBezTo>
                    <a:pt x="74" y="3366"/>
                    <a:pt x="3349" y="75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55311"/>
                  </a:lnTo>
                  <a:cubicBezTo>
                    <a:pt x="14818" y="159421"/>
                    <a:pt x="11499" y="162757"/>
                    <a:pt x="7409" y="16275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79024306-8B67-4C66-8705-0D26653E31F0}"/>
                </a:ext>
              </a:extLst>
            </p:cNvPr>
            <p:cNvSpPr/>
            <p:nvPr/>
          </p:nvSpPr>
          <p:spPr>
            <a:xfrm>
              <a:off x="8923106" y="4355718"/>
              <a:ext cx="262427" cy="134945"/>
            </a:xfrm>
            <a:custGeom>
              <a:avLst/>
              <a:gdLst>
                <a:gd name="connsiteX0" fmla="*/ 7410 w 262427"/>
                <a:gd name="connsiteY0" fmla="*/ 134939 h 134945"/>
                <a:gd name="connsiteX1" fmla="*/ 6077 w 262427"/>
                <a:gd name="connsiteY1" fmla="*/ 134939 h 134945"/>
                <a:gd name="connsiteX2" fmla="*/ 120 w 262427"/>
                <a:gd name="connsiteY2" fmla="*/ 126273 h 134945"/>
                <a:gd name="connsiteX3" fmla="*/ 149 w 262427"/>
                <a:gd name="connsiteY3" fmla="*/ 126154 h 134945"/>
                <a:gd name="connsiteX4" fmla="*/ 79425 w 262427"/>
                <a:gd name="connsiteY4" fmla="*/ 16260 h 134945"/>
                <a:gd name="connsiteX5" fmla="*/ 257239 w 262427"/>
                <a:gd name="connsiteY5" fmla="*/ 26087 h 134945"/>
                <a:gd name="connsiteX6" fmla="*/ 262084 w 262427"/>
                <a:gd name="connsiteY6" fmla="*/ 35424 h 134945"/>
                <a:gd name="connsiteX7" fmla="*/ 252793 w 262427"/>
                <a:gd name="connsiteY7" fmla="*/ 40293 h 134945"/>
                <a:gd name="connsiteX8" fmla="*/ 251312 w 262427"/>
                <a:gd name="connsiteY8" fmla="*/ 39638 h 134945"/>
                <a:gd name="connsiteX9" fmla="*/ 86537 w 262427"/>
                <a:gd name="connsiteY9" fmla="*/ 29363 h 134945"/>
                <a:gd name="connsiteX10" fmla="*/ 14819 w 262427"/>
                <a:gd name="connsiteY10" fmla="*/ 129132 h 134945"/>
                <a:gd name="connsiteX11" fmla="*/ 7410 w 262427"/>
                <a:gd name="connsiteY11" fmla="*/ 134939 h 13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427" h="134945">
                  <a:moveTo>
                    <a:pt x="7410" y="134939"/>
                  </a:moveTo>
                  <a:lnTo>
                    <a:pt x="6077" y="134939"/>
                  </a:lnTo>
                  <a:cubicBezTo>
                    <a:pt x="2046" y="134195"/>
                    <a:pt x="-606" y="130323"/>
                    <a:pt x="120" y="126273"/>
                  </a:cubicBezTo>
                  <a:cubicBezTo>
                    <a:pt x="135" y="126228"/>
                    <a:pt x="135" y="126198"/>
                    <a:pt x="149" y="126154"/>
                  </a:cubicBezTo>
                  <a:cubicBezTo>
                    <a:pt x="149" y="123176"/>
                    <a:pt x="14967" y="50062"/>
                    <a:pt x="79425" y="16260"/>
                  </a:cubicBezTo>
                  <a:cubicBezTo>
                    <a:pt x="126101" y="-8310"/>
                    <a:pt x="185817" y="-5034"/>
                    <a:pt x="257239" y="26087"/>
                  </a:cubicBezTo>
                  <a:cubicBezTo>
                    <a:pt x="261136" y="27323"/>
                    <a:pt x="263314" y="31508"/>
                    <a:pt x="262084" y="35424"/>
                  </a:cubicBezTo>
                  <a:cubicBezTo>
                    <a:pt x="260854" y="39340"/>
                    <a:pt x="256690" y="41529"/>
                    <a:pt x="252793" y="40293"/>
                  </a:cubicBezTo>
                  <a:cubicBezTo>
                    <a:pt x="252275" y="40130"/>
                    <a:pt x="251786" y="39906"/>
                    <a:pt x="251312" y="39638"/>
                  </a:cubicBezTo>
                  <a:cubicBezTo>
                    <a:pt x="184483" y="9856"/>
                    <a:pt x="129065" y="7027"/>
                    <a:pt x="86537" y="29363"/>
                  </a:cubicBezTo>
                  <a:cubicBezTo>
                    <a:pt x="29044" y="59145"/>
                    <a:pt x="14967" y="128387"/>
                    <a:pt x="14819" y="129132"/>
                  </a:cubicBezTo>
                  <a:cubicBezTo>
                    <a:pt x="14093" y="132631"/>
                    <a:pt x="10966" y="135088"/>
                    <a:pt x="7410" y="13493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29B64B16-66A1-4FE6-8CBC-741F1EFA1641}"/>
                </a:ext>
              </a:extLst>
            </p:cNvPr>
            <p:cNvSpPr/>
            <p:nvPr/>
          </p:nvSpPr>
          <p:spPr>
            <a:xfrm>
              <a:off x="9569613" y="4305315"/>
              <a:ext cx="210227" cy="96746"/>
            </a:xfrm>
            <a:custGeom>
              <a:avLst/>
              <a:gdLst>
                <a:gd name="connsiteX0" fmla="*/ 202556 w 210227"/>
                <a:gd name="connsiteY0" fmla="*/ 96743 h 96746"/>
                <a:gd name="connsiteX1" fmla="*/ 197073 w 210227"/>
                <a:gd name="connsiteY1" fmla="*/ 94211 h 96746"/>
                <a:gd name="connsiteX2" fmla="*/ 11257 w 210227"/>
                <a:gd name="connsiteY2" fmla="*/ 25267 h 96746"/>
                <a:gd name="connsiteX3" fmla="*/ 1211 w 210227"/>
                <a:gd name="connsiteY3" fmla="*/ 23167 h 96746"/>
                <a:gd name="connsiteX4" fmla="*/ 1033 w 210227"/>
                <a:gd name="connsiteY4" fmla="*/ 22884 h 96746"/>
                <a:gd name="connsiteX5" fmla="*/ 3552 w 210227"/>
                <a:gd name="connsiteY5" fmla="*/ 12610 h 96746"/>
                <a:gd name="connsiteX6" fmla="*/ 208038 w 210227"/>
                <a:gd name="connsiteY6" fmla="*/ 84234 h 96746"/>
                <a:gd name="connsiteX7" fmla="*/ 208083 w 210227"/>
                <a:gd name="connsiteY7" fmla="*/ 94762 h 96746"/>
                <a:gd name="connsiteX8" fmla="*/ 208038 w 210227"/>
                <a:gd name="connsiteY8" fmla="*/ 94807 h 96746"/>
                <a:gd name="connsiteX9" fmla="*/ 202556 w 210227"/>
                <a:gd name="connsiteY9" fmla="*/ 96743 h 9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227" h="96746">
                  <a:moveTo>
                    <a:pt x="202556" y="96743"/>
                  </a:moveTo>
                  <a:cubicBezTo>
                    <a:pt x="200452" y="96713"/>
                    <a:pt x="198466" y="95805"/>
                    <a:pt x="197073" y="94211"/>
                  </a:cubicBezTo>
                  <a:cubicBezTo>
                    <a:pt x="91718" y="-22831"/>
                    <a:pt x="11998" y="24820"/>
                    <a:pt x="11257" y="25267"/>
                  </a:cubicBezTo>
                  <a:cubicBezTo>
                    <a:pt x="7909" y="27471"/>
                    <a:pt x="3404" y="26532"/>
                    <a:pt x="1211" y="23167"/>
                  </a:cubicBezTo>
                  <a:cubicBezTo>
                    <a:pt x="1152" y="23078"/>
                    <a:pt x="1092" y="22974"/>
                    <a:pt x="1033" y="22884"/>
                  </a:cubicBezTo>
                  <a:cubicBezTo>
                    <a:pt x="-1026" y="19340"/>
                    <a:pt x="85" y="14784"/>
                    <a:pt x="3552" y="12610"/>
                  </a:cubicBezTo>
                  <a:cubicBezTo>
                    <a:pt x="7108" y="10376"/>
                    <a:pt x="94534" y="-41891"/>
                    <a:pt x="208038" y="84234"/>
                  </a:cubicBezTo>
                  <a:cubicBezTo>
                    <a:pt x="210943" y="87123"/>
                    <a:pt x="210957" y="91844"/>
                    <a:pt x="208083" y="94762"/>
                  </a:cubicBezTo>
                  <a:cubicBezTo>
                    <a:pt x="208068" y="94777"/>
                    <a:pt x="208053" y="94792"/>
                    <a:pt x="208038" y="94807"/>
                  </a:cubicBezTo>
                  <a:cubicBezTo>
                    <a:pt x="206512" y="96102"/>
                    <a:pt x="204556" y="96802"/>
                    <a:pt x="202556" y="96743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7E4B4932-B455-48DA-A887-97905830BDDD}"/>
                </a:ext>
              </a:extLst>
            </p:cNvPr>
            <p:cNvSpPr/>
            <p:nvPr/>
          </p:nvSpPr>
          <p:spPr>
            <a:xfrm>
              <a:off x="9854408" y="2890043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01F9B634-9AF3-44CF-B128-928983D218EB}"/>
                </a:ext>
              </a:extLst>
            </p:cNvPr>
            <p:cNvSpPr/>
            <p:nvPr/>
          </p:nvSpPr>
          <p:spPr>
            <a:xfrm>
              <a:off x="9854408" y="2985791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74" y="3367"/>
                    <a:pt x="3349" y="79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00A2D07A-3EBF-4754-88D8-9B46142E0A6F}"/>
                </a:ext>
              </a:extLst>
            </p:cNvPr>
            <p:cNvSpPr/>
            <p:nvPr/>
          </p:nvSpPr>
          <p:spPr>
            <a:xfrm>
              <a:off x="9854408" y="3081688"/>
              <a:ext cx="434754" cy="14890"/>
            </a:xfrm>
            <a:custGeom>
              <a:avLst/>
              <a:gdLst>
                <a:gd name="connsiteX0" fmla="*/ 427346 w 434754"/>
                <a:gd name="connsiteY0" fmla="*/ 14891 h 14890"/>
                <a:gd name="connsiteX1" fmla="*/ 7409 w 434754"/>
                <a:gd name="connsiteY1" fmla="*/ 14891 h 14890"/>
                <a:gd name="connsiteX2" fmla="*/ 0 w 434754"/>
                <a:gd name="connsiteY2" fmla="*/ 7445 h 14890"/>
                <a:gd name="connsiteX3" fmla="*/ 7409 w 434754"/>
                <a:gd name="connsiteY3" fmla="*/ 0 h 14890"/>
                <a:gd name="connsiteX4" fmla="*/ 427346 w 434754"/>
                <a:gd name="connsiteY4" fmla="*/ 0 h 14890"/>
                <a:gd name="connsiteX5" fmla="*/ 434755 w 434754"/>
                <a:gd name="connsiteY5" fmla="*/ 7445 h 14890"/>
                <a:gd name="connsiteX6" fmla="*/ 427346 w 43475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754" h="14890">
                  <a:moveTo>
                    <a:pt x="427346" y="14891"/>
                  </a:moveTo>
                  <a:lnTo>
                    <a:pt x="7409" y="14891"/>
                  </a:lnTo>
                  <a:cubicBezTo>
                    <a:pt x="3349" y="14812"/>
                    <a:pt x="74" y="11524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427346" y="0"/>
                  </a:lnTo>
                  <a:cubicBezTo>
                    <a:pt x="431436" y="0"/>
                    <a:pt x="434755" y="3334"/>
                    <a:pt x="434755" y="7445"/>
                  </a:cubicBezTo>
                  <a:cubicBezTo>
                    <a:pt x="434755" y="11557"/>
                    <a:pt x="431436" y="14891"/>
                    <a:pt x="42734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36A3BF5B-EE40-4033-872A-051BE02C971B}"/>
                </a:ext>
              </a:extLst>
            </p:cNvPr>
            <p:cNvSpPr/>
            <p:nvPr/>
          </p:nvSpPr>
          <p:spPr>
            <a:xfrm>
              <a:off x="9854408" y="3177585"/>
              <a:ext cx="285835" cy="14890"/>
            </a:xfrm>
            <a:custGeom>
              <a:avLst/>
              <a:gdLst>
                <a:gd name="connsiteX0" fmla="*/ 278427 w 285835"/>
                <a:gd name="connsiteY0" fmla="*/ 14891 h 14890"/>
                <a:gd name="connsiteX1" fmla="*/ 7409 w 285835"/>
                <a:gd name="connsiteY1" fmla="*/ 14891 h 14890"/>
                <a:gd name="connsiteX2" fmla="*/ 0 w 285835"/>
                <a:gd name="connsiteY2" fmla="*/ 7445 h 14890"/>
                <a:gd name="connsiteX3" fmla="*/ 7409 w 285835"/>
                <a:gd name="connsiteY3" fmla="*/ 0 h 14890"/>
                <a:gd name="connsiteX4" fmla="*/ 278427 w 285835"/>
                <a:gd name="connsiteY4" fmla="*/ 0 h 14890"/>
                <a:gd name="connsiteX5" fmla="*/ 285836 w 285835"/>
                <a:gd name="connsiteY5" fmla="*/ 7445 h 14890"/>
                <a:gd name="connsiteX6" fmla="*/ 278427 w 285835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35" h="14890">
                  <a:moveTo>
                    <a:pt x="278427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278427" y="0"/>
                  </a:lnTo>
                  <a:cubicBezTo>
                    <a:pt x="282517" y="0"/>
                    <a:pt x="285836" y="3336"/>
                    <a:pt x="285836" y="7445"/>
                  </a:cubicBezTo>
                  <a:cubicBezTo>
                    <a:pt x="285836" y="11555"/>
                    <a:pt x="282517" y="14891"/>
                    <a:pt x="278427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F77EA655-66E6-4D1B-8474-D50AD29B8EC3}"/>
                </a:ext>
              </a:extLst>
            </p:cNvPr>
            <p:cNvSpPr/>
            <p:nvPr/>
          </p:nvSpPr>
          <p:spPr>
            <a:xfrm>
              <a:off x="9494779" y="4030978"/>
              <a:ext cx="14817" cy="76390"/>
            </a:xfrm>
            <a:custGeom>
              <a:avLst/>
              <a:gdLst>
                <a:gd name="connsiteX0" fmla="*/ 7409 w 14817"/>
                <a:gd name="connsiteY0" fmla="*/ 76390 h 76390"/>
                <a:gd name="connsiteX1" fmla="*/ 0 w 14817"/>
                <a:gd name="connsiteY1" fmla="*/ 68945 h 76390"/>
                <a:gd name="connsiteX2" fmla="*/ 0 w 14817"/>
                <a:gd name="connsiteY2" fmla="*/ 7445 h 76390"/>
                <a:gd name="connsiteX3" fmla="*/ 7409 w 14817"/>
                <a:gd name="connsiteY3" fmla="*/ 0 h 76390"/>
                <a:gd name="connsiteX4" fmla="*/ 14818 w 14817"/>
                <a:gd name="connsiteY4" fmla="*/ 7445 h 76390"/>
                <a:gd name="connsiteX5" fmla="*/ 14818 w 14817"/>
                <a:gd name="connsiteY5" fmla="*/ 68945 h 76390"/>
                <a:gd name="connsiteX6" fmla="*/ 7409 w 14817"/>
                <a:gd name="connsiteY6" fmla="*/ 76390 h 7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" h="76390">
                  <a:moveTo>
                    <a:pt x="7409" y="76390"/>
                  </a:moveTo>
                  <a:cubicBezTo>
                    <a:pt x="3349" y="76315"/>
                    <a:pt x="74" y="73025"/>
                    <a:pt x="0" y="68945"/>
                  </a:cubicBezTo>
                  <a:lnTo>
                    <a:pt x="0" y="7445"/>
                  </a:lnTo>
                  <a:cubicBezTo>
                    <a:pt x="0" y="3336"/>
                    <a:pt x="3319" y="0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68945"/>
                  </a:lnTo>
                  <a:cubicBezTo>
                    <a:pt x="14818" y="73054"/>
                    <a:pt x="11499" y="76390"/>
                    <a:pt x="7409" y="76390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0C5E91AA-D9DD-4A5D-9BA0-23AAB48D6A75}"/>
                </a:ext>
              </a:extLst>
            </p:cNvPr>
            <p:cNvSpPr/>
            <p:nvPr/>
          </p:nvSpPr>
          <p:spPr>
            <a:xfrm>
              <a:off x="8426117" y="2680976"/>
              <a:ext cx="613309" cy="367654"/>
            </a:xfrm>
            <a:custGeom>
              <a:avLst/>
              <a:gdLst>
                <a:gd name="connsiteX0" fmla="*/ 605901 w 613309"/>
                <a:gd name="connsiteY0" fmla="*/ 367654 h 367654"/>
                <a:gd name="connsiteX1" fmla="*/ 7409 w 613309"/>
                <a:gd name="connsiteY1" fmla="*/ 367654 h 367654"/>
                <a:gd name="connsiteX2" fmla="*/ 0 w 613309"/>
                <a:gd name="connsiteY2" fmla="*/ 360209 h 367654"/>
                <a:gd name="connsiteX3" fmla="*/ 0 w 613309"/>
                <a:gd name="connsiteY3" fmla="*/ 7445 h 367654"/>
                <a:gd name="connsiteX4" fmla="*/ 7409 w 613309"/>
                <a:gd name="connsiteY4" fmla="*/ 0 h 367654"/>
                <a:gd name="connsiteX5" fmla="*/ 14818 w 613309"/>
                <a:gd name="connsiteY5" fmla="*/ 7445 h 367654"/>
                <a:gd name="connsiteX6" fmla="*/ 14818 w 613309"/>
                <a:gd name="connsiteY6" fmla="*/ 352764 h 367654"/>
                <a:gd name="connsiteX7" fmla="*/ 605901 w 613309"/>
                <a:gd name="connsiteY7" fmla="*/ 352764 h 367654"/>
                <a:gd name="connsiteX8" fmla="*/ 613310 w 613309"/>
                <a:gd name="connsiteY8" fmla="*/ 360209 h 367654"/>
                <a:gd name="connsiteX9" fmla="*/ 605901 w 613309"/>
                <a:gd name="connsiteY9" fmla="*/ 367654 h 36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309" h="367654">
                  <a:moveTo>
                    <a:pt x="605901" y="367654"/>
                  </a:moveTo>
                  <a:lnTo>
                    <a:pt x="7409" y="367654"/>
                  </a:lnTo>
                  <a:cubicBezTo>
                    <a:pt x="3319" y="367654"/>
                    <a:pt x="0" y="364320"/>
                    <a:pt x="0" y="360209"/>
                  </a:cubicBezTo>
                  <a:lnTo>
                    <a:pt x="0" y="7445"/>
                  </a:lnTo>
                  <a:cubicBezTo>
                    <a:pt x="74" y="3367"/>
                    <a:pt x="3349" y="79"/>
                    <a:pt x="7409" y="0"/>
                  </a:cubicBezTo>
                  <a:cubicBezTo>
                    <a:pt x="11498" y="0"/>
                    <a:pt x="14818" y="3334"/>
                    <a:pt x="14818" y="7445"/>
                  </a:cubicBezTo>
                  <a:lnTo>
                    <a:pt x="14818" y="352764"/>
                  </a:lnTo>
                  <a:lnTo>
                    <a:pt x="605901" y="352764"/>
                  </a:lnTo>
                  <a:cubicBezTo>
                    <a:pt x="609991" y="352764"/>
                    <a:pt x="613310" y="356098"/>
                    <a:pt x="613310" y="360209"/>
                  </a:cubicBezTo>
                  <a:cubicBezTo>
                    <a:pt x="613310" y="364320"/>
                    <a:pt x="609991" y="367654"/>
                    <a:pt x="605901" y="367654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6B3A9051-EC69-43B5-9893-B7C1B6137D06}"/>
                </a:ext>
              </a:extLst>
            </p:cNvPr>
            <p:cNvSpPr/>
            <p:nvPr/>
          </p:nvSpPr>
          <p:spPr>
            <a:xfrm>
              <a:off x="8491167" y="2719722"/>
              <a:ext cx="439613" cy="274671"/>
            </a:xfrm>
            <a:custGeom>
              <a:avLst/>
              <a:gdLst>
                <a:gd name="connsiteX0" fmla="*/ 7409 w 439613"/>
                <a:gd name="connsiteY0" fmla="*/ 274557 h 274671"/>
                <a:gd name="connsiteX1" fmla="*/ 5335 w 439613"/>
                <a:gd name="connsiteY1" fmla="*/ 274557 h 274671"/>
                <a:gd name="connsiteX2" fmla="*/ 296 w 439613"/>
                <a:gd name="connsiteY2" fmla="*/ 265324 h 274671"/>
                <a:gd name="connsiteX3" fmla="*/ 129952 w 439613"/>
                <a:gd name="connsiteY3" fmla="*/ 113587 h 274671"/>
                <a:gd name="connsiteX4" fmla="*/ 206709 w 439613"/>
                <a:gd name="connsiteY4" fmla="*/ 149474 h 274671"/>
                <a:gd name="connsiteX5" fmla="*/ 271018 w 439613"/>
                <a:gd name="connsiteY5" fmla="*/ 195039 h 274671"/>
                <a:gd name="connsiteX6" fmla="*/ 273685 w 439613"/>
                <a:gd name="connsiteY6" fmla="*/ 195039 h 274671"/>
                <a:gd name="connsiteX7" fmla="*/ 425124 w 439613"/>
                <a:gd name="connsiteY7" fmla="*/ 5033 h 274671"/>
                <a:gd name="connsiteX8" fmla="*/ 434607 w 439613"/>
                <a:gd name="connsiteY8" fmla="*/ 416 h 274671"/>
                <a:gd name="connsiteX9" fmla="*/ 439201 w 439613"/>
                <a:gd name="connsiteY9" fmla="*/ 9947 h 274671"/>
                <a:gd name="connsiteX10" fmla="*/ 273537 w 439613"/>
                <a:gd name="connsiteY10" fmla="*/ 209930 h 274671"/>
                <a:gd name="connsiteX11" fmla="*/ 270426 w 439613"/>
                <a:gd name="connsiteY11" fmla="*/ 209930 h 274671"/>
                <a:gd name="connsiteX12" fmla="*/ 193669 w 439613"/>
                <a:gd name="connsiteY12" fmla="*/ 156621 h 274671"/>
                <a:gd name="connsiteX13" fmla="*/ 134398 w 439613"/>
                <a:gd name="connsiteY13" fmla="*/ 127882 h 274671"/>
                <a:gd name="connsiteX14" fmla="*/ 15114 w 439613"/>
                <a:gd name="connsiteY14" fmla="*/ 269643 h 274671"/>
                <a:gd name="connsiteX15" fmla="*/ 7409 w 439613"/>
                <a:gd name="connsiteY15" fmla="*/ 274557 h 27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613" h="274671">
                  <a:moveTo>
                    <a:pt x="7409" y="274557"/>
                  </a:moveTo>
                  <a:cubicBezTo>
                    <a:pt x="6727" y="274710"/>
                    <a:pt x="6016" y="274710"/>
                    <a:pt x="5335" y="274557"/>
                  </a:cubicBezTo>
                  <a:cubicBezTo>
                    <a:pt x="1408" y="273406"/>
                    <a:pt x="-844" y="269272"/>
                    <a:pt x="296" y="265324"/>
                  </a:cubicBezTo>
                  <a:cubicBezTo>
                    <a:pt x="1926" y="260112"/>
                    <a:pt x="40008" y="137412"/>
                    <a:pt x="129952" y="113587"/>
                  </a:cubicBezTo>
                  <a:cubicBezTo>
                    <a:pt x="180185" y="100185"/>
                    <a:pt x="193669" y="125350"/>
                    <a:pt x="206709" y="149474"/>
                  </a:cubicBezTo>
                  <a:cubicBezTo>
                    <a:pt x="219748" y="173597"/>
                    <a:pt x="230269" y="193253"/>
                    <a:pt x="271018" y="195039"/>
                  </a:cubicBezTo>
                  <a:lnTo>
                    <a:pt x="273685" y="195039"/>
                  </a:lnTo>
                  <a:cubicBezTo>
                    <a:pt x="358147" y="195039"/>
                    <a:pt x="424531" y="6968"/>
                    <a:pt x="425124" y="5033"/>
                  </a:cubicBezTo>
                  <a:cubicBezTo>
                    <a:pt x="426472" y="1127"/>
                    <a:pt x="430725" y="-940"/>
                    <a:pt x="434607" y="416"/>
                  </a:cubicBezTo>
                  <a:cubicBezTo>
                    <a:pt x="438489" y="1773"/>
                    <a:pt x="440549" y="6041"/>
                    <a:pt x="439201" y="9947"/>
                  </a:cubicBezTo>
                  <a:cubicBezTo>
                    <a:pt x="436237" y="18285"/>
                    <a:pt x="368520" y="209930"/>
                    <a:pt x="273537" y="209930"/>
                  </a:cubicBezTo>
                  <a:lnTo>
                    <a:pt x="270426" y="209930"/>
                  </a:lnTo>
                  <a:cubicBezTo>
                    <a:pt x="221230" y="207697"/>
                    <a:pt x="205968" y="180149"/>
                    <a:pt x="193669" y="156621"/>
                  </a:cubicBezTo>
                  <a:cubicBezTo>
                    <a:pt x="181370" y="133094"/>
                    <a:pt x="172628" y="117607"/>
                    <a:pt x="134398" y="127882"/>
                  </a:cubicBezTo>
                  <a:cubicBezTo>
                    <a:pt x="52307" y="149623"/>
                    <a:pt x="15855" y="268451"/>
                    <a:pt x="15114" y="269643"/>
                  </a:cubicBezTo>
                  <a:cubicBezTo>
                    <a:pt x="13973" y="272865"/>
                    <a:pt x="10802" y="274892"/>
                    <a:pt x="7409" y="274557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4EF84E3-6B29-4803-A861-F0EAA387562C}"/>
                </a:ext>
              </a:extLst>
            </p:cNvPr>
            <p:cNvSpPr/>
            <p:nvPr/>
          </p:nvSpPr>
          <p:spPr>
            <a:xfrm>
              <a:off x="9904047" y="3880283"/>
              <a:ext cx="259608" cy="260887"/>
            </a:xfrm>
            <a:custGeom>
              <a:avLst/>
              <a:gdLst>
                <a:gd name="connsiteX0" fmla="*/ 129804 w 259608"/>
                <a:gd name="connsiteY0" fmla="*/ 260887 h 260887"/>
                <a:gd name="connsiteX1" fmla="*/ 0 w 259608"/>
                <a:gd name="connsiteY1" fmla="*/ 130444 h 260887"/>
                <a:gd name="connsiteX2" fmla="*/ 129804 w 259608"/>
                <a:gd name="connsiteY2" fmla="*/ 0 h 260887"/>
                <a:gd name="connsiteX3" fmla="*/ 259608 w 259608"/>
                <a:gd name="connsiteY3" fmla="*/ 130444 h 260887"/>
                <a:gd name="connsiteX4" fmla="*/ 129804 w 259608"/>
                <a:gd name="connsiteY4" fmla="*/ 260887 h 260887"/>
                <a:gd name="connsiteX5" fmla="*/ 129804 w 259608"/>
                <a:gd name="connsiteY5" fmla="*/ 14891 h 260887"/>
                <a:gd name="connsiteX6" fmla="*/ 14818 w 259608"/>
                <a:gd name="connsiteY6" fmla="*/ 130444 h 260887"/>
                <a:gd name="connsiteX7" fmla="*/ 129804 w 259608"/>
                <a:gd name="connsiteY7" fmla="*/ 245997 h 260887"/>
                <a:gd name="connsiteX8" fmla="*/ 244791 w 259608"/>
                <a:gd name="connsiteY8" fmla="*/ 130444 h 260887"/>
                <a:gd name="connsiteX9" fmla="*/ 129804 w 259608"/>
                <a:gd name="connsiteY9" fmla="*/ 14891 h 26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608" h="260887">
                  <a:moveTo>
                    <a:pt x="129804" y="260887"/>
                  </a:moveTo>
                  <a:cubicBezTo>
                    <a:pt x="58115" y="260887"/>
                    <a:pt x="0" y="202485"/>
                    <a:pt x="0" y="130444"/>
                  </a:cubicBezTo>
                  <a:cubicBezTo>
                    <a:pt x="0" y="58402"/>
                    <a:pt x="58115" y="0"/>
                    <a:pt x="129804" y="0"/>
                  </a:cubicBezTo>
                  <a:cubicBezTo>
                    <a:pt x="201493" y="0"/>
                    <a:pt x="259608" y="58402"/>
                    <a:pt x="259608" y="130444"/>
                  </a:cubicBezTo>
                  <a:cubicBezTo>
                    <a:pt x="259520" y="202456"/>
                    <a:pt x="201463" y="260798"/>
                    <a:pt x="129804" y="260887"/>
                  </a:cubicBezTo>
                  <a:close/>
                  <a:moveTo>
                    <a:pt x="129804" y="14891"/>
                  </a:moveTo>
                  <a:cubicBezTo>
                    <a:pt x="66295" y="14891"/>
                    <a:pt x="14818" y="66622"/>
                    <a:pt x="14818" y="130444"/>
                  </a:cubicBezTo>
                  <a:cubicBezTo>
                    <a:pt x="14818" y="194266"/>
                    <a:pt x="66295" y="245997"/>
                    <a:pt x="129804" y="245997"/>
                  </a:cubicBezTo>
                  <a:cubicBezTo>
                    <a:pt x="193313" y="245997"/>
                    <a:pt x="244791" y="194266"/>
                    <a:pt x="244791" y="130444"/>
                  </a:cubicBezTo>
                  <a:cubicBezTo>
                    <a:pt x="244702" y="66666"/>
                    <a:pt x="193269" y="14980"/>
                    <a:pt x="129804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AB5638AD-F0D6-4EFB-8553-5BF93B49793A}"/>
                </a:ext>
              </a:extLst>
            </p:cNvPr>
            <p:cNvSpPr/>
            <p:nvPr/>
          </p:nvSpPr>
          <p:spPr>
            <a:xfrm>
              <a:off x="10026442" y="3880283"/>
              <a:ext cx="115784" cy="207429"/>
            </a:xfrm>
            <a:custGeom>
              <a:avLst/>
              <a:gdLst>
                <a:gd name="connsiteX0" fmla="*/ 108319 w 115784"/>
                <a:gd name="connsiteY0" fmla="*/ 207429 h 207429"/>
                <a:gd name="connsiteX1" fmla="*/ 104170 w 115784"/>
                <a:gd name="connsiteY1" fmla="*/ 206089 h 207429"/>
                <a:gd name="connsiteX2" fmla="*/ 3260 w 115784"/>
                <a:gd name="connsiteY2" fmla="*/ 136549 h 207429"/>
                <a:gd name="connsiteX3" fmla="*/ 1 w 115784"/>
                <a:gd name="connsiteY3" fmla="*/ 130444 h 207429"/>
                <a:gd name="connsiteX4" fmla="*/ 1 w 115784"/>
                <a:gd name="connsiteY4" fmla="*/ 7445 h 207429"/>
                <a:gd name="connsiteX5" fmla="*/ 7409 w 115784"/>
                <a:gd name="connsiteY5" fmla="*/ 0 h 207429"/>
                <a:gd name="connsiteX6" fmla="*/ 14818 w 115784"/>
                <a:gd name="connsiteY6" fmla="*/ 7445 h 207429"/>
                <a:gd name="connsiteX7" fmla="*/ 14818 w 115784"/>
                <a:gd name="connsiteY7" fmla="*/ 126572 h 207429"/>
                <a:gd name="connsiteX8" fmla="*/ 112616 w 115784"/>
                <a:gd name="connsiteY8" fmla="*/ 193879 h 207429"/>
                <a:gd name="connsiteX9" fmla="*/ 114453 w 115784"/>
                <a:gd name="connsiteY9" fmla="*/ 204243 h 207429"/>
                <a:gd name="connsiteX10" fmla="*/ 108319 w 115784"/>
                <a:gd name="connsiteY10" fmla="*/ 207429 h 2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84" h="207429">
                  <a:moveTo>
                    <a:pt x="108319" y="207429"/>
                  </a:moveTo>
                  <a:cubicBezTo>
                    <a:pt x="106837" y="207414"/>
                    <a:pt x="105385" y="206953"/>
                    <a:pt x="104170" y="206089"/>
                  </a:cubicBezTo>
                  <a:lnTo>
                    <a:pt x="3260" y="136549"/>
                  </a:lnTo>
                  <a:cubicBezTo>
                    <a:pt x="1201" y="135209"/>
                    <a:pt x="-29" y="132901"/>
                    <a:pt x="1" y="130444"/>
                  </a:cubicBezTo>
                  <a:lnTo>
                    <a:pt x="1" y="7445"/>
                  </a:lnTo>
                  <a:cubicBezTo>
                    <a:pt x="74" y="3365"/>
                    <a:pt x="3349" y="75"/>
                    <a:pt x="7409" y="0"/>
                  </a:cubicBezTo>
                  <a:cubicBezTo>
                    <a:pt x="11499" y="0"/>
                    <a:pt x="14818" y="3336"/>
                    <a:pt x="14818" y="7445"/>
                  </a:cubicBezTo>
                  <a:lnTo>
                    <a:pt x="14818" y="126572"/>
                  </a:lnTo>
                  <a:lnTo>
                    <a:pt x="112616" y="193879"/>
                  </a:lnTo>
                  <a:cubicBezTo>
                    <a:pt x="115965" y="196231"/>
                    <a:pt x="116795" y="200877"/>
                    <a:pt x="114453" y="204243"/>
                  </a:cubicBezTo>
                  <a:cubicBezTo>
                    <a:pt x="113060" y="206253"/>
                    <a:pt x="110764" y="207444"/>
                    <a:pt x="108319" y="207429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34CDB8E7-3692-4BAD-B522-BAA701482810}"/>
                </a:ext>
              </a:extLst>
            </p:cNvPr>
            <p:cNvSpPr/>
            <p:nvPr/>
          </p:nvSpPr>
          <p:spPr>
            <a:xfrm>
              <a:off x="9911713" y="4003249"/>
              <a:ext cx="129727" cy="41279"/>
            </a:xfrm>
            <a:custGeom>
              <a:avLst/>
              <a:gdLst>
                <a:gd name="connsiteX0" fmla="*/ 7449 w 129727"/>
                <a:gd name="connsiteY0" fmla="*/ 41130 h 41279"/>
                <a:gd name="connsiteX1" fmla="*/ 188 w 129727"/>
                <a:gd name="connsiteY1" fmla="*/ 35323 h 41279"/>
                <a:gd name="connsiteX2" fmla="*/ 5641 w 129727"/>
                <a:gd name="connsiteY2" fmla="*/ 26582 h 41279"/>
                <a:gd name="connsiteX3" fmla="*/ 5819 w 129727"/>
                <a:gd name="connsiteY3" fmla="*/ 26537 h 41279"/>
                <a:gd name="connsiteX4" fmla="*/ 120509 w 129727"/>
                <a:gd name="connsiteY4" fmla="*/ 181 h 41279"/>
                <a:gd name="connsiteX5" fmla="*/ 129548 w 129727"/>
                <a:gd name="connsiteY5" fmla="*/ 5988 h 41279"/>
                <a:gd name="connsiteX6" fmla="*/ 123768 w 129727"/>
                <a:gd name="connsiteY6" fmla="*/ 15072 h 41279"/>
                <a:gd name="connsiteX7" fmla="*/ 9079 w 129727"/>
                <a:gd name="connsiteY7" fmla="*/ 41279 h 4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7" h="41279">
                  <a:moveTo>
                    <a:pt x="7449" y="41130"/>
                  </a:moveTo>
                  <a:cubicBezTo>
                    <a:pt x="3966" y="41145"/>
                    <a:pt x="958" y="38733"/>
                    <a:pt x="188" y="35323"/>
                  </a:cubicBezTo>
                  <a:cubicBezTo>
                    <a:pt x="-716" y="31392"/>
                    <a:pt x="1729" y="27475"/>
                    <a:pt x="5641" y="26582"/>
                  </a:cubicBezTo>
                  <a:cubicBezTo>
                    <a:pt x="5700" y="26567"/>
                    <a:pt x="5759" y="26552"/>
                    <a:pt x="5819" y="26537"/>
                  </a:cubicBezTo>
                  <a:lnTo>
                    <a:pt x="120509" y="181"/>
                  </a:lnTo>
                  <a:cubicBezTo>
                    <a:pt x="124598" y="-728"/>
                    <a:pt x="128644" y="1878"/>
                    <a:pt x="129548" y="5988"/>
                  </a:cubicBezTo>
                  <a:cubicBezTo>
                    <a:pt x="130451" y="10098"/>
                    <a:pt x="127858" y="14163"/>
                    <a:pt x="123768" y="15072"/>
                  </a:cubicBezTo>
                  <a:lnTo>
                    <a:pt x="9079" y="41279"/>
                  </a:ln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DD238A49-11A4-4E04-90D3-BDFF9F2BB541}"/>
                </a:ext>
              </a:extLst>
            </p:cNvPr>
            <p:cNvSpPr/>
            <p:nvPr/>
          </p:nvSpPr>
          <p:spPr>
            <a:xfrm>
              <a:off x="8690023" y="4016385"/>
              <a:ext cx="189964" cy="14890"/>
            </a:xfrm>
            <a:custGeom>
              <a:avLst/>
              <a:gdLst>
                <a:gd name="connsiteX0" fmla="*/ 182556 w 189964"/>
                <a:gd name="connsiteY0" fmla="*/ 14891 h 14890"/>
                <a:gd name="connsiteX1" fmla="*/ 7409 w 189964"/>
                <a:gd name="connsiteY1" fmla="*/ 14891 h 14890"/>
                <a:gd name="connsiteX2" fmla="*/ 0 w 189964"/>
                <a:gd name="connsiteY2" fmla="*/ 7445 h 14890"/>
                <a:gd name="connsiteX3" fmla="*/ 7409 w 189964"/>
                <a:gd name="connsiteY3" fmla="*/ 0 h 14890"/>
                <a:gd name="connsiteX4" fmla="*/ 182556 w 189964"/>
                <a:gd name="connsiteY4" fmla="*/ 0 h 14890"/>
                <a:gd name="connsiteX5" fmla="*/ 189964 w 189964"/>
                <a:gd name="connsiteY5" fmla="*/ 7445 h 14890"/>
                <a:gd name="connsiteX6" fmla="*/ 182556 w 189964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64" h="14890">
                  <a:moveTo>
                    <a:pt x="182556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182556" y="0"/>
                  </a:lnTo>
                  <a:cubicBezTo>
                    <a:pt x="186645" y="0"/>
                    <a:pt x="189964" y="3336"/>
                    <a:pt x="189964" y="7445"/>
                  </a:cubicBezTo>
                  <a:cubicBezTo>
                    <a:pt x="189964" y="11555"/>
                    <a:pt x="186645" y="14891"/>
                    <a:pt x="182556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5D926151-4A0A-4517-B39B-ACA4A9216A7A}"/>
                </a:ext>
              </a:extLst>
            </p:cNvPr>
            <p:cNvSpPr/>
            <p:nvPr/>
          </p:nvSpPr>
          <p:spPr>
            <a:xfrm>
              <a:off x="8690023" y="4092477"/>
              <a:ext cx="126099" cy="14890"/>
            </a:xfrm>
            <a:custGeom>
              <a:avLst/>
              <a:gdLst>
                <a:gd name="connsiteX0" fmla="*/ 118691 w 126099"/>
                <a:gd name="connsiteY0" fmla="*/ 14891 h 14890"/>
                <a:gd name="connsiteX1" fmla="*/ 7409 w 126099"/>
                <a:gd name="connsiteY1" fmla="*/ 14891 h 14890"/>
                <a:gd name="connsiteX2" fmla="*/ 0 w 126099"/>
                <a:gd name="connsiteY2" fmla="*/ 7445 h 14890"/>
                <a:gd name="connsiteX3" fmla="*/ 7409 w 126099"/>
                <a:gd name="connsiteY3" fmla="*/ 0 h 14890"/>
                <a:gd name="connsiteX4" fmla="*/ 118691 w 126099"/>
                <a:gd name="connsiteY4" fmla="*/ 0 h 14890"/>
                <a:gd name="connsiteX5" fmla="*/ 126100 w 126099"/>
                <a:gd name="connsiteY5" fmla="*/ 7445 h 14890"/>
                <a:gd name="connsiteX6" fmla="*/ 118691 w 126099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99" h="14890">
                  <a:moveTo>
                    <a:pt x="118691" y="14891"/>
                  </a:moveTo>
                  <a:lnTo>
                    <a:pt x="7409" y="14891"/>
                  </a:lnTo>
                  <a:cubicBezTo>
                    <a:pt x="3319" y="14891"/>
                    <a:pt x="0" y="11555"/>
                    <a:pt x="0" y="7445"/>
                  </a:cubicBezTo>
                  <a:cubicBezTo>
                    <a:pt x="0" y="3336"/>
                    <a:pt x="3319" y="0"/>
                    <a:pt x="7409" y="0"/>
                  </a:cubicBezTo>
                  <a:lnTo>
                    <a:pt x="118691" y="0"/>
                  </a:lnTo>
                  <a:cubicBezTo>
                    <a:pt x="122780" y="0"/>
                    <a:pt x="126100" y="3336"/>
                    <a:pt x="126100" y="7445"/>
                  </a:cubicBezTo>
                  <a:cubicBezTo>
                    <a:pt x="126025" y="11526"/>
                    <a:pt x="122751" y="14816"/>
                    <a:pt x="118691" y="14891"/>
                  </a:cubicBezTo>
                  <a:close/>
                </a:path>
              </a:pathLst>
            </a:custGeom>
            <a:solidFill>
              <a:srgbClr val="D1D3D4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2FBB15D3-8800-42F2-9064-CF89781EBA00}"/>
                </a:ext>
              </a:extLst>
            </p:cNvPr>
            <p:cNvSpPr/>
            <p:nvPr/>
          </p:nvSpPr>
          <p:spPr>
            <a:xfrm>
              <a:off x="10433878" y="2506205"/>
              <a:ext cx="637106" cy="574987"/>
            </a:xfrm>
            <a:custGeom>
              <a:avLst/>
              <a:gdLst>
                <a:gd name="connsiteX0" fmla="*/ 151345 w 637106"/>
                <a:gd name="connsiteY0" fmla="*/ 535873 h 574987"/>
                <a:gd name="connsiteX1" fmla="*/ 125117 w 637106"/>
                <a:gd name="connsiteY1" fmla="*/ 476310 h 574987"/>
                <a:gd name="connsiteX2" fmla="*/ 65846 w 637106"/>
                <a:gd name="connsiteY2" fmla="*/ 448315 h 574987"/>
                <a:gd name="connsiteX3" fmla="*/ 57696 w 637106"/>
                <a:gd name="connsiteY3" fmla="*/ 378477 h 574987"/>
                <a:gd name="connsiteX4" fmla="*/ 10249 w 637106"/>
                <a:gd name="connsiteY4" fmla="*/ 241218 h 574987"/>
                <a:gd name="connsiteX5" fmla="*/ 66735 w 637106"/>
                <a:gd name="connsiteY5" fmla="*/ 189661 h 574987"/>
                <a:gd name="connsiteX6" fmla="*/ 54288 w 637106"/>
                <a:gd name="connsiteY6" fmla="*/ 173728 h 574987"/>
                <a:gd name="connsiteX7" fmla="*/ 107928 w 637106"/>
                <a:gd name="connsiteY7" fmla="*/ 56835 h 574987"/>
                <a:gd name="connsiteX8" fmla="*/ 242178 w 637106"/>
                <a:gd name="connsiteY8" fmla="*/ 52814 h 574987"/>
                <a:gd name="connsiteX9" fmla="*/ 254329 w 637106"/>
                <a:gd name="connsiteY9" fmla="*/ 20948 h 574987"/>
                <a:gd name="connsiteX10" fmla="*/ 287224 w 637106"/>
                <a:gd name="connsiteY10" fmla="*/ 7249 h 574987"/>
                <a:gd name="connsiteX11" fmla="*/ 465927 w 637106"/>
                <a:gd name="connsiteY11" fmla="*/ 20204 h 574987"/>
                <a:gd name="connsiteX12" fmla="*/ 520605 w 637106"/>
                <a:gd name="connsiteY12" fmla="*/ 79767 h 574987"/>
                <a:gd name="connsiteX13" fmla="*/ 623189 w 637106"/>
                <a:gd name="connsiteY13" fmla="*/ 152818 h 574987"/>
                <a:gd name="connsiteX14" fmla="*/ 605363 w 637106"/>
                <a:gd name="connsiteY14" fmla="*/ 223166 h 574987"/>
                <a:gd name="connsiteX15" fmla="*/ 608490 w 637106"/>
                <a:gd name="connsiteY15" fmla="*/ 369490 h 574987"/>
                <a:gd name="connsiteX16" fmla="*/ 557946 w 637106"/>
                <a:gd name="connsiteY16" fmla="*/ 398580 h 574987"/>
                <a:gd name="connsiteX17" fmla="*/ 572764 w 637106"/>
                <a:gd name="connsiteY17" fmla="*/ 404238 h 574987"/>
                <a:gd name="connsiteX18" fmla="*/ 516604 w 637106"/>
                <a:gd name="connsiteY18" fmla="*/ 526194 h 574987"/>
                <a:gd name="connsiteX19" fmla="*/ 380576 w 637106"/>
                <a:gd name="connsiteY19" fmla="*/ 521131 h 574987"/>
                <a:gd name="connsiteX20" fmla="*/ 342050 w 637106"/>
                <a:gd name="connsiteY20" fmla="*/ 571611 h 574987"/>
                <a:gd name="connsiteX21" fmla="*/ 274036 w 637106"/>
                <a:gd name="connsiteY21" fmla="*/ 569675 h 574987"/>
                <a:gd name="connsiteX22" fmla="*/ 210468 w 637106"/>
                <a:gd name="connsiteY22" fmla="*/ 548083 h 574987"/>
                <a:gd name="connsiteX23" fmla="*/ 151345 w 637106"/>
                <a:gd name="connsiteY23" fmla="*/ 535873 h 57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7106" h="574987">
                  <a:moveTo>
                    <a:pt x="151345" y="535873"/>
                  </a:moveTo>
                  <a:cubicBezTo>
                    <a:pt x="132704" y="522100"/>
                    <a:pt x="122731" y="499434"/>
                    <a:pt x="125117" y="476310"/>
                  </a:cubicBezTo>
                  <a:cubicBezTo>
                    <a:pt x="101334" y="481533"/>
                    <a:pt x="77018" y="470051"/>
                    <a:pt x="65846" y="448315"/>
                  </a:cubicBezTo>
                  <a:cubicBezTo>
                    <a:pt x="55532" y="426580"/>
                    <a:pt x="52658" y="402022"/>
                    <a:pt x="57696" y="378477"/>
                  </a:cubicBezTo>
                  <a:cubicBezTo>
                    <a:pt x="6871" y="353742"/>
                    <a:pt x="-14363" y="292289"/>
                    <a:pt x="10249" y="241218"/>
                  </a:cubicBezTo>
                  <a:cubicBezTo>
                    <a:pt x="21748" y="217351"/>
                    <a:pt x="41989" y="198877"/>
                    <a:pt x="66735" y="189661"/>
                  </a:cubicBezTo>
                  <a:cubicBezTo>
                    <a:pt x="60244" y="186714"/>
                    <a:pt x="55592" y="180765"/>
                    <a:pt x="54288" y="173728"/>
                  </a:cubicBezTo>
                  <a:cubicBezTo>
                    <a:pt x="40951" y="129056"/>
                    <a:pt x="67327" y="79022"/>
                    <a:pt x="107928" y="56835"/>
                  </a:cubicBezTo>
                  <a:cubicBezTo>
                    <a:pt x="150026" y="36168"/>
                    <a:pt x="198939" y="34704"/>
                    <a:pt x="242178" y="52814"/>
                  </a:cubicBezTo>
                  <a:cubicBezTo>
                    <a:pt x="239718" y="40722"/>
                    <a:pt x="244460" y="28289"/>
                    <a:pt x="254329" y="20948"/>
                  </a:cubicBezTo>
                  <a:cubicBezTo>
                    <a:pt x="264108" y="13924"/>
                    <a:pt x="275370" y="9239"/>
                    <a:pt x="287224" y="7249"/>
                  </a:cubicBezTo>
                  <a:cubicBezTo>
                    <a:pt x="346792" y="-5718"/>
                    <a:pt x="408819" y="-1221"/>
                    <a:pt x="465927" y="20204"/>
                  </a:cubicBezTo>
                  <a:cubicBezTo>
                    <a:pt x="493044" y="30478"/>
                    <a:pt x="522828" y="51176"/>
                    <a:pt x="520605" y="79767"/>
                  </a:cubicBezTo>
                  <a:cubicBezTo>
                    <a:pt x="569015" y="71471"/>
                    <a:pt x="614935" y="104177"/>
                    <a:pt x="623189" y="152818"/>
                  </a:cubicBezTo>
                  <a:cubicBezTo>
                    <a:pt x="627427" y="177747"/>
                    <a:pt x="620951" y="203309"/>
                    <a:pt x="605363" y="223166"/>
                  </a:cubicBezTo>
                  <a:cubicBezTo>
                    <a:pt x="646438" y="262707"/>
                    <a:pt x="647831" y="328217"/>
                    <a:pt x="608490" y="369490"/>
                  </a:cubicBezTo>
                  <a:cubicBezTo>
                    <a:pt x="594768" y="383872"/>
                    <a:pt x="577224" y="393972"/>
                    <a:pt x="557946" y="398580"/>
                  </a:cubicBezTo>
                  <a:cubicBezTo>
                    <a:pt x="559872" y="391879"/>
                    <a:pt x="570097" y="397835"/>
                    <a:pt x="572764" y="404238"/>
                  </a:cubicBezTo>
                  <a:cubicBezTo>
                    <a:pt x="590397" y="448910"/>
                    <a:pt x="557946" y="501177"/>
                    <a:pt x="516604" y="526194"/>
                  </a:cubicBezTo>
                  <a:cubicBezTo>
                    <a:pt x="475263" y="551211"/>
                    <a:pt x="415102" y="555976"/>
                    <a:pt x="380576" y="521131"/>
                  </a:cubicBezTo>
                  <a:cubicBezTo>
                    <a:pt x="380947" y="544904"/>
                    <a:pt x="364988" y="565808"/>
                    <a:pt x="342050" y="571611"/>
                  </a:cubicBezTo>
                  <a:cubicBezTo>
                    <a:pt x="319571" y="576695"/>
                    <a:pt x="296189" y="576029"/>
                    <a:pt x="274036" y="569675"/>
                  </a:cubicBezTo>
                  <a:cubicBezTo>
                    <a:pt x="251809" y="565059"/>
                    <a:pt x="231954" y="552997"/>
                    <a:pt x="210468" y="548083"/>
                  </a:cubicBezTo>
                  <a:cubicBezTo>
                    <a:pt x="188982" y="543169"/>
                    <a:pt x="170756" y="549870"/>
                    <a:pt x="151345" y="535873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04C88C25-32AF-4546-961F-565F81E526FC}"/>
                </a:ext>
              </a:extLst>
            </p:cNvPr>
            <p:cNvSpPr/>
            <p:nvPr/>
          </p:nvSpPr>
          <p:spPr>
            <a:xfrm>
              <a:off x="10426291" y="2498549"/>
              <a:ext cx="651753" cy="589763"/>
            </a:xfrm>
            <a:custGeom>
              <a:avLst/>
              <a:gdLst>
                <a:gd name="connsiteX0" fmla="*/ 323261 w 651753"/>
                <a:gd name="connsiteY0" fmla="*/ 589691 h 589763"/>
                <a:gd name="connsiteX1" fmla="*/ 279549 w 651753"/>
                <a:gd name="connsiteY1" fmla="*/ 584033 h 589763"/>
                <a:gd name="connsiteX2" fmla="*/ 245171 w 651753"/>
                <a:gd name="connsiteY2" fmla="*/ 572567 h 589763"/>
                <a:gd name="connsiteX3" fmla="*/ 215536 w 651753"/>
                <a:gd name="connsiteY3" fmla="*/ 562441 h 589763"/>
                <a:gd name="connsiteX4" fmla="*/ 195532 w 651753"/>
                <a:gd name="connsiteY4" fmla="*/ 560356 h 589763"/>
                <a:gd name="connsiteX5" fmla="*/ 154783 w 651753"/>
                <a:gd name="connsiteY5" fmla="*/ 549486 h 589763"/>
                <a:gd name="connsiteX6" fmla="*/ 154783 w 651753"/>
                <a:gd name="connsiteY6" fmla="*/ 549486 h 589763"/>
                <a:gd name="connsiteX7" fmla="*/ 125147 w 651753"/>
                <a:gd name="connsiteY7" fmla="*/ 492603 h 589763"/>
                <a:gd name="connsiteX8" fmla="*/ 66913 w 651753"/>
                <a:gd name="connsiteY8" fmla="*/ 459099 h 589763"/>
                <a:gd name="connsiteX9" fmla="*/ 56985 w 651753"/>
                <a:gd name="connsiteY9" fmla="*/ 389856 h 589763"/>
                <a:gd name="connsiteX10" fmla="*/ 13509 w 651753"/>
                <a:gd name="connsiteY10" fmla="*/ 240269 h 589763"/>
                <a:gd name="connsiteX11" fmla="*/ 60096 w 651753"/>
                <a:gd name="connsiteY11" fmla="*/ 194935 h 589763"/>
                <a:gd name="connsiteX12" fmla="*/ 54614 w 651753"/>
                <a:gd name="connsiteY12" fmla="*/ 183023 h 589763"/>
                <a:gd name="connsiteX13" fmla="*/ 111811 w 651753"/>
                <a:gd name="connsiteY13" fmla="*/ 57493 h 589763"/>
                <a:gd name="connsiteX14" fmla="*/ 241467 w 651753"/>
                <a:gd name="connsiteY14" fmla="*/ 49303 h 589763"/>
                <a:gd name="connsiteX15" fmla="*/ 257026 w 651753"/>
                <a:gd name="connsiteY15" fmla="*/ 22351 h 589763"/>
                <a:gd name="connsiteX16" fmla="*/ 293033 w 651753"/>
                <a:gd name="connsiteY16" fmla="*/ 7460 h 589763"/>
                <a:gd name="connsiteX17" fmla="*/ 475885 w 651753"/>
                <a:gd name="connsiteY17" fmla="*/ 20564 h 589763"/>
                <a:gd name="connsiteX18" fmla="*/ 535157 w 651753"/>
                <a:gd name="connsiteY18" fmla="*/ 79382 h 589763"/>
                <a:gd name="connsiteX19" fmla="*/ 638363 w 651753"/>
                <a:gd name="connsiteY19" fmla="*/ 169354 h 589763"/>
                <a:gd name="connsiteX20" fmla="*/ 622285 w 651753"/>
                <a:gd name="connsiteY20" fmla="*/ 230226 h 589763"/>
                <a:gd name="connsiteX21" fmla="*/ 616536 w 651753"/>
                <a:gd name="connsiteY21" fmla="*/ 386798 h 589763"/>
                <a:gd name="connsiteX22" fmla="*/ 585685 w 651753"/>
                <a:gd name="connsiteY22" fmla="*/ 407129 h 589763"/>
                <a:gd name="connsiteX23" fmla="*/ 586722 w 651753"/>
                <a:gd name="connsiteY23" fmla="*/ 409363 h 589763"/>
                <a:gd name="connsiteX24" fmla="*/ 527451 w 651753"/>
                <a:gd name="connsiteY24" fmla="*/ 540254 h 589763"/>
                <a:gd name="connsiteX25" fmla="*/ 394090 w 651753"/>
                <a:gd name="connsiteY25" fmla="*/ 543976 h 589763"/>
                <a:gd name="connsiteX26" fmla="*/ 351267 w 651753"/>
                <a:gd name="connsiteY26" fmla="*/ 586564 h 589763"/>
                <a:gd name="connsiteX27" fmla="*/ 323261 w 651753"/>
                <a:gd name="connsiteY27" fmla="*/ 589691 h 589763"/>
                <a:gd name="connsiteX28" fmla="*/ 132704 w 651753"/>
                <a:gd name="connsiteY28" fmla="*/ 475478 h 589763"/>
                <a:gd name="connsiteX29" fmla="*/ 137298 w 651753"/>
                <a:gd name="connsiteY29" fmla="*/ 477116 h 589763"/>
                <a:gd name="connsiteX30" fmla="*/ 139965 w 651753"/>
                <a:gd name="connsiteY30" fmla="*/ 483668 h 589763"/>
                <a:gd name="connsiteX31" fmla="*/ 163229 w 651753"/>
                <a:gd name="connsiteY31" fmla="*/ 536829 h 589763"/>
                <a:gd name="connsiteX32" fmla="*/ 163229 w 651753"/>
                <a:gd name="connsiteY32" fmla="*/ 536829 h 589763"/>
                <a:gd name="connsiteX33" fmla="*/ 196421 w 651753"/>
                <a:gd name="connsiteY33" fmla="*/ 545465 h 589763"/>
                <a:gd name="connsiteX34" fmla="*/ 219240 w 651753"/>
                <a:gd name="connsiteY34" fmla="*/ 547997 h 589763"/>
                <a:gd name="connsiteX35" fmla="*/ 250654 w 651753"/>
                <a:gd name="connsiteY35" fmla="*/ 558718 h 589763"/>
                <a:gd name="connsiteX36" fmla="*/ 282512 w 651753"/>
                <a:gd name="connsiteY36" fmla="*/ 569440 h 589763"/>
                <a:gd name="connsiteX37" fmla="*/ 346822 w 651753"/>
                <a:gd name="connsiteY37" fmla="*/ 571524 h 589763"/>
                <a:gd name="connsiteX38" fmla="*/ 380162 w 651753"/>
                <a:gd name="connsiteY38" fmla="*/ 530128 h 589763"/>
                <a:gd name="connsiteX39" fmla="*/ 384311 w 651753"/>
                <a:gd name="connsiteY39" fmla="*/ 522533 h 589763"/>
                <a:gd name="connsiteX40" fmla="*/ 392757 w 651753"/>
                <a:gd name="connsiteY40" fmla="*/ 524022 h 589763"/>
                <a:gd name="connsiteX41" fmla="*/ 519894 w 651753"/>
                <a:gd name="connsiteY41" fmla="*/ 527894 h 589763"/>
                <a:gd name="connsiteX42" fmla="*/ 572793 w 651753"/>
                <a:gd name="connsiteY42" fmla="*/ 415022 h 589763"/>
                <a:gd name="connsiteX43" fmla="*/ 571164 w 651753"/>
                <a:gd name="connsiteY43" fmla="*/ 412788 h 589763"/>
                <a:gd name="connsiteX44" fmla="*/ 566866 w 651753"/>
                <a:gd name="connsiteY44" fmla="*/ 413979 h 589763"/>
                <a:gd name="connsiteX45" fmla="*/ 559754 w 651753"/>
                <a:gd name="connsiteY45" fmla="*/ 411895 h 589763"/>
                <a:gd name="connsiteX46" fmla="*/ 557976 w 651753"/>
                <a:gd name="connsiteY46" fmla="*/ 404598 h 589763"/>
                <a:gd name="connsiteX47" fmla="*/ 568348 w 651753"/>
                <a:gd name="connsiteY47" fmla="*/ 396259 h 589763"/>
                <a:gd name="connsiteX48" fmla="*/ 572349 w 651753"/>
                <a:gd name="connsiteY48" fmla="*/ 396259 h 589763"/>
                <a:gd name="connsiteX49" fmla="*/ 633547 w 651753"/>
                <a:gd name="connsiteY49" fmla="*/ 330591 h 589763"/>
                <a:gd name="connsiteX50" fmla="*/ 607319 w 651753"/>
                <a:gd name="connsiteY50" fmla="*/ 236034 h 589763"/>
                <a:gd name="connsiteX51" fmla="*/ 606578 w 651753"/>
                <a:gd name="connsiteY51" fmla="*/ 226057 h 589763"/>
                <a:gd name="connsiteX52" fmla="*/ 591686 w 651753"/>
                <a:gd name="connsiteY52" fmla="*/ 110778 h 589763"/>
                <a:gd name="connsiteX53" fmla="*/ 528933 w 651753"/>
                <a:gd name="connsiteY53" fmla="*/ 94720 h 589763"/>
                <a:gd name="connsiteX54" fmla="*/ 520398 w 651753"/>
                <a:gd name="connsiteY54" fmla="*/ 88250 h 589763"/>
                <a:gd name="connsiteX55" fmla="*/ 520339 w 651753"/>
                <a:gd name="connsiteY55" fmla="*/ 86828 h 589763"/>
                <a:gd name="connsiteX56" fmla="*/ 470402 w 651753"/>
                <a:gd name="connsiteY56" fmla="*/ 34263 h 589763"/>
                <a:gd name="connsiteX57" fmla="*/ 295997 w 651753"/>
                <a:gd name="connsiteY57" fmla="*/ 21606 h 589763"/>
                <a:gd name="connsiteX58" fmla="*/ 266361 w 651753"/>
                <a:gd name="connsiteY58" fmla="*/ 33816 h 589763"/>
                <a:gd name="connsiteX59" fmla="*/ 256729 w 651753"/>
                <a:gd name="connsiteY59" fmla="*/ 57791 h 589763"/>
                <a:gd name="connsiteX60" fmla="*/ 254655 w 651753"/>
                <a:gd name="connsiteY60" fmla="*/ 65236 h 589763"/>
                <a:gd name="connsiteX61" fmla="*/ 247098 w 651753"/>
                <a:gd name="connsiteY61" fmla="*/ 66874 h 589763"/>
                <a:gd name="connsiteX62" fmla="*/ 118923 w 651753"/>
                <a:gd name="connsiteY62" fmla="*/ 70299 h 589763"/>
                <a:gd name="connsiteX63" fmla="*/ 68839 w 651753"/>
                <a:gd name="connsiteY63" fmla="*/ 178555 h 589763"/>
                <a:gd name="connsiteX64" fmla="*/ 76248 w 651753"/>
                <a:gd name="connsiteY64" fmla="*/ 189574 h 589763"/>
                <a:gd name="connsiteX65" fmla="*/ 81582 w 651753"/>
                <a:gd name="connsiteY65" fmla="*/ 196424 h 589763"/>
                <a:gd name="connsiteX66" fmla="*/ 76693 w 651753"/>
                <a:gd name="connsiteY66" fmla="*/ 203721 h 589763"/>
                <a:gd name="connsiteX67" fmla="*/ 20815 w 651753"/>
                <a:gd name="connsiteY67" fmla="*/ 326243 h 589763"/>
                <a:gd name="connsiteX68" fmla="*/ 68395 w 651753"/>
                <a:gd name="connsiteY68" fmla="*/ 378837 h 589763"/>
                <a:gd name="connsiteX69" fmla="*/ 72395 w 651753"/>
                <a:gd name="connsiteY69" fmla="*/ 386729 h 589763"/>
                <a:gd name="connsiteX70" fmla="*/ 79804 w 651753"/>
                <a:gd name="connsiteY70" fmla="*/ 451802 h 589763"/>
                <a:gd name="connsiteX71" fmla="*/ 130629 w 651753"/>
                <a:gd name="connsiteY71" fmla="*/ 476223 h 589763"/>
                <a:gd name="connsiteX72" fmla="*/ 132704 w 651753"/>
                <a:gd name="connsiteY72" fmla="*/ 476074 h 5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51753" h="589763">
                  <a:moveTo>
                    <a:pt x="323261" y="589691"/>
                  </a:moveTo>
                  <a:cubicBezTo>
                    <a:pt x="308533" y="589304"/>
                    <a:pt x="293892" y="587407"/>
                    <a:pt x="279549" y="584033"/>
                  </a:cubicBezTo>
                  <a:cubicBezTo>
                    <a:pt x="267783" y="581200"/>
                    <a:pt x="256285" y="577364"/>
                    <a:pt x="245171" y="572567"/>
                  </a:cubicBezTo>
                  <a:cubicBezTo>
                    <a:pt x="235569" y="568428"/>
                    <a:pt x="225656" y="565042"/>
                    <a:pt x="215536" y="562441"/>
                  </a:cubicBezTo>
                  <a:cubicBezTo>
                    <a:pt x="208942" y="561150"/>
                    <a:pt x="202244" y="560453"/>
                    <a:pt x="195532" y="560356"/>
                  </a:cubicBezTo>
                  <a:cubicBezTo>
                    <a:pt x="181143" y="561141"/>
                    <a:pt x="166889" y="557336"/>
                    <a:pt x="154783" y="549486"/>
                  </a:cubicBezTo>
                  <a:lnTo>
                    <a:pt x="154783" y="549486"/>
                  </a:lnTo>
                  <a:cubicBezTo>
                    <a:pt x="136705" y="536132"/>
                    <a:pt x="125769" y="515142"/>
                    <a:pt x="125147" y="492603"/>
                  </a:cubicBezTo>
                  <a:cubicBezTo>
                    <a:pt x="100905" y="493733"/>
                    <a:pt x="78219" y="480674"/>
                    <a:pt x="66913" y="459099"/>
                  </a:cubicBezTo>
                  <a:cubicBezTo>
                    <a:pt x="56199" y="437717"/>
                    <a:pt x="52717" y="413407"/>
                    <a:pt x="56985" y="389856"/>
                  </a:cubicBezTo>
                  <a:cubicBezTo>
                    <a:pt x="3878" y="360612"/>
                    <a:pt x="-15593" y="293641"/>
                    <a:pt x="13509" y="240269"/>
                  </a:cubicBezTo>
                  <a:cubicBezTo>
                    <a:pt x="24134" y="220784"/>
                    <a:pt x="40374" y="204982"/>
                    <a:pt x="60096" y="194935"/>
                  </a:cubicBezTo>
                  <a:cubicBezTo>
                    <a:pt x="57667" y="191277"/>
                    <a:pt x="55815" y="187258"/>
                    <a:pt x="54614" y="183023"/>
                  </a:cubicBezTo>
                  <a:cubicBezTo>
                    <a:pt x="40982" y="138350"/>
                    <a:pt x="66024" y="82658"/>
                    <a:pt x="111811" y="57493"/>
                  </a:cubicBezTo>
                  <a:cubicBezTo>
                    <a:pt x="152130" y="37171"/>
                    <a:pt x="198940" y="34214"/>
                    <a:pt x="241467" y="49303"/>
                  </a:cubicBezTo>
                  <a:cubicBezTo>
                    <a:pt x="243260" y="38733"/>
                    <a:pt x="248787" y="29168"/>
                    <a:pt x="257026" y="22351"/>
                  </a:cubicBezTo>
                  <a:cubicBezTo>
                    <a:pt x="267679" y="14577"/>
                    <a:pt x="280023" y="9471"/>
                    <a:pt x="293033" y="7460"/>
                  </a:cubicBezTo>
                  <a:cubicBezTo>
                    <a:pt x="353979" y="-5838"/>
                    <a:pt x="417429" y="-1290"/>
                    <a:pt x="475885" y="20564"/>
                  </a:cubicBezTo>
                  <a:cubicBezTo>
                    <a:pt x="511003" y="33816"/>
                    <a:pt x="532489" y="55408"/>
                    <a:pt x="535157" y="79382"/>
                  </a:cubicBezTo>
                  <a:cubicBezTo>
                    <a:pt x="588382" y="75587"/>
                    <a:pt x="634584" y="115869"/>
                    <a:pt x="638363" y="169354"/>
                  </a:cubicBezTo>
                  <a:cubicBezTo>
                    <a:pt x="639889" y="190877"/>
                    <a:pt x="634228" y="212295"/>
                    <a:pt x="622285" y="230226"/>
                  </a:cubicBezTo>
                  <a:cubicBezTo>
                    <a:pt x="663716" y="275057"/>
                    <a:pt x="661152" y="345157"/>
                    <a:pt x="616536" y="386798"/>
                  </a:cubicBezTo>
                  <a:cubicBezTo>
                    <a:pt x="607467" y="395269"/>
                    <a:pt x="597036" y="402143"/>
                    <a:pt x="585685" y="407129"/>
                  </a:cubicBezTo>
                  <a:cubicBezTo>
                    <a:pt x="586085" y="407844"/>
                    <a:pt x="586441" y="408592"/>
                    <a:pt x="586722" y="409363"/>
                  </a:cubicBezTo>
                  <a:cubicBezTo>
                    <a:pt x="606282" y="459545"/>
                    <a:pt x="570867" y="514343"/>
                    <a:pt x="527451" y="540254"/>
                  </a:cubicBezTo>
                  <a:cubicBezTo>
                    <a:pt x="488332" y="563781"/>
                    <a:pt x="432469" y="571226"/>
                    <a:pt x="394090" y="543976"/>
                  </a:cubicBezTo>
                  <a:cubicBezTo>
                    <a:pt x="387941" y="564558"/>
                    <a:pt x="371804" y="580596"/>
                    <a:pt x="351267" y="586564"/>
                  </a:cubicBezTo>
                  <a:cubicBezTo>
                    <a:pt x="342139" y="589009"/>
                    <a:pt x="332700" y="590063"/>
                    <a:pt x="323261" y="589691"/>
                  </a:cubicBezTo>
                  <a:close/>
                  <a:moveTo>
                    <a:pt x="132704" y="475478"/>
                  </a:moveTo>
                  <a:cubicBezTo>
                    <a:pt x="134393" y="475422"/>
                    <a:pt x="136023" y="476007"/>
                    <a:pt x="137298" y="477116"/>
                  </a:cubicBezTo>
                  <a:cubicBezTo>
                    <a:pt x="139224" y="478708"/>
                    <a:pt x="140232" y="481173"/>
                    <a:pt x="139965" y="483668"/>
                  </a:cubicBezTo>
                  <a:cubicBezTo>
                    <a:pt x="137831" y="504273"/>
                    <a:pt x="146677" y="524478"/>
                    <a:pt x="163229" y="536829"/>
                  </a:cubicBezTo>
                  <a:lnTo>
                    <a:pt x="163229" y="536829"/>
                  </a:lnTo>
                  <a:cubicBezTo>
                    <a:pt x="173082" y="543199"/>
                    <a:pt x="184729" y="546226"/>
                    <a:pt x="196421" y="545465"/>
                  </a:cubicBezTo>
                  <a:cubicBezTo>
                    <a:pt x="204096" y="545546"/>
                    <a:pt x="211742" y="546394"/>
                    <a:pt x="219240" y="547997"/>
                  </a:cubicBezTo>
                  <a:cubicBezTo>
                    <a:pt x="229983" y="550717"/>
                    <a:pt x="240489" y="554303"/>
                    <a:pt x="250654" y="558718"/>
                  </a:cubicBezTo>
                  <a:cubicBezTo>
                    <a:pt x="260938" y="563223"/>
                    <a:pt x="271606" y="566810"/>
                    <a:pt x="282512" y="569440"/>
                  </a:cubicBezTo>
                  <a:cubicBezTo>
                    <a:pt x="303450" y="575460"/>
                    <a:pt x="325543" y="576176"/>
                    <a:pt x="346822" y="571524"/>
                  </a:cubicBezTo>
                  <a:cubicBezTo>
                    <a:pt x="365967" y="566886"/>
                    <a:pt x="379643" y="549915"/>
                    <a:pt x="380162" y="530128"/>
                  </a:cubicBezTo>
                  <a:cubicBezTo>
                    <a:pt x="379836" y="526974"/>
                    <a:pt x="381481" y="523947"/>
                    <a:pt x="384311" y="522533"/>
                  </a:cubicBezTo>
                  <a:cubicBezTo>
                    <a:pt x="387156" y="521175"/>
                    <a:pt x="390549" y="521773"/>
                    <a:pt x="392757" y="524022"/>
                  </a:cubicBezTo>
                  <a:cubicBezTo>
                    <a:pt x="425504" y="556931"/>
                    <a:pt x="481664" y="550826"/>
                    <a:pt x="519894" y="527894"/>
                  </a:cubicBezTo>
                  <a:cubicBezTo>
                    <a:pt x="558124" y="504962"/>
                    <a:pt x="588797" y="456120"/>
                    <a:pt x="572793" y="415022"/>
                  </a:cubicBezTo>
                  <a:cubicBezTo>
                    <a:pt x="572394" y="414177"/>
                    <a:pt x="571845" y="413418"/>
                    <a:pt x="571164" y="412788"/>
                  </a:cubicBezTo>
                  <a:lnTo>
                    <a:pt x="566866" y="413979"/>
                  </a:lnTo>
                  <a:cubicBezTo>
                    <a:pt x="564288" y="414611"/>
                    <a:pt x="561577" y="413817"/>
                    <a:pt x="559754" y="411895"/>
                  </a:cubicBezTo>
                  <a:cubicBezTo>
                    <a:pt x="557946" y="409933"/>
                    <a:pt x="557279" y="407176"/>
                    <a:pt x="557976" y="404598"/>
                  </a:cubicBezTo>
                  <a:cubicBezTo>
                    <a:pt x="559265" y="399846"/>
                    <a:pt x="563458" y="396475"/>
                    <a:pt x="568348" y="396259"/>
                  </a:cubicBezTo>
                  <a:cubicBezTo>
                    <a:pt x="569667" y="396042"/>
                    <a:pt x="571030" y="396042"/>
                    <a:pt x="572349" y="396259"/>
                  </a:cubicBezTo>
                  <a:cubicBezTo>
                    <a:pt x="602000" y="385422"/>
                    <a:pt x="624730" y="361031"/>
                    <a:pt x="633547" y="330591"/>
                  </a:cubicBezTo>
                  <a:cubicBezTo>
                    <a:pt x="642186" y="296628"/>
                    <a:pt x="632198" y="260611"/>
                    <a:pt x="607319" y="236034"/>
                  </a:cubicBezTo>
                  <a:cubicBezTo>
                    <a:pt x="604682" y="233337"/>
                    <a:pt x="604370" y="229119"/>
                    <a:pt x="606578" y="226057"/>
                  </a:cubicBezTo>
                  <a:cubicBezTo>
                    <a:pt x="634140" y="190093"/>
                    <a:pt x="627486" y="138481"/>
                    <a:pt x="591686" y="110778"/>
                  </a:cubicBezTo>
                  <a:cubicBezTo>
                    <a:pt x="573861" y="96977"/>
                    <a:pt x="551160" y="91168"/>
                    <a:pt x="528933" y="94720"/>
                  </a:cubicBezTo>
                  <a:cubicBezTo>
                    <a:pt x="524799" y="95301"/>
                    <a:pt x="520976" y="92404"/>
                    <a:pt x="520398" y="88250"/>
                  </a:cubicBezTo>
                  <a:cubicBezTo>
                    <a:pt x="520339" y="87779"/>
                    <a:pt x="520309" y="87303"/>
                    <a:pt x="520339" y="86828"/>
                  </a:cubicBezTo>
                  <a:cubicBezTo>
                    <a:pt x="522117" y="62705"/>
                    <a:pt x="495741" y="43793"/>
                    <a:pt x="470402" y="34263"/>
                  </a:cubicBezTo>
                  <a:cubicBezTo>
                    <a:pt x="414673" y="13379"/>
                    <a:pt x="354142" y="8986"/>
                    <a:pt x="295997" y="21606"/>
                  </a:cubicBezTo>
                  <a:cubicBezTo>
                    <a:pt x="285328" y="23369"/>
                    <a:pt x="275192" y="27544"/>
                    <a:pt x="266361" y="33816"/>
                  </a:cubicBezTo>
                  <a:cubicBezTo>
                    <a:pt x="258937" y="39371"/>
                    <a:pt x="255233" y="48618"/>
                    <a:pt x="256729" y="57791"/>
                  </a:cubicBezTo>
                  <a:cubicBezTo>
                    <a:pt x="257515" y="60467"/>
                    <a:pt x="256699" y="63357"/>
                    <a:pt x="254655" y="65236"/>
                  </a:cubicBezTo>
                  <a:cubicBezTo>
                    <a:pt x="252625" y="67133"/>
                    <a:pt x="249721" y="67762"/>
                    <a:pt x="247098" y="66874"/>
                  </a:cubicBezTo>
                  <a:cubicBezTo>
                    <a:pt x="205874" y="49449"/>
                    <a:pt x="159169" y="50697"/>
                    <a:pt x="118923" y="70299"/>
                  </a:cubicBezTo>
                  <a:cubicBezTo>
                    <a:pt x="79064" y="92189"/>
                    <a:pt x="57133" y="139839"/>
                    <a:pt x="68839" y="178555"/>
                  </a:cubicBezTo>
                  <a:cubicBezTo>
                    <a:pt x="69876" y="182129"/>
                    <a:pt x="72395" y="188383"/>
                    <a:pt x="76248" y="189574"/>
                  </a:cubicBezTo>
                  <a:cubicBezTo>
                    <a:pt x="79301" y="190468"/>
                    <a:pt x="81449" y="193226"/>
                    <a:pt x="81582" y="196424"/>
                  </a:cubicBezTo>
                  <a:cubicBezTo>
                    <a:pt x="81612" y="199641"/>
                    <a:pt x="79671" y="202546"/>
                    <a:pt x="76693" y="203721"/>
                  </a:cubicBezTo>
                  <a:cubicBezTo>
                    <a:pt x="27601" y="222048"/>
                    <a:pt x="2574" y="276903"/>
                    <a:pt x="20815" y="326243"/>
                  </a:cubicBezTo>
                  <a:cubicBezTo>
                    <a:pt x="29335" y="349285"/>
                    <a:pt x="46375" y="368127"/>
                    <a:pt x="68395" y="378837"/>
                  </a:cubicBezTo>
                  <a:cubicBezTo>
                    <a:pt x="71388" y="380220"/>
                    <a:pt x="73048" y="383484"/>
                    <a:pt x="72395" y="386729"/>
                  </a:cubicBezTo>
                  <a:cubicBezTo>
                    <a:pt x="67535" y="408641"/>
                    <a:pt x="70143" y="431561"/>
                    <a:pt x="79804" y="451802"/>
                  </a:cubicBezTo>
                  <a:cubicBezTo>
                    <a:pt x="89317" y="470535"/>
                    <a:pt x="110151" y="480540"/>
                    <a:pt x="130629" y="476223"/>
                  </a:cubicBezTo>
                  <a:cubicBezTo>
                    <a:pt x="131311" y="476053"/>
                    <a:pt x="132008" y="476004"/>
                    <a:pt x="132704" y="4760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AC25842B-16FC-4098-AE96-9D02921BCCC6}"/>
                </a:ext>
              </a:extLst>
            </p:cNvPr>
            <p:cNvSpPr/>
            <p:nvPr/>
          </p:nvSpPr>
          <p:spPr>
            <a:xfrm>
              <a:off x="10203327" y="3217194"/>
              <a:ext cx="291951" cy="763240"/>
            </a:xfrm>
            <a:custGeom>
              <a:avLst/>
              <a:gdLst>
                <a:gd name="connsiteX0" fmla="*/ 291952 w 291951"/>
                <a:gd name="connsiteY0" fmla="*/ 0 h 763240"/>
                <a:gd name="connsiteX1" fmla="*/ 4931 w 291951"/>
                <a:gd name="connsiteY1" fmla="*/ 536070 h 763240"/>
                <a:gd name="connsiteX2" fmla="*/ 179336 w 291951"/>
                <a:gd name="connsiteY2" fmla="*/ 756305 h 763240"/>
                <a:gd name="connsiteX3" fmla="*/ 291952 w 291951"/>
                <a:gd name="connsiteY3" fmla="*/ 0 h 7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951" h="763240">
                  <a:moveTo>
                    <a:pt x="291952" y="0"/>
                  </a:moveTo>
                  <a:cubicBezTo>
                    <a:pt x="291952" y="0"/>
                    <a:pt x="38864" y="456255"/>
                    <a:pt x="4931" y="536070"/>
                  </a:cubicBezTo>
                  <a:cubicBezTo>
                    <a:pt x="-29002" y="615885"/>
                    <a:pt x="121251" y="801275"/>
                    <a:pt x="179336" y="756305"/>
                  </a:cubicBezTo>
                  <a:cubicBezTo>
                    <a:pt x="237422" y="711335"/>
                    <a:pt x="291952" y="0"/>
                    <a:pt x="291952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8D33BF2A-0F85-44C7-825F-20CD2CC7DFB6}"/>
                </a:ext>
              </a:extLst>
            </p:cNvPr>
            <p:cNvSpPr/>
            <p:nvPr/>
          </p:nvSpPr>
          <p:spPr>
            <a:xfrm>
              <a:off x="10940258" y="5524975"/>
              <a:ext cx="221939" cy="328342"/>
            </a:xfrm>
            <a:custGeom>
              <a:avLst/>
              <a:gdLst>
                <a:gd name="connsiteX0" fmla="*/ 40008 w 221939"/>
                <a:gd name="connsiteY0" fmla="*/ 71773 h 328342"/>
                <a:gd name="connsiteX1" fmla="*/ 34970 w 221939"/>
                <a:gd name="connsiteY1" fmla="*/ 164543 h 328342"/>
                <a:gd name="connsiteX2" fmla="*/ 0 w 221939"/>
                <a:gd name="connsiteY2" fmla="*/ 283670 h 328342"/>
                <a:gd name="connsiteX3" fmla="*/ 94834 w 221939"/>
                <a:gd name="connsiteY3" fmla="*/ 328343 h 328342"/>
                <a:gd name="connsiteX4" fmla="*/ 221378 w 221939"/>
                <a:gd name="connsiteY4" fmla="*/ 259547 h 328342"/>
                <a:gd name="connsiteX5" fmla="*/ 173073 w 221939"/>
                <a:gd name="connsiteY5" fmla="*/ 0 h 3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39" h="328342">
                  <a:moveTo>
                    <a:pt x="40008" y="71773"/>
                  </a:moveTo>
                  <a:cubicBezTo>
                    <a:pt x="40008" y="71773"/>
                    <a:pt x="49936" y="138782"/>
                    <a:pt x="34970" y="164543"/>
                  </a:cubicBezTo>
                  <a:cubicBezTo>
                    <a:pt x="14625" y="201130"/>
                    <a:pt x="2668" y="241842"/>
                    <a:pt x="0" y="283670"/>
                  </a:cubicBezTo>
                  <a:cubicBezTo>
                    <a:pt x="23872" y="311412"/>
                    <a:pt x="58353" y="327643"/>
                    <a:pt x="94834" y="328343"/>
                  </a:cubicBezTo>
                  <a:cubicBezTo>
                    <a:pt x="154847" y="328343"/>
                    <a:pt x="214711" y="281883"/>
                    <a:pt x="221378" y="259547"/>
                  </a:cubicBezTo>
                  <a:cubicBezTo>
                    <a:pt x="228047" y="237211"/>
                    <a:pt x="173073" y="0"/>
                    <a:pt x="173073" y="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AEF5D836-4F30-4A1D-AA2C-29BA97FF9854}"/>
                </a:ext>
              </a:extLst>
            </p:cNvPr>
            <p:cNvSpPr/>
            <p:nvPr/>
          </p:nvSpPr>
          <p:spPr>
            <a:xfrm>
              <a:off x="10933525" y="5517857"/>
              <a:ext cx="235616" cy="341863"/>
            </a:xfrm>
            <a:custGeom>
              <a:avLst/>
              <a:gdLst>
                <a:gd name="connsiteX0" fmla="*/ 101567 w 235616"/>
                <a:gd name="connsiteY0" fmla="*/ 341864 h 341863"/>
                <a:gd name="connsiteX1" fmla="*/ 1398 w 235616"/>
                <a:gd name="connsiteY1" fmla="*/ 294511 h 341863"/>
                <a:gd name="connsiteX2" fmla="*/ 65 w 235616"/>
                <a:gd name="connsiteY2" fmla="*/ 289597 h 341863"/>
                <a:gd name="connsiteX3" fmla="*/ 35924 w 235616"/>
                <a:gd name="connsiteY3" fmla="*/ 168237 h 341863"/>
                <a:gd name="connsiteX4" fmla="*/ 40073 w 235616"/>
                <a:gd name="connsiteY4" fmla="*/ 79934 h 341863"/>
                <a:gd name="connsiteX5" fmla="*/ 43481 w 235616"/>
                <a:gd name="connsiteY5" fmla="*/ 72935 h 341863"/>
                <a:gd name="connsiteX6" fmla="*/ 176842 w 235616"/>
                <a:gd name="connsiteY6" fmla="*/ 715 h 341863"/>
                <a:gd name="connsiteX7" fmla="*/ 182917 w 235616"/>
                <a:gd name="connsiteY7" fmla="*/ 715 h 341863"/>
                <a:gd name="connsiteX8" fmla="*/ 186770 w 235616"/>
                <a:gd name="connsiteY8" fmla="*/ 5331 h 341863"/>
                <a:gd name="connsiteX9" fmla="*/ 234928 w 235616"/>
                <a:gd name="connsiteY9" fmla="*/ 268452 h 341863"/>
                <a:gd name="connsiteX10" fmla="*/ 101567 w 235616"/>
                <a:gd name="connsiteY10" fmla="*/ 341864 h 341863"/>
                <a:gd name="connsiteX11" fmla="*/ 13845 w 235616"/>
                <a:gd name="connsiteY11" fmla="*/ 288108 h 341863"/>
                <a:gd name="connsiteX12" fmla="*/ 101567 w 235616"/>
                <a:gd name="connsiteY12" fmla="*/ 328164 h 341863"/>
                <a:gd name="connsiteX13" fmla="*/ 221591 w 235616"/>
                <a:gd name="connsiteY13" fmla="*/ 264283 h 341863"/>
                <a:gd name="connsiteX14" fmla="*/ 175211 w 235616"/>
                <a:gd name="connsiteY14" fmla="*/ 16797 h 341863"/>
                <a:gd name="connsiteX15" fmla="*/ 54002 w 235616"/>
                <a:gd name="connsiteY15" fmla="*/ 82614 h 341863"/>
                <a:gd name="connsiteX16" fmla="*/ 47482 w 235616"/>
                <a:gd name="connsiteY16" fmla="*/ 175087 h 341863"/>
                <a:gd name="connsiteX17" fmla="*/ 13845 w 235616"/>
                <a:gd name="connsiteY17" fmla="*/ 288108 h 34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616" h="341863">
                  <a:moveTo>
                    <a:pt x="101567" y="341864"/>
                  </a:moveTo>
                  <a:cubicBezTo>
                    <a:pt x="62952" y="341268"/>
                    <a:pt x="26470" y="324024"/>
                    <a:pt x="1398" y="294511"/>
                  </a:cubicBezTo>
                  <a:cubicBezTo>
                    <a:pt x="302" y="293126"/>
                    <a:pt x="-187" y="291354"/>
                    <a:pt x="65" y="289597"/>
                  </a:cubicBezTo>
                  <a:cubicBezTo>
                    <a:pt x="2747" y="246935"/>
                    <a:pt x="15001" y="205449"/>
                    <a:pt x="35924" y="168237"/>
                  </a:cubicBezTo>
                  <a:cubicBezTo>
                    <a:pt x="47185" y="148879"/>
                    <a:pt x="42740" y="97803"/>
                    <a:pt x="40073" y="79934"/>
                  </a:cubicBezTo>
                  <a:cubicBezTo>
                    <a:pt x="39554" y="77105"/>
                    <a:pt x="40932" y="74260"/>
                    <a:pt x="43481" y="72935"/>
                  </a:cubicBezTo>
                  <a:lnTo>
                    <a:pt x="176842" y="715"/>
                  </a:lnTo>
                  <a:cubicBezTo>
                    <a:pt x="178753" y="-238"/>
                    <a:pt x="181005" y="-238"/>
                    <a:pt x="182917" y="715"/>
                  </a:cubicBezTo>
                  <a:cubicBezTo>
                    <a:pt x="184784" y="1638"/>
                    <a:pt x="186192" y="3321"/>
                    <a:pt x="186770" y="5331"/>
                  </a:cubicBezTo>
                  <a:cubicBezTo>
                    <a:pt x="195957" y="45387"/>
                    <a:pt x="241744" y="245520"/>
                    <a:pt x="234928" y="268452"/>
                  </a:cubicBezTo>
                  <a:cubicBezTo>
                    <a:pt x="228111" y="291384"/>
                    <a:pt x="164691" y="341864"/>
                    <a:pt x="101567" y="341864"/>
                  </a:cubicBezTo>
                  <a:close/>
                  <a:moveTo>
                    <a:pt x="13845" y="288108"/>
                  </a:moveTo>
                  <a:cubicBezTo>
                    <a:pt x="36368" y="312990"/>
                    <a:pt x="68094" y="327479"/>
                    <a:pt x="101567" y="328164"/>
                  </a:cubicBezTo>
                  <a:cubicBezTo>
                    <a:pt x="158912" y="328164"/>
                    <a:pt x="216109" y="283492"/>
                    <a:pt x="221591" y="264283"/>
                  </a:cubicBezTo>
                  <a:cubicBezTo>
                    <a:pt x="225444" y="251179"/>
                    <a:pt x="200995" y="128776"/>
                    <a:pt x="175211" y="16797"/>
                  </a:cubicBezTo>
                  <a:lnTo>
                    <a:pt x="54002" y="82614"/>
                  </a:lnTo>
                  <a:cubicBezTo>
                    <a:pt x="56076" y="98845"/>
                    <a:pt x="61263" y="151410"/>
                    <a:pt x="47482" y="175087"/>
                  </a:cubicBezTo>
                  <a:cubicBezTo>
                    <a:pt x="28115" y="209812"/>
                    <a:pt x="16631" y="248409"/>
                    <a:pt x="13845" y="28810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41CD5866-E8F3-433F-ABF6-7F4A0BD69859}"/>
                </a:ext>
              </a:extLst>
            </p:cNvPr>
            <p:cNvSpPr/>
            <p:nvPr/>
          </p:nvSpPr>
          <p:spPr>
            <a:xfrm>
              <a:off x="10567738" y="3153087"/>
              <a:ext cx="355331" cy="899928"/>
            </a:xfrm>
            <a:custGeom>
              <a:avLst/>
              <a:gdLst>
                <a:gd name="connsiteX0" fmla="*/ 0 w 355331"/>
                <a:gd name="connsiteY0" fmla="*/ 817434 h 899928"/>
                <a:gd name="connsiteX1" fmla="*/ 288503 w 355331"/>
                <a:gd name="connsiteY1" fmla="*/ 899929 h 899928"/>
                <a:gd name="connsiteX2" fmla="*/ 355331 w 355331"/>
                <a:gd name="connsiteY2" fmla="*/ 38346 h 899928"/>
                <a:gd name="connsiteX3" fmla="*/ 58975 w 355331"/>
                <a:gd name="connsiteY3" fmla="*/ 7373 h 899928"/>
                <a:gd name="connsiteX4" fmla="*/ 0 w 355331"/>
                <a:gd name="connsiteY4" fmla="*/ 817434 h 8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31" h="899928">
                  <a:moveTo>
                    <a:pt x="0" y="817434"/>
                  </a:moveTo>
                  <a:lnTo>
                    <a:pt x="288503" y="899929"/>
                  </a:lnTo>
                  <a:lnTo>
                    <a:pt x="355331" y="38346"/>
                  </a:lnTo>
                  <a:cubicBezTo>
                    <a:pt x="355331" y="38346"/>
                    <a:pt x="116468" y="-20175"/>
                    <a:pt x="58975" y="7373"/>
                  </a:cubicBezTo>
                  <a:cubicBezTo>
                    <a:pt x="1482" y="34921"/>
                    <a:pt x="0" y="817434"/>
                    <a:pt x="0" y="81743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906F2879-26A4-4EA0-A0A3-97C3659A9653}"/>
                </a:ext>
              </a:extLst>
            </p:cNvPr>
            <p:cNvSpPr/>
            <p:nvPr/>
          </p:nvSpPr>
          <p:spPr>
            <a:xfrm>
              <a:off x="10560774" y="3146106"/>
              <a:ext cx="370169" cy="914355"/>
            </a:xfrm>
            <a:custGeom>
              <a:avLst/>
              <a:gdLst>
                <a:gd name="connsiteX0" fmla="*/ 295468 w 370169"/>
                <a:gd name="connsiteY0" fmla="*/ 914356 h 914355"/>
                <a:gd name="connsiteX1" fmla="*/ 293393 w 370169"/>
                <a:gd name="connsiteY1" fmla="*/ 914356 h 914355"/>
                <a:gd name="connsiteX2" fmla="*/ 5483 w 370169"/>
                <a:gd name="connsiteY2" fmla="*/ 831563 h 914355"/>
                <a:gd name="connsiteX3" fmla="*/ 0 w 370169"/>
                <a:gd name="connsiteY3" fmla="*/ 824415 h 914355"/>
                <a:gd name="connsiteX4" fmla="*/ 62976 w 370169"/>
                <a:gd name="connsiteY4" fmla="*/ 7653 h 914355"/>
                <a:gd name="connsiteX5" fmla="*/ 364519 w 370169"/>
                <a:gd name="connsiteY5" fmla="*/ 37435 h 914355"/>
                <a:gd name="connsiteX6" fmla="*/ 370149 w 370169"/>
                <a:gd name="connsiteY6" fmla="*/ 45327 h 914355"/>
                <a:gd name="connsiteX7" fmla="*/ 303321 w 370169"/>
                <a:gd name="connsiteY7" fmla="*/ 906910 h 914355"/>
                <a:gd name="connsiteX8" fmla="*/ 300209 w 370169"/>
                <a:gd name="connsiteY8" fmla="*/ 912420 h 914355"/>
                <a:gd name="connsiteX9" fmla="*/ 295468 w 370169"/>
                <a:gd name="connsiteY9" fmla="*/ 914356 h 914355"/>
                <a:gd name="connsiteX10" fmla="*/ 13929 w 370169"/>
                <a:gd name="connsiteY10" fmla="*/ 818757 h 914355"/>
                <a:gd name="connsiteX11" fmla="*/ 288355 w 370169"/>
                <a:gd name="connsiteY11" fmla="*/ 897231 h 914355"/>
                <a:gd name="connsiteX12" fmla="*/ 353998 w 370169"/>
                <a:gd name="connsiteY12" fmla="*/ 50986 h 914355"/>
                <a:gd name="connsiteX13" fmla="*/ 68458 w 370169"/>
                <a:gd name="connsiteY13" fmla="*/ 21204 h 914355"/>
                <a:gd name="connsiteX14" fmla="*/ 14373 w 370169"/>
                <a:gd name="connsiteY14" fmla="*/ 818757 h 91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169" h="914355">
                  <a:moveTo>
                    <a:pt x="295468" y="914356"/>
                  </a:moveTo>
                  <a:lnTo>
                    <a:pt x="293393" y="914356"/>
                  </a:lnTo>
                  <a:lnTo>
                    <a:pt x="5483" y="831563"/>
                  </a:lnTo>
                  <a:cubicBezTo>
                    <a:pt x="2267" y="830684"/>
                    <a:pt x="15" y="827766"/>
                    <a:pt x="0" y="824415"/>
                  </a:cubicBezTo>
                  <a:cubicBezTo>
                    <a:pt x="0" y="692929"/>
                    <a:pt x="4149" y="35201"/>
                    <a:pt x="62976" y="7653"/>
                  </a:cubicBezTo>
                  <a:cubicBezTo>
                    <a:pt x="121803" y="-19895"/>
                    <a:pt x="354591" y="35648"/>
                    <a:pt x="364519" y="37435"/>
                  </a:cubicBezTo>
                  <a:cubicBezTo>
                    <a:pt x="368045" y="38358"/>
                    <a:pt x="370416" y="41679"/>
                    <a:pt x="370149" y="45327"/>
                  </a:cubicBezTo>
                  <a:lnTo>
                    <a:pt x="303321" y="906910"/>
                  </a:lnTo>
                  <a:cubicBezTo>
                    <a:pt x="303128" y="909114"/>
                    <a:pt x="302002" y="911124"/>
                    <a:pt x="300209" y="912420"/>
                  </a:cubicBezTo>
                  <a:cubicBezTo>
                    <a:pt x="298890" y="913596"/>
                    <a:pt x="297216" y="914266"/>
                    <a:pt x="295468" y="914356"/>
                  </a:cubicBezTo>
                  <a:close/>
                  <a:moveTo>
                    <a:pt x="13929" y="818757"/>
                  </a:moveTo>
                  <a:lnTo>
                    <a:pt x="288355" y="897231"/>
                  </a:lnTo>
                  <a:lnTo>
                    <a:pt x="353998" y="50986"/>
                  </a:lnTo>
                  <a:cubicBezTo>
                    <a:pt x="283761" y="34308"/>
                    <a:pt x="112467" y="59"/>
                    <a:pt x="68458" y="21204"/>
                  </a:cubicBezTo>
                  <a:cubicBezTo>
                    <a:pt x="35118" y="37584"/>
                    <a:pt x="15114" y="443210"/>
                    <a:pt x="14373" y="81875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D295A0CF-DCCA-4912-8A00-B4BC858C12CA}"/>
                </a:ext>
              </a:extLst>
            </p:cNvPr>
            <p:cNvSpPr/>
            <p:nvPr/>
          </p:nvSpPr>
          <p:spPr>
            <a:xfrm>
              <a:off x="10281748" y="5396467"/>
              <a:ext cx="382157" cy="301509"/>
            </a:xfrm>
            <a:custGeom>
              <a:avLst/>
              <a:gdLst>
                <a:gd name="connsiteX0" fmla="*/ 382157 w 382157"/>
                <a:gd name="connsiteY0" fmla="*/ 45268 h 301509"/>
                <a:gd name="connsiteX1" fmla="*/ 382157 w 382157"/>
                <a:gd name="connsiteY1" fmla="*/ 246890 h 301509"/>
                <a:gd name="connsiteX2" fmla="*/ 288953 w 382157"/>
                <a:gd name="connsiteY2" fmla="*/ 274438 h 301509"/>
                <a:gd name="connsiteX3" fmla="*/ 291176 w 382157"/>
                <a:gd name="connsiteY3" fmla="*/ 233191 h 301509"/>
                <a:gd name="connsiteX4" fmla="*/ 249093 w 382157"/>
                <a:gd name="connsiteY4" fmla="*/ 276821 h 301509"/>
                <a:gd name="connsiteX5" fmla="*/ 5 w 382157"/>
                <a:gd name="connsiteY5" fmla="*/ 288733 h 301509"/>
                <a:gd name="connsiteX6" fmla="*/ 58240 w 382157"/>
                <a:gd name="connsiteY6" fmla="*/ 218300 h 301509"/>
                <a:gd name="connsiteX7" fmla="*/ 181376 w 382157"/>
                <a:gd name="connsiteY7" fmla="*/ 147866 h 301509"/>
                <a:gd name="connsiteX8" fmla="*/ 194712 w 382157"/>
                <a:gd name="connsiteY8" fmla="*/ 0 h 3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157" h="301509">
                  <a:moveTo>
                    <a:pt x="382157" y="45268"/>
                  </a:moveTo>
                  <a:lnTo>
                    <a:pt x="382157" y="246890"/>
                  </a:lnTo>
                  <a:lnTo>
                    <a:pt x="288953" y="274438"/>
                  </a:lnTo>
                  <a:lnTo>
                    <a:pt x="291176" y="233191"/>
                  </a:lnTo>
                  <a:lnTo>
                    <a:pt x="249093" y="276821"/>
                  </a:lnTo>
                  <a:cubicBezTo>
                    <a:pt x="249093" y="276821"/>
                    <a:pt x="-1328" y="323280"/>
                    <a:pt x="5" y="288733"/>
                  </a:cubicBezTo>
                  <a:cubicBezTo>
                    <a:pt x="1339" y="254186"/>
                    <a:pt x="26678" y="235424"/>
                    <a:pt x="58240" y="218300"/>
                  </a:cubicBezTo>
                  <a:cubicBezTo>
                    <a:pt x="92172" y="199835"/>
                    <a:pt x="181376" y="147866"/>
                    <a:pt x="181376" y="147866"/>
                  </a:cubicBezTo>
                  <a:lnTo>
                    <a:pt x="194712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B756FCF6-4665-48FF-891F-57A028A3758A}"/>
                </a:ext>
              </a:extLst>
            </p:cNvPr>
            <p:cNvSpPr/>
            <p:nvPr/>
          </p:nvSpPr>
          <p:spPr>
            <a:xfrm>
              <a:off x="10274932" y="5389599"/>
              <a:ext cx="395790" cy="315483"/>
            </a:xfrm>
            <a:custGeom>
              <a:avLst/>
              <a:gdLst>
                <a:gd name="connsiteX0" fmla="*/ 53201 w 395790"/>
                <a:gd name="connsiteY0" fmla="*/ 314960 h 315483"/>
                <a:gd name="connsiteX1" fmla="*/ 5043 w 395790"/>
                <a:gd name="connsiteY1" fmla="*/ 306323 h 315483"/>
                <a:gd name="connsiteX2" fmla="*/ 5 w 395790"/>
                <a:gd name="connsiteY2" fmla="*/ 295453 h 315483"/>
                <a:gd name="connsiteX3" fmla="*/ 61796 w 395790"/>
                <a:gd name="connsiteY3" fmla="*/ 219211 h 315483"/>
                <a:gd name="connsiteX4" fmla="*/ 181820 w 395790"/>
                <a:gd name="connsiteY4" fmla="*/ 150565 h 315483"/>
                <a:gd name="connsiteX5" fmla="*/ 194712 w 395790"/>
                <a:gd name="connsiteY5" fmla="*/ 6124 h 315483"/>
                <a:gd name="connsiteX6" fmla="*/ 202121 w 395790"/>
                <a:gd name="connsiteY6" fmla="*/ 18 h 315483"/>
                <a:gd name="connsiteX7" fmla="*/ 208211 w 395790"/>
                <a:gd name="connsiteY7" fmla="*/ 7255 h 315483"/>
                <a:gd name="connsiteX8" fmla="*/ 208196 w 395790"/>
                <a:gd name="connsiteY8" fmla="*/ 7464 h 315483"/>
                <a:gd name="connsiteX9" fmla="*/ 195008 w 395790"/>
                <a:gd name="connsiteY9" fmla="*/ 155628 h 315483"/>
                <a:gd name="connsiteX10" fmla="*/ 191600 w 395790"/>
                <a:gd name="connsiteY10" fmla="*/ 160839 h 315483"/>
                <a:gd name="connsiteX11" fmla="*/ 68316 w 395790"/>
                <a:gd name="connsiteY11" fmla="*/ 231422 h 315483"/>
                <a:gd name="connsiteX12" fmla="*/ 13638 w 395790"/>
                <a:gd name="connsiteY12" fmla="*/ 296197 h 315483"/>
                <a:gd name="connsiteX13" fmla="*/ 252501 w 395790"/>
                <a:gd name="connsiteY13" fmla="*/ 277583 h 315483"/>
                <a:gd name="connsiteX14" fmla="*/ 293102 w 395790"/>
                <a:gd name="connsiteY14" fmla="*/ 235591 h 315483"/>
                <a:gd name="connsiteX15" fmla="*/ 300808 w 395790"/>
                <a:gd name="connsiteY15" fmla="*/ 234102 h 315483"/>
                <a:gd name="connsiteX16" fmla="*/ 304808 w 395790"/>
                <a:gd name="connsiteY16" fmla="*/ 240654 h 315483"/>
                <a:gd name="connsiteX17" fmla="*/ 303030 w 395790"/>
                <a:gd name="connsiteY17" fmla="*/ 272372 h 315483"/>
                <a:gd name="connsiteX18" fmla="*/ 382306 w 395790"/>
                <a:gd name="connsiteY18" fmla="*/ 248993 h 315483"/>
                <a:gd name="connsiteX19" fmla="*/ 382306 w 395790"/>
                <a:gd name="connsiteY19" fmla="*/ 52434 h 315483"/>
                <a:gd name="connsiteX20" fmla="*/ 388825 w 395790"/>
                <a:gd name="connsiteY20" fmla="*/ 45584 h 315483"/>
                <a:gd name="connsiteX21" fmla="*/ 388973 w 395790"/>
                <a:gd name="connsiteY21" fmla="*/ 45584 h 315483"/>
                <a:gd name="connsiteX22" fmla="*/ 395789 w 395790"/>
                <a:gd name="connsiteY22" fmla="*/ 52434 h 315483"/>
                <a:gd name="connsiteX23" fmla="*/ 395789 w 395790"/>
                <a:gd name="connsiteY23" fmla="*/ 254056 h 315483"/>
                <a:gd name="connsiteX24" fmla="*/ 390900 w 395790"/>
                <a:gd name="connsiteY24" fmla="*/ 260608 h 315483"/>
                <a:gd name="connsiteX25" fmla="*/ 297695 w 395790"/>
                <a:gd name="connsiteY25" fmla="*/ 288156 h 315483"/>
                <a:gd name="connsiteX26" fmla="*/ 291620 w 395790"/>
                <a:gd name="connsiteY26" fmla="*/ 286965 h 315483"/>
                <a:gd name="connsiteX27" fmla="*/ 289101 w 395790"/>
                <a:gd name="connsiteY27" fmla="*/ 281306 h 315483"/>
                <a:gd name="connsiteX28" fmla="*/ 290287 w 395790"/>
                <a:gd name="connsiteY28" fmla="*/ 258077 h 315483"/>
                <a:gd name="connsiteX29" fmla="*/ 260651 w 395790"/>
                <a:gd name="connsiteY29" fmla="*/ 288603 h 315483"/>
                <a:gd name="connsiteX30" fmla="*/ 256946 w 395790"/>
                <a:gd name="connsiteY30" fmla="*/ 290538 h 315483"/>
                <a:gd name="connsiteX31" fmla="*/ 53201 w 395790"/>
                <a:gd name="connsiteY31" fmla="*/ 314960 h 3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5790" h="315483">
                  <a:moveTo>
                    <a:pt x="53201" y="314960"/>
                  </a:moveTo>
                  <a:cubicBezTo>
                    <a:pt x="36650" y="316791"/>
                    <a:pt x="19935" y="313798"/>
                    <a:pt x="5043" y="306323"/>
                  </a:cubicBezTo>
                  <a:cubicBezTo>
                    <a:pt x="1754" y="303702"/>
                    <a:pt x="-113" y="299667"/>
                    <a:pt x="5" y="295453"/>
                  </a:cubicBezTo>
                  <a:cubicBezTo>
                    <a:pt x="1487" y="257183"/>
                    <a:pt x="30678" y="235889"/>
                    <a:pt x="61796" y="219211"/>
                  </a:cubicBezTo>
                  <a:cubicBezTo>
                    <a:pt x="92913" y="202534"/>
                    <a:pt x="165521" y="159648"/>
                    <a:pt x="181820" y="150565"/>
                  </a:cubicBezTo>
                  <a:lnTo>
                    <a:pt x="194712" y="6124"/>
                  </a:lnTo>
                  <a:cubicBezTo>
                    <a:pt x="195171" y="2431"/>
                    <a:pt x="198431" y="-250"/>
                    <a:pt x="202121" y="18"/>
                  </a:cubicBezTo>
                  <a:cubicBezTo>
                    <a:pt x="205795" y="316"/>
                    <a:pt x="208522" y="3562"/>
                    <a:pt x="208211" y="7255"/>
                  </a:cubicBezTo>
                  <a:cubicBezTo>
                    <a:pt x="208211" y="7315"/>
                    <a:pt x="208211" y="7389"/>
                    <a:pt x="208196" y="7464"/>
                  </a:cubicBezTo>
                  <a:lnTo>
                    <a:pt x="195008" y="155628"/>
                  </a:lnTo>
                  <a:cubicBezTo>
                    <a:pt x="194741" y="157802"/>
                    <a:pt x="193482" y="159737"/>
                    <a:pt x="191600" y="160839"/>
                  </a:cubicBezTo>
                  <a:cubicBezTo>
                    <a:pt x="190711" y="160839"/>
                    <a:pt x="102693" y="213106"/>
                    <a:pt x="68316" y="231422"/>
                  </a:cubicBezTo>
                  <a:cubicBezTo>
                    <a:pt x="33938" y="249738"/>
                    <a:pt x="14675" y="266564"/>
                    <a:pt x="13638" y="296197"/>
                  </a:cubicBezTo>
                  <a:cubicBezTo>
                    <a:pt x="20750" y="308705"/>
                    <a:pt x="129958" y="300217"/>
                    <a:pt x="252501" y="277583"/>
                  </a:cubicBezTo>
                  <a:lnTo>
                    <a:pt x="293102" y="235591"/>
                  </a:lnTo>
                  <a:cubicBezTo>
                    <a:pt x="295147" y="233581"/>
                    <a:pt x="298170" y="233001"/>
                    <a:pt x="300808" y="234102"/>
                  </a:cubicBezTo>
                  <a:cubicBezTo>
                    <a:pt x="303356" y="235264"/>
                    <a:pt x="304942" y="237855"/>
                    <a:pt x="304808" y="240654"/>
                  </a:cubicBezTo>
                  <a:lnTo>
                    <a:pt x="303030" y="272372"/>
                  </a:lnTo>
                  <a:lnTo>
                    <a:pt x="382306" y="248993"/>
                  </a:lnTo>
                  <a:lnTo>
                    <a:pt x="382306" y="52434"/>
                  </a:lnTo>
                  <a:cubicBezTo>
                    <a:pt x="382217" y="48741"/>
                    <a:pt x="385136" y="45674"/>
                    <a:pt x="388825" y="45584"/>
                  </a:cubicBezTo>
                  <a:cubicBezTo>
                    <a:pt x="388870" y="45584"/>
                    <a:pt x="388929" y="45584"/>
                    <a:pt x="388973" y="45584"/>
                  </a:cubicBezTo>
                  <a:cubicBezTo>
                    <a:pt x="392737" y="45584"/>
                    <a:pt x="395789" y="48652"/>
                    <a:pt x="395789" y="52434"/>
                  </a:cubicBezTo>
                  <a:lnTo>
                    <a:pt x="395789" y="254056"/>
                  </a:lnTo>
                  <a:cubicBezTo>
                    <a:pt x="395834" y="257109"/>
                    <a:pt x="393819" y="259789"/>
                    <a:pt x="390900" y="260608"/>
                  </a:cubicBezTo>
                  <a:lnTo>
                    <a:pt x="297695" y="288156"/>
                  </a:lnTo>
                  <a:cubicBezTo>
                    <a:pt x="295591" y="288737"/>
                    <a:pt x="293354" y="288290"/>
                    <a:pt x="291620" y="286965"/>
                  </a:cubicBezTo>
                  <a:cubicBezTo>
                    <a:pt x="289887" y="285625"/>
                    <a:pt x="288938" y="283495"/>
                    <a:pt x="289101" y="281306"/>
                  </a:cubicBezTo>
                  <a:lnTo>
                    <a:pt x="290287" y="258077"/>
                  </a:lnTo>
                  <a:lnTo>
                    <a:pt x="260651" y="288603"/>
                  </a:lnTo>
                  <a:cubicBezTo>
                    <a:pt x="259658" y="289645"/>
                    <a:pt x="258354" y="290315"/>
                    <a:pt x="256946" y="290538"/>
                  </a:cubicBezTo>
                  <a:cubicBezTo>
                    <a:pt x="189718" y="303642"/>
                    <a:pt x="121615" y="311803"/>
                    <a:pt x="53201" y="314960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682746A3-E96F-4B62-AA83-39ACE7543624}"/>
                </a:ext>
              </a:extLst>
            </p:cNvPr>
            <p:cNvSpPr/>
            <p:nvPr/>
          </p:nvSpPr>
          <p:spPr>
            <a:xfrm>
              <a:off x="10444898" y="3942973"/>
              <a:ext cx="743706" cy="1704018"/>
            </a:xfrm>
            <a:custGeom>
              <a:avLst/>
              <a:gdLst>
                <a:gd name="connsiteX0" fmla="*/ 666506 w 743706"/>
                <a:gd name="connsiteY0" fmla="*/ 108852 h 1704018"/>
                <a:gd name="connsiteX1" fmla="*/ 743707 w 743706"/>
                <a:gd name="connsiteY1" fmla="*/ 1639927 h 1704018"/>
                <a:gd name="connsiteX2" fmla="*/ 618644 w 743706"/>
                <a:gd name="connsiteY2" fmla="*/ 1702915 h 1704018"/>
                <a:gd name="connsiteX3" fmla="*/ 512845 w 743706"/>
                <a:gd name="connsiteY3" fmla="*/ 1681323 h 1704018"/>
                <a:gd name="connsiteX4" fmla="*/ 328808 w 743706"/>
                <a:gd name="connsiteY4" fmla="*/ 558257 h 1704018"/>
                <a:gd name="connsiteX5" fmla="*/ 253385 w 743706"/>
                <a:gd name="connsiteY5" fmla="*/ 1555943 h 1704018"/>
                <a:gd name="connsiteX6" fmla="*/ 0 w 743706"/>
                <a:gd name="connsiteY6" fmla="*/ 1572471 h 1704018"/>
                <a:gd name="connsiteX7" fmla="*/ 50381 w 743706"/>
                <a:gd name="connsiteY7" fmla="*/ 0 h 17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706" h="1704018">
                  <a:moveTo>
                    <a:pt x="666506" y="108852"/>
                  </a:moveTo>
                  <a:lnTo>
                    <a:pt x="743707" y="1639927"/>
                  </a:lnTo>
                  <a:cubicBezTo>
                    <a:pt x="743707" y="1639927"/>
                    <a:pt x="736298" y="1695917"/>
                    <a:pt x="618644" y="1702915"/>
                  </a:cubicBezTo>
                  <a:cubicBezTo>
                    <a:pt x="500991" y="1709914"/>
                    <a:pt x="512845" y="1681323"/>
                    <a:pt x="512845" y="1681323"/>
                  </a:cubicBezTo>
                  <a:lnTo>
                    <a:pt x="328808" y="558257"/>
                  </a:lnTo>
                  <a:lnTo>
                    <a:pt x="253385" y="1555943"/>
                  </a:lnTo>
                  <a:lnTo>
                    <a:pt x="0" y="1572471"/>
                  </a:lnTo>
                  <a:lnTo>
                    <a:pt x="50381" y="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AD9B5655-427B-487F-90FA-314903765A6F}"/>
                </a:ext>
              </a:extLst>
            </p:cNvPr>
            <p:cNvSpPr/>
            <p:nvPr/>
          </p:nvSpPr>
          <p:spPr>
            <a:xfrm>
              <a:off x="10437482" y="3935108"/>
              <a:ext cx="758086" cy="1719267"/>
            </a:xfrm>
            <a:custGeom>
              <a:avLst/>
              <a:gdLst>
                <a:gd name="connsiteX0" fmla="*/ 591535 w 758086"/>
                <a:gd name="connsiteY0" fmla="*/ 1719267 h 1719267"/>
                <a:gd name="connsiteX1" fmla="*/ 515519 w 758086"/>
                <a:gd name="connsiteY1" fmla="*/ 1700952 h 1719267"/>
                <a:gd name="connsiteX2" fmla="*/ 512407 w 758086"/>
                <a:gd name="connsiteY2" fmla="*/ 1688890 h 1719267"/>
                <a:gd name="connsiteX3" fmla="*/ 339335 w 758086"/>
                <a:gd name="connsiteY3" fmla="*/ 628663 h 1719267"/>
                <a:gd name="connsiteX4" fmla="*/ 268654 w 758086"/>
                <a:gd name="connsiteY4" fmla="*/ 1564254 h 1719267"/>
                <a:gd name="connsiteX5" fmla="*/ 261690 w 758086"/>
                <a:gd name="connsiteY5" fmla="*/ 1571104 h 1719267"/>
                <a:gd name="connsiteX6" fmla="*/ 7860 w 758086"/>
                <a:gd name="connsiteY6" fmla="*/ 1587335 h 1719267"/>
                <a:gd name="connsiteX7" fmla="*/ 2229 w 758086"/>
                <a:gd name="connsiteY7" fmla="*/ 1585250 h 1719267"/>
                <a:gd name="connsiteX8" fmla="*/ 7 w 758086"/>
                <a:gd name="connsiteY8" fmla="*/ 1579740 h 1719267"/>
                <a:gd name="connsiteX9" fmla="*/ 50387 w 758086"/>
                <a:gd name="connsiteY9" fmla="*/ 7269 h 1719267"/>
                <a:gd name="connsiteX10" fmla="*/ 57974 w 758086"/>
                <a:gd name="connsiteY10" fmla="*/ 2 h 1719267"/>
                <a:gd name="connsiteX11" fmla="*/ 59130 w 758086"/>
                <a:gd name="connsiteY11" fmla="*/ 122 h 1719267"/>
                <a:gd name="connsiteX12" fmla="*/ 675255 w 758086"/>
                <a:gd name="connsiteY12" fmla="*/ 109420 h 1719267"/>
                <a:gd name="connsiteX13" fmla="*/ 681331 w 758086"/>
                <a:gd name="connsiteY13" fmla="*/ 116419 h 1719267"/>
                <a:gd name="connsiteX14" fmla="*/ 758087 w 758086"/>
                <a:gd name="connsiteY14" fmla="*/ 1647494 h 1719267"/>
                <a:gd name="connsiteX15" fmla="*/ 626208 w 758086"/>
                <a:gd name="connsiteY15" fmla="*/ 1718076 h 1719267"/>
                <a:gd name="connsiteX16" fmla="*/ 591535 w 758086"/>
                <a:gd name="connsiteY16" fmla="*/ 1719267 h 1719267"/>
                <a:gd name="connsiteX17" fmla="*/ 527077 w 758086"/>
                <a:gd name="connsiteY17" fmla="*/ 1691868 h 1719267"/>
                <a:gd name="connsiteX18" fmla="*/ 528411 w 758086"/>
                <a:gd name="connsiteY18" fmla="*/ 1693208 h 1719267"/>
                <a:gd name="connsiteX19" fmla="*/ 625319 w 758086"/>
                <a:gd name="connsiteY19" fmla="*/ 1703335 h 1719267"/>
                <a:gd name="connsiteX20" fmla="*/ 743862 w 758086"/>
                <a:gd name="connsiteY20" fmla="*/ 1646749 h 1719267"/>
                <a:gd name="connsiteX21" fmla="*/ 667254 w 758086"/>
                <a:gd name="connsiteY21" fmla="*/ 122971 h 1719267"/>
                <a:gd name="connsiteX22" fmla="*/ 64909 w 758086"/>
                <a:gd name="connsiteY22" fmla="*/ 16799 h 1719267"/>
                <a:gd name="connsiteX23" fmla="*/ 14973 w 758086"/>
                <a:gd name="connsiteY23" fmla="*/ 1572444 h 1719267"/>
                <a:gd name="connsiteX24" fmla="*/ 254281 w 758086"/>
                <a:gd name="connsiteY24" fmla="*/ 1557553 h 1719267"/>
                <a:gd name="connsiteX25" fmla="*/ 329259 w 758086"/>
                <a:gd name="connsiteY25" fmla="*/ 566420 h 1719267"/>
                <a:gd name="connsiteX26" fmla="*/ 336372 w 758086"/>
                <a:gd name="connsiteY26" fmla="*/ 559570 h 1719267"/>
                <a:gd name="connsiteX27" fmla="*/ 343928 w 758086"/>
                <a:gd name="connsiteY27" fmla="*/ 565675 h 1719267"/>
                <a:gd name="connsiteX28" fmla="*/ 527373 w 758086"/>
                <a:gd name="connsiteY28" fmla="*/ 1688741 h 1719267"/>
                <a:gd name="connsiteX29" fmla="*/ 527373 w 758086"/>
                <a:gd name="connsiteY29" fmla="*/ 1692911 h 171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58086" h="1719267">
                  <a:moveTo>
                    <a:pt x="591535" y="1719267"/>
                  </a:moveTo>
                  <a:cubicBezTo>
                    <a:pt x="549155" y="1719267"/>
                    <a:pt x="524113" y="1713163"/>
                    <a:pt x="515519" y="1700952"/>
                  </a:cubicBezTo>
                  <a:cubicBezTo>
                    <a:pt x="512956" y="1697497"/>
                    <a:pt x="511844" y="1693164"/>
                    <a:pt x="512407" y="1688890"/>
                  </a:cubicBezTo>
                  <a:lnTo>
                    <a:pt x="339335" y="628663"/>
                  </a:lnTo>
                  <a:lnTo>
                    <a:pt x="268654" y="1564254"/>
                  </a:lnTo>
                  <a:cubicBezTo>
                    <a:pt x="268358" y="1567962"/>
                    <a:pt x="265394" y="1570895"/>
                    <a:pt x="261690" y="1571104"/>
                  </a:cubicBezTo>
                  <a:lnTo>
                    <a:pt x="7860" y="1587335"/>
                  </a:lnTo>
                  <a:cubicBezTo>
                    <a:pt x="5771" y="1587484"/>
                    <a:pt x="3726" y="1586724"/>
                    <a:pt x="2229" y="1585250"/>
                  </a:cubicBezTo>
                  <a:cubicBezTo>
                    <a:pt x="733" y="1583821"/>
                    <a:pt x="-82" y="1581810"/>
                    <a:pt x="7" y="1579740"/>
                  </a:cubicBezTo>
                  <a:lnTo>
                    <a:pt x="50387" y="7269"/>
                  </a:lnTo>
                  <a:cubicBezTo>
                    <a:pt x="50491" y="3159"/>
                    <a:pt x="53884" y="-102"/>
                    <a:pt x="57974" y="2"/>
                  </a:cubicBezTo>
                  <a:cubicBezTo>
                    <a:pt x="58359" y="17"/>
                    <a:pt x="58744" y="47"/>
                    <a:pt x="59130" y="122"/>
                  </a:cubicBezTo>
                  <a:lnTo>
                    <a:pt x="675255" y="109420"/>
                  </a:lnTo>
                  <a:cubicBezTo>
                    <a:pt x="678693" y="109986"/>
                    <a:pt x="681242" y="112920"/>
                    <a:pt x="681331" y="116419"/>
                  </a:cubicBezTo>
                  <a:lnTo>
                    <a:pt x="758087" y="1647494"/>
                  </a:lnTo>
                  <a:cubicBezTo>
                    <a:pt x="758087" y="1651365"/>
                    <a:pt x="748455" y="1710929"/>
                    <a:pt x="626208" y="1718076"/>
                  </a:cubicBezTo>
                  <a:cubicBezTo>
                    <a:pt x="613613" y="1718821"/>
                    <a:pt x="602055" y="1719267"/>
                    <a:pt x="591535" y="1719267"/>
                  </a:cubicBezTo>
                  <a:close/>
                  <a:moveTo>
                    <a:pt x="527077" y="1691868"/>
                  </a:moveTo>
                  <a:lnTo>
                    <a:pt x="528411" y="1693208"/>
                  </a:lnTo>
                  <a:cubicBezTo>
                    <a:pt x="533004" y="1697676"/>
                    <a:pt x="551675" y="1708099"/>
                    <a:pt x="625319" y="1703335"/>
                  </a:cubicBezTo>
                  <a:cubicBezTo>
                    <a:pt x="734230" y="1696931"/>
                    <a:pt x="743862" y="1647345"/>
                    <a:pt x="743862" y="1646749"/>
                  </a:cubicBezTo>
                  <a:lnTo>
                    <a:pt x="667254" y="122971"/>
                  </a:lnTo>
                  <a:lnTo>
                    <a:pt x="64909" y="16799"/>
                  </a:lnTo>
                  <a:lnTo>
                    <a:pt x="14973" y="1572444"/>
                  </a:lnTo>
                  <a:lnTo>
                    <a:pt x="254281" y="1557553"/>
                  </a:lnTo>
                  <a:lnTo>
                    <a:pt x="329259" y="566420"/>
                  </a:lnTo>
                  <a:cubicBezTo>
                    <a:pt x="329614" y="562682"/>
                    <a:pt x="332637" y="559779"/>
                    <a:pt x="336372" y="559570"/>
                  </a:cubicBezTo>
                  <a:cubicBezTo>
                    <a:pt x="340076" y="559362"/>
                    <a:pt x="343336" y="561997"/>
                    <a:pt x="343928" y="565675"/>
                  </a:cubicBezTo>
                  <a:lnTo>
                    <a:pt x="527373" y="1688741"/>
                  </a:lnTo>
                  <a:cubicBezTo>
                    <a:pt x="527744" y="1690112"/>
                    <a:pt x="527744" y="1691541"/>
                    <a:pt x="527373" y="169291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BCDD90BF-A4E2-4F61-B941-67264C69A165}"/>
                </a:ext>
              </a:extLst>
            </p:cNvPr>
            <p:cNvSpPr/>
            <p:nvPr/>
          </p:nvSpPr>
          <p:spPr>
            <a:xfrm>
              <a:off x="10805104" y="3109087"/>
              <a:ext cx="366987" cy="1161432"/>
            </a:xfrm>
            <a:custGeom>
              <a:avLst/>
              <a:gdLst>
                <a:gd name="connsiteX0" fmla="*/ 65955 w 366987"/>
                <a:gd name="connsiteY0" fmla="*/ 0 h 1161432"/>
                <a:gd name="connsiteX1" fmla="*/ 11426 w 366987"/>
                <a:gd name="connsiteY1" fmla="*/ 1099390 h 1161432"/>
                <a:gd name="connsiteX2" fmla="*/ 349568 w 366987"/>
                <a:gd name="connsiteY2" fmla="*/ 1090604 h 1161432"/>
                <a:gd name="connsiteX3" fmla="*/ 324971 w 366987"/>
                <a:gd name="connsiteY3" fmla="*/ 153822 h 1161432"/>
                <a:gd name="connsiteX4" fmla="*/ 65955 w 366987"/>
                <a:gd name="connsiteY4" fmla="*/ 0 h 11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87" h="1161432">
                  <a:moveTo>
                    <a:pt x="65955" y="0"/>
                  </a:moveTo>
                  <a:cubicBezTo>
                    <a:pt x="65955" y="0"/>
                    <a:pt x="-32880" y="1039826"/>
                    <a:pt x="11426" y="1099390"/>
                  </a:cubicBezTo>
                  <a:cubicBezTo>
                    <a:pt x="55731" y="1158953"/>
                    <a:pt x="329120" y="1206157"/>
                    <a:pt x="349568" y="1090604"/>
                  </a:cubicBezTo>
                  <a:cubicBezTo>
                    <a:pt x="383205" y="900597"/>
                    <a:pt x="364386" y="218002"/>
                    <a:pt x="324971" y="153822"/>
                  </a:cubicBezTo>
                  <a:cubicBezTo>
                    <a:pt x="165827" y="11615"/>
                    <a:pt x="65955" y="0"/>
                    <a:pt x="65955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F417D7ED-1677-45F3-922A-0D9748711E98}"/>
                </a:ext>
              </a:extLst>
            </p:cNvPr>
            <p:cNvSpPr/>
            <p:nvPr/>
          </p:nvSpPr>
          <p:spPr>
            <a:xfrm>
              <a:off x="10377239" y="3114001"/>
              <a:ext cx="309634" cy="1121602"/>
            </a:xfrm>
            <a:custGeom>
              <a:avLst/>
              <a:gdLst>
                <a:gd name="connsiteX0" fmla="*/ 118040 w 309634"/>
                <a:gd name="connsiteY0" fmla="*/ 103193 h 1121602"/>
                <a:gd name="connsiteX1" fmla="*/ 3350 w 309634"/>
                <a:gd name="connsiteY1" fmla="*/ 1074969 h 1121602"/>
                <a:gd name="connsiteX2" fmla="*/ 214948 w 309634"/>
                <a:gd name="connsiteY2" fmla="*/ 1111898 h 1121602"/>
                <a:gd name="connsiteX3" fmla="*/ 309635 w 309634"/>
                <a:gd name="connsiteY3" fmla="*/ 0 h 1121602"/>
                <a:gd name="connsiteX4" fmla="*/ 118040 w 309634"/>
                <a:gd name="connsiteY4" fmla="*/ 103193 h 112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34" h="1121602">
                  <a:moveTo>
                    <a:pt x="118040" y="103193"/>
                  </a:moveTo>
                  <a:cubicBezTo>
                    <a:pt x="118040" y="103193"/>
                    <a:pt x="-23322" y="1047570"/>
                    <a:pt x="3350" y="1074969"/>
                  </a:cubicBezTo>
                  <a:cubicBezTo>
                    <a:pt x="30022" y="1102368"/>
                    <a:pt x="174940" y="1139446"/>
                    <a:pt x="214948" y="1111898"/>
                  </a:cubicBezTo>
                  <a:cubicBezTo>
                    <a:pt x="254957" y="1084350"/>
                    <a:pt x="309635" y="0"/>
                    <a:pt x="309635" y="0"/>
                  </a:cubicBezTo>
                  <a:cubicBezTo>
                    <a:pt x="237516" y="15969"/>
                    <a:pt x="171206" y="51686"/>
                    <a:pt x="118040" y="103193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5F274B9A-BA83-494F-B154-CAA6C70A218D}"/>
                </a:ext>
              </a:extLst>
            </p:cNvPr>
            <p:cNvSpPr/>
            <p:nvPr/>
          </p:nvSpPr>
          <p:spPr>
            <a:xfrm>
              <a:off x="10609524" y="2745751"/>
              <a:ext cx="262719" cy="507334"/>
            </a:xfrm>
            <a:custGeom>
              <a:avLst/>
              <a:gdLst>
                <a:gd name="connsiteX0" fmla="*/ 85054 w 262719"/>
                <a:gd name="connsiteY0" fmla="*/ 349488 h 507334"/>
                <a:gd name="connsiteX1" fmla="*/ 72903 w 262719"/>
                <a:gd name="connsiteY1" fmla="*/ 450299 h 507334"/>
                <a:gd name="connsiteX2" fmla="*/ 171739 w 262719"/>
                <a:gd name="connsiteY2" fmla="*/ 504799 h 507334"/>
                <a:gd name="connsiteX3" fmla="*/ 249088 w 262719"/>
                <a:gd name="connsiteY3" fmla="*/ 444044 h 507334"/>
                <a:gd name="connsiteX4" fmla="*/ 259460 w 262719"/>
                <a:gd name="connsiteY4" fmla="*/ 216215 h 507334"/>
                <a:gd name="connsiteX5" fmla="*/ 252051 w 262719"/>
                <a:gd name="connsiteY5" fmla="*/ 201324 h 507334"/>
                <a:gd name="connsiteX6" fmla="*/ 229232 w 262719"/>
                <a:gd name="connsiteY6" fmla="*/ 111086 h 507334"/>
                <a:gd name="connsiteX7" fmla="*/ 262720 w 262719"/>
                <a:gd name="connsiteY7" fmla="*/ 49438 h 507334"/>
                <a:gd name="connsiteX8" fmla="*/ 177621 w 262719"/>
                <a:gd name="connsiteY8" fmla="*/ 16612 h 507334"/>
                <a:gd name="connsiteX9" fmla="*/ 172776 w 262719"/>
                <a:gd name="connsiteY9" fmla="*/ 0 h 507334"/>
                <a:gd name="connsiteX10" fmla="*/ 155143 w 262719"/>
                <a:gd name="connsiteY10" fmla="*/ 23528 h 507334"/>
                <a:gd name="connsiteX11" fmla="*/ 110689 w 262719"/>
                <a:gd name="connsiteY11" fmla="*/ 38418 h 507334"/>
                <a:gd name="connsiteX12" fmla="*/ 54233 w 262719"/>
                <a:gd name="connsiteY12" fmla="*/ 10275 h 507334"/>
                <a:gd name="connsiteX13" fmla="*/ 42675 w 262719"/>
                <a:gd name="connsiteY13" fmla="*/ 49140 h 507334"/>
                <a:gd name="connsiteX14" fmla="*/ 0 w 262719"/>
                <a:gd name="connsiteY14" fmla="*/ 55394 h 507334"/>
                <a:gd name="connsiteX15" fmla="*/ 1334 w 262719"/>
                <a:gd name="connsiteY15" fmla="*/ 174521 h 507334"/>
                <a:gd name="connsiteX16" fmla="*/ 3704 w 262719"/>
                <a:gd name="connsiteY16" fmla="*/ 274587 h 507334"/>
                <a:gd name="connsiteX17" fmla="*/ 85054 w 262719"/>
                <a:gd name="connsiteY17" fmla="*/ 349488 h 50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719" h="507334">
                  <a:moveTo>
                    <a:pt x="85054" y="349488"/>
                  </a:moveTo>
                  <a:lnTo>
                    <a:pt x="72903" y="450299"/>
                  </a:lnTo>
                  <a:cubicBezTo>
                    <a:pt x="86565" y="491665"/>
                    <a:pt x="129670" y="515446"/>
                    <a:pt x="171739" y="504799"/>
                  </a:cubicBezTo>
                  <a:cubicBezTo>
                    <a:pt x="248199" y="488568"/>
                    <a:pt x="249088" y="444044"/>
                    <a:pt x="249088" y="444044"/>
                  </a:cubicBezTo>
                  <a:cubicBezTo>
                    <a:pt x="249088" y="444044"/>
                    <a:pt x="259460" y="216810"/>
                    <a:pt x="259460" y="216215"/>
                  </a:cubicBezTo>
                  <a:cubicBezTo>
                    <a:pt x="257623" y="210957"/>
                    <a:pt x="255133" y="205954"/>
                    <a:pt x="252051" y="201324"/>
                  </a:cubicBezTo>
                  <a:cubicBezTo>
                    <a:pt x="240641" y="175414"/>
                    <a:pt x="224342" y="139825"/>
                    <a:pt x="229232" y="111086"/>
                  </a:cubicBezTo>
                  <a:cubicBezTo>
                    <a:pt x="233336" y="87393"/>
                    <a:pt x="245116" y="65725"/>
                    <a:pt x="262720" y="49438"/>
                  </a:cubicBezTo>
                  <a:cubicBezTo>
                    <a:pt x="230195" y="63989"/>
                    <a:pt x="192098" y="49293"/>
                    <a:pt x="177621" y="16612"/>
                  </a:cubicBezTo>
                  <a:cubicBezTo>
                    <a:pt x="175265" y="11317"/>
                    <a:pt x="173650" y="5730"/>
                    <a:pt x="172776" y="0"/>
                  </a:cubicBezTo>
                  <a:cubicBezTo>
                    <a:pt x="172776" y="10275"/>
                    <a:pt x="163737" y="17869"/>
                    <a:pt x="155143" y="23528"/>
                  </a:cubicBezTo>
                  <a:cubicBezTo>
                    <a:pt x="142458" y="33448"/>
                    <a:pt x="126766" y="38703"/>
                    <a:pt x="110689" y="38418"/>
                  </a:cubicBezTo>
                  <a:cubicBezTo>
                    <a:pt x="89648" y="36036"/>
                    <a:pt x="73941" y="18018"/>
                    <a:pt x="54233" y="10275"/>
                  </a:cubicBezTo>
                  <a:cubicBezTo>
                    <a:pt x="60531" y="24315"/>
                    <a:pt x="55611" y="40874"/>
                    <a:pt x="42675" y="49140"/>
                  </a:cubicBezTo>
                  <a:cubicBezTo>
                    <a:pt x="29828" y="56786"/>
                    <a:pt x="14492" y="59033"/>
                    <a:pt x="0" y="55394"/>
                  </a:cubicBezTo>
                  <a:cubicBezTo>
                    <a:pt x="9631" y="57330"/>
                    <a:pt x="1481" y="164990"/>
                    <a:pt x="1334" y="174521"/>
                  </a:cubicBezTo>
                  <a:cubicBezTo>
                    <a:pt x="-30" y="207892"/>
                    <a:pt x="770" y="241318"/>
                    <a:pt x="3704" y="274587"/>
                  </a:cubicBezTo>
                  <a:cubicBezTo>
                    <a:pt x="10817" y="334001"/>
                    <a:pt x="85054" y="349488"/>
                    <a:pt x="85054" y="349488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B5E19065-EF1B-42E5-9AB8-DC776E4DAF6A}"/>
                </a:ext>
              </a:extLst>
            </p:cNvPr>
            <p:cNvSpPr/>
            <p:nvPr/>
          </p:nvSpPr>
          <p:spPr>
            <a:xfrm>
              <a:off x="10601198" y="2737828"/>
              <a:ext cx="278172" cy="522676"/>
            </a:xfrm>
            <a:custGeom>
              <a:avLst/>
              <a:gdLst>
                <a:gd name="connsiteX0" fmla="*/ 157690 w 278172"/>
                <a:gd name="connsiteY0" fmla="*/ 522550 h 522676"/>
                <a:gd name="connsiteX1" fmla="*/ 73821 w 278172"/>
                <a:gd name="connsiteY1" fmla="*/ 460455 h 522676"/>
                <a:gd name="connsiteX2" fmla="*/ 73821 w 278172"/>
                <a:gd name="connsiteY2" fmla="*/ 457328 h 522676"/>
                <a:gd name="connsiteX3" fmla="*/ 85083 w 278172"/>
                <a:gd name="connsiteY3" fmla="*/ 363069 h 522676"/>
                <a:gd name="connsiteX4" fmla="*/ 4474 w 278172"/>
                <a:gd name="connsiteY4" fmla="*/ 281765 h 522676"/>
                <a:gd name="connsiteX5" fmla="*/ 1955 w 278172"/>
                <a:gd name="connsiteY5" fmla="*/ 188400 h 522676"/>
                <a:gd name="connsiteX6" fmla="*/ 1955 w 278172"/>
                <a:gd name="connsiteY6" fmla="*/ 180657 h 522676"/>
                <a:gd name="connsiteX7" fmla="*/ 1955 w 278172"/>
                <a:gd name="connsiteY7" fmla="*/ 169042 h 522676"/>
                <a:gd name="connsiteX8" fmla="*/ 2844 w 278172"/>
                <a:gd name="connsiteY8" fmla="*/ 68231 h 522676"/>
                <a:gd name="connsiteX9" fmla="*/ 177 w 278172"/>
                <a:gd name="connsiteY9" fmla="*/ 60934 h 522676"/>
                <a:gd name="connsiteX10" fmla="*/ 8356 w 278172"/>
                <a:gd name="connsiteY10" fmla="*/ 55045 h 522676"/>
                <a:gd name="connsiteX11" fmla="*/ 8771 w 278172"/>
                <a:gd name="connsiteY11" fmla="*/ 55127 h 522676"/>
                <a:gd name="connsiteX12" fmla="*/ 8771 w 278172"/>
                <a:gd name="connsiteY12" fmla="*/ 55127 h 522676"/>
                <a:gd name="connsiteX13" fmla="*/ 45964 w 278172"/>
                <a:gd name="connsiteY13" fmla="*/ 50064 h 522676"/>
                <a:gd name="connsiteX14" fmla="*/ 55151 w 278172"/>
                <a:gd name="connsiteY14" fmla="*/ 20282 h 522676"/>
                <a:gd name="connsiteX15" fmla="*/ 57981 w 278172"/>
                <a:gd name="connsiteY15" fmla="*/ 10143 h 522676"/>
                <a:gd name="connsiteX16" fmla="*/ 64338 w 278172"/>
                <a:gd name="connsiteY16" fmla="*/ 9710 h 522676"/>
                <a:gd name="connsiteX17" fmla="*/ 88046 w 278172"/>
                <a:gd name="connsiteY17" fmla="*/ 23112 h 522676"/>
                <a:gd name="connsiteX18" fmla="*/ 119016 w 278172"/>
                <a:gd name="connsiteY18" fmla="*/ 38002 h 522676"/>
                <a:gd name="connsiteX19" fmla="*/ 158579 w 278172"/>
                <a:gd name="connsiteY19" fmla="*/ 24750 h 522676"/>
                <a:gd name="connsiteX20" fmla="*/ 173397 w 278172"/>
                <a:gd name="connsiteY20" fmla="*/ 7476 h 522676"/>
                <a:gd name="connsiteX21" fmla="*/ 180362 w 278172"/>
                <a:gd name="connsiteY21" fmla="*/ 31 h 522676"/>
                <a:gd name="connsiteX22" fmla="*/ 188215 w 278172"/>
                <a:gd name="connsiteY22" fmla="*/ 6285 h 522676"/>
                <a:gd name="connsiteX23" fmla="*/ 252465 w 278172"/>
                <a:gd name="connsiteY23" fmla="*/ 55316 h 522676"/>
                <a:gd name="connsiteX24" fmla="*/ 267787 w 278172"/>
                <a:gd name="connsiteY24" fmla="*/ 50958 h 522676"/>
                <a:gd name="connsiteX25" fmla="*/ 276974 w 278172"/>
                <a:gd name="connsiteY25" fmla="*/ 53638 h 522676"/>
                <a:gd name="connsiteX26" fmla="*/ 275788 w 278172"/>
                <a:gd name="connsiteY26" fmla="*/ 63168 h 522676"/>
                <a:gd name="connsiteX27" fmla="*/ 244523 w 278172"/>
                <a:gd name="connsiteY27" fmla="*/ 120647 h 522676"/>
                <a:gd name="connsiteX28" fmla="*/ 265564 w 278172"/>
                <a:gd name="connsiteY28" fmla="*/ 203737 h 522676"/>
                <a:gd name="connsiteX29" fmla="*/ 266898 w 278172"/>
                <a:gd name="connsiteY29" fmla="*/ 206567 h 522676"/>
                <a:gd name="connsiteX30" fmla="*/ 268972 w 278172"/>
                <a:gd name="connsiteY30" fmla="*/ 210438 h 522676"/>
                <a:gd name="connsiteX31" fmla="*/ 274899 w 278172"/>
                <a:gd name="connsiteY31" fmla="*/ 225329 h 522676"/>
                <a:gd name="connsiteX32" fmla="*/ 264527 w 278172"/>
                <a:gd name="connsiteY32" fmla="*/ 453606 h 522676"/>
                <a:gd name="connsiteX33" fmla="*/ 181251 w 278172"/>
                <a:gd name="connsiteY33" fmla="*/ 521210 h 522676"/>
                <a:gd name="connsiteX34" fmla="*/ 157690 w 278172"/>
                <a:gd name="connsiteY34" fmla="*/ 522550 h 522676"/>
                <a:gd name="connsiteX35" fmla="*/ 88343 w 278172"/>
                <a:gd name="connsiteY35" fmla="*/ 457328 h 522676"/>
                <a:gd name="connsiteX36" fmla="*/ 177250 w 278172"/>
                <a:gd name="connsiteY36" fmla="*/ 505426 h 522676"/>
                <a:gd name="connsiteX37" fmla="*/ 248820 w 278172"/>
                <a:gd name="connsiteY37" fmla="*/ 451670 h 522676"/>
                <a:gd name="connsiteX38" fmla="*/ 259193 w 278172"/>
                <a:gd name="connsiteY38" fmla="*/ 223840 h 522676"/>
                <a:gd name="connsiteX39" fmla="*/ 255488 w 278172"/>
                <a:gd name="connsiteY39" fmla="*/ 217288 h 522676"/>
                <a:gd name="connsiteX40" fmla="*/ 252376 w 278172"/>
                <a:gd name="connsiteY40" fmla="*/ 211779 h 522676"/>
                <a:gd name="connsiteX41" fmla="*/ 251191 w 278172"/>
                <a:gd name="connsiteY41" fmla="*/ 209098 h 522676"/>
                <a:gd name="connsiteX42" fmla="*/ 229112 w 278172"/>
                <a:gd name="connsiteY42" fmla="*/ 117371 h 522676"/>
                <a:gd name="connsiteX43" fmla="*/ 248820 w 278172"/>
                <a:gd name="connsiteY43" fmla="*/ 69720 h 522676"/>
                <a:gd name="connsiteX44" fmla="*/ 209108 w 278172"/>
                <a:gd name="connsiteY44" fmla="*/ 61083 h 522676"/>
                <a:gd name="connsiteX45" fmla="*/ 178435 w 278172"/>
                <a:gd name="connsiteY45" fmla="*/ 27579 h 522676"/>
                <a:gd name="connsiteX46" fmla="*/ 166284 w 278172"/>
                <a:gd name="connsiteY46" fmla="*/ 37258 h 522676"/>
                <a:gd name="connsiteX47" fmla="*/ 117090 w 278172"/>
                <a:gd name="connsiteY47" fmla="*/ 52149 h 522676"/>
                <a:gd name="connsiteX48" fmla="*/ 79748 w 278172"/>
                <a:gd name="connsiteY48" fmla="*/ 35471 h 522676"/>
                <a:gd name="connsiteX49" fmla="*/ 71747 w 278172"/>
                <a:gd name="connsiteY49" fmla="*/ 30259 h 522676"/>
                <a:gd name="connsiteX50" fmla="*/ 53966 w 278172"/>
                <a:gd name="connsiteY50" fmla="*/ 61530 h 522676"/>
                <a:gd name="connsiteX51" fmla="*/ 18106 w 278172"/>
                <a:gd name="connsiteY51" fmla="*/ 70464 h 522676"/>
                <a:gd name="connsiteX52" fmla="*/ 16476 w 278172"/>
                <a:gd name="connsiteY52" fmla="*/ 169191 h 522676"/>
                <a:gd name="connsiteX53" fmla="*/ 16476 w 278172"/>
                <a:gd name="connsiteY53" fmla="*/ 180210 h 522676"/>
                <a:gd name="connsiteX54" fmla="*/ 16476 w 278172"/>
                <a:gd name="connsiteY54" fmla="*/ 187804 h 522676"/>
                <a:gd name="connsiteX55" fmla="*/ 18996 w 278172"/>
                <a:gd name="connsiteY55" fmla="*/ 279383 h 522676"/>
                <a:gd name="connsiteX56" fmla="*/ 94418 w 278172"/>
                <a:gd name="connsiteY56" fmla="*/ 349370 h 522676"/>
                <a:gd name="connsiteX57" fmla="*/ 100197 w 278172"/>
                <a:gd name="connsiteY57" fmla="*/ 357560 h 522676"/>
                <a:gd name="connsiteX58" fmla="*/ 6252 w 278172"/>
                <a:gd name="connsiteY58" fmla="*/ 70167 h 522676"/>
                <a:gd name="connsiteX59" fmla="*/ 6252 w 278172"/>
                <a:gd name="connsiteY59" fmla="*/ 70167 h 52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78172" h="522676">
                  <a:moveTo>
                    <a:pt x="157690" y="522550"/>
                  </a:moveTo>
                  <a:cubicBezTo>
                    <a:pt x="94122" y="522550"/>
                    <a:pt x="73970" y="461200"/>
                    <a:pt x="73821" y="460455"/>
                  </a:cubicBezTo>
                  <a:cubicBezTo>
                    <a:pt x="73599" y="459428"/>
                    <a:pt x="73599" y="458356"/>
                    <a:pt x="73821" y="457328"/>
                  </a:cubicBezTo>
                  <a:lnTo>
                    <a:pt x="85083" y="363069"/>
                  </a:lnTo>
                  <a:cubicBezTo>
                    <a:pt x="65672" y="357411"/>
                    <a:pt x="10994" y="336861"/>
                    <a:pt x="4474" y="281765"/>
                  </a:cubicBezTo>
                  <a:cubicBezTo>
                    <a:pt x="1644" y="250730"/>
                    <a:pt x="799" y="219544"/>
                    <a:pt x="1955" y="188400"/>
                  </a:cubicBezTo>
                  <a:lnTo>
                    <a:pt x="1955" y="180657"/>
                  </a:lnTo>
                  <a:cubicBezTo>
                    <a:pt x="1955" y="179168"/>
                    <a:pt x="1955" y="174998"/>
                    <a:pt x="1955" y="169042"/>
                  </a:cubicBezTo>
                  <a:cubicBezTo>
                    <a:pt x="6252" y="96821"/>
                    <a:pt x="4919" y="74187"/>
                    <a:pt x="2844" y="68231"/>
                  </a:cubicBezTo>
                  <a:cubicBezTo>
                    <a:pt x="606" y="66539"/>
                    <a:pt x="-446" y="63682"/>
                    <a:pt x="177" y="60934"/>
                  </a:cubicBezTo>
                  <a:cubicBezTo>
                    <a:pt x="814" y="57039"/>
                    <a:pt x="4474" y="54402"/>
                    <a:pt x="8356" y="55045"/>
                  </a:cubicBezTo>
                  <a:cubicBezTo>
                    <a:pt x="8490" y="55067"/>
                    <a:pt x="8638" y="55096"/>
                    <a:pt x="8771" y="55127"/>
                  </a:cubicBezTo>
                  <a:lnTo>
                    <a:pt x="8771" y="55127"/>
                  </a:lnTo>
                  <a:cubicBezTo>
                    <a:pt x="21366" y="58209"/>
                    <a:pt x="34643" y="56402"/>
                    <a:pt x="45964" y="50064"/>
                  </a:cubicBezTo>
                  <a:cubicBezTo>
                    <a:pt x="55907" y="43767"/>
                    <a:pt x="59804" y="31129"/>
                    <a:pt x="55151" y="20282"/>
                  </a:cubicBezTo>
                  <a:cubicBezTo>
                    <a:pt x="53151" y="16698"/>
                    <a:pt x="54410" y="12160"/>
                    <a:pt x="57981" y="10143"/>
                  </a:cubicBezTo>
                  <a:cubicBezTo>
                    <a:pt x="59922" y="9041"/>
                    <a:pt x="62263" y="8882"/>
                    <a:pt x="64338" y="9710"/>
                  </a:cubicBezTo>
                  <a:cubicBezTo>
                    <a:pt x="72680" y="13345"/>
                    <a:pt x="80623" y="17836"/>
                    <a:pt x="88046" y="23112"/>
                  </a:cubicBezTo>
                  <a:cubicBezTo>
                    <a:pt x="97100" y="30393"/>
                    <a:pt x="107695" y="35487"/>
                    <a:pt x="119016" y="38002"/>
                  </a:cubicBezTo>
                  <a:cubicBezTo>
                    <a:pt x="133300" y="38113"/>
                    <a:pt x="147214" y="33450"/>
                    <a:pt x="158579" y="24750"/>
                  </a:cubicBezTo>
                  <a:cubicBezTo>
                    <a:pt x="168211" y="18496"/>
                    <a:pt x="173397" y="12837"/>
                    <a:pt x="173397" y="7476"/>
                  </a:cubicBezTo>
                  <a:cubicBezTo>
                    <a:pt x="173456" y="3562"/>
                    <a:pt x="176479" y="338"/>
                    <a:pt x="180362" y="31"/>
                  </a:cubicBezTo>
                  <a:cubicBezTo>
                    <a:pt x="184214" y="-325"/>
                    <a:pt x="187681" y="2428"/>
                    <a:pt x="188215" y="6285"/>
                  </a:cubicBezTo>
                  <a:cubicBezTo>
                    <a:pt x="192482" y="37656"/>
                    <a:pt x="221259" y="59608"/>
                    <a:pt x="252465" y="55316"/>
                  </a:cubicBezTo>
                  <a:cubicBezTo>
                    <a:pt x="257755" y="54589"/>
                    <a:pt x="262912" y="53123"/>
                    <a:pt x="267787" y="50958"/>
                  </a:cubicBezTo>
                  <a:cubicBezTo>
                    <a:pt x="271091" y="49410"/>
                    <a:pt x="275018" y="50557"/>
                    <a:pt x="276974" y="53638"/>
                  </a:cubicBezTo>
                  <a:cubicBezTo>
                    <a:pt x="278945" y="56680"/>
                    <a:pt x="278441" y="60707"/>
                    <a:pt x="275788" y="63168"/>
                  </a:cubicBezTo>
                  <a:cubicBezTo>
                    <a:pt x="259296" y="78296"/>
                    <a:pt x="248287" y="98523"/>
                    <a:pt x="244523" y="120647"/>
                  </a:cubicBezTo>
                  <a:cubicBezTo>
                    <a:pt x="240226" y="146110"/>
                    <a:pt x="254895" y="180210"/>
                    <a:pt x="265564" y="203737"/>
                  </a:cubicBezTo>
                  <a:lnTo>
                    <a:pt x="266898" y="206567"/>
                  </a:lnTo>
                  <a:cubicBezTo>
                    <a:pt x="267505" y="207899"/>
                    <a:pt x="268202" y="209192"/>
                    <a:pt x="268972" y="210438"/>
                  </a:cubicBezTo>
                  <a:cubicBezTo>
                    <a:pt x="272173" y="214813"/>
                    <a:pt x="274218" y="219939"/>
                    <a:pt x="274899" y="225329"/>
                  </a:cubicBezTo>
                  <a:cubicBezTo>
                    <a:pt x="274899" y="225329"/>
                    <a:pt x="274899" y="225329"/>
                    <a:pt x="264527" y="453606"/>
                  </a:cubicBezTo>
                  <a:cubicBezTo>
                    <a:pt x="264527" y="455541"/>
                    <a:pt x="262600" y="504234"/>
                    <a:pt x="181251" y="521210"/>
                  </a:cubicBezTo>
                  <a:cubicBezTo>
                    <a:pt x="173471" y="522476"/>
                    <a:pt x="165574" y="522922"/>
                    <a:pt x="157690" y="522550"/>
                  </a:cubicBezTo>
                  <a:close/>
                  <a:moveTo>
                    <a:pt x="88343" y="457328"/>
                  </a:moveTo>
                  <a:cubicBezTo>
                    <a:pt x="100834" y="494317"/>
                    <a:pt x="139642" y="515313"/>
                    <a:pt x="177250" y="505426"/>
                  </a:cubicBezTo>
                  <a:cubicBezTo>
                    <a:pt x="246301" y="490535"/>
                    <a:pt x="248672" y="453308"/>
                    <a:pt x="248820" y="451670"/>
                  </a:cubicBezTo>
                  <a:cubicBezTo>
                    <a:pt x="248968" y="450032"/>
                    <a:pt x="259044" y="227116"/>
                    <a:pt x="259193" y="223840"/>
                  </a:cubicBezTo>
                  <a:cubicBezTo>
                    <a:pt x="259193" y="223840"/>
                    <a:pt x="256673" y="219373"/>
                    <a:pt x="255488" y="217288"/>
                  </a:cubicBezTo>
                  <a:cubicBezTo>
                    <a:pt x="254302" y="215543"/>
                    <a:pt x="253251" y="213699"/>
                    <a:pt x="252376" y="211779"/>
                  </a:cubicBezTo>
                  <a:lnTo>
                    <a:pt x="251191" y="209098"/>
                  </a:lnTo>
                  <a:cubicBezTo>
                    <a:pt x="239781" y="182890"/>
                    <a:pt x="224074" y="147301"/>
                    <a:pt x="229112" y="117371"/>
                  </a:cubicBezTo>
                  <a:cubicBezTo>
                    <a:pt x="231942" y="100175"/>
                    <a:pt x="238685" y="83869"/>
                    <a:pt x="248820" y="69720"/>
                  </a:cubicBezTo>
                  <a:cubicBezTo>
                    <a:pt x="235039" y="70554"/>
                    <a:pt x="221303" y="67565"/>
                    <a:pt x="209108" y="61083"/>
                  </a:cubicBezTo>
                  <a:cubicBezTo>
                    <a:pt x="195654" y="53407"/>
                    <a:pt x="184926" y="41691"/>
                    <a:pt x="178435" y="27579"/>
                  </a:cubicBezTo>
                  <a:cubicBezTo>
                    <a:pt x="174761" y="31254"/>
                    <a:pt x="170686" y="34500"/>
                    <a:pt x="166284" y="37258"/>
                  </a:cubicBezTo>
                  <a:cubicBezTo>
                    <a:pt x="152030" y="47677"/>
                    <a:pt x="134693" y="52928"/>
                    <a:pt x="117090" y="52149"/>
                  </a:cubicBezTo>
                  <a:cubicBezTo>
                    <a:pt x="103516" y="49610"/>
                    <a:pt x="90714" y="43898"/>
                    <a:pt x="79748" y="35471"/>
                  </a:cubicBezTo>
                  <a:lnTo>
                    <a:pt x="71747" y="30259"/>
                  </a:lnTo>
                  <a:cubicBezTo>
                    <a:pt x="70873" y="42863"/>
                    <a:pt x="64338" y="54379"/>
                    <a:pt x="53966" y="61530"/>
                  </a:cubicBezTo>
                  <a:cubicBezTo>
                    <a:pt x="43312" y="68381"/>
                    <a:pt x="30716" y="71520"/>
                    <a:pt x="18106" y="70464"/>
                  </a:cubicBezTo>
                  <a:cubicBezTo>
                    <a:pt x="20062" y="103367"/>
                    <a:pt x="19514" y="136371"/>
                    <a:pt x="16476" y="169191"/>
                  </a:cubicBezTo>
                  <a:cubicBezTo>
                    <a:pt x="16476" y="174849"/>
                    <a:pt x="16476" y="178721"/>
                    <a:pt x="16476" y="180210"/>
                  </a:cubicBezTo>
                  <a:lnTo>
                    <a:pt x="16476" y="187804"/>
                  </a:lnTo>
                  <a:cubicBezTo>
                    <a:pt x="15395" y="218353"/>
                    <a:pt x="16225" y="248942"/>
                    <a:pt x="18996" y="279383"/>
                  </a:cubicBezTo>
                  <a:cubicBezTo>
                    <a:pt x="25367" y="334330"/>
                    <a:pt x="93085" y="349221"/>
                    <a:pt x="94418" y="349370"/>
                  </a:cubicBezTo>
                  <a:cubicBezTo>
                    <a:pt x="98123" y="350248"/>
                    <a:pt x="100597" y="353757"/>
                    <a:pt x="100197" y="357560"/>
                  </a:cubicBezTo>
                  <a:close/>
                  <a:moveTo>
                    <a:pt x="6252" y="70167"/>
                  </a:moveTo>
                  <a:lnTo>
                    <a:pt x="6252" y="70167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0CEC3A3E-BD14-4334-9E2A-6DC1FC18D478}"/>
                </a:ext>
              </a:extLst>
            </p:cNvPr>
            <p:cNvSpPr/>
            <p:nvPr/>
          </p:nvSpPr>
          <p:spPr>
            <a:xfrm>
              <a:off x="10644243" y="2910294"/>
              <a:ext cx="36851" cy="76923"/>
            </a:xfrm>
            <a:custGeom>
              <a:avLst/>
              <a:gdLst>
                <a:gd name="connsiteX0" fmla="*/ 36407 w 36851"/>
                <a:gd name="connsiteY0" fmla="*/ 0 h 76923"/>
                <a:gd name="connsiteX1" fmla="*/ 1288 w 36851"/>
                <a:gd name="connsiteY1" fmla="*/ 69540 h 76923"/>
                <a:gd name="connsiteX2" fmla="*/ 36851 w 36851"/>
                <a:gd name="connsiteY2" fmla="*/ 75794 h 7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51" h="76923">
                  <a:moveTo>
                    <a:pt x="36407" y="0"/>
                  </a:moveTo>
                  <a:cubicBezTo>
                    <a:pt x="36407" y="0"/>
                    <a:pt x="-8047" y="58223"/>
                    <a:pt x="1288" y="69540"/>
                  </a:cubicBezTo>
                  <a:cubicBezTo>
                    <a:pt x="10624" y="80857"/>
                    <a:pt x="36851" y="75794"/>
                    <a:pt x="36851" y="75794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4D3D0D33-FD59-4A30-955D-0ADF1FD207B4}"/>
                </a:ext>
              </a:extLst>
            </p:cNvPr>
            <p:cNvSpPr/>
            <p:nvPr/>
          </p:nvSpPr>
          <p:spPr>
            <a:xfrm>
              <a:off x="10637955" y="2902551"/>
              <a:ext cx="51285" cy="92119"/>
            </a:xfrm>
            <a:custGeom>
              <a:avLst/>
              <a:gdLst>
                <a:gd name="connsiteX0" fmla="*/ 30100 w 51285"/>
                <a:gd name="connsiteY0" fmla="*/ 92026 h 92119"/>
                <a:gd name="connsiteX1" fmla="*/ 2390 w 51285"/>
                <a:gd name="connsiteY1" fmla="*/ 81453 h 92119"/>
                <a:gd name="connsiteX2" fmla="*/ 37508 w 51285"/>
                <a:gd name="connsiteY2" fmla="*/ 2979 h 92119"/>
                <a:gd name="connsiteX3" fmla="*/ 47881 w 51285"/>
                <a:gd name="connsiteY3" fmla="*/ 1489 h 92119"/>
                <a:gd name="connsiteX4" fmla="*/ 49541 w 51285"/>
                <a:gd name="connsiteY4" fmla="*/ 11672 h 92119"/>
                <a:gd name="connsiteX5" fmla="*/ 49363 w 51285"/>
                <a:gd name="connsiteY5" fmla="*/ 11913 h 92119"/>
                <a:gd name="connsiteX6" fmla="*/ 14541 w 51285"/>
                <a:gd name="connsiteY6" fmla="*/ 73263 h 92119"/>
                <a:gd name="connsiteX7" fmla="*/ 42399 w 51285"/>
                <a:gd name="connsiteY7" fmla="*/ 75944 h 92119"/>
                <a:gd name="connsiteX8" fmla="*/ 51141 w 51285"/>
                <a:gd name="connsiteY8" fmla="*/ 81748 h 92119"/>
                <a:gd name="connsiteX9" fmla="*/ 51141 w 51285"/>
                <a:gd name="connsiteY9" fmla="*/ 81751 h 92119"/>
                <a:gd name="connsiteX10" fmla="*/ 45332 w 51285"/>
                <a:gd name="connsiteY10" fmla="*/ 90514 h 92119"/>
                <a:gd name="connsiteX11" fmla="*/ 45214 w 51285"/>
                <a:gd name="connsiteY11" fmla="*/ 90537 h 92119"/>
                <a:gd name="connsiteX12" fmla="*/ 30100 w 51285"/>
                <a:gd name="connsiteY12" fmla="*/ 92026 h 9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85" h="92119">
                  <a:moveTo>
                    <a:pt x="30100" y="92026"/>
                  </a:moveTo>
                  <a:cubicBezTo>
                    <a:pt x="19757" y="92784"/>
                    <a:pt x="9621" y="88914"/>
                    <a:pt x="2390" y="81453"/>
                  </a:cubicBezTo>
                  <a:cubicBezTo>
                    <a:pt x="-7686" y="68349"/>
                    <a:pt x="16023" y="31569"/>
                    <a:pt x="37508" y="2979"/>
                  </a:cubicBezTo>
                  <a:cubicBezTo>
                    <a:pt x="39968" y="-311"/>
                    <a:pt x="44606" y="-978"/>
                    <a:pt x="47881" y="1489"/>
                  </a:cubicBezTo>
                  <a:cubicBezTo>
                    <a:pt x="51141" y="3841"/>
                    <a:pt x="51882" y="8399"/>
                    <a:pt x="49541" y="11672"/>
                  </a:cubicBezTo>
                  <a:cubicBezTo>
                    <a:pt x="49481" y="11754"/>
                    <a:pt x="49422" y="11834"/>
                    <a:pt x="49363" y="11913"/>
                  </a:cubicBezTo>
                  <a:cubicBezTo>
                    <a:pt x="29655" y="38270"/>
                    <a:pt x="13355" y="66860"/>
                    <a:pt x="14541" y="73263"/>
                  </a:cubicBezTo>
                  <a:cubicBezTo>
                    <a:pt x="18097" y="77582"/>
                    <a:pt x="33359" y="77582"/>
                    <a:pt x="42399" y="75944"/>
                  </a:cubicBezTo>
                  <a:cubicBezTo>
                    <a:pt x="46414" y="75120"/>
                    <a:pt x="50326" y="77719"/>
                    <a:pt x="51141" y="81748"/>
                  </a:cubicBezTo>
                  <a:cubicBezTo>
                    <a:pt x="51141" y="81750"/>
                    <a:pt x="51141" y="81750"/>
                    <a:pt x="51141" y="81751"/>
                  </a:cubicBezTo>
                  <a:cubicBezTo>
                    <a:pt x="51941" y="85784"/>
                    <a:pt x="49348" y="89706"/>
                    <a:pt x="45332" y="90514"/>
                  </a:cubicBezTo>
                  <a:cubicBezTo>
                    <a:pt x="45288" y="90522"/>
                    <a:pt x="45258" y="90529"/>
                    <a:pt x="45214" y="90537"/>
                  </a:cubicBezTo>
                  <a:cubicBezTo>
                    <a:pt x="40235" y="91500"/>
                    <a:pt x="35167" y="91999"/>
                    <a:pt x="30100" y="92026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2F469577-8D7B-42C7-96C3-CF14708014DD}"/>
                </a:ext>
              </a:extLst>
            </p:cNvPr>
            <p:cNvSpPr/>
            <p:nvPr/>
          </p:nvSpPr>
          <p:spPr>
            <a:xfrm>
              <a:off x="10693837" y="3079156"/>
              <a:ext cx="87128" cy="86664"/>
            </a:xfrm>
            <a:custGeom>
              <a:avLst/>
              <a:gdLst>
                <a:gd name="connsiteX0" fmla="*/ 741 w 87128"/>
                <a:gd name="connsiteY0" fmla="*/ 16082 h 86664"/>
                <a:gd name="connsiteX1" fmla="*/ 87129 w 87128"/>
                <a:gd name="connsiteY1" fmla="*/ 0 h 86664"/>
                <a:gd name="connsiteX2" fmla="*/ 0 w 87128"/>
                <a:gd name="connsiteY2" fmla="*/ 86665 h 8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28" h="86664">
                  <a:moveTo>
                    <a:pt x="741" y="16082"/>
                  </a:moveTo>
                  <a:cubicBezTo>
                    <a:pt x="741" y="16082"/>
                    <a:pt x="60012" y="16082"/>
                    <a:pt x="87129" y="0"/>
                  </a:cubicBezTo>
                  <a:cubicBezTo>
                    <a:pt x="87129" y="0"/>
                    <a:pt x="64013" y="69540"/>
                    <a:pt x="0" y="8666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897203B3-C821-44BD-BC6B-0540DEC5ED63}"/>
                </a:ext>
              </a:extLst>
            </p:cNvPr>
            <p:cNvSpPr/>
            <p:nvPr/>
          </p:nvSpPr>
          <p:spPr>
            <a:xfrm>
              <a:off x="10686423" y="3071574"/>
              <a:ext cx="101856" cy="101693"/>
            </a:xfrm>
            <a:custGeom>
              <a:avLst/>
              <a:gdLst>
                <a:gd name="connsiteX0" fmla="*/ 7414 w 101856"/>
                <a:gd name="connsiteY0" fmla="*/ 101692 h 101693"/>
                <a:gd name="connsiteX1" fmla="*/ 2821 w 101856"/>
                <a:gd name="connsiteY1" fmla="*/ 100203 h 101693"/>
                <a:gd name="connsiteX2" fmla="*/ 5 w 101856"/>
                <a:gd name="connsiteY2" fmla="*/ 94247 h 101693"/>
                <a:gd name="connsiteX3" fmla="*/ 746 w 101856"/>
                <a:gd name="connsiteY3" fmla="*/ 23664 h 101693"/>
                <a:gd name="connsiteX4" fmla="*/ 8155 w 101856"/>
                <a:gd name="connsiteY4" fmla="*/ 16219 h 101693"/>
                <a:gd name="connsiteX5" fmla="*/ 8155 w 101856"/>
                <a:gd name="connsiteY5" fmla="*/ 16219 h 101693"/>
                <a:gd name="connsiteX6" fmla="*/ 90691 w 101856"/>
                <a:gd name="connsiteY6" fmla="*/ 1328 h 101693"/>
                <a:gd name="connsiteX7" fmla="*/ 99137 w 101856"/>
                <a:gd name="connsiteY7" fmla="*/ 1328 h 101693"/>
                <a:gd name="connsiteX8" fmla="*/ 101507 w 101856"/>
                <a:gd name="connsiteY8" fmla="*/ 9518 h 101693"/>
                <a:gd name="connsiteX9" fmla="*/ 9193 w 101856"/>
                <a:gd name="connsiteY9" fmla="*/ 101096 h 101693"/>
                <a:gd name="connsiteX10" fmla="*/ 15416 w 101856"/>
                <a:gd name="connsiteY10" fmla="*/ 31110 h 101693"/>
                <a:gd name="connsiteX11" fmla="*/ 15416 w 101856"/>
                <a:gd name="connsiteY11" fmla="*/ 84121 h 101693"/>
                <a:gd name="connsiteX12" fmla="*/ 80763 w 101856"/>
                <a:gd name="connsiteY12" fmla="*/ 21877 h 101693"/>
                <a:gd name="connsiteX13" fmla="*/ 15416 w 101856"/>
                <a:gd name="connsiteY13" fmla="*/ 31556 h 1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56" h="101693">
                  <a:moveTo>
                    <a:pt x="7414" y="101692"/>
                  </a:moveTo>
                  <a:cubicBezTo>
                    <a:pt x="5755" y="101722"/>
                    <a:pt x="4140" y="101201"/>
                    <a:pt x="2821" y="100203"/>
                  </a:cubicBezTo>
                  <a:cubicBezTo>
                    <a:pt x="968" y="98803"/>
                    <a:pt x="-83" y="96570"/>
                    <a:pt x="5" y="94247"/>
                  </a:cubicBezTo>
                  <a:lnTo>
                    <a:pt x="746" y="23664"/>
                  </a:lnTo>
                  <a:cubicBezTo>
                    <a:pt x="746" y="19553"/>
                    <a:pt x="4066" y="16219"/>
                    <a:pt x="8155" y="16219"/>
                  </a:cubicBezTo>
                  <a:lnTo>
                    <a:pt x="8155" y="16219"/>
                  </a:lnTo>
                  <a:cubicBezTo>
                    <a:pt x="11267" y="16219"/>
                    <a:pt x="65796" y="16219"/>
                    <a:pt x="90691" y="1328"/>
                  </a:cubicBezTo>
                  <a:cubicBezTo>
                    <a:pt x="93224" y="-443"/>
                    <a:pt x="96603" y="-443"/>
                    <a:pt x="99137" y="1328"/>
                  </a:cubicBezTo>
                  <a:cubicBezTo>
                    <a:pt x="101493" y="3335"/>
                    <a:pt x="102426" y="6558"/>
                    <a:pt x="101507" y="9518"/>
                  </a:cubicBezTo>
                  <a:cubicBezTo>
                    <a:pt x="100471" y="12496"/>
                    <a:pt x="76317" y="82930"/>
                    <a:pt x="9193" y="101096"/>
                  </a:cubicBezTo>
                  <a:close/>
                  <a:moveTo>
                    <a:pt x="15416" y="31110"/>
                  </a:moveTo>
                  <a:lnTo>
                    <a:pt x="15416" y="84121"/>
                  </a:lnTo>
                  <a:cubicBezTo>
                    <a:pt x="43866" y="71836"/>
                    <a:pt x="67041" y="49772"/>
                    <a:pt x="80763" y="21877"/>
                  </a:cubicBezTo>
                  <a:cubicBezTo>
                    <a:pt x="59455" y="27790"/>
                    <a:pt x="37509" y="31043"/>
                    <a:pt x="15416" y="31556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C7E71253-F641-43F8-A332-86C5F4F8D243}"/>
                </a:ext>
              </a:extLst>
            </p:cNvPr>
            <p:cNvSpPr/>
            <p:nvPr/>
          </p:nvSpPr>
          <p:spPr>
            <a:xfrm>
              <a:off x="10879097" y="3867917"/>
              <a:ext cx="318857" cy="81622"/>
            </a:xfrm>
            <a:custGeom>
              <a:avLst/>
              <a:gdLst>
                <a:gd name="connsiteX0" fmla="*/ 310989 w 318857"/>
                <a:gd name="connsiteY0" fmla="*/ 81608 h 81622"/>
                <a:gd name="connsiteX1" fmla="*/ 310248 w 318857"/>
                <a:gd name="connsiteY1" fmla="*/ 81608 h 81622"/>
                <a:gd name="connsiteX2" fmla="*/ 3816 w 318857"/>
                <a:gd name="connsiteY2" fmla="*/ 13855 h 81622"/>
                <a:gd name="connsiteX3" fmla="*/ 867 w 318857"/>
                <a:gd name="connsiteY3" fmla="*/ 3968 h 81622"/>
                <a:gd name="connsiteX4" fmla="*/ 1000 w 318857"/>
                <a:gd name="connsiteY4" fmla="*/ 3729 h 81622"/>
                <a:gd name="connsiteX5" fmla="*/ 11076 w 318857"/>
                <a:gd name="connsiteY5" fmla="*/ 900 h 81622"/>
                <a:gd name="connsiteX6" fmla="*/ 311879 w 318857"/>
                <a:gd name="connsiteY6" fmla="*/ 66717 h 81622"/>
                <a:gd name="connsiteX7" fmla="*/ 318843 w 318857"/>
                <a:gd name="connsiteY7" fmla="*/ 74610 h 81622"/>
                <a:gd name="connsiteX8" fmla="*/ 310989 w 318857"/>
                <a:gd name="connsiteY8" fmla="*/ 81608 h 8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857" h="81622">
                  <a:moveTo>
                    <a:pt x="310989" y="81608"/>
                  </a:moveTo>
                  <a:lnTo>
                    <a:pt x="310248" y="81608"/>
                  </a:lnTo>
                  <a:cubicBezTo>
                    <a:pt x="300617" y="80417"/>
                    <a:pt x="75386" y="54209"/>
                    <a:pt x="3816" y="13855"/>
                  </a:cubicBezTo>
                  <a:cubicBezTo>
                    <a:pt x="289" y="11949"/>
                    <a:pt x="-1030" y="7527"/>
                    <a:pt x="867" y="3968"/>
                  </a:cubicBezTo>
                  <a:cubicBezTo>
                    <a:pt x="912" y="3893"/>
                    <a:pt x="956" y="3804"/>
                    <a:pt x="1000" y="3729"/>
                  </a:cubicBezTo>
                  <a:cubicBezTo>
                    <a:pt x="3060" y="230"/>
                    <a:pt x="7505" y="-1021"/>
                    <a:pt x="11076" y="900"/>
                  </a:cubicBezTo>
                  <a:cubicBezTo>
                    <a:pt x="79980" y="39765"/>
                    <a:pt x="309656" y="66420"/>
                    <a:pt x="311879" y="66717"/>
                  </a:cubicBezTo>
                  <a:cubicBezTo>
                    <a:pt x="315968" y="66971"/>
                    <a:pt x="319095" y="70500"/>
                    <a:pt x="318843" y="74610"/>
                  </a:cubicBezTo>
                  <a:cubicBezTo>
                    <a:pt x="318591" y="78719"/>
                    <a:pt x="315079" y="81861"/>
                    <a:pt x="310989" y="8160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B1C5A0D-3D4E-4935-A379-FF34CC524D12}"/>
                </a:ext>
              </a:extLst>
            </p:cNvPr>
            <p:cNvSpPr/>
            <p:nvPr/>
          </p:nvSpPr>
          <p:spPr>
            <a:xfrm>
              <a:off x="10822456" y="3262909"/>
              <a:ext cx="610757" cy="854401"/>
            </a:xfrm>
            <a:custGeom>
              <a:avLst/>
              <a:gdLst>
                <a:gd name="connsiteX0" fmla="*/ 307618 w 610757"/>
                <a:gd name="connsiteY0" fmla="*/ 0 h 854401"/>
                <a:gd name="connsiteX1" fmla="*/ 563078 w 610757"/>
                <a:gd name="connsiteY1" fmla="*/ 805892 h 854401"/>
                <a:gd name="connsiteX2" fmla="*/ 0 w 610757"/>
                <a:gd name="connsiteY2" fmla="*/ 705825 h 854401"/>
                <a:gd name="connsiteX3" fmla="*/ 23412 w 610757"/>
                <a:gd name="connsiteY3" fmla="*/ 493184 h 854401"/>
                <a:gd name="connsiteX4" fmla="*/ 335328 w 610757"/>
                <a:gd name="connsiteY4" fmla="*/ 584912 h 854401"/>
                <a:gd name="connsiteX5" fmla="*/ 192187 w 610757"/>
                <a:gd name="connsiteY5" fmla="*/ 306602 h 854401"/>
                <a:gd name="connsiteX6" fmla="*/ 178555 w 610757"/>
                <a:gd name="connsiteY6" fmla="*/ 136102 h 854401"/>
                <a:gd name="connsiteX7" fmla="*/ 307618 w 610757"/>
                <a:gd name="connsiteY7" fmla="*/ 0 h 85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757" h="854401">
                  <a:moveTo>
                    <a:pt x="307618" y="0"/>
                  </a:moveTo>
                  <a:cubicBezTo>
                    <a:pt x="307618" y="0"/>
                    <a:pt x="754524" y="640305"/>
                    <a:pt x="563078" y="805892"/>
                  </a:cubicBezTo>
                  <a:cubicBezTo>
                    <a:pt x="387635" y="957331"/>
                    <a:pt x="0" y="705825"/>
                    <a:pt x="0" y="705825"/>
                  </a:cubicBezTo>
                  <a:lnTo>
                    <a:pt x="23412" y="493184"/>
                  </a:lnTo>
                  <a:cubicBezTo>
                    <a:pt x="23412" y="493184"/>
                    <a:pt x="330289" y="664875"/>
                    <a:pt x="335328" y="584912"/>
                  </a:cubicBezTo>
                  <a:cubicBezTo>
                    <a:pt x="342588" y="467274"/>
                    <a:pt x="192187" y="306602"/>
                    <a:pt x="192187" y="306602"/>
                  </a:cubicBezTo>
                  <a:cubicBezTo>
                    <a:pt x="164863" y="253963"/>
                    <a:pt x="159958" y="192449"/>
                    <a:pt x="178555" y="136102"/>
                  </a:cubicBezTo>
                  <a:cubicBezTo>
                    <a:pt x="196321" y="71967"/>
                    <a:pt x="244716" y="20922"/>
                    <a:pt x="307618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F0B96358-8C58-43C2-93D5-FFB830C3BA2B}"/>
                </a:ext>
              </a:extLst>
            </p:cNvPr>
            <p:cNvSpPr/>
            <p:nvPr/>
          </p:nvSpPr>
          <p:spPr>
            <a:xfrm>
              <a:off x="10426589" y="3313144"/>
              <a:ext cx="95482" cy="465947"/>
            </a:xfrm>
            <a:custGeom>
              <a:avLst/>
              <a:gdLst>
                <a:gd name="connsiteX0" fmla="*/ 6307 w 95482"/>
                <a:gd name="connsiteY0" fmla="*/ 465881 h 465947"/>
                <a:gd name="connsiteX1" fmla="*/ 6307 w 95482"/>
                <a:gd name="connsiteY1" fmla="*/ 465881 h 465947"/>
                <a:gd name="connsiteX2" fmla="*/ 83 w 95482"/>
                <a:gd name="connsiteY2" fmla="*/ 457408 h 465947"/>
                <a:gd name="connsiteX3" fmla="*/ 83 w 95482"/>
                <a:gd name="connsiteY3" fmla="*/ 457394 h 465947"/>
                <a:gd name="connsiteX4" fmla="*/ 80840 w 95482"/>
                <a:gd name="connsiteY4" fmla="*/ 6053 h 465947"/>
                <a:gd name="connsiteX5" fmla="*/ 89435 w 95482"/>
                <a:gd name="connsiteY5" fmla="*/ 96 h 465947"/>
                <a:gd name="connsiteX6" fmla="*/ 95362 w 95482"/>
                <a:gd name="connsiteY6" fmla="*/ 8882 h 465947"/>
                <a:gd name="connsiteX7" fmla="*/ 14753 w 95482"/>
                <a:gd name="connsiteY7" fmla="*/ 459627 h 465947"/>
                <a:gd name="connsiteX8" fmla="*/ 6307 w 95482"/>
                <a:gd name="connsiteY8" fmla="*/ 465881 h 46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82" h="465947">
                  <a:moveTo>
                    <a:pt x="6307" y="465881"/>
                  </a:moveTo>
                  <a:lnTo>
                    <a:pt x="6307" y="465881"/>
                  </a:lnTo>
                  <a:cubicBezTo>
                    <a:pt x="2261" y="465271"/>
                    <a:pt x="-524" y="461473"/>
                    <a:pt x="83" y="457408"/>
                  </a:cubicBezTo>
                  <a:cubicBezTo>
                    <a:pt x="83" y="457408"/>
                    <a:pt x="83" y="457394"/>
                    <a:pt x="83" y="457394"/>
                  </a:cubicBezTo>
                  <a:cubicBezTo>
                    <a:pt x="13864" y="364475"/>
                    <a:pt x="80100" y="9626"/>
                    <a:pt x="80840" y="6053"/>
                  </a:cubicBezTo>
                  <a:cubicBezTo>
                    <a:pt x="81655" y="2077"/>
                    <a:pt x="85449" y="-544"/>
                    <a:pt x="89435" y="96"/>
                  </a:cubicBezTo>
                  <a:cubicBezTo>
                    <a:pt x="93451" y="915"/>
                    <a:pt x="96088" y="4817"/>
                    <a:pt x="95362" y="8882"/>
                  </a:cubicBezTo>
                  <a:cubicBezTo>
                    <a:pt x="94621" y="12456"/>
                    <a:pt x="28385" y="366262"/>
                    <a:pt x="14753" y="459627"/>
                  </a:cubicBezTo>
                  <a:cubicBezTo>
                    <a:pt x="14071" y="463662"/>
                    <a:pt x="10337" y="466417"/>
                    <a:pt x="6307" y="46588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FE375EC8-3950-4AC7-B95F-50793A49885D}"/>
                </a:ext>
              </a:extLst>
            </p:cNvPr>
            <p:cNvSpPr/>
            <p:nvPr/>
          </p:nvSpPr>
          <p:spPr>
            <a:xfrm>
              <a:off x="10220919" y="3483442"/>
              <a:ext cx="650135" cy="576275"/>
            </a:xfrm>
            <a:custGeom>
              <a:avLst/>
              <a:gdLst>
                <a:gd name="connsiteX0" fmla="*/ 149594 w 650135"/>
                <a:gd name="connsiteY0" fmla="*/ 576275 h 576275"/>
                <a:gd name="connsiteX1" fmla="*/ 595166 w 650135"/>
                <a:gd name="connsiteY1" fmla="*/ 576275 h 576275"/>
                <a:gd name="connsiteX2" fmla="*/ 650125 w 650135"/>
                <a:gd name="connsiteY2" fmla="*/ 518960 h 576275"/>
                <a:gd name="connsiteX3" fmla="*/ 648807 w 650135"/>
                <a:gd name="connsiteY3" fmla="*/ 507777 h 576275"/>
                <a:gd name="connsiteX4" fmla="*/ 554121 w 650135"/>
                <a:gd name="connsiteY4" fmla="*/ 47502 h 576275"/>
                <a:gd name="connsiteX5" fmla="*/ 497369 w 650135"/>
                <a:gd name="connsiteY5" fmla="*/ 0 h 576275"/>
                <a:gd name="connsiteX6" fmla="*/ 58316 w 650135"/>
                <a:gd name="connsiteY6" fmla="*/ 0 h 576275"/>
                <a:gd name="connsiteX7" fmla="*/ 8 w 650135"/>
                <a:gd name="connsiteY7" fmla="*/ 60516 h 576275"/>
                <a:gd name="connsiteX8" fmla="*/ 1416 w 650135"/>
                <a:gd name="connsiteY8" fmla="*/ 72518 h 576275"/>
                <a:gd name="connsiteX9" fmla="*/ 95954 w 650135"/>
                <a:gd name="connsiteY9" fmla="*/ 531305 h 576275"/>
                <a:gd name="connsiteX10" fmla="*/ 149594 w 650135"/>
                <a:gd name="connsiteY10" fmla="*/ 576275 h 5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35" h="576275">
                  <a:moveTo>
                    <a:pt x="149594" y="576275"/>
                  </a:moveTo>
                  <a:lnTo>
                    <a:pt x="595166" y="576275"/>
                  </a:lnTo>
                  <a:cubicBezTo>
                    <a:pt x="626091" y="575694"/>
                    <a:pt x="650703" y="550037"/>
                    <a:pt x="650125" y="518960"/>
                  </a:cubicBezTo>
                  <a:cubicBezTo>
                    <a:pt x="650066" y="515193"/>
                    <a:pt x="649622" y="511455"/>
                    <a:pt x="648807" y="507777"/>
                  </a:cubicBezTo>
                  <a:lnTo>
                    <a:pt x="554121" y="47502"/>
                  </a:lnTo>
                  <a:cubicBezTo>
                    <a:pt x="548535" y="20311"/>
                    <a:pt x="524989" y="611"/>
                    <a:pt x="497369" y="0"/>
                  </a:cubicBezTo>
                  <a:lnTo>
                    <a:pt x="58316" y="0"/>
                  </a:lnTo>
                  <a:cubicBezTo>
                    <a:pt x="25583" y="521"/>
                    <a:pt x="-526" y="27622"/>
                    <a:pt x="8" y="60516"/>
                  </a:cubicBezTo>
                  <a:cubicBezTo>
                    <a:pt x="67" y="64552"/>
                    <a:pt x="541" y="68572"/>
                    <a:pt x="1416" y="72518"/>
                  </a:cubicBezTo>
                  <a:lnTo>
                    <a:pt x="95954" y="531305"/>
                  </a:lnTo>
                  <a:cubicBezTo>
                    <a:pt x="100888" y="557215"/>
                    <a:pt x="123337" y="576037"/>
                    <a:pt x="149594" y="576275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9F589769-B5CF-4CEE-8930-8A2F0640543E}"/>
                </a:ext>
              </a:extLst>
            </p:cNvPr>
            <p:cNvSpPr/>
            <p:nvPr/>
          </p:nvSpPr>
          <p:spPr>
            <a:xfrm>
              <a:off x="10214342" y="3476592"/>
              <a:ext cx="663456" cy="589825"/>
            </a:xfrm>
            <a:custGeom>
              <a:avLst/>
              <a:gdLst>
                <a:gd name="connsiteX0" fmla="*/ 601742 w 663456"/>
                <a:gd name="connsiteY0" fmla="*/ 589826 h 589825"/>
                <a:gd name="connsiteX1" fmla="*/ 156170 w 663456"/>
                <a:gd name="connsiteY1" fmla="*/ 589826 h 589825"/>
                <a:gd name="connsiteX2" fmla="*/ 95862 w 663456"/>
                <a:gd name="connsiteY2" fmla="*/ 539495 h 589825"/>
                <a:gd name="connsiteX3" fmla="*/ 1472 w 663456"/>
                <a:gd name="connsiteY3" fmla="*/ 80708 h 589825"/>
                <a:gd name="connsiteX4" fmla="*/ 15104 w 663456"/>
                <a:gd name="connsiteY4" fmla="*/ 23974 h 589825"/>
                <a:gd name="connsiteX5" fmla="*/ 64893 w 663456"/>
                <a:gd name="connsiteY5" fmla="*/ 0 h 589825"/>
                <a:gd name="connsiteX6" fmla="*/ 503945 w 663456"/>
                <a:gd name="connsiteY6" fmla="*/ 0 h 589825"/>
                <a:gd name="connsiteX7" fmla="*/ 567365 w 663456"/>
                <a:gd name="connsiteY7" fmla="*/ 53011 h 589825"/>
                <a:gd name="connsiteX8" fmla="*/ 662051 w 663456"/>
                <a:gd name="connsiteY8" fmla="*/ 513138 h 589825"/>
                <a:gd name="connsiteX9" fmla="*/ 649159 w 663456"/>
                <a:gd name="connsiteY9" fmla="*/ 567043 h 589825"/>
                <a:gd name="connsiteX10" fmla="*/ 601742 w 663456"/>
                <a:gd name="connsiteY10" fmla="*/ 589826 h 589825"/>
                <a:gd name="connsiteX11" fmla="*/ 64893 w 663456"/>
                <a:gd name="connsiteY11" fmla="*/ 13700 h 589825"/>
                <a:gd name="connsiteX12" fmla="*/ 25625 w 663456"/>
                <a:gd name="connsiteY12" fmla="*/ 32611 h 589825"/>
                <a:gd name="connsiteX13" fmla="*/ 14660 w 663456"/>
                <a:gd name="connsiteY13" fmla="*/ 77283 h 589825"/>
                <a:gd name="connsiteX14" fmla="*/ 109198 w 663456"/>
                <a:gd name="connsiteY14" fmla="*/ 536219 h 589825"/>
                <a:gd name="connsiteX15" fmla="*/ 156170 w 663456"/>
                <a:gd name="connsiteY15" fmla="*/ 575679 h 589825"/>
                <a:gd name="connsiteX16" fmla="*/ 601742 w 663456"/>
                <a:gd name="connsiteY16" fmla="*/ 575679 h 589825"/>
                <a:gd name="connsiteX17" fmla="*/ 638639 w 663456"/>
                <a:gd name="connsiteY17" fmla="*/ 557810 h 589825"/>
                <a:gd name="connsiteX18" fmla="*/ 648863 w 663456"/>
                <a:gd name="connsiteY18" fmla="*/ 515372 h 589825"/>
                <a:gd name="connsiteX19" fmla="*/ 554029 w 663456"/>
                <a:gd name="connsiteY19" fmla="*/ 55096 h 589825"/>
                <a:gd name="connsiteX20" fmla="*/ 503945 w 663456"/>
                <a:gd name="connsiteY20" fmla="*/ 13104 h 5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3456" h="589825">
                  <a:moveTo>
                    <a:pt x="601742" y="589826"/>
                  </a:moveTo>
                  <a:lnTo>
                    <a:pt x="156170" y="589826"/>
                  </a:lnTo>
                  <a:cubicBezTo>
                    <a:pt x="126772" y="589424"/>
                    <a:pt x="101655" y="568457"/>
                    <a:pt x="95862" y="539495"/>
                  </a:cubicBezTo>
                  <a:lnTo>
                    <a:pt x="1472" y="80708"/>
                  </a:lnTo>
                  <a:cubicBezTo>
                    <a:pt x="-2766" y="60695"/>
                    <a:pt x="2257" y="39833"/>
                    <a:pt x="15104" y="23974"/>
                  </a:cubicBezTo>
                  <a:cubicBezTo>
                    <a:pt x="27255" y="8845"/>
                    <a:pt x="45555" y="45"/>
                    <a:pt x="64893" y="0"/>
                  </a:cubicBezTo>
                  <a:lnTo>
                    <a:pt x="503945" y="0"/>
                  </a:lnTo>
                  <a:cubicBezTo>
                    <a:pt x="534869" y="447"/>
                    <a:pt x="561290" y="22530"/>
                    <a:pt x="567365" y="53011"/>
                  </a:cubicBezTo>
                  <a:lnTo>
                    <a:pt x="662051" y="513138"/>
                  </a:lnTo>
                  <a:cubicBezTo>
                    <a:pt x="666081" y="532139"/>
                    <a:pt x="661340" y="551958"/>
                    <a:pt x="649159" y="567043"/>
                  </a:cubicBezTo>
                  <a:cubicBezTo>
                    <a:pt x="637557" y="581397"/>
                    <a:pt x="620146" y="589766"/>
                    <a:pt x="601742" y="589826"/>
                  </a:cubicBezTo>
                  <a:close/>
                  <a:moveTo>
                    <a:pt x="64893" y="13700"/>
                  </a:moveTo>
                  <a:cubicBezTo>
                    <a:pt x="49630" y="13700"/>
                    <a:pt x="35183" y="20654"/>
                    <a:pt x="25625" y="32611"/>
                  </a:cubicBezTo>
                  <a:cubicBezTo>
                    <a:pt x="15564" y="45134"/>
                    <a:pt x="11548" y="61499"/>
                    <a:pt x="14660" y="77283"/>
                  </a:cubicBezTo>
                  <a:lnTo>
                    <a:pt x="109198" y="536219"/>
                  </a:lnTo>
                  <a:cubicBezTo>
                    <a:pt x="113613" y="558868"/>
                    <a:pt x="133202" y="575337"/>
                    <a:pt x="156170" y="575679"/>
                  </a:cubicBezTo>
                  <a:lnTo>
                    <a:pt x="601742" y="575679"/>
                  </a:lnTo>
                  <a:cubicBezTo>
                    <a:pt x="616086" y="575605"/>
                    <a:pt x="629645" y="569038"/>
                    <a:pt x="638639" y="557810"/>
                  </a:cubicBezTo>
                  <a:cubicBezTo>
                    <a:pt x="648270" y="545957"/>
                    <a:pt x="652034" y="530337"/>
                    <a:pt x="648863" y="515372"/>
                  </a:cubicBezTo>
                  <a:lnTo>
                    <a:pt x="554029" y="55096"/>
                  </a:lnTo>
                  <a:cubicBezTo>
                    <a:pt x="549273" y="30973"/>
                    <a:pt x="528409" y="13476"/>
                    <a:pt x="503945" y="1310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34A906CC-E0C8-4CF9-A5CF-A1BB10005F48}"/>
                </a:ext>
              </a:extLst>
            </p:cNvPr>
            <p:cNvSpPr/>
            <p:nvPr/>
          </p:nvSpPr>
          <p:spPr>
            <a:xfrm>
              <a:off x="10761595" y="3690842"/>
              <a:ext cx="147526" cy="253645"/>
            </a:xfrm>
            <a:custGeom>
              <a:avLst/>
              <a:gdLst>
                <a:gd name="connsiteX0" fmla="*/ 146212 w 147526"/>
                <a:gd name="connsiteY0" fmla="*/ 137770 h 253645"/>
                <a:gd name="connsiteX1" fmla="*/ 142656 w 147526"/>
                <a:gd name="connsiteY1" fmla="*/ 89673 h 253645"/>
                <a:gd name="connsiteX2" fmla="*/ 122948 w 147526"/>
                <a:gd name="connsiteY2" fmla="*/ 61678 h 253645"/>
                <a:gd name="connsiteX3" fmla="*/ 78495 w 147526"/>
                <a:gd name="connsiteY3" fmla="*/ 19835 h 253645"/>
                <a:gd name="connsiteX4" fmla="*/ 29151 w 147526"/>
                <a:gd name="connsiteY4" fmla="*/ 774 h 253645"/>
                <a:gd name="connsiteX5" fmla="*/ 71382 w 147526"/>
                <a:gd name="connsiteY5" fmla="*/ 67485 h 253645"/>
                <a:gd name="connsiteX6" fmla="*/ 44265 w 147526"/>
                <a:gd name="connsiteY6" fmla="*/ 49467 h 253645"/>
                <a:gd name="connsiteX7" fmla="*/ 24557 w 147526"/>
                <a:gd name="connsiteY7" fmla="*/ 54679 h 253645"/>
                <a:gd name="connsiteX8" fmla="*/ 26188 w 147526"/>
                <a:gd name="connsiteY8" fmla="*/ 68528 h 253645"/>
                <a:gd name="connsiteX9" fmla="*/ 63232 w 147526"/>
                <a:gd name="connsiteY9" fmla="*/ 115285 h 253645"/>
                <a:gd name="connsiteX10" fmla="*/ 46043 w 147526"/>
                <a:gd name="connsiteY10" fmla="*/ 104266 h 253645"/>
                <a:gd name="connsiteX11" fmla="*/ 31226 w 147526"/>
                <a:gd name="connsiteY11" fmla="*/ 97862 h 253645"/>
                <a:gd name="connsiteX12" fmla="*/ 18038 w 147526"/>
                <a:gd name="connsiteY12" fmla="*/ 104712 h 253645"/>
                <a:gd name="connsiteX13" fmla="*/ 19223 w 147526"/>
                <a:gd name="connsiteY13" fmla="*/ 116774 h 253645"/>
                <a:gd name="connsiteX14" fmla="*/ 40561 w 147526"/>
                <a:gd name="connsiteY14" fmla="*/ 143429 h 253645"/>
                <a:gd name="connsiteX15" fmla="*/ 18927 w 147526"/>
                <a:gd name="connsiteY15" fmla="*/ 132856 h 253645"/>
                <a:gd name="connsiteX16" fmla="*/ 108 w 147526"/>
                <a:gd name="connsiteY16" fmla="*/ 144769 h 253645"/>
                <a:gd name="connsiteX17" fmla="*/ 2775 w 147526"/>
                <a:gd name="connsiteY17" fmla="*/ 157724 h 253645"/>
                <a:gd name="connsiteX18" fmla="*/ 60713 w 147526"/>
                <a:gd name="connsiteY18" fmla="*/ 207459 h 253645"/>
                <a:gd name="connsiteX19" fmla="*/ 89163 w 147526"/>
                <a:gd name="connsiteY19" fmla="*/ 250196 h 253645"/>
                <a:gd name="connsiteX20" fmla="*/ 146212 w 147526"/>
                <a:gd name="connsiteY20" fmla="*/ 137770 h 25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526" h="253645">
                  <a:moveTo>
                    <a:pt x="146212" y="137770"/>
                  </a:moveTo>
                  <a:cubicBezTo>
                    <a:pt x="148790" y="121673"/>
                    <a:pt x="147560" y="105204"/>
                    <a:pt x="142656" y="89673"/>
                  </a:cubicBezTo>
                  <a:cubicBezTo>
                    <a:pt x="137795" y="79234"/>
                    <a:pt x="131128" y="69748"/>
                    <a:pt x="122948" y="61678"/>
                  </a:cubicBezTo>
                  <a:cubicBezTo>
                    <a:pt x="109034" y="46787"/>
                    <a:pt x="94187" y="32805"/>
                    <a:pt x="78495" y="19835"/>
                  </a:cubicBezTo>
                  <a:cubicBezTo>
                    <a:pt x="63677" y="8220"/>
                    <a:pt x="46933" y="-3097"/>
                    <a:pt x="29151" y="774"/>
                  </a:cubicBezTo>
                  <a:cubicBezTo>
                    <a:pt x="34633" y="27459"/>
                    <a:pt x="49659" y="51180"/>
                    <a:pt x="71382" y="67485"/>
                  </a:cubicBezTo>
                  <a:cubicBezTo>
                    <a:pt x="64284" y="58953"/>
                    <a:pt x="54860" y="52699"/>
                    <a:pt x="44265" y="49467"/>
                  </a:cubicBezTo>
                  <a:cubicBezTo>
                    <a:pt x="37153" y="47234"/>
                    <a:pt x="27521" y="47532"/>
                    <a:pt x="24557" y="54679"/>
                  </a:cubicBezTo>
                  <a:cubicBezTo>
                    <a:pt x="23180" y="59325"/>
                    <a:pt x="23772" y="64328"/>
                    <a:pt x="26188" y="68528"/>
                  </a:cubicBezTo>
                  <a:cubicBezTo>
                    <a:pt x="34486" y="86962"/>
                    <a:pt x="47214" y="103029"/>
                    <a:pt x="63232" y="115285"/>
                  </a:cubicBezTo>
                  <a:lnTo>
                    <a:pt x="46043" y="104266"/>
                  </a:lnTo>
                  <a:cubicBezTo>
                    <a:pt x="41657" y="101019"/>
                    <a:pt x="36590" y="98830"/>
                    <a:pt x="31226" y="97862"/>
                  </a:cubicBezTo>
                  <a:cubicBezTo>
                    <a:pt x="25802" y="96969"/>
                    <a:pt x="20453" y="99754"/>
                    <a:pt x="18038" y="104712"/>
                  </a:cubicBezTo>
                  <a:cubicBezTo>
                    <a:pt x="16956" y="108748"/>
                    <a:pt x="17371" y="113036"/>
                    <a:pt x="19223" y="116774"/>
                  </a:cubicBezTo>
                  <a:cubicBezTo>
                    <a:pt x="23698" y="127495"/>
                    <a:pt x="31092" y="136742"/>
                    <a:pt x="40561" y="143429"/>
                  </a:cubicBezTo>
                  <a:cubicBezTo>
                    <a:pt x="34367" y="138112"/>
                    <a:pt x="26913" y="134464"/>
                    <a:pt x="18927" y="132856"/>
                  </a:cubicBezTo>
                  <a:cubicBezTo>
                    <a:pt x="10584" y="131605"/>
                    <a:pt x="2583" y="136668"/>
                    <a:pt x="108" y="144769"/>
                  </a:cubicBezTo>
                  <a:cubicBezTo>
                    <a:pt x="-336" y="149266"/>
                    <a:pt x="597" y="153778"/>
                    <a:pt x="2775" y="157724"/>
                  </a:cubicBezTo>
                  <a:cubicBezTo>
                    <a:pt x="15519" y="183187"/>
                    <a:pt x="45895" y="186016"/>
                    <a:pt x="60713" y="207459"/>
                  </a:cubicBezTo>
                  <a:cubicBezTo>
                    <a:pt x="71826" y="223392"/>
                    <a:pt x="66640" y="240517"/>
                    <a:pt x="89163" y="250196"/>
                  </a:cubicBezTo>
                  <a:cubicBezTo>
                    <a:pt x="145471" y="273574"/>
                    <a:pt x="143100" y="171721"/>
                    <a:pt x="146212" y="13777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A1F9F70D-6BA7-4756-BA99-95AEC66AC0D4}"/>
                </a:ext>
              </a:extLst>
            </p:cNvPr>
            <p:cNvSpPr/>
            <p:nvPr/>
          </p:nvSpPr>
          <p:spPr>
            <a:xfrm>
              <a:off x="10754867" y="3682978"/>
              <a:ext cx="161040" cy="268929"/>
            </a:xfrm>
            <a:custGeom>
              <a:avLst/>
              <a:gdLst>
                <a:gd name="connsiteX0" fmla="*/ 112190 w 161040"/>
                <a:gd name="connsiteY0" fmla="*/ 268930 h 268929"/>
                <a:gd name="connsiteX1" fmla="*/ 93816 w 161040"/>
                <a:gd name="connsiteY1" fmla="*/ 264760 h 268929"/>
                <a:gd name="connsiteX2" fmla="*/ 68774 w 161040"/>
                <a:gd name="connsiteY2" fmla="*/ 234979 h 268929"/>
                <a:gd name="connsiteX3" fmla="*/ 62107 w 161040"/>
                <a:gd name="connsiteY3" fmla="*/ 220088 h 268929"/>
                <a:gd name="connsiteX4" fmla="*/ 37657 w 161040"/>
                <a:gd name="connsiteY4" fmla="*/ 200730 h 268929"/>
                <a:gd name="connsiteX5" fmla="*/ 3724 w 161040"/>
                <a:gd name="connsiteY5" fmla="*/ 169608 h 268929"/>
                <a:gd name="connsiteX6" fmla="*/ 316 w 161040"/>
                <a:gd name="connsiteY6" fmla="*/ 151739 h 268929"/>
                <a:gd name="connsiteX7" fmla="*/ 22543 w 161040"/>
                <a:gd name="connsiteY7" fmla="*/ 133870 h 268929"/>
                <a:gd name="connsiteX8" fmla="*/ 19876 w 161040"/>
                <a:gd name="connsiteY8" fmla="*/ 128062 h 268929"/>
                <a:gd name="connsiteX9" fmla="*/ 18542 w 161040"/>
                <a:gd name="connsiteY9" fmla="*/ 110491 h 268929"/>
                <a:gd name="connsiteX10" fmla="*/ 36768 w 161040"/>
                <a:gd name="connsiteY10" fmla="*/ 98728 h 268929"/>
                <a:gd name="connsiteX11" fmla="*/ 26543 w 161040"/>
                <a:gd name="connsiteY11" fmla="*/ 79965 h 268929"/>
                <a:gd name="connsiteX12" fmla="*/ 24765 w 161040"/>
                <a:gd name="connsiteY12" fmla="*/ 60160 h 268929"/>
                <a:gd name="connsiteX13" fmla="*/ 43880 w 161040"/>
                <a:gd name="connsiteY13" fmla="*/ 49290 h 268929"/>
                <a:gd name="connsiteX14" fmla="*/ 29063 w 161040"/>
                <a:gd name="connsiteY14" fmla="*/ 11170 h 268929"/>
                <a:gd name="connsiteX15" fmla="*/ 32945 w 161040"/>
                <a:gd name="connsiteY15" fmla="*/ 1163 h 268929"/>
                <a:gd name="connsiteX16" fmla="*/ 33656 w 161040"/>
                <a:gd name="connsiteY16" fmla="*/ 895 h 268929"/>
                <a:gd name="connsiteX17" fmla="*/ 89075 w 161040"/>
                <a:gd name="connsiteY17" fmla="*/ 21444 h 268929"/>
                <a:gd name="connsiteX18" fmla="*/ 134417 w 161040"/>
                <a:gd name="connsiteY18" fmla="*/ 64032 h 268929"/>
                <a:gd name="connsiteX19" fmla="*/ 155607 w 161040"/>
                <a:gd name="connsiteY19" fmla="*/ 93814 h 268929"/>
                <a:gd name="connsiteX20" fmla="*/ 159608 w 161040"/>
                <a:gd name="connsiteY20" fmla="*/ 145187 h 268929"/>
                <a:gd name="connsiteX21" fmla="*/ 159608 w 161040"/>
                <a:gd name="connsiteY21" fmla="*/ 145187 h 268929"/>
                <a:gd name="connsiteX22" fmla="*/ 158570 w 161040"/>
                <a:gd name="connsiteY22" fmla="*/ 160971 h 268929"/>
                <a:gd name="connsiteX23" fmla="*/ 128935 w 161040"/>
                <a:gd name="connsiteY23" fmla="*/ 262825 h 268929"/>
                <a:gd name="connsiteX24" fmla="*/ 112190 w 161040"/>
                <a:gd name="connsiteY24" fmla="*/ 268930 h 268929"/>
                <a:gd name="connsiteX25" fmla="*/ 24469 w 161040"/>
                <a:gd name="connsiteY25" fmla="*/ 147867 h 268929"/>
                <a:gd name="connsiteX26" fmla="*/ 14838 w 161040"/>
                <a:gd name="connsiteY26" fmla="*/ 153824 h 268929"/>
                <a:gd name="connsiteX27" fmla="*/ 16912 w 161040"/>
                <a:gd name="connsiteY27" fmla="*/ 162163 h 268929"/>
                <a:gd name="connsiteX28" fmla="*/ 45066 w 161040"/>
                <a:gd name="connsiteY28" fmla="*/ 187179 h 268929"/>
                <a:gd name="connsiteX29" fmla="*/ 74701 w 161040"/>
                <a:gd name="connsiteY29" fmla="*/ 210856 h 268929"/>
                <a:gd name="connsiteX30" fmla="*/ 83296 w 161040"/>
                <a:gd name="connsiteY30" fmla="*/ 229916 h 268929"/>
                <a:gd name="connsiteX31" fmla="*/ 100040 w 161040"/>
                <a:gd name="connsiteY31" fmla="*/ 251061 h 268929"/>
                <a:gd name="connsiteX32" fmla="*/ 121526 w 161040"/>
                <a:gd name="connsiteY32" fmla="*/ 251061 h 268929"/>
                <a:gd name="connsiteX33" fmla="*/ 144938 w 161040"/>
                <a:gd name="connsiteY33" fmla="*/ 161716 h 268929"/>
                <a:gd name="connsiteX34" fmla="*/ 145975 w 161040"/>
                <a:gd name="connsiteY34" fmla="*/ 145336 h 268929"/>
                <a:gd name="connsiteX35" fmla="*/ 142863 w 161040"/>
                <a:gd name="connsiteY35" fmla="*/ 100663 h 268929"/>
                <a:gd name="connsiteX36" fmla="*/ 124638 w 161040"/>
                <a:gd name="connsiteY36" fmla="*/ 74902 h 268929"/>
                <a:gd name="connsiteX37" fmla="*/ 80184 w 161040"/>
                <a:gd name="connsiteY37" fmla="*/ 33804 h 268929"/>
                <a:gd name="connsiteX38" fmla="*/ 45066 w 161040"/>
                <a:gd name="connsiteY38" fmla="*/ 15637 h 268929"/>
                <a:gd name="connsiteX39" fmla="*/ 69367 w 161040"/>
                <a:gd name="connsiteY39" fmla="*/ 57629 h 268929"/>
                <a:gd name="connsiteX40" fmla="*/ 84185 w 161040"/>
                <a:gd name="connsiteY40" fmla="*/ 70286 h 268929"/>
                <a:gd name="connsiteX41" fmla="*/ 84185 w 161040"/>
                <a:gd name="connsiteY41" fmla="*/ 80263 h 268929"/>
                <a:gd name="connsiteX42" fmla="*/ 74405 w 161040"/>
                <a:gd name="connsiteY42" fmla="*/ 81156 h 268929"/>
                <a:gd name="connsiteX43" fmla="*/ 60476 w 161040"/>
                <a:gd name="connsiteY43" fmla="*/ 69244 h 268929"/>
                <a:gd name="connsiteX44" fmla="*/ 49363 w 161040"/>
                <a:gd name="connsiteY44" fmla="*/ 64181 h 268929"/>
                <a:gd name="connsiteX45" fmla="*/ 38694 w 161040"/>
                <a:gd name="connsiteY45" fmla="*/ 65223 h 268929"/>
                <a:gd name="connsiteX46" fmla="*/ 40324 w 161040"/>
                <a:gd name="connsiteY46" fmla="*/ 73116 h 268929"/>
                <a:gd name="connsiteX47" fmla="*/ 74998 w 161040"/>
                <a:gd name="connsiteY47" fmla="*/ 117043 h 268929"/>
                <a:gd name="connsiteX48" fmla="*/ 76746 w 161040"/>
                <a:gd name="connsiteY48" fmla="*/ 126990 h 268929"/>
                <a:gd name="connsiteX49" fmla="*/ 76628 w 161040"/>
                <a:gd name="connsiteY49" fmla="*/ 127169 h 268929"/>
                <a:gd name="connsiteX50" fmla="*/ 66552 w 161040"/>
                <a:gd name="connsiteY50" fmla="*/ 129254 h 268929"/>
                <a:gd name="connsiteX51" fmla="*/ 49363 w 161040"/>
                <a:gd name="connsiteY51" fmla="*/ 118384 h 268929"/>
                <a:gd name="connsiteX52" fmla="*/ 38101 w 161040"/>
                <a:gd name="connsiteY52" fmla="*/ 113023 h 268929"/>
                <a:gd name="connsiteX53" fmla="*/ 32619 w 161040"/>
                <a:gd name="connsiteY53" fmla="*/ 115108 h 268929"/>
                <a:gd name="connsiteX54" fmla="*/ 33804 w 161040"/>
                <a:gd name="connsiteY54" fmla="*/ 121660 h 268929"/>
                <a:gd name="connsiteX55" fmla="*/ 50845 w 161040"/>
                <a:gd name="connsiteY55" fmla="*/ 143698 h 268929"/>
                <a:gd name="connsiteX56" fmla="*/ 52623 w 161040"/>
                <a:gd name="connsiteY56" fmla="*/ 145038 h 268929"/>
                <a:gd name="connsiteX57" fmla="*/ 54490 w 161040"/>
                <a:gd name="connsiteY57" fmla="*/ 155179 h 268929"/>
                <a:gd name="connsiteX58" fmla="*/ 54401 w 161040"/>
                <a:gd name="connsiteY58" fmla="*/ 155313 h 268929"/>
                <a:gd name="connsiteX59" fmla="*/ 44177 w 161040"/>
                <a:gd name="connsiteY59" fmla="*/ 157249 h 268929"/>
                <a:gd name="connsiteX60" fmla="*/ 42250 w 161040"/>
                <a:gd name="connsiteY60" fmla="*/ 155908 h 268929"/>
                <a:gd name="connsiteX61" fmla="*/ 25951 w 161040"/>
                <a:gd name="connsiteY61" fmla="*/ 148016 h 268929"/>
                <a:gd name="connsiteX62" fmla="*/ 152939 w 161040"/>
                <a:gd name="connsiteY62" fmla="*/ 145783 h 268929"/>
                <a:gd name="connsiteX63" fmla="*/ 152939 w 161040"/>
                <a:gd name="connsiteY63" fmla="*/ 145783 h 2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1040" h="268929">
                  <a:moveTo>
                    <a:pt x="112190" y="268930"/>
                  </a:moveTo>
                  <a:cubicBezTo>
                    <a:pt x="105849" y="268826"/>
                    <a:pt x="99596" y="267411"/>
                    <a:pt x="93816" y="264760"/>
                  </a:cubicBezTo>
                  <a:cubicBezTo>
                    <a:pt x="81103" y="259593"/>
                    <a:pt x="71723" y="248440"/>
                    <a:pt x="68774" y="234979"/>
                  </a:cubicBezTo>
                  <a:cubicBezTo>
                    <a:pt x="67263" y="229722"/>
                    <a:pt x="65026" y="224704"/>
                    <a:pt x="62107" y="220088"/>
                  </a:cubicBezTo>
                  <a:cubicBezTo>
                    <a:pt x="55409" y="211972"/>
                    <a:pt x="47081" y="205376"/>
                    <a:pt x="37657" y="200730"/>
                  </a:cubicBezTo>
                  <a:cubicBezTo>
                    <a:pt x="23521" y="193984"/>
                    <a:pt x="11696" y="183144"/>
                    <a:pt x="3724" y="169608"/>
                  </a:cubicBezTo>
                  <a:cubicBezTo>
                    <a:pt x="568" y="164218"/>
                    <a:pt x="-632" y="157919"/>
                    <a:pt x="316" y="151739"/>
                  </a:cubicBezTo>
                  <a:cubicBezTo>
                    <a:pt x="2983" y="141509"/>
                    <a:pt x="12022" y="134242"/>
                    <a:pt x="22543" y="133870"/>
                  </a:cubicBezTo>
                  <a:cubicBezTo>
                    <a:pt x="21535" y="131994"/>
                    <a:pt x="20646" y="130058"/>
                    <a:pt x="19876" y="128062"/>
                  </a:cubicBezTo>
                  <a:cubicBezTo>
                    <a:pt x="17194" y="122598"/>
                    <a:pt x="16719" y="116299"/>
                    <a:pt x="18542" y="110491"/>
                  </a:cubicBezTo>
                  <a:cubicBezTo>
                    <a:pt x="21669" y="103210"/>
                    <a:pt x="28885" y="98564"/>
                    <a:pt x="36768" y="98728"/>
                  </a:cubicBezTo>
                  <a:cubicBezTo>
                    <a:pt x="32811" y="92786"/>
                    <a:pt x="29389" y="86517"/>
                    <a:pt x="26543" y="79965"/>
                  </a:cubicBezTo>
                  <a:cubicBezTo>
                    <a:pt x="23106" y="73934"/>
                    <a:pt x="22454" y="66712"/>
                    <a:pt x="24765" y="60160"/>
                  </a:cubicBezTo>
                  <a:cubicBezTo>
                    <a:pt x="28262" y="52879"/>
                    <a:pt x="35879" y="48546"/>
                    <a:pt x="43880" y="49290"/>
                  </a:cubicBezTo>
                  <a:cubicBezTo>
                    <a:pt x="36813" y="37526"/>
                    <a:pt x="31804" y="24631"/>
                    <a:pt x="29063" y="11170"/>
                  </a:cubicBezTo>
                  <a:cubicBezTo>
                    <a:pt x="27388" y="7328"/>
                    <a:pt x="29122" y="2846"/>
                    <a:pt x="32945" y="1163"/>
                  </a:cubicBezTo>
                  <a:cubicBezTo>
                    <a:pt x="33182" y="1059"/>
                    <a:pt x="33419" y="969"/>
                    <a:pt x="33656" y="895"/>
                  </a:cubicBezTo>
                  <a:cubicBezTo>
                    <a:pt x="54846" y="-3572"/>
                    <a:pt x="74405" y="9532"/>
                    <a:pt x="89075" y="21444"/>
                  </a:cubicBezTo>
                  <a:cubicBezTo>
                    <a:pt x="105137" y="34578"/>
                    <a:pt x="120281" y="48814"/>
                    <a:pt x="134417" y="64032"/>
                  </a:cubicBezTo>
                  <a:cubicBezTo>
                    <a:pt x="143219" y="72594"/>
                    <a:pt x="150391" y="82675"/>
                    <a:pt x="155607" y="93814"/>
                  </a:cubicBezTo>
                  <a:cubicBezTo>
                    <a:pt x="161060" y="110357"/>
                    <a:pt x="162438" y="127988"/>
                    <a:pt x="159608" y="145187"/>
                  </a:cubicBezTo>
                  <a:lnTo>
                    <a:pt x="159608" y="145187"/>
                  </a:lnTo>
                  <a:cubicBezTo>
                    <a:pt x="159608" y="149505"/>
                    <a:pt x="159608" y="154866"/>
                    <a:pt x="158570" y="160971"/>
                  </a:cubicBezTo>
                  <a:cubicBezTo>
                    <a:pt x="156792" y="195220"/>
                    <a:pt x="153829" y="246891"/>
                    <a:pt x="128935" y="262825"/>
                  </a:cubicBezTo>
                  <a:cubicBezTo>
                    <a:pt x="124060" y="266443"/>
                    <a:pt x="118236" y="268558"/>
                    <a:pt x="112190" y="268930"/>
                  </a:cubicBezTo>
                  <a:close/>
                  <a:moveTo>
                    <a:pt x="24469" y="147867"/>
                  </a:moveTo>
                  <a:cubicBezTo>
                    <a:pt x="20320" y="147599"/>
                    <a:pt x="16467" y="149982"/>
                    <a:pt x="14838" y="153824"/>
                  </a:cubicBezTo>
                  <a:cubicBezTo>
                    <a:pt x="14704" y="156742"/>
                    <a:pt x="15416" y="159646"/>
                    <a:pt x="16912" y="162163"/>
                  </a:cubicBezTo>
                  <a:cubicBezTo>
                    <a:pt x="23684" y="173063"/>
                    <a:pt x="33463" y="181759"/>
                    <a:pt x="45066" y="187179"/>
                  </a:cubicBezTo>
                  <a:cubicBezTo>
                    <a:pt x="56609" y="192704"/>
                    <a:pt x="66744" y="200789"/>
                    <a:pt x="74701" y="210856"/>
                  </a:cubicBezTo>
                  <a:cubicBezTo>
                    <a:pt x="78525" y="216723"/>
                    <a:pt x="81414" y="223155"/>
                    <a:pt x="83296" y="229916"/>
                  </a:cubicBezTo>
                  <a:cubicBezTo>
                    <a:pt x="84733" y="239461"/>
                    <a:pt x="91105" y="247517"/>
                    <a:pt x="100040" y="251061"/>
                  </a:cubicBezTo>
                  <a:cubicBezTo>
                    <a:pt x="106723" y="254798"/>
                    <a:pt x="114843" y="254798"/>
                    <a:pt x="121526" y="251061"/>
                  </a:cubicBezTo>
                  <a:cubicBezTo>
                    <a:pt x="140493" y="239148"/>
                    <a:pt x="143308" y="188370"/>
                    <a:pt x="144938" y="161716"/>
                  </a:cubicBezTo>
                  <a:cubicBezTo>
                    <a:pt x="144938" y="155313"/>
                    <a:pt x="144938" y="149654"/>
                    <a:pt x="145975" y="145336"/>
                  </a:cubicBezTo>
                  <a:cubicBezTo>
                    <a:pt x="148435" y="130401"/>
                    <a:pt x="147368" y="115108"/>
                    <a:pt x="142863" y="100663"/>
                  </a:cubicBezTo>
                  <a:cubicBezTo>
                    <a:pt x="138418" y="91014"/>
                    <a:pt x="132239" y="82288"/>
                    <a:pt x="124638" y="74902"/>
                  </a:cubicBezTo>
                  <a:cubicBezTo>
                    <a:pt x="110738" y="60235"/>
                    <a:pt x="95891" y="46506"/>
                    <a:pt x="80184" y="33804"/>
                  </a:cubicBezTo>
                  <a:cubicBezTo>
                    <a:pt x="70449" y="24497"/>
                    <a:pt x="58254" y="18198"/>
                    <a:pt x="45066" y="15637"/>
                  </a:cubicBezTo>
                  <a:cubicBezTo>
                    <a:pt x="49808" y="31347"/>
                    <a:pt x="58135" y="45716"/>
                    <a:pt x="69367" y="57629"/>
                  </a:cubicBezTo>
                  <a:cubicBezTo>
                    <a:pt x="74939" y="61039"/>
                    <a:pt x="79932" y="65313"/>
                    <a:pt x="84185" y="70286"/>
                  </a:cubicBezTo>
                  <a:cubicBezTo>
                    <a:pt x="86734" y="73116"/>
                    <a:pt x="86734" y="77434"/>
                    <a:pt x="84185" y="80263"/>
                  </a:cubicBezTo>
                  <a:cubicBezTo>
                    <a:pt x="81651" y="83063"/>
                    <a:pt x="77398" y="83450"/>
                    <a:pt x="74405" y="81156"/>
                  </a:cubicBezTo>
                  <a:cubicBezTo>
                    <a:pt x="69471" y="77553"/>
                    <a:pt x="64803" y="73562"/>
                    <a:pt x="60476" y="69244"/>
                  </a:cubicBezTo>
                  <a:cubicBezTo>
                    <a:pt x="56994" y="67115"/>
                    <a:pt x="53260" y="65402"/>
                    <a:pt x="49363" y="64181"/>
                  </a:cubicBezTo>
                  <a:cubicBezTo>
                    <a:pt x="44621" y="62841"/>
                    <a:pt x="39435" y="63288"/>
                    <a:pt x="38694" y="65223"/>
                  </a:cubicBezTo>
                  <a:cubicBezTo>
                    <a:pt x="38265" y="67963"/>
                    <a:pt x="38842" y="70763"/>
                    <a:pt x="40324" y="73116"/>
                  </a:cubicBezTo>
                  <a:cubicBezTo>
                    <a:pt x="47985" y="90478"/>
                    <a:pt x="59913" y="105592"/>
                    <a:pt x="74998" y="117043"/>
                  </a:cubicBezTo>
                  <a:cubicBezTo>
                    <a:pt x="78213" y="119307"/>
                    <a:pt x="78999" y="123759"/>
                    <a:pt x="76746" y="126990"/>
                  </a:cubicBezTo>
                  <a:cubicBezTo>
                    <a:pt x="76717" y="127050"/>
                    <a:pt x="76673" y="127110"/>
                    <a:pt x="76628" y="127169"/>
                  </a:cubicBezTo>
                  <a:cubicBezTo>
                    <a:pt x="74375" y="130475"/>
                    <a:pt x="69915" y="131398"/>
                    <a:pt x="66552" y="129254"/>
                  </a:cubicBezTo>
                  <a:lnTo>
                    <a:pt x="49363" y="118384"/>
                  </a:lnTo>
                  <a:cubicBezTo>
                    <a:pt x="46044" y="115793"/>
                    <a:pt x="42206" y="113961"/>
                    <a:pt x="38101" y="113023"/>
                  </a:cubicBezTo>
                  <a:cubicBezTo>
                    <a:pt x="36027" y="112561"/>
                    <a:pt x="33864" y="113380"/>
                    <a:pt x="32619" y="115108"/>
                  </a:cubicBezTo>
                  <a:cubicBezTo>
                    <a:pt x="32308" y="117356"/>
                    <a:pt x="32723" y="119664"/>
                    <a:pt x="33804" y="121660"/>
                  </a:cubicBezTo>
                  <a:cubicBezTo>
                    <a:pt x="37390" y="130430"/>
                    <a:pt x="43273" y="138040"/>
                    <a:pt x="50845" y="143698"/>
                  </a:cubicBezTo>
                  <a:lnTo>
                    <a:pt x="52623" y="145038"/>
                  </a:lnTo>
                  <a:cubicBezTo>
                    <a:pt x="55927" y="147316"/>
                    <a:pt x="56757" y="151858"/>
                    <a:pt x="54490" y="155179"/>
                  </a:cubicBezTo>
                  <a:cubicBezTo>
                    <a:pt x="54460" y="155223"/>
                    <a:pt x="54431" y="155268"/>
                    <a:pt x="54401" y="155313"/>
                  </a:cubicBezTo>
                  <a:cubicBezTo>
                    <a:pt x="52089" y="158663"/>
                    <a:pt x="47541" y="159527"/>
                    <a:pt x="44177" y="157249"/>
                  </a:cubicBezTo>
                  <a:lnTo>
                    <a:pt x="42250" y="155908"/>
                  </a:lnTo>
                  <a:cubicBezTo>
                    <a:pt x="37538" y="151992"/>
                    <a:pt x="31937" y="149282"/>
                    <a:pt x="25951" y="148016"/>
                  </a:cubicBezTo>
                  <a:close/>
                  <a:moveTo>
                    <a:pt x="152939" y="145783"/>
                  </a:moveTo>
                  <a:lnTo>
                    <a:pt x="152939" y="145783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5004C1DE-2D6D-43D3-8055-6243B94F4998}"/>
                </a:ext>
              </a:extLst>
            </p:cNvPr>
            <p:cNvSpPr/>
            <p:nvPr/>
          </p:nvSpPr>
          <p:spPr>
            <a:xfrm>
              <a:off x="10228619" y="3708836"/>
              <a:ext cx="101747" cy="185224"/>
            </a:xfrm>
            <a:custGeom>
              <a:avLst/>
              <a:gdLst>
                <a:gd name="connsiteX0" fmla="*/ 680 w 101747"/>
                <a:gd name="connsiteY0" fmla="*/ 87761 h 185224"/>
                <a:gd name="connsiteX1" fmla="*/ 38021 w 101747"/>
                <a:gd name="connsiteY1" fmla="*/ 7350 h 185224"/>
                <a:gd name="connsiteX2" fmla="*/ 90920 w 101747"/>
                <a:gd name="connsiteY2" fmla="*/ 6308 h 185224"/>
                <a:gd name="connsiteX3" fmla="*/ 97292 w 101747"/>
                <a:gd name="connsiteY3" fmla="*/ 13157 h 185224"/>
                <a:gd name="connsiteX4" fmla="*/ 89883 w 101747"/>
                <a:gd name="connsiteY4" fmla="*/ 24623 h 185224"/>
                <a:gd name="connsiteX5" fmla="*/ 62174 w 101747"/>
                <a:gd name="connsiteY5" fmla="*/ 36685 h 185224"/>
                <a:gd name="connsiteX6" fmla="*/ 100552 w 101747"/>
                <a:gd name="connsiteY6" fmla="*/ 59617 h 185224"/>
                <a:gd name="connsiteX7" fmla="*/ 62618 w 101747"/>
                <a:gd name="connsiteY7" fmla="*/ 80464 h 185224"/>
                <a:gd name="connsiteX8" fmla="*/ 89439 w 101747"/>
                <a:gd name="connsiteY8" fmla="*/ 89994 h 185224"/>
                <a:gd name="connsiteX9" fmla="*/ 80844 w 101747"/>
                <a:gd name="connsiteY9" fmla="*/ 116202 h 185224"/>
                <a:gd name="connsiteX10" fmla="*/ 94625 w 101747"/>
                <a:gd name="connsiteY10" fmla="*/ 117542 h 185224"/>
                <a:gd name="connsiteX11" fmla="*/ 101737 w 101747"/>
                <a:gd name="connsiteY11" fmla="*/ 129157 h 185224"/>
                <a:gd name="connsiteX12" fmla="*/ 82622 w 101747"/>
                <a:gd name="connsiteY12" fmla="*/ 145388 h 185224"/>
                <a:gd name="connsiteX13" fmla="*/ 69583 w 101747"/>
                <a:gd name="connsiteY13" fmla="*/ 161619 h 185224"/>
                <a:gd name="connsiteX14" fmla="*/ 65878 w 101747"/>
                <a:gd name="connsiteY14" fmla="*/ 172936 h 185224"/>
                <a:gd name="connsiteX15" fmla="*/ 10015 w 101747"/>
                <a:gd name="connsiteY15" fmla="*/ 158045 h 185224"/>
                <a:gd name="connsiteX16" fmla="*/ 680 w 101747"/>
                <a:gd name="connsiteY16" fmla="*/ 87761 h 1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47" h="185224">
                  <a:moveTo>
                    <a:pt x="680" y="87761"/>
                  </a:moveTo>
                  <a:cubicBezTo>
                    <a:pt x="2902" y="56937"/>
                    <a:pt x="12089" y="22837"/>
                    <a:pt x="38021" y="7350"/>
                  </a:cubicBezTo>
                  <a:cubicBezTo>
                    <a:pt x="54320" y="-2061"/>
                    <a:pt x="74265" y="-2463"/>
                    <a:pt x="90920" y="6308"/>
                  </a:cubicBezTo>
                  <a:cubicBezTo>
                    <a:pt x="93973" y="7499"/>
                    <a:pt x="96314" y="10031"/>
                    <a:pt x="97292" y="13157"/>
                  </a:cubicBezTo>
                  <a:cubicBezTo>
                    <a:pt x="98329" y="18071"/>
                    <a:pt x="93884" y="22092"/>
                    <a:pt x="89883" y="24623"/>
                  </a:cubicBezTo>
                  <a:cubicBezTo>
                    <a:pt x="81303" y="30029"/>
                    <a:pt x="71969" y="34094"/>
                    <a:pt x="62174" y="36685"/>
                  </a:cubicBezTo>
                  <a:cubicBezTo>
                    <a:pt x="78518" y="35345"/>
                    <a:pt x="93914" y="44547"/>
                    <a:pt x="100552" y="59617"/>
                  </a:cubicBezTo>
                  <a:cubicBezTo>
                    <a:pt x="90891" y="71023"/>
                    <a:pt x="77392" y="78454"/>
                    <a:pt x="62618" y="80464"/>
                  </a:cubicBezTo>
                  <a:cubicBezTo>
                    <a:pt x="72665" y="77784"/>
                    <a:pt x="83304" y="81566"/>
                    <a:pt x="89439" y="89994"/>
                  </a:cubicBezTo>
                  <a:cubicBezTo>
                    <a:pt x="99070" y="103992"/>
                    <a:pt x="91365" y="107863"/>
                    <a:pt x="80844" y="116202"/>
                  </a:cubicBezTo>
                  <a:cubicBezTo>
                    <a:pt x="85467" y="115219"/>
                    <a:pt x="90283" y="115681"/>
                    <a:pt x="94625" y="117542"/>
                  </a:cubicBezTo>
                  <a:cubicBezTo>
                    <a:pt x="99129" y="119597"/>
                    <a:pt x="101945" y="124198"/>
                    <a:pt x="101737" y="129157"/>
                  </a:cubicBezTo>
                  <a:cubicBezTo>
                    <a:pt x="100996" y="138092"/>
                    <a:pt x="90179" y="140921"/>
                    <a:pt x="82622" y="145388"/>
                  </a:cubicBezTo>
                  <a:cubicBezTo>
                    <a:pt x="76532" y="149111"/>
                    <a:pt x="71924" y="154844"/>
                    <a:pt x="69583" y="161619"/>
                  </a:cubicBezTo>
                  <a:cubicBezTo>
                    <a:pt x="68723" y="165506"/>
                    <a:pt x="67494" y="169303"/>
                    <a:pt x="65878" y="172936"/>
                  </a:cubicBezTo>
                  <a:cubicBezTo>
                    <a:pt x="51060" y="199591"/>
                    <a:pt x="18165" y="177403"/>
                    <a:pt x="10015" y="158045"/>
                  </a:cubicBezTo>
                  <a:cubicBezTo>
                    <a:pt x="1658" y="135620"/>
                    <a:pt x="-1528" y="111601"/>
                    <a:pt x="680" y="8776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4AF6870A-754A-4261-AF6E-85A61AD0217E}"/>
                </a:ext>
              </a:extLst>
            </p:cNvPr>
            <p:cNvSpPr/>
            <p:nvPr/>
          </p:nvSpPr>
          <p:spPr>
            <a:xfrm>
              <a:off x="10221233" y="3701424"/>
              <a:ext cx="116562" cy="200152"/>
            </a:xfrm>
            <a:custGeom>
              <a:avLst/>
              <a:gdLst>
                <a:gd name="connsiteX0" fmla="*/ 54000 w 116562"/>
                <a:gd name="connsiteY0" fmla="*/ 200152 h 200152"/>
                <a:gd name="connsiteX1" fmla="*/ 52222 w 116562"/>
                <a:gd name="connsiteY1" fmla="*/ 200152 h 200152"/>
                <a:gd name="connsiteX2" fmla="*/ 10733 w 116562"/>
                <a:gd name="connsiteY2" fmla="*/ 169179 h 200152"/>
                <a:gd name="connsiteX3" fmla="*/ 656 w 116562"/>
                <a:gd name="connsiteY3" fmla="*/ 94725 h 200152"/>
                <a:gd name="connsiteX4" fmla="*/ 656 w 116562"/>
                <a:gd name="connsiteY4" fmla="*/ 94725 h 200152"/>
                <a:gd name="connsiteX5" fmla="*/ 41702 w 116562"/>
                <a:gd name="connsiteY5" fmla="*/ 8359 h 200152"/>
                <a:gd name="connsiteX6" fmla="*/ 101714 w 116562"/>
                <a:gd name="connsiteY6" fmla="*/ 7167 h 200152"/>
                <a:gd name="connsiteX7" fmla="*/ 111938 w 116562"/>
                <a:gd name="connsiteY7" fmla="*/ 19080 h 200152"/>
                <a:gd name="connsiteX8" fmla="*/ 101269 w 116562"/>
                <a:gd name="connsiteY8" fmla="*/ 38289 h 200152"/>
                <a:gd name="connsiteX9" fmla="*/ 94749 w 116562"/>
                <a:gd name="connsiteY9" fmla="*/ 42161 h 200152"/>
                <a:gd name="connsiteX10" fmla="*/ 114754 w 116562"/>
                <a:gd name="connsiteY10" fmla="*/ 64050 h 200152"/>
                <a:gd name="connsiteX11" fmla="*/ 113568 w 116562"/>
                <a:gd name="connsiteY11" fmla="*/ 71793 h 200152"/>
                <a:gd name="connsiteX12" fmla="*/ 96528 w 116562"/>
                <a:gd name="connsiteY12" fmla="*/ 86684 h 200152"/>
                <a:gd name="connsiteX13" fmla="*/ 102900 w 116562"/>
                <a:gd name="connsiteY13" fmla="*/ 93534 h 200152"/>
                <a:gd name="connsiteX14" fmla="*/ 105270 w 116562"/>
                <a:gd name="connsiteY14" fmla="*/ 118551 h 200152"/>
                <a:gd name="connsiteX15" fmla="*/ 105270 w 116562"/>
                <a:gd name="connsiteY15" fmla="*/ 118551 h 200152"/>
                <a:gd name="connsiteX16" fmla="*/ 116532 w 116562"/>
                <a:gd name="connsiteY16" fmla="*/ 137462 h 200152"/>
                <a:gd name="connsiteX17" fmla="*/ 98899 w 116562"/>
                <a:gd name="connsiteY17" fmla="*/ 156820 h 200152"/>
                <a:gd name="connsiteX18" fmla="*/ 93860 w 116562"/>
                <a:gd name="connsiteY18" fmla="*/ 159500 h 200152"/>
                <a:gd name="connsiteX19" fmla="*/ 84081 w 116562"/>
                <a:gd name="connsiteY19" fmla="*/ 171711 h 200152"/>
                <a:gd name="connsiteX20" fmla="*/ 83044 w 116562"/>
                <a:gd name="connsiteY20" fmla="*/ 175136 h 200152"/>
                <a:gd name="connsiteX21" fmla="*/ 79784 w 116562"/>
                <a:gd name="connsiteY21" fmla="*/ 184219 h 200152"/>
                <a:gd name="connsiteX22" fmla="*/ 54000 w 116562"/>
                <a:gd name="connsiteY22" fmla="*/ 200152 h 200152"/>
                <a:gd name="connsiteX23" fmla="*/ 15474 w 116562"/>
                <a:gd name="connsiteY23" fmla="*/ 95916 h 200152"/>
                <a:gd name="connsiteX24" fmla="*/ 24217 w 116562"/>
                <a:gd name="connsiteY24" fmla="*/ 163372 h 200152"/>
                <a:gd name="connsiteX25" fmla="*/ 53111 w 116562"/>
                <a:gd name="connsiteY25" fmla="*/ 185261 h 200152"/>
                <a:gd name="connsiteX26" fmla="*/ 66892 w 116562"/>
                <a:gd name="connsiteY26" fmla="*/ 176774 h 200152"/>
                <a:gd name="connsiteX27" fmla="*/ 68818 w 116562"/>
                <a:gd name="connsiteY27" fmla="*/ 171115 h 200152"/>
                <a:gd name="connsiteX28" fmla="*/ 70004 w 116562"/>
                <a:gd name="connsiteY28" fmla="*/ 166797 h 200152"/>
                <a:gd name="connsiteX29" fmla="*/ 86304 w 116562"/>
                <a:gd name="connsiteY29" fmla="*/ 146545 h 200152"/>
                <a:gd name="connsiteX30" fmla="*/ 92231 w 116562"/>
                <a:gd name="connsiteY30" fmla="*/ 143269 h 200152"/>
                <a:gd name="connsiteX31" fmla="*/ 101862 w 116562"/>
                <a:gd name="connsiteY31" fmla="*/ 135973 h 200152"/>
                <a:gd name="connsiteX32" fmla="*/ 98751 w 116562"/>
                <a:gd name="connsiteY32" fmla="*/ 131803 h 200152"/>
                <a:gd name="connsiteX33" fmla="*/ 89415 w 116562"/>
                <a:gd name="connsiteY33" fmla="*/ 131059 h 200152"/>
                <a:gd name="connsiteX34" fmla="*/ 81028 w 116562"/>
                <a:gd name="connsiteY34" fmla="*/ 124745 h 200152"/>
                <a:gd name="connsiteX35" fmla="*/ 83636 w 116562"/>
                <a:gd name="connsiteY35" fmla="*/ 117955 h 200152"/>
                <a:gd name="connsiteX36" fmla="*/ 86451 w 116562"/>
                <a:gd name="connsiteY36" fmla="*/ 115721 h 200152"/>
                <a:gd name="connsiteX37" fmla="*/ 90749 w 116562"/>
                <a:gd name="connsiteY37" fmla="*/ 101873 h 200152"/>
                <a:gd name="connsiteX38" fmla="*/ 71041 w 116562"/>
                <a:gd name="connsiteY38" fmla="*/ 95470 h 200152"/>
                <a:gd name="connsiteX39" fmla="*/ 62788 w 116562"/>
                <a:gd name="connsiteY39" fmla="*/ 89320 h 200152"/>
                <a:gd name="connsiteX40" fmla="*/ 62743 w 116562"/>
                <a:gd name="connsiteY40" fmla="*/ 88918 h 200152"/>
                <a:gd name="connsiteX41" fmla="*/ 69115 w 116562"/>
                <a:gd name="connsiteY41" fmla="*/ 80579 h 200152"/>
                <a:gd name="connsiteX42" fmla="*/ 98751 w 116562"/>
                <a:gd name="connsiteY42" fmla="*/ 65688 h 200152"/>
                <a:gd name="connsiteX43" fmla="*/ 70300 w 116562"/>
                <a:gd name="connsiteY43" fmla="*/ 50797 h 200152"/>
                <a:gd name="connsiteX44" fmla="*/ 62150 w 116562"/>
                <a:gd name="connsiteY44" fmla="*/ 44841 h 200152"/>
                <a:gd name="connsiteX45" fmla="*/ 67485 w 116562"/>
                <a:gd name="connsiteY45" fmla="*/ 36204 h 200152"/>
                <a:gd name="connsiteX46" fmla="*/ 93120 w 116562"/>
                <a:gd name="connsiteY46" fmla="*/ 25036 h 200152"/>
                <a:gd name="connsiteX47" fmla="*/ 97269 w 116562"/>
                <a:gd name="connsiteY47" fmla="*/ 21165 h 200152"/>
                <a:gd name="connsiteX48" fmla="*/ 94602 w 116562"/>
                <a:gd name="connsiteY48" fmla="*/ 19527 h 200152"/>
                <a:gd name="connsiteX49" fmla="*/ 49111 w 116562"/>
                <a:gd name="connsiteY49" fmla="*/ 20420 h 200152"/>
                <a:gd name="connsiteX50" fmla="*/ 15326 w 116562"/>
                <a:gd name="connsiteY50" fmla="*/ 94874 h 2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6562" h="200152">
                  <a:moveTo>
                    <a:pt x="54000" y="200152"/>
                  </a:moveTo>
                  <a:lnTo>
                    <a:pt x="52222" y="200152"/>
                  </a:lnTo>
                  <a:cubicBezTo>
                    <a:pt x="34056" y="197591"/>
                    <a:pt x="18423" y="185917"/>
                    <a:pt x="10733" y="169179"/>
                  </a:cubicBezTo>
                  <a:cubicBezTo>
                    <a:pt x="1871" y="145429"/>
                    <a:pt x="-1566" y="119995"/>
                    <a:pt x="656" y="94725"/>
                  </a:cubicBezTo>
                  <a:lnTo>
                    <a:pt x="656" y="94725"/>
                  </a:lnTo>
                  <a:cubicBezTo>
                    <a:pt x="2731" y="64944"/>
                    <a:pt x="11473" y="26376"/>
                    <a:pt x="41702" y="8359"/>
                  </a:cubicBezTo>
                  <a:cubicBezTo>
                    <a:pt x="60180" y="-2348"/>
                    <a:pt x="82821" y="-2795"/>
                    <a:pt x="101714" y="7167"/>
                  </a:cubicBezTo>
                  <a:cubicBezTo>
                    <a:pt x="106752" y="9356"/>
                    <a:pt x="110530" y="13749"/>
                    <a:pt x="111938" y="19080"/>
                  </a:cubicBezTo>
                  <a:cubicBezTo>
                    <a:pt x="112827" y="23249"/>
                    <a:pt x="111938" y="31142"/>
                    <a:pt x="101269" y="38289"/>
                  </a:cubicBezTo>
                  <a:lnTo>
                    <a:pt x="94749" y="42161"/>
                  </a:lnTo>
                  <a:cubicBezTo>
                    <a:pt x="103670" y="47000"/>
                    <a:pt x="110709" y="54714"/>
                    <a:pt x="114754" y="64050"/>
                  </a:cubicBezTo>
                  <a:cubicBezTo>
                    <a:pt x="115821" y="66656"/>
                    <a:pt x="115361" y="69634"/>
                    <a:pt x="113568" y="71793"/>
                  </a:cubicBezTo>
                  <a:cubicBezTo>
                    <a:pt x="108767" y="77690"/>
                    <a:pt x="103003" y="82723"/>
                    <a:pt x="96528" y="86684"/>
                  </a:cubicBezTo>
                  <a:cubicBezTo>
                    <a:pt x="99017" y="88590"/>
                    <a:pt x="101166" y="90913"/>
                    <a:pt x="102900" y="93534"/>
                  </a:cubicBezTo>
                  <a:cubicBezTo>
                    <a:pt x="110901" y="105000"/>
                    <a:pt x="109567" y="112743"/>
                    <a:pt x="105270" y="118551"/>
                  </a:cubicBezTo>
                  <a:lnTo>
                    <a:pt x="105270" y="118551"/>
                  </a:lnTo>
                  <a:cubicBezTo>
                    <a:pt x="112516" y="121946"/>
                    <a:pt x="116976" y="129436"/>
                    <a:pt x="116532" y="137462"/>
                  </a:cubicBezTo>
                  <a:cubicBezTo>
                    <a:pt x="115643" y="148481"/>
                    <a:pt x="105863" y="153395"/>
                    <a:pt x="98899" y="156820"/>
                  </a:cubicBezTo>
                  <a:lnTo>
                    <a:pt x="93860" y="159500"/>
                  </a:lnTo>
                  <a:cubicBezTo>
                    <a:pt x="89238" y="162240"/>
                    <a:pt x="85755" y="166574"/>
                    <a:pt x="84081" y="171711"/>
                  </a:cubicBezTo>
                  <a:cubicBezTo>
                    <a:pt x="83651" y="172828"/>
                    <a:pt x="83296" y="173974"/>
                    <a:pt x="83044" y="175136"/>
                  </a:cubicBezTo>
                  <a:cubicBezTo>
                    <a:pt x="82377" y="178293"/>
                    <a:pt x="81280" y="181360"/>
                    <a:pt x="79784" y="184219"/>
                  </a:cubicBezTo>
                  <a:cubicBezTo>
                    <a:pt x="74746" y="193868"/>
                    <a:pt x="64847" y="199988"/>
                    <a:pt x="54000" y="200152"/>
                  </a:cubicBezTo>
                  <a:close/>
                  <a:moveTo>
                    <a:pt x="15474" y="95916"/>
                  </a:moveTo>
                  <a:cubicBezTo>
                    <a:pt x="13370" y="118774"/>
                    <a:pt x="16363" y="141810"/>
                    <a:pt x="24217" y="163372"/>
                  </a:cubicBezTo>
                  <a:cubicBezTo>
                    <a:pt x="29788" y="174912"/>
                    <a:pt x="40546" y="183058"/>
                    <a:pt x="53111" y="185261"/>
                  </a:cubicBezTo>
                  <a:cubicBezTo>
                    <a:pt x="58965" y="185425"/>
                    <a:pt x="64373" y="182090"/>
                    <a:pt x="66892" y="176774"/>
                  </a:cubicBezTo>
                  <a:cubicBezTo>
                    <a:pt x="67707" y="174957"/>
                    <a:pt x="68359" y="173066"/>
                    <a:pt x="68818" y="171115"/>
                  </a:cubicBezTo>
                  <a:cubicBezTo>
                    <a:pt x="68818" y="169626"/>
                    <a:pt x="69559" y="168286"/>
                    <a:pt x="70004" y="166797"/>
                  </a:cubicBezTo>
                  <a:cubicBezTo>
                    <a:pt x="72849" y="158294"/>
                    <a:pt x="78628" y="151117"/>
                    <a:pt x="86304" y="146545"/>
                  </a:cubicBezTo>
                  <a:lnTo>
                    <a:pt x="92231" y="143269"/>
                  </a:lnTo>
                  <a:cubicBezTo>
                    <a:pt x="97862" y="140589"/>
                    <a:pt x="101566" y="138504"/>
                    <a:pt x="101862" y="135973"/>
                  </a:cubicBezTo>
                  <a:cubicBezTo>
                    <a:pt x="102158" y="133441"/>
                    <a:pt x="100529" y="132697"/>
                    <a:pt x="98751" y="131803"/>
                  </a:cubicBezTo>
                  <a:cubicBezTo>
                    <a:pt x="95772" y="130657"/>
                    <a:pt x="92527" y="130404"/>
                    <a:pt x="89415" y="131059"/>
                  </a:cubicBezTo>
                  <a:cubicBezTo>
                    <a:pt x="85370" y="131640"/>
                    <a:pt x="81606" y="128810"/>
                    <a:pt x="81028" y="124745"/>
                  </a:cubicBezTo>
                  <a:cubicBezTo>
                    <a:pt x="80658" y="122184"/>
                    <a:pt x="81651" y="119608"/>
                    <a:pt x="83636" y="117955"/>
                  </a:cubicBezTo>
                  <a:lnTo>
                    <a:pt x="86451" y="115721"/>
                  </a:lnTo>
                  <a:cubicBezTo>
                    <a:pt x="95491" y="108723"/>
                    <a:pt x="95491" y="108723"/>
                    <a:pt x="90749" y="101873"/>
                  </a:cubicBezTo>
                  <a:cubicBezTo>
                    <a:pt x="86007" y="95023"/>
                    <a:pt x="81117" y="94130"/>
                    <a:pt x="71041" y="95470"/>
                  </a:cubicBezTo>
                  <a:cubicBezTo>
                    <a:pt x="67070" y="96066"/>
                    <a:pt x="63380" y="93311"/>
                    <a:pt x="62788" y="89320"/>
                  </a:cubicBezTo>
                  <a:cubicBezTo>
                    <a:pt x="62773" y="89186"/>
                    <a:pt x="62758" y="89052"/>
                    <a:pt x="62743" y="88918"/>
                  </a:cubicBezTo>
                  <a:cubicBezTo>
                    <a:pt x="62225" y="84853"/>
                    <a:pt x="65069" y="81115"/>
                    <a:pt x="69115" y="80579"/>
                  </a:cubicBezTo>
                  <a:cubicBezTo>
                    <a:pt x="80347" y="79000"/>
                    <a:pt x="90749" y="73759"/>
                    <a:pt x="98751" y="65688"/>
                  </a:cubicBezTo>
                  <a:cubicBezTo>
                    <a:pt x="92986" y="55547"/>
                    <a:pt x="81873" y="49725"/>
                    <a:pt x="70300" y="50797"/>
                  </a:cubicBezTo>
                  <a:cubicBezTo>
                    <a:pt x="66448" y="51259"/>
                    <a:pt x="62891" y="48668"/>
                    <a:pt x="62150" y="44841"/>
                  </a:cubicBezTo>
                  <a:cubicBezTo>
                    <a:pt x="61395" y="40999"/>
                    <a:pt x="63721" y="37232"/>
                    <a:pt x="67485" y="36204"/>
                  </a:cubicBezTo>
                  <a:cubicBezTo>
                    <a:pt x="76539" y="33792"/>
                    <a:pt x="85177" y="30025"/>
                    <a:pt x="93120" y="25036"/>
                  </a:cubicBezTo>
                  <a:cubicBezTo>
                    <a:pt x="96083" y="23249"/>
                    <a:pt x="97120" y="21760"/>
                    <a:pt x="97269" y="21165"/>
                  </a:cubicBezTo>
                  <a:lnTo>
                    <a:pt x="94602" y="19527"/>
                  </a:lnTo>
                  <a:cubicBezTo>
                    <a:pt x="80302" y="11902"/>
                    <a:pt x="63099" y="12245"/>
                    <a:pt x="49111" y="20420"/>
                  </a:cubicBezTo>
                  <a:cubicBezTo>
                    <a:pt x="24365" y="35311"/>
                    <a:pt x="17104" y="69113"/>
                    <a:pt x="15326" y="948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763EB5BA-4E78-4B76-B3BA-F346D4568E0A}"/>
                </a:ext>
              </a:extLst>
            </p:cNvPr>
            <p:cNvSpPr/>
            <p:nvPr/>
          </p:nvSpPr>
          <p:spPr>
            <a:xfrm>
              <a:off x="10560477" y="2827501"/>
              <a:ext cx="109652" cy="110192"/>
            </a:xfrm>
            <a:custGeom>
              <a:avLst/>
              <a:gdLst>
                <a:gd name="connsiteX0" fmla="*/ 54826 w 109652"/>
                <a:gd name="connsiteY0" fmla="*/ 110192 h 110192"/>
                <a:gd name="connsiteX1" fmla="*/ 0 w 109652"/>
                <a:gd name="connsiteY1" fmla="*/ 55096 h 110192"/>
                <a:gd name="connsiteX2" fmla="*/ 54826 w 109652"/>
                <a:gd name="connsiteY2" fmla="*/ 0 h 110192"/>
                <a:gd name="connsiteX3" fmla="*/ 109652 w 109652"/>
                <a:gd name="connsiteY3" fmla="*/ 55096 h 110192"/>
                <a:gd name="connsiteX4" fmla="*/ 54826 w 109652"/>
                <a:gd name="connsiteY4" fmla="*/ 110192 h 110192"/>
                <a:gd name="connsiteX5" fmla="*/ 54826 w 109652"/>
                <a:gd name="connsiteY5" fmla="*/ 14891 h 110192"/>
                <a:gd name="connsiteX6" fmla="*/ 14818 w 109652"/>
                <a:gd name="connsiteY6" fmla="*/ 55096 h 110192"/>
                <a:gd name="connsiteX7" fmla="*/ 54826 w 109652"/>
                <a:gd name="connsiteY7" fmla="*/ 95301 h 110192"/>
                <a:gd name="connsiteX8" fmla="*/ 94834 w 109652"/>
                <a:gd name="connsiteY8" fmla="*/ 55096 h 110192"/>
                <a:gd name="connsiteX9" fmla="*/ 54826 w 109652"/>
                <a:gd name="connsiteY9" fmla="*/ 14891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52" h="110192">
                  <a:moveTo>
                    <a:pt x="54826" y="110192"/>
                  </a:moveTo>
                  <a:cubicBezTo>
                    <a:pt x="24553" y="110192"/>
                    <a:pt x="0" y="85525"/>
                    <a:pt x="0" y="55096"/>
                  </a:cubicBezTo>
                  <a:cubicBezTo>
                    <a:pt x="0" y="24667"/>
                    <a:pt x="24553" y="0"/>
                    <a:pt x="54826" y="0"/>
                  </a:cubicBezTo>
                  <a:cubicBezTo>
                    <a:pt x="85099" y="0"/>
                    <a:pt x="109652" y="24668"/>
                    <a:pt x="109652" y="55096"/>
                  </a:cubicBezTo>
                  <a:cubicBezTo>
                    <a:pt x="109578" y="85491"/>
                    <a:pt x="85070" y="110110"/>
                    <a:pt x="54826" y="110192"/>
                  </a:cubicBezTo>
                  <a:close/>
                  <a:moveTo>
                    <a:pt x="54826" y="14891"/>
                  </a:moveTo>
                  <a:cubicBezTo>
                    <a:pt x="32733" y="14891"/>
                    <a:pt x="14818" y="32891"/>
                    <a:pt x="14818" y="55096"/>
                  </a:cubicBezTo>
                  <a:cubicBezTo>
                    <a:pt x="14818" y="77301"/>
                    <a:pt x="32733" y="95301"/>
                    <a:pt x="54826" y="95301"/>
                  </a:cubicBezTo>
                  <a:cubicBezTo>
                    <a:pt x="76920" y="95301"/>
                    <a:pt x="94834" y="77301"/>
                    <a:pt x="94834" y="55096"/>
                  </a:cubicBezTo>
                  <a:cubicBezTo>
                    <a:pt x="94760" y="32925"/>
                    <a:pt x="76890" y="14973"/>
                    <a:pt x="54826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55CCB099-EEA5-45B8-99ED-3CB55A595E13}"/>
                </a:ext>
              </a:extLst>
            </p:cNvPr>
            <p:cNvSpPr/>
            <p:nvPr/>
          </p:nvSpPr>
          <p:spPr>
            <a:xfrm>
              <a:off x="10682576" y="2827501"/>
              <a:ext cx="109651" cy="110192"/>
            </a:xfrm>
            <a:custGeom>
              <a:avLst/>
              <a:gdLst>
                <a:gd name="connsiteX0" fmla="*/ 54826 w 109651"/>
                <a:gd name="connsiteY0" fmla="*/ 110192 h 110192"/>
                <a:gd name="connsiteX1" fmla="*/ 0 w 109651"/>
                <a:gd name="connsiteY1" fmla="*/ 55096 h 110192"/>
                <a:gd name="connsiteX2" fmla="*/ 54826 w 109651"/>
                <a:gd name="connsiteY2" fmla="*/ 0 h 110192"/>
                <a:gd name="connsiteX3" fmla="*/ 109652 w 109651"/>
                <a:gd name="connsiteY3" fmla="*/ 55096 h 110192"/>
                <a:gd name="connsiteX4" fmla="*/ 54826 w 109651"/>
                <a:gd name="connsiteY4" fmla="*/ 110192 h 110192"/>
                <a:gd name="connsiteX5" fmla="*/ 54826 w 109651"/>
                <a:gd name="connsiteY5" fmla="*/ 14891 h 110192"/>
                <a:gd name="connsiteX6" fmla="*/ 14818 w 109651"/>
                <a:gd name="connsiteY6" fmla="*/ 55096 h 110192"/>
                <a:gd name="connsiteX7" fmla="*/ 54826 w 109651"/>
                <a:gd name="connsiteY7" fmla="*/ 95301 h 110192"/>
                <a:gd name="connsiteX8" fmla="*/ 94834 w 109651"/>
                <a:gd name="connsiteY8" fmla="*/ 55096 h 110192"/>
                <a:gd name="connsiteX9" fmla="*/ 54826 w 109651"/>
                <a:gd name="connsiteY9" fmla="*/ 14891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51" h="110192">
                  <a:moveTo>
                    <a:pt x="54826" y="110192"/>
                  </a:moveTo>
                  <a:cubicBezTo>
                    <a:pt x="24553" y="110192"/>
                    <a:pt x="0" y="85525"/>
                    <a:pt x="0" y="55096"/>
                  </a:cubicBezTo>
                  <a:cubicBezTo>
                    <a:pt x="0" y="24667"/>
                    <a:pt x="24553" y="0"/>
                    <a:pt x="54826" y="0"/>
                  </a:cubicBezTo>
                  <a:cubicBezTo>
                    <a:pt x="85099" y="0"/>
                    <a:pt x="109652" y="24668"/>
                    <a:pt x="109652" y="55096"/>
                  </a:cubicBezTo>
                  <a:cubicBezTo>
                    <a:pt x="109652" y="85525"/>
                    <a:pt x="85099" y="110192"/>
                    <a:pt x="54826" y="110192"/>
                  </a:cubicBezTo>
                  <a:close/>
                  <a:moveTo>
                    <a:pt x="54826" y="14891"/>
                  </a:moveTo>
                  <a:cubicBezTo>
                    <a:pt x="32732" y="14891"/>
                    <a:pt x="14818" y="32891"/>
                    <a:pt x="14818" y="55096"/>
                  </a:cubicBezTo>
                  <a:cubicBezTo>
                    <a:pt x="14818" y="77301"/>
                    <a:pt x="32732" y="95301"/>
                    <a:pt x="54826" y="95301"/>
                  </a:cubicBezTo>
                  <a:cubicBezTo>
                    <a:pt x="76919" y="95301"/>
                    <a:pt x="94834" y="77301"/>
                    <a:pt x="94834" y="55096"/>
                  </a:cubicBezTo>
                  <a:cubicBezTo>
                    <a:pt x="94834" y="32891"/>
                    <a:pt x="76919" y="14891"/>
                    <a:pt x="54826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87E5C356-FC60-4B82-9046-B35D1CA8BC05}"/>
                </a:ext>
              </a:extLst>
            </p:cNvPr>
            <p:cNvSpPr/>
            <p:nvPr/>
          </p:nvSpPr>
          <p:spPr>
            <a:xfrm>
              <a:off x="10630114" y="2975113"/>
              <a:ext cx="133695" cy="53566"/>
            </a:xfrm>
            <a:custGeom>
              <a:avLst/>
              <a:gdLst>
                <a:gd name="connsiteX0" fmla="*/ 58240 w 133695"/>
                <a:gd name="connsiteY0" fmla="*/ 53564 h 53566"/>
                <a:gd name="connsiteX1" fmla="*/ 3711 w 133695"/>
                <a:gd name="connsiteY1" fmla="*/ 39864 h 53566"/>
                <a:gd name="connsiteX2" fmla="*/ 896 w 133695"/>
                <a:gd name="connsiteY2" fmla="*/ 29738 h 53566"/>
                <a:gd name="connsiteX3" fmla="*/ 10972 w 133695"/>
                <a:gd name="connsiteY3" fmla="*/ 26909 h 53566"/>
                <a:gd name="connsiteX4" fmla="*/ 120031 w 133695"/>
                <a:gd name="connsiteY4" fmla="*/ 3382 h 53566"/>
                <a:gd name="connsiteX5" fmla="*/ 130330 w 133695"/>
                <a:gd name="connsiteY5" fmla="*/ 1223 h 53566"/>
                <a:gd name="connsiteX6" fmla="*/ 132478 w 133695"/>
                <a:gd name="connsiteY6" fmla="*/ 11572 h 53566"/>
                <a:gd name="connsiteX7" fmla="*/ 58240 w 133695"/>
                <a:gd name="connsiteY7" fmla="*/ 53564 h 5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695" h="53566">
                  <a:moveTo>
                    <a:pt x="58240" y="53564"/>
                  </a:moveTo>
                  <a:cubicBezTo>
                    <a:pt x="39274" y="53183"/>
                    <a:pt x="20633" y="48501"/>
                    <a:pt x="3711" y="39864"/>
                  </a:cubicBezTo>
                  <a:cubicBezTo>
                    <a:pt x="229" y="37793"/>
                    <a:pt x="-1016" y="33327"/>
                    <a:pt x="896" y="29738"/>
                  </a:cubicBezTo>
                  <a:cubicBezTo>
                    <a:pt x="2911" y="26166"/>
                    <a:pt x="7415" y="24900"/>
                    <a:pt x="10972" y="26909"/>
                  </a:cubicBezTo>
                  <a:cubicBezTo>
                    <a:pt x="13787" y="28398"/>
                    <a:pt x="79727" y="64732"/>
                    <a:pt x="120031" y="3382"/>
                  </a:cubicBezTo>
                  <a:cubicBezTo>
                    <a:pt x="122283" y="-73"/>
                    <a:pt x="126891" y="-1039"/>
                    <a:pt x="130330" y="1223"/>
                  </a:cubicBezTo>
                  <a:cubicBezTo>
                    <a:pt x="133767" y="3484"/>
                    <a:pt x="134730" y="8117"/>
                    <a:pt x="132478" y="11572"/>
                  </a:cubicBezTo>
                  <a:cubicBezTo>
                    <a:pt x="116904" y="37821"/>
                    <a:pt x="88647" y="53803"/>
                    <a:pt x="58240" y="5356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3F09C8CF-54F7-443D-830F-6BF61E6A0A63}"/>
                </a:ext>
              </a:extLst>
            </p:cNvPr>
            <p:cNvSpPr/>
            <p:nvPr/>
          </p:nvSpPr>
          <p:spPr>
            <a:xfrm>
              <a:off x="10655311" y="2875152"/>
              <a:ext cx="42082" cy="14890"/>
            </a:xfrm>
            <a:custGeom>
              <a:avLst/>
              <a:gdLst>
                <a:gd name="connsiteX0" fmla="*/ 34674 w 42082"/>
                <a:gd name="connsiteY0" fmla="*/ 14891 h 14890"/>
                <a:gd name="connsiteX1" fmla="*/ 7409 w 42082"/>
                <a:gd name="connsiteY1" fmla="*/ 14891 h 14890"/>
                <a:gd name="connsiteX2" fmla="*/ 0 w 42082"/>
                <a:gd name="connsiteY2" fmla="*/ 7445 h 14890"/>
                <a:gd name="connsiteX3" fmla="*/ 7409 w 42082"/>
                <a:gd name="connsiteY3" fmla="*/ 0 h 14890"/>
                <a:gd name="connsiteX4" fmla="*/ 34674 w 42082"/>
                <a:gd name="connsiteY4" fmla="*/ 0 h 14890"/>
                <a:gd name="connsiteX5" fmla="*/ 42083 w 42082"/>
                <a:gd name="connsiteY5" fmla="*/ 7445 h 14890"/>
                <a:gd name="connsiteX6" fmla="*/ 34674 w 42082"/>
                <a:gd name="connsiteY6" fmla="*/ 14891 h 1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2" h="14890">
                  <a:moveTo>
                    <a:pt x="34674" y="14891"/>
                  </a:moveTo>
                  <a:lnTo>
                    <a:pt x="7409" y="14891"/>
                  </a:lnTo>
                  <a:cubicBezTo>
                    <a:pt x="3319" y="14891"/>
                    <a:pt x="0" y="11557"/>
                    <a:pt x="0" y="7445"/>
                  </a:cubicBezTo>
                  <a:cubicBezTo>
                    <a:pt x="0" y="3334"/>
                    <a:pt x="3319" y="0"/>
                    <a:pt x="7409" y="0"/>
                  </a:cubicBezTo>
                  <a:lnTo>
                    <a:pt x="34674" y="0"/>
                  </a:lnTo>
                  <a:cubicBezTo>
                    <a:pt x="38763" y="0"/>
                    <a:pt x="42083" y="3334"/>
                    <a:pt x="42083" y="7445"/>
                  </a:cubicBezTo>
                  <a:cubicBezTo>
                    <a:pt x="42008" y="11524"/>
                    <a:pt x="38734" y="14812"/>
                    <a:pt x="34674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7737E429-13E1-4224-B325-A30AD99EA4A4}"/>
                </a:ext>
              </a:extLst>
            </p:cNvPr>
            <p:cNvSpPr/>
            <p:nvPr/>
          </p:nvSpPr>
          <p:spPr>
            <a:xfrm>
              <a:off x="10777161" y="2874903"/>
              <a:ext cx="124373" cy="45027"/>
            </a:xfrm>
            <a:custGeom>
              <a:avLst/>
              <a:gdLst>
                <a:gd name="connsiteX0" fmla="*/ 117014 w 124373"/>
                <a:gd name="connsiteY0" fmla="*/ 44922 h 45027"/>
                <a:gd name="connsiteX1" fmla="*/ 115087 w 124373"/>
                <a:gd name="connsiteY1" fmla="*/ 44922 h 45027"/>
                <a:gd name="connsiteX2" fmla="*/ 5732 w 124373"/>
                <a:gd name="connsiteY2" fmla="*/ 15140 h 45027"/>
                <a:gd name="connsiteX3" fmla="*/ 249 w 124373"/>
                <a:gd name="connsiteY3" fmla="*/ 5759 h 45027"/>
                <a:gd name="connsiteX4" fmla="*/ 9584 w 124373"/>
                <a:gd name="connsiteY4" fmla="*/ 249 h 45027"/>
                <a:gd name="connsiteX5" fmla="*/ 118940 w 124373"/>
                <a:gd name="connsiteY5" fmla="*/ 30031 h 45027"/>
                <a:gd name="connsiteX6" fmla="*/ 124126 w 124373"/>
                <a:gd name="connsiteY6" fmla="*/ 39114 h 45027"/>
                <a:gd name="connsiteX7" fmla="*/ 117014 w 124373"/>
                <a:gd name="connsiteY7" fmla="*/ 44922 h 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73" h="45027">
                  <a:moveTo>
                    <a:pt x="117014" y="44922"/>
                  </a:moveTo>
                  <a:cubicBezTo>
                    <a:pt x="116376" y="45063"/>
                    <a:pt x="115724" y="45063"/>
                    <a:pt x="115087" y="44922"/>
                  </a:cubicBezTo>
                  <a:lnTo>
                    <a:pt x="5732" y="15140"/>
                  </a:lnTo>
                  <a:cubicBezTo>
                    <a:pt x="1642" y="14071"/>
                    <a:pt x="-818" y="9870"/>
                    <a:pt x="249" y="5759"/>
                  </a:cubicBezTo>
                  <a:cubicBezTo>
                    <a:pt x="1316" y="1648"/>
                    <a:pt x="5495" y="-820"/>
                    <a:pt x="9584" y="249"/>
                  </a:cubicBezTo>
                  <a:lnTo>
                    <a:pt x="118940" y="30031"/>
                  </a:lnTo>
                  <a:cubicBezTo>
                    <a:pt x="122852" y="31120"/>
                    <a:pt x="125163" y="35170"/>
                    <a:pt x="124126" y="39114"/>
                  </a:cubicBezTo>
                  <a:cubicBezTo>
                    <a:pt x="123429" y="42499"/>
                    <a:pt x="120451" y="44923"/>
                    <a:pt x="117014" y="44922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6A9EC1AD-919F-48A4-9244-D4221B578158}"/>
                </a:ext>
              </a:extLst>
            </p:cNvPr>
            <p:cNvSpPr/>
            <p:nvPr/>
          </p:nvSpPr>
          <p:spPr>
            <a:xfrm>
              <a:off x="10832977" y="2889183"/>
              <a:ext cx="90686" cy="105750"/>
            </a:xfrm>
            <a:custGeom>
              <a:avLst/>
              <a:gdLst>
                <a:gd name="connsiteX0" fmla="*/ 0 w 90686"/>
                <a:gd name="connsiteY0" fmla="*/ 41065 h 105750"/>
                <a:gd name="connsiteX1" fmla="*/ 17782 w 90686"/>
                <a:gd name="connsiteY1" fmla="*/ 14262 h 105750"/>
                <a:gd name="connsiteX2" fmla="*/ 65791 w 90686"/>
                <a:gd name="connsiteY2" fmla="*/ 711 h 105750"/>
                <a:gd name="connsiteX3" fmla="*/ 90092 w 90686"/>
                <a:gd name="connsiteY3" fmla="*/ 45384 h 105750"/>
                <a:gd name="connsiteX4" fmla="*/ 48306 w 90686"/>
                <a:gd name="connsiteY4" fmla="*/ 102267 h 105750"/>
                <a:gd name="connsiteX5" fmla="*/ 2075 w 90686"/>
                <a:gd name="connsiteY5" fmla="*/ 99586 h 10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86" h="105750">
                  <a:moveTo>
                    <a:pt x="0" y="41065"/>
                  </a:moveTo>
                  <a:cubicBezTo>
                    <a:pt x="2934" y="30456"/>
                    <a:pt x="9158" y="21064"/>
                    <a:pt x="17782" y="14262"/>
                  </a:cubicBezTo>
                  <a:cubicBezTo>
                    <a:pt x="31088" y="2979"/>
                    <a:pt x="48588" y="-1963"/>
                    <a:pt x="65791" y="711"/>
                  </a:cubicBezTo>
                  <a:cubicBezTo>
                    <a:pt x="83232" y="8118"/>
                    <a:pt x="93308" y="26627"/>
                    <a:pt x="90092" y="45384"/>
                  </a:cubicBezTo>
                  <a:cubicBezTo>
                    <a:pt x="87603" y="70613"/>
                    <a:pt x="71570" y="92446"/>
                    <a:pt x="48306" y="102267"/>
                  </a:cubicBezTo>
                  <a:cubicBezTo>
                    <a:pt x="33177" y="107711"/>
                    <a:pt x="16492" y="106743"/>
                    <a:pt x="2075" y="99586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708E3042-AB49-4DE5-A753-909AD28E6D2E}"/>
                </a:ext>
              </a:extLst>
            </p:cNvPr>
            <p:cNvSpPr/>
            <p:nvPr/>
          </p:nvSpPr>
          <p:spPr>
            <a:xfrm>
              <a:off x="10825595" y="2882517"/>
              <a:ext cx="105486" cy="119824"/>
            </a:xfrm>
            <a:custGeom>
              <a:avLst/>
              <a:gdLst>
                <a:gd name="connsiteX0" fmla="*/ 35980 w 105486"/>
                <a:gd name="connsiteY0" fmla="*/ 119803 h 119824"/>
                <a:gd name="connsiteX1" fmla="*/ 6345 w 105486"/>
                <a:gd name="connsiteY1" fmla="*/ 112804 h 119824"/>
                <a:gd name="connsiteX2" fmla="*/ 2966 w 105486"/>
                <a:gd name="connsiteY2" fmla="*/ 103060 h 119824"/>
                <a:gd name="connsiteX3" fmla="*/ 3085 w 105486"/>
                <a:gd name="connsiteY3" fmla="*/ 102827 h 119824"/>
                <a:gd name="connsiteX4" fmla="*/ 12983 w 105486"/>
                <a:gd name="connsiteY4" fmla="*/ 99391 h 119824"/>
                <a:gd name="connsiteX5" fmla="*/ 13013 w 105486"/>
                <a:gd name="connsiteY5" fmla="*/ 99403 h 119824"/>
                <a:gd name="connsiteX6" fmla="*/ 53465 w 105486"/>
                <a:gd name="connsiteY6" fmla="*/ 101934 h 119824"/>
                <a:gd name="connsiteX7" fmla="*/ 90510 w 105486"/>
                <a:gd name="connsiteY7" fmla="*/ 51156 h 119824"/>
                <a:gd name="connsiteX8" fmla="*/ 71395 w 105486"/>
                <a:gd name="connsiteY8" fmla="*/ 14525 h 119824"/>
                <a:gd name="connsiteX9" fmla="*/ 29905 w 105486"/>
                <a:gd name="connsiteY9" fmla="*/ 26884 h 119824"/>
                <a:gd name="connsiteX10" fmla="*/ 15087 w 105486"/>
                <a:gd name="connsiteY10" fmla="*/ 49667 h 119824"/>
                <a:gd name="connsiteX11" fmla="*/ 5678 w 105486"/>
                <a:gd name="connsiteY11" fmla="*/ 55102 h 119824"/>
                <a:gd name="connsiteX12" fmla="*/ 269 w 105486"/>
                <a:gd name="connsiteY12" fmla="*/ 45647 h 119824"/>
                <a:gd name="connsiteX13" fmla="*/ 20570 w 105486"/>
                <a:gd name="connsiteY13" fmla="*/ 15865 h 119824"/>
                <a:gd name="connsiteX14" fmla="*/ 75247 w 105486"/>
                <a:gd name="connsiteY14" fmla="*/ 974 h 119824"/>
                <a:gd name="connsiteX15" fmla="*/ 104883 w 105486"/>
                <a:gd name="connsiteY15" fmla="*/ 53390 h 119824"/>
                <a:gd name="connsiteX16" fmla="*/ 58504 w 105486"/>
                <a:gd name="connsiteY16" fmla="*/ 116378 h 119824"/>
                <a:gd name="connsiteX17" fmla="*/ 35980 w 105486"/>
                <a:gd name="connsiteY17" fmla="*/ 119803 h 1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86" h="119824">
                  <a:moveTo>
                    <a:pt x="35980" y="119803"/>
                  </a:moveTo>
                  <a:cubicBezTo>
                    <a:pt x="25697" y="119787"/>
                    <a:pt x="15561" y="117392"/>
                    <a:pt x="6345" y="112804"/>
                  </a:cubicBezTo>
                  <a:cubicBezTo>
                    <a:pt x="2729" y="111050"/>
                    <a:pt x="1218" y="106687"/>
                    <a:pt x="2966" y="103060"/>
                  </a:cubicBezTo>
                  <a:cubicBezTo>
                    <a:pt x="3010" y="102981"/>
                    <a:pt x="3040" y="102903"/>
                    <a:pt x="3085" y="102827"/>
                  </a:cubicBezTo>
                  <a:cubicBezTo>
                    <a:pt x="4878" y="99130"/>
                    <a:pt x="9308" y="97592"/>
                    <a:pt x="12983" y="99391"/>
                  </a:cubicBezTo>
                  <a:cubicBezTo>
                    <a:pt x="12998" y="99395"/>
                    <a:pt x="12998" y="99398"/>
                    <a:pt x="13013" y="99403"/>
                  </a:cubicBezTo>
                  <a:cubicBezTo>
                    <a:pt x="25622" y="105643"/>
                    <a:pt x="40188" y="106555"/>
                    <a:pt x="53465" y="101934"/>
                  </a:cubicBezTo>
                  <a:cubicBezTo>
                    <a:pt x="74003" y="92944"/>
                    <a:pt x="88154" y="73549"/>
                    <a:pt x="90510" y="51156"/>
                  </a:cubicBezTo>
                  <a:cubicBezTo>
                    <a:pt x="93177" y="35996"/>
                    <a:pt x="85324" y="20935"/>
                    <a:pt x="71395" y="14525"/>
                  </a:cubicBezTo>
                  <a:cubicBezTo>
                    <a:pt x="56459" y="12664"/>
                    <a:pt x="41418" y="17141"/>
                    <a:pt x="29905" y="26884"/>
                  </a:cubicBezTo>
                  <a:cubicBezTo>
                    <a:pt x="22689" y="32704"/>
                    <a:pt x="17488" y="40684"/>
                    <a:pt x="15087" y="49667"/>
                  </a:cubicBezTo>
                  <a:cubicBezTo>
                    <a:pt x="13976" y="53780"/>
                    <a:pt x="9768" y="56213"/>
                    <a:pt x="5678" y="55102"/>
                  </a:cubicBezTo>
                  <a:cubicBezTo>
                    <a:pt x="1588" y="53992"/>
                    <a:pt x="-842" y="49758"/>
                    <a:pt x="269" y="45647"/>
                  </a:cubicBezTo>
                  <a:cubicBezTo>
                    <a:pt x="3722" y="33809"/>
                    <a:pt x="10835" y="23380"/>
                    <a:pt x="20570" y="15865"/>
                  </a:cubicBezTo>
                  <a:cubicBezTo>
                    <a:pt x="35728" y="3056"/>
                    <a:pt x="55733" y="-2391"/>
                    <a:pt x="75247" y="974"/>
                  </a:cubicBezTo>
                  <a:cubicBezTo>
                    <a:pt x="96111" y="9329"/>
                    <a:pt x="108425" y="31103"/>
                    <a:pt x="104883" y="53390"/>
                  </a:cubicBezTo>
                  <a:cubicBezTo>
                    <a:pt x="102172" y="81374"/>
                    <a:pt x="84346" y="105582"/>
                    <a:pt x="58504" y="116378"/>
                  </a:cubicBezTo>
                  <a:cubicBezTo>
                    <a:pt x="51258" y="118843"/>
                    <a:pt x="43627" y="120001"/>
                    <a:pt x="35980" y="11980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3FA4407A-E285-4A06-829E-EC311EF8E41C}"/>
                </a:ext>
              </a:extLst>
            </p:cNvPr>
            <p:cNvSpPr/>
            <p:nvPr/>
          </p:nvSpPr>
          <p:spPr>
            <a:xfrm>
              <a:off x="10925563" y="3512091"/>
              <a:ext cx="247354" cy="359767"/>
            </a:xfrm>
            <a:custGeom>
              <a:avLst/>
              <a:gdLst>
                <a:gd name="connsiteX0" fmla="*/ 186434 w 247354"/>
                <a:gd name="connsiteY0" fmla="*/ 359555 h 359767"/>
                <a:gd name="connsiteX1" fmla="*/ 3730 w 247354"/>
                <a:gd name="connsiteY1" fmla="*/ 295823 h 359767"/>
                <a:gd name="connsiteX2" fmla="*/ 989 w 247354"/>
                <a:gd name="connsiteY2" fmla="*/ 285622 h 359767"/>
                <a:gd name="connsiteX3" fmla="*/ 11139 w 247354"/>
                <a:gd name="connsiteY3" fmla="*/ 282868 h 359767"/>
                <a:gd name="connsiteX4" fmla="*/ 225997 w 247354"/>
                <a:gd name="connsiteY4" fmla="*/ 330965 h 359767"/>
                <a:gd name="connsiteX5" fmla="*/ 113234 w 247354"/>
                <a:gd name="connsiteY5" fmla="*/ 10514 h 359767"/>
                <a:gd name="connsiteX6" fmla="*/ 116938 w 247354"/>
                <a:gd name="connsiteY6" fmla="*/ 657 h 359767"/>
                <a:gd name="connsiteX7" fmla="*/ 125977 w 247354"/>
                <a:gd name="connsiteY7" fmla="*/ 3069 h 359767"/>
                <a:gd name="connsiteX8" fmla="*/ 237407 w 247354"/>
                <a:gd name="connsiteY8" fmla="*/ 340495 h 359767"/>
                <a:gd name="connsiteX9" fmla="*/ 186434 w 247354"/>
                <a:gd name="connsiteY9" fmla="*/ 359555 h 3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354" h="359767">
                  <a:moveTo>
                    <a:pt x="186434" y="359555"/>
                  </a:moveTo>
                  <a:cubicBezTo>
                    <a:pt x="118124" y="359555"/>
                    <a:pt x="18103" y="304013"/>
                    <a:pt x="3730" y="295823"/>
                  </a:cubicBezTo>
                  <a:cubicBezTo>
                    <a:pt x="174" y="293768"/>
                    <a:pt x="-1056" y="289196"/>
                    <a:pt x="989" y="285622"/>
                  </a:cubicBezTo>
                  <a:cubicBezTo>
                    <a:pt x="3034" y="282049"/>
                    <a:pt x="7583" y="280813"/>
                    <a:pt x="11139" y="282868"/>
                  </a:cubicBezTo>
                  <a:cubicBezTo>
                    <a:pt x="59001" y="310267"/>
                    <a:pt x="191175" y="372213"/>
                    <a:pt x="225997" y="330965"/>
                  </a:cubicBezTo>
                  <a:cubicBezTo>
                    <a:pt x="260819" y="289717"/>
                    <a:pt x="156502" y="85564"/>
                    <a:pt x="113234" y="10514"/>
                  </a:cubicBezTo>
                  <a:cubicBezTo>
                    <a:pt x="111544" y="6762"/>
                    <a:pt x="113204" y="2354"/>
                    <a:pt x="116938" y="657"/>
                  </a:cubicBezTo>
                  <a:cubicBezTo>
                    <a:pt x="120139" y="-788"/>
                    <a:pt x="123917" y="210"/>
                    <a:pt x="125977" y="3069"/>
                  </a:cubicBezTo>
                  <a:cubicBezTo>
                    <a:pt x="142425" y="31659"/>
                    <a:pt x="285862" y="283165"/>
                    <a:pt x="237407" y="340495"/>
                  </a:cubicBezTo>
                  <a:cubicBezTo>
                    <a:pt x="224071" y="354135"/>
                    <a:pt x="205400" y="361104"/>
                    <a:pt x="186434" y="35955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5EABB7D4-9C2F-4886-9ED5-74CD40847FE3}"/>
                </a:ext>
              </a:extLst>
            </p:cNvPr>
            <p:cNvSpPr/>
            <p:nvPr/>
          </p:nvSpPr>
          <p:spPr>
            <a:xfrm>
              <a:off x="10901487" y="4003422"/>
              <a:ext cx="269587" cy="121368"/>
            </a:xfrm>
            <a:custGeom>
              <a:avLst/>
              <a:gdLst>
                <a:gd name="connsiteX0" fmla="*/ 262669 w 269587"/>
                <a:gd name="connsiteY0" fmla="*/ 121368 h 121368"/>
                <a:gd name="connsiteX1" fmla="*/ 261632 w 269587"/>
                <a:gd name="connsiteY1" fmla="*/ 121368 h 121368"/>
                <a:gd name="connsiteX2" fmla="*/ 3505 w 269587"/>
                <a:gd name="connsiteY2" fmla="*/ 13856 h 121368"/>
                <a:gd name="connsiteX3" fmla="*/ 1119 w 269587"/>
                <a:gd name="connsiteY3" fmla="*/ 3597 h 121368"/>
                <a:gd name="connsiteX4" fmla="*/ 1134 w 269587"/>
                <a:gd name="connsiteY4" fmla="*/ 3582 h 121368"/>
                <a:gd name="connsiteX5" fmla="*/ 11077 w 269587"/>
                <a:gd name="connsiteY5" fmla="*/ 1020 h 121368"/>
                <a:gd name="connsiteX6" fmla="*/ 11359 w 269587"/>
                <a:gd name="connsiteY6" fmla="*/ 1199 h 121368"/>
                <a:gd name="connsiteX7" fmla="*/ 263262 w 269587"/>
                <a:gd name="connsiteY7" fmla="*/ 106775 h 121368"/>
                <a:gd name="connsiteX8" fmla="*/ 269544 w 269587"/>
                <a:gd name="connsiteY8" fmla="*/ 114667 h 121368"/>
                <a:gd name="connsiteX9" fmla="*/ 269485 w 269587"/>
                <a:gd name="connsiteY9" fmla="*/ 115114 h 121368"/>
                <a:gd name="connsiteX10" fmla="*/ 262669 w 269587"/>
                <a:gd name="connsiteY10" fmla="*/ 121368 h 1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587" h="121368">
                  <a:moveTo>
                    <a:pt x="262669" y="121368"/>
                  </a:moveTo>
                  <a:lnTo>
                    <a:pt x="261632" y="121368"/>
                  </a:lnTo>
                  <a:cubicBezTo>
                    <a:pt x="152128" y="104839"/>
                    <a:pt x="9728" y="17132"/>
                    <a:pt x="3505" y="13856"/>
                  </a:cubicBezTo>
                  <a:cubicBezTo>
                    <a:pt x="23" y="11682"/>
                    <a:pt x="-1044" y="7096"/>
                    <a:pt x="1119" y="3597"/>
                  </a:cubicBezTo>
                  <a:cubicBezTo>
                    <a:pt x="1119" y="3597"/>
                    <a:pt x="1134" y="3582"/>
                    <a:pt x="1134" y="3582"/>
                  </a:cubicBezTo>
                  <a:cubicBezTo>
                    <a:pt x="3179" y="112"/>
                    <a:pt x="7639" y="-1035"/>
                    <a:pt x="11077" y="1020"/>
                  </a:cubicBezTo>
                  <a:cubicBezTo>
                    <a:pt x="11180" y="1080"/>
                    <a:pt x="11270" y="1139"/>
                    <a:pt x="11359" y="1199"/>
                  </a:cubicBezTo>
                  <a:cubicBezTo>
                    <a:pt x="12692" y="1944"/>
                    <a:pt x="157314" y="90544"/>
                    <a:pt x="263262" y="106775"/>
                  </a:cubicBezTo>
                  <a:cubicBezTo>
                    <a:pt x="267173" y="107207"/>
                    <a:pt x="269974" y="110736"/>
                    <a:pt x="269544" y="114667"/>
                  </a:cubicBezTo>
                  <a:cubicBezTo>
                    <a:pt x="269529" y="114816"/>
                    <a:pt x="269515" y="114965"/>
                    <a:pt x="269485" y="115114"/>
                  </a:cubicBezTo>
                  <a:cubicBezTo>
                    <a:pt x="268937" y="118539"/>
                    <a:pt x="266107" y="121130"/>
                    <a:pt x="262669" y="12136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45E85A3E-711C-47B2-A401-157ABA9A91B5}"/>
                </a:ext>
              </a:extLst>
            </p:cNvPr>
            <p:cNvSpPr/>
            <p:nvPr/>
          </p:nvSpPr>
          <p:spPr>
            <a:xfrm rot="-4605598">
              <a:off x="7290529" y="4328920"/>
              <a:ext cx="434903" cy="531453"/>
            </a:xfrm>
            <a:custGeom>
              <a:avLst/>
              <a:gdLst>
                <a:gd name="connsiteX0" fmla="*/ 0 w 434903"/>
                <a:gd name="connsiteY0" fmla="*/ 0 h 531453"/>
                <a:gd name="connsiteX1" fmla="*/ 434903 w 434903"/>
                <a:gd name="connsiteY1" fmla="*/ 0 h 531453"/>
                <a:gd name="connsiteX2" fmla="*/ 434903 w 434903"/>
                <a:gd name="connsiteY2" fmla="*/ 531454 h 531453"/>
                <a:gd name="connsiteX3" fmla="*/ 0 w 434903"/>
                <a:gd name="connsiteY3" fmla="*/ 531454 h 5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03" h="531453">
                  <a:moveTo>
                    <a:pt x="0" y="0"/>
                  </a:moveTo>
                  <a:lnTo>
                    <a:pt x="434903" y="0"/>
                  </a:lnTo>
                  <a:lnTo>
                    <a:pt x="434903" y="531454"/>
                  </a:lnTo>
                  <a:lnTo>
                    <a:pt x="0" y="531454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05DCB75F-5AC3-46F5-A6C8-8A9E4CD7E49C}"/>
                </a:ext>
              </a:extLst>
            </p:cNvPr>
            <p:cNvSpPr/>
            <p:nvPr/>
          </p:nvSpPr>
          <p:spPr>
            <a:xfrm>
              <a:off x="7194106" y="4314475"/>
              <a:ext cx="627945" cy="560668"/>
            </a:xfrm>
            <a:custGeom>
              <a:avLst/>
              <a:gdLst>
                <a:gd name="connsiteX0" fmla="*/ 521644 w 627945"/>
                <a:gd name="connsiteY0" fmla="*/ 560664 h 560668"/>
                <a:gd name="connsiteX1" fmla="*/ 520014 w 627945"/>
                <a:gd name="connsiteY1" fmla="*/ 560664 h 560668"/>
                <a:gd name="connsiteX2" fmla="*/ 5243 w 627945"/>
                <a:gd name="connsiteY2" fmla="*/ 438857 h 560668"/>
                <a:gd name="connsiteX3" fmla="*/ 156 w 627945"/>
                <a:gd name="connsiteY3" fmla="*/ 430876 h 560668"/>
                <a:gd name="connsiteX4" fmla="*/ 205 w 627945"/>
                <a:gd name="connsiteY4" fmla="*/ 430667 h 560668"/>
                <a:gd name="connsiteX5" fmla="*/ 99781 w 627945"/>
                <a:gd name="connsiteY5" fmla="*/ 5236 h 560668"/>
                <a:gd name="connsiteX6" fmla="*/ 107930 w 627945"/>
                <a:gd name="connsiteY6" fmla="*/ 174 h 560668"/>
                <a:gd name="connsiteX7" fmla="*/ 622702 w 627945"/>
                <a:gd name="connsiteY7" fmla="*/ 121980 h 560668"/>
                <a:gd name="connsiteX8" fmla="*/ 626999 w 627945"/>
                <a:gd name="connsiteY8" fmla="*/ 124959 h 560668"/>
                <a:gd name="connsiteX9" fmla="*/ 627740 w 627945"/>
                <a:gd name="connsiteY9" fmla="*/ 130170 h 560668"/>
                <a:gd name="connsiteX10" fmla="*/ 528164 w 627945"/>
                <a:gd name="connsiteY10" fmla="*/ 555602 h 560668"/>
                <a:gd name="connsiteX11" fmla="*/ 525201 w 627945"/>
                <a:gd name="connsiteY11" fmla="*/ 559771 h 560668"/>
                <a:gd name="connsiteX12" fmla="*/ 521644 w 627945"/>
                <a:gd name="connsiteY12" fmla="*/ 560664 h 560668"/>
                <a:gd name="connsiteX13" fmla="*/ 14875 w 627945"/>
                <a:gd name="connsiteY13" fmla="*/ 426647 h 560668"/>
                <a:gd name="connsiteX14" fmla="*/ 516606 w 627945"/>
                <a:gd name="connsiteY14" fmla="*/ 545774 h 560668"/>
                <a:gd name="connsiteX15" fmla="*/ 613070 w 627945"/>
                <a:gd name="connsiteY15" fmla="*/ 133596 h 560668"/>
                <a:gd name="connsiteX16" fmla="*/ 111487 w 627945"/>
                <a:gd name="connsiteY16" fmla="*/ 14469 h 56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945" h="560668">
                  <a:moveTo>
                    <a:pt x="521644" y="560664"/>
                  </a:moveTo>
                  <a:lnTo>
                    <a:pt x="520014" y="560664"/>
                  </a:lnTo>
                  <a:lnTo>
                    <a:pt x="5243" y="438857"/>
                  </a:lnTo>
                  <a:cubicBezTo>
                    <a:pt x="1645" y="438068"/>
                    <a:pt x="-632" y="434494"/>
                    <a:pt x="156" y="430876"/>
                  </a:cubicBezTo>
                  <a:cubicBezTo>
                    <a:pt x="171" y="430802"/>
                    <a:pt x="187" y="430742"/>
                    <a:pt x="205" y="430667"/>
                  </a:cubicBezTo>
                  <a:lnTo>
                    <a:pt x="99781" y="5236"/>
                  </a:lnTo>
                  <a:cubicBezTo>
                    <a:pt x="100659" y="1588"/>
                    <a:pt x="104293" y="-660"/>
                    <a:pt x="107930" y="174"/>
                  </a:cubicBezTo>
                  <a:lnTo>
                    <a:pt x="622702" y="121980"/>
                  </a:lnTo>
                  <a:cubicBezTo>
                    <a:pt x="624471" y="122368"/>
                    <a:pt x="626017" y="123425"/>
                    <a:pt x="626999" y="124959"/>
                  </a:cubicBezTo>
                  <a:cubicBezTo>
                    <a:pt x="627912" y="126537"/>
                    <a:pt x="628177" y="128398"/>
                    <a:pt x="627740" y="130170"/>
                  </a:cubicBezTo>
                  <a:lnTo>
                    <a:pt x="528164" y="555602"/>
                  </a:lnTo>
                  <a:cubicBezTo>
                    <a:pt x="527736" y="557314"/>
                    <a:pt x="526678" y="558803"/>
                    <a:pt x="525201" y="559771"/>
                  </a:cubicBezTo>
                  <a:cubicBezTo>
                    <a:pt x="524125" y="560411"/>
                    <a:pt x="522891" y="560709"/>
                    <a:pt x="521644" y="560664"/>
                  </a:cubicBezTo>
                  <a:close/>
                  <a:moveTo>
                    <a:pt x="14875" y="426647"/>
                  </a:moveTo>
                  <a:lnTo>
                    <a:pt x="516606" y="545774"/>
                  </a:lnTo>
                  <a:lnTo>
                    <a:pt x="613070" y="133596"/>
                  </a:lnTo>
                  <a:lnTo>
                    <a:pt x="111487" y="14469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9023D41B-A9B0-4DD9-8209-3B9EFCF15DEE}"/>
                </a:ext>
              </a:extLst>
            </p:cNvPr>
            <p:cNvSpPr/>
            <p:nvPr/>
          </p:nvSpPr>
          <p:spPr>
            <a:xfrm>
              <a:off x="7464292" y="4205064"/>
              <a:ext cx="149067" cy="241038"/>
            </a:xfrm>
            <a:custGeom>
              <a:avLst/>
              <a:gdLst>
                <a:gd name="connsiteX0" fmla="*/ 149067 w 149067"/>
                <a:gd name="connsiteY0" fmla="*/ 33939 h 241038"/>
                <a:gd name="connsiteX1" fmla="*/ 117802 w 149067"/>
                <a:gd name="connsiteY1" fmla="*/ 240474 h 241038"/>
                <a:gd name="connsiteX2" fmla="*/ 100465 w 149067"/>
                <a:gd name="connsiteY2" fmla="*/ 172423 h 241038"/>
                <a:gd name="connsiteX3" fmla="*/ 0 w 149067"/>
                <a:gd name="connsiteY3" fmla="*/ 151129 h 241038"/>
                <a:gd name="connsiteX4" fmla="*/ 45491 w 149067"/>
                <a:gd name="connsiteY4" fmla="*/ 434 h 241038"/>
                <a:gd name="connsiteX5" fmla="*/ 149067 w 149067"/>
                <a:gd name="connsiteY5" fmla="*/ 33939 h 24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67" h="241038">
                  <a:moveTo>
                    <a:pt x="149067" y="33939"/>
                  </a:moveTo>
                  <a:cubicBezTo>
                    <a:pt x="149067" y="33939"/>
                    <a:pt x="140473" y="253578"/>
                    <a:pt x="117802" y="240474"/>
                  </a:cubicBezTo>
                  <a:cubicBezTo>
                    <a:pt x="88166" y="223052"/>
                    <a:pt x="100465" y="172423"/>
                    <a:pt x="100465" y="172423"/>
                  </a:cubicBezTo>
                  <a:lnTo>
                    <a:pt x="0" y="151129"/>
                  </a:lnTo>
                  <a:cubicBezTo>
                    <a:pt x="0" y="151129"/>
                    <a:pt x="42675" y="5348"/>
                    <a:pt x="45491" y="434"/>
                  </a:cubicBezTo>
                  <a:cubicBezTo>
                    <a:pt x="48306" y="-4480"/>
                    <a:pt x="149067" y="33939"/>
                    <a:pt x="149067" y="33939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DEE72151-CA20-4F4B-B5A1-C34A727331CB}"/>
                </a:ext>
              </a:extLst>
            </p:cNvPr>
            <p:cNvSpPr/>
            <p:nvPr/>
          </p:nvSpPr>
          <p:spPr>
            <a:xfrm>
              <a:off x="7458016" y="4198808"/>
              <a:ext cx="162908" cy="254054"/>
            </a:xfrm>
            <a:custGeom>
              <a:avLst/>
              <a:gdLst>
                <a:gd name="connsiteX0" fmla="*/ 126004 w 162908"/>
                <a:gd name="connsiteY0" fmla="*/ 254027 h 254054"/>
                <a:gd name="connsiteX1" fmla="*/ 120669 w 162908"/>
                <a:gd name="connsiteY1" fmla="*/ 252538 h 254054"/>
                <a:gd name="connsiteX2" fmla="*/ 98739 w 162908"/>
                <a:gd name="connsiteY2" fmla="*/ 184040 h 254054"/>
                <a:gd name="connsiteX3" fmla="*/ 4942 w 162908"/>
                <a:gd name="connsiteY3" fmla="*/ 164086 h 254054"/>
                <a:gd name="connsiteX4" fmla="*/ 497 w 162908"/>
                <a:gd name="connsiteY4" fmla="*/ 160810 h 254054"/>
                <a:gd name="connsiteX5" fmla="*/ 497 w 162908"/>
                <a:gd name="connsiteY5" fmla="*/ 155450 h 254054"/>
                <a:gd name="connsiteX6" fmla="*/ 46728 w 162908"/>
                <a:gd name="connsiteY6" fmla="*/ 3265 h 254054"/>
                <a:gd name="connsiteX7" fmla="*/ 158455 w 162908"/>
                <a:gd name="connsiteY7" fmla="*/ 33940 h 254054"/>
                <a:gd name="connsiteX8" fmla="*/ 162900 w 162908"/>
                <a:gd name="connsiteY8" fmla="*/ 40492 h 254054"/>
                <a:gd name="connsiteX9" fmla="*/ 131783 w 162908"/>
                <a:gd name="connsiteY9" fmla="*/ 252687 h 254054"/>
                <a:gd name="connsiteX10" fmla="*/ 126004 w 162908"/>
                <a:gd name="connsiteY10" fmla="*/ 254027 h 254054"/>
                <a:gd name="connsiteX11" fmla="*/ 14870 w 162908"/>
                <a:gd name="connsiteY11" fmla="*/ 152174 h 254054"/>
                <a:gd name="connsiteX12" fmla="*/ 108074 w 162908"/>
                <a:gd name="connsiteY12" fmla="*/ 171978 h 254054"/>
                <a:gd name="connsiteX13" fmla="*/ 112520 w 162908"/>
                <a:gd name="connsiteY13" fmla="*/ 175105 h 254054"/>
                <a:gd name="connsiteX14" fmla="*/ 112520 w 162908"/>
                <a:gd name="connsiteY14" fmla="*/ 180317 h 254054"/>
                <a:gd name="connsiteX15" fmla="*/ 124818 w 162908"/>
                <a:gd name="connsiteY15" fmla="*/ 239881 h 254054"/>
                <a:gd name="connsiteX16" fmla="*/ 147638 w 162908"/>
                <a:gd name="connsiteY16" fmla="*/ 45108 h 254054"/>
                <a:gd name="connsiteX17" fmla="*/ 55767 w 162908"/>
                <a:gd name="connsiteY17" fmla="*/ 13689 h 254054"/>
                <a:gd name="connsiteX18" fmla="*/ 14870 w 162908"/>
                <a:gd name="connsiteY18" fmla="*/ 152174 h 2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908" h="254054">
                  <a:moveTo>
                    <a:pt x="126004" y="254027"/>
                  </a:moveTo>
                  <a:cubicBezTo>
                    <a:pt x="124125" y="254027"/>
                    <a:pt x="122280" y="253506"/>
                    <a:pt x="120669" y="252538"/>
                  </a:cubicBezTo>
                  <a:cubicBezTo>
                    <a:pt x="93405" y="236753"/>
                    <a:pt x="96220" y="199526"/>
                    <a:pt x="98739" y="184040"/>
                  </a:cubicBezTo>
                  <a:lnTo>
                    <a:pt x="4942" y="164086"/>
                  </a:lnTo>
                  <a:cubicBezTo>
                    <a:pt x="3083" y="163640"/>
                    <a:pt x="1481" y="162463"/>
                    <a:pt x="497" y="160810"/>
                  </a:cubicBezTo>
                  <a:cubicBezTo>
                    <a:pt x="-166" y="159083"/>
                    <a:pt x="-166" y="157177"/>
                    <a:pt x="497" y="155450"/>
                  </a:cubicBezTo>
                  <a:cubicBezTo>
                    <a:pt x="16500" y="100651"/>
                    <a:pt x="43913" y="8179"/>
                    <a:pt x="46728" y="3265"/>
                  </a:cubicBezTo>
                  <a:cubicBezTo>
                    <a:pt x="49544" y="-1649"/>
                    <a:pt x="52359" y="-6712"/>
                    <a:pt x="158455" y="33940"/>
                  </a:cubicBezTo>
                  <a:cubicBezTo>
                    <a:pt x="161233" y="34879"/>
                    <a:pt x="163051" y="37559"/>
                    <a:pt x="162900" y="40492"/>
                  </a:cubicBezTo>
                  <a:cubicBezTo>
                    <a:pt x="160529" y="100056"/>
                    <a:pt x="152824" y="241072"/>
                    <a:pt x="131783" y="252687"/>
                  </a:cubicBezTo>
                  <a:cubicBezTo>
                    <a:pt x="130037" y="253714"/>
                    <a:pt x="128020" y="254176"/>
                    <a:pt x="126004" y="254027"/>
                  </a:cubicBezTo>
                  <a:close/>
                  <a:moveTo>
                    <a:pt x="14870" y="152174"/>
                  </a:moveTo>
                  <a:lnTo>
                    <a:pt x="108074" y="171978"/>
                  </a:lnTo>
                  <a:cubicBezTo>
                    <a:pt x="109897" y="172425"/>
                    <a:pt x="111485" y="173542"/>
                    <a:pt x="112520" y="175105"/>
                  </a:cubicBezTo>
                  <a:cubicBezTo>
                    <a:pt x="113173" y="176788"/>
                    <a:pt x="113173" y="178634"/>
                    <a:pt x="112520" y="180317"/>
                  </a:cubicBezTo>
                  <a:cubicBezTo>
                    <a:pt x="112520" y="180317"/>
                    <a:pt x="101999" y="223798"/>
                    <a:pt x="124818" y="239881"/>
                  </a:cubicBezTo>
                  <a:cubicBezTo>
                    <a:pt x="134598" y="224990"/>
                    <a:pt x="144082" y="130284"/>
                    <a:pt x="147638" y="45108"/>
                  </a:cubicBezTo>
                  <a:cubicBezTo>
                    <a:pt x="109556" y="30218"/>
                    <a:pt x="68511" y="16369"/>
                    <a:pt x="55767" y="13689"/>
                  </a:cubicBezTo>
                  <a:cubicBezTo>
                    <a:pt x="50877" y="30218"/>
                    <a:pt x="29984" y="100800"/>
                    <a:pt x="14870" y="15217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07FEFFD7-87E1-44FE-9E19-475A9059C341}"/>
                </a:ext>
              </a:extLst>
            </p:cNvPr>
            <p:cNvSpPr/>
            <p:nvPr/>
          </p:nvSpPr>
          <p:spPr>
            <a:xfrm>
              <a:off x="7760631" y="5465709"/>
              <a:ext cx="260709" cy="288413"/>
            </a:xfrm>
            <a:custGeom>
              <a:avLst/>
              <a:gdLst>
                <a:gd name="connsiteX0" fmla="*/ 7871 w 260709"/>
                <a:gd name="connsiteY0" fmla="*/ 7594 h 288413"/>
                <a:gd name="connsiteX1" fmla="*/ 17 w 260709"/>
                <a:gd name="connsiteY1" fmla="*/ 197303 h 288413"/>
                <a:gd name="connsiteX2" fmla="*/ 60918 w 260709"/>
                <a:gd name="connsiteY2" fmla="*/ 286648 h 288413"/>
                <a:gd name="connsiteX3" fmla="*/ 259626 w 260709"/>
                <a:gd name="connsiteY3" fmla="*/ 200133 h 288413"/>
                <a:gd name="connsiteX4" fmla="*/ 124487 w 260709"/>
                <a:gd name="connsiteY4" fmla="*/ 157247 h 288413"/>
                <a:gd name="connsiteX5" fmla="*/ 135156 w 260709"/>
                <a:gd name="connsiteY5" fmla="*/ 0 h 28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709" h="288413">
                  <a:moveTo>
                    <a:pt x="7871" y="7594"/>
                  </a:moveTo>
                  <a:cubicBezTo>
                    <a:pt x="7871" y="7594"/>
                    <a:pt x="-427" y="145186"/>
                    <a:pt x="17" y="197303"/>
                  </a:cubicBezTo>
                  <a:cubicBezTo>
                    <a:pt x="462" y="249421"/>
                    <a:pt x="17" y="298412"/>
                    <a:pt x="60918" y="286648"/>
                  </a:cubicBezTo>
                  <a:cubicBezTo>
                    <a:pt x="94110" y="280543"/>
                    <a:pt x="276370" y="234233"/>
                    <a:pt x="259626" y="200133"/>
                  </a:cubicBezTo>
                  <a:cubicBezTo>
                    <a:pt x="242881" y="166033"/>
                    <a:pt x="124487" y="157247"/>
                    <a:pt x="124487" y="157247"/>
                  </a:cubicBezTo>
                  <a:lnTo>
                    <a:pt x="135156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720EF100-C2EB-408D-9EE6-83B2428D282A}"/>
                </a:ext>
              </a:extLst>
            </p:cNvPr>
            <p:cNvSpPr/>
            <p:nvPr/>
          </p:nvSpPr>
          <p:spPr>
            <a:xfrm>
              <a:off x="7753980" y="5459453"/>
              <a:ext cx="273396" cy="301890"/>
            </a:xfrm>
            <a:custGeom>
              <a:avLst/>
              <a:gdLst>
                <a:gd name="connsiteX0" fmla="*/ 51418 w 273396"/>
                <a:gd name="connsiteY0" fmla="*/ 301839 h 301890"/>
                <a:gd name="connsiteX1" fmla="*/ 20745 w 273396"/>
                <a:gd name="connsiteY1" fmla="*/ 292011 h 301890"/>
                <a:gd name="connsiteX2" fmla="*/ 0 w 273396"/>
                <a:gd name="connsiteY2" fmla="*/ 205793 h 301890"/>
                <a:gd name="connsiteX3" fmla="*/ 0 w 273396"/>
                <a:gd name="connsiteY3" fmla="*/ 203709 h 301890"/>
                <a:gd name="connsiteX4" fmla="*/ 7705 w 273396"/>
                <a:gd name="connsiteY4" fmla="*/ 13404 h 301890"/>
                <a:gd name="connsiteX5" fmla="*/ 14788 w 273396"/>
                <a:gd name="connsiteY5" fmla="*/ 7150 h 301890"/>
                <a:gd name="connsiteX6" fmla="*/ 14818 w 273396"/>
                <a:gd name="connsiteY6" fmla="*/ 7150 h 301890"/>
                <a:gd name="connsiteX7" fmla="*/ 21216 w 273396"/>
                <a:gd name="connsiteY7" fmla="*/ 13821 h 301890"/>
                <a:gd name="connsiteX8" fmla="*/ 21190 w 273396"/>
                <a:gd name="connsiteY8" fmla="*/ 14298 h 301890"/>
                <a:gd name="connsiteX9" fmla="*/ 13484 w 273396"/>
                <a:gd name="connsiteY9" fmla="*/ 203560 h 301890"/>
                <a:gd name="connsiteX10" fmla="*/ 13484 w 273396"/>
                <a:gd name="connsiteY10" fmla="*/ 205644 h 301890"/>
                <a:gd name="connsiteX11" fmla="*/ 29339 w 273396"/>
                <a:gd name="connsiteY11" fmla="*/ 281588 h 301890"/>
                <a:gd name="connsiteX12" fmla="*/ 66384 w 273396"/>
                <a:gd name="connsiteY12" fmla="*/ 286800 h 301890"/>
                <a:gd name="connsiteX13" fmla="*/ 259905 w 273396"/>
                <a:gd name="connsiteY13" fmla="*/ 213983 h 301890"/>
                <a:gd name="connsiteX14" fmla="*/ 259905 w 273396"/>
                <a:gd name="connsiteY14" fmla="*/ 209963 h 301890"/>
                <a:gd name="connsiteX15" fmla="*/ 130397 w 273396"/>
                <a:gd name="connsiteY15" fmla="*/ 170949 h 301890"/>
                <a:gd name="connsiteX16" fmla="*/ 124173 w 273396"/>
                <a:gd name="connsiteY16" fmla="*/ 163653 h 301890"/>
                <a:gd name="connsiteX17" fmla="*/ 134842 w 273396"/>
                <a:gd name="connsiteY17" fmla="*/ 6405 h 301890"/>
                <a:gd name="connsiteX18" fmla="*/ 141955 w 273396"/>
                <a:gd name="connsiteY18" fmla="*/ 2 h 301890"/>
                <a:gd name="connsiteX19" fmla="*/ 148327 w 273396"/>
                <a:gd name="connsiteY19" fmla="*/ 7299 h 301890"/>
                <a:gd name="connsiteX20" fmla="*/ 138102 w 273396"/>
                <a:gd name="connsiteY20" fmla="*/ 157845 h 301890"/>
                <a:gd name="connsiteX21" fmla="*/ 271463 w 273396"/>
                <a:gd name="connsiteY21" fmla="*/ 204007 h 301890"/>
                <a:gd name="connsiteX22" fmla="*/ 271463 w 273396"/>
                <a:gd name="connsiteY22" fmla="*/ 220088 h 301890"/>
                <a:gd name="connsiteX23" fmla="*/ 68162 w 273396"/>
                <a:gd name="connsiteY23" fmla="*/ 300053 h 301890"/>
                <a:gd name="connsiteX24" fmla="*/ 51418 w 273396"/>
                <a:gd name="connsiteY24" fmla="*/ 301839 h 30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3396" h="301890">
                  <a:moveTo>
                    <a:pt x="51418" y="301839"/>
                  </a:moveTo>
                  <a:cubicBezTo>
                    <a:pt x="40352" y="302361"/>
                    <a:pt x="29467" y="298876"/>
                    <a:pt x="20745" y="292011"/>
                  </a:cubicBezTo>
                  <a:cubicBezTo>
                    <a:pt x="593" y="275334"/>
                    <a:pt x="296" y="241531"/>
                    <a:pt x="0" y="205793"/>
                  </a:cubicBezTo>
                  <a:lnTo>
                    <a:pt x="0" y="203709"/>
                  </a:lnTo>
                  <a:cubicBezTo>
                    <a:pt x="0" y="151889"/>
                    <a:pt x="7705" y="14893"/>
                    <a:pt x="7705" y="13404"/>
                  </a:cubicBezTo>
                  <a:cubicBezTo>
                    <a:pt x="7942" y="9711"/>
                    <a:pt x="11113" y="6912"/>
                    <a:pt x="14788" y="7150"/>
                  </a:cubicBezTo>
                  <a:cubicBezTo>
                    <a:pt x="14799" y="7150"/>
                    <a:pt x="14807" y="7150"/>
                    <a:pt x="14818" y="7150"/>
                  </a:cubicBezTo>
                  <a:cubicBezTo>
                    <a:pt x="18419" y="7224"/>
                    <a:pt x="21283" y="10202"/>
                    <a:pt x="21216" y="13821"/>
                  </a:cubicBezTo>
                  <a:cubicBezTo>
                    <a:pt x="21213" y="13984"/>
                    <a:pt x="21204" y="14134"/>
                    <a:pt x="21190" y="14298"/>
                  </a:cubicBezTo>
                  <a:cubicBezTo>
                    <a:pt x="21190" y="15638"/>
                    <a:pt x="13040" y="152186"/>
                    <a:pt x="13484" y="203560"/>
                  </a:cubicBezTo>
                  <a:lnTo>
                    <a:pt x="13484" y="205644"/>
                  </a:lnTo>
                  <a:cubicBezTo>
                    <a:pt x="13484" y="238107"/>
                    <a:pt x="13484" y="268930"/>
                    <a:pt x="29339" y="281588"/>
                  </a:cubicBezTo>
                  <a:cubicBezTo>
                    <a:pt x="40324" y="288720"/>
                    <a:pt x="53873" y="290626"/>
                    <a:pt x="66384" y="286800"/>
                  </a:cubicBezTo>
                  <a:cubicBezTo>
                    <a:pt x="109356" y="278758"/>
                    <a:pt x="246717" y="240340"/>
                    <a:pt x="259905" y="213983"/>
                  </a:cubicBezTo>
                  <a:cubicBezTo>
                    <a:pt x="260646" y="212748"/>
                    <a:pt x="260646" y="211199"/>
                    <a:pt x="259905" y="209963"/>
                  </a:cubicBezTo>
                  <a:cubicBezTo>
                    <a:pt x="248940" y="187776"/>
                    <a:pt x="174702" y="174225"/>
                    <a:pt x="130397" y="170949"/>
                  </a:cubicBezTo>
                  <a:cubicBezTo>
                    <a:pt x="126688" y="170636"/>
                    <a:pt x="123917" y="167390"/>
                    <a:pt x="124173" y="163653"/>
                  </a:cubicBezTo>
                  <a:lnTo>
                    <a:pt x="134842" y="6405"/>
                  </a:lnTo>
                  <a:cubicBezTo>
                    <a:pt x="135155" y="2712"/>
                    <a:pt x="138273" y="-87"/>
                    <a:pt x="141955" y="2"/>
                  </a:cubicBezTo>
                  <a:cubicBezTo>
                    <a:pt x="145685" y="315"/>
                    <a:pt x="148498" y="3546"/>
                    <a:pt x="148327" y="7299"/>
                  </a:cubicBezTo>
                  <a:lnTo>
                    <a:pt x="138102" y="157845"/>
                  </a:lnTo>
                  <a:cubicBezTo>
                    <a:pt x="165515" y="160377"/>
                    <a:pt x="256645" y="171247"/>
                    <a:pt x="271463" y="204007"/>
                  </a:cubicBezTo>
                  <a:cubicBezTo>
                    <a:pt x="274041" y="209054"/>
                    <a:pt x="274041" y="215041"/>
                    <a:pt x="271463" y="220088"/>
                  </a:cubicBezTo>
                  <a:cubicBezTo>
                    <a:pt x="251162" y="260592"/>
                    <a:pt x="69940" y="299754"/>
                    <a:pt x="68162" y="300053"/>
                  </a:cubicBezTo>
                  <a:cubicBezTo>
                    <a:pt x="62645" y="301154"/>
                    <a:pt x="57041" y="301750"/>
                    <a:pt x="51418" y="30183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68F77044-111E-462B-91D8-0797C64F289F}"/>
                </a:ext>
              </a:extLst>
            </p:cNvPr>
            <p:cNvSpPr/>
            <p:nvPr/>
          </p:nvSpPr>
          <p:spPr>
            <a:xfrm>
              <a:off x="8186495" y="5482089"/>
              <a:ext cx="275008" cy="288412"/>
            </a:xfrm>
            <a:custGeom>
              <a:avLst/>
              <a:gdLst>
                <a:gd name="connsiteX0" fmla="*/ 7871 w 275008"/>
                <a:gd name="connsiteY0" fmla="*/ 7594 h 288412"/>
                <a:gd name="connsiteX1" fmla="*/ 17 w 275008"/>
                <a:gd name="connsiteY1" fmla="*/ 197303 h 288412"/>
                <a:gd name="connsiteX2" fmla="*/ 60919 w 275008"/>
                <a:gd name="connsiteY2" fmla="*/ 286648 h 288412"/>
                <a:gd name="connsiteX3" fmla="*/ 273999 w 275008"/>
                <a:gd name="connsiteY3" fmla="*/ 214875 h 288412"/>
                <a:gd name="connsiteX4" fmla="*/ 124487 w 275008"/>
                <a:gd name="connsiteY4" fmla="*/ 157247 h 288412"/>
                <a:gd name="connsiteX5" fmla="*/ 135156 w 275008"/>
                <a:gd name="connsiteY5" fmla="*/ 0 h 2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008" h="288412">
                  <a:moveTo>
                    <a:pt x="7871" y="7594"/>
                  </a:moveTo>
                  <a:cubicBezTo>
                    <a:pt x="7871" y="7594"/>
                    <a:pt x="-427" y="145186"/>
                    <a:pt x="17" y="197303"/>
                  </a:cubicBezTo>
                  <a:cubicBezTo>
                    <a:pt x="462" y="249421"/>
                    <a:pt x="17" y="298412"/>
                    <a:pt x="60919" y="286648"/>
                  </a:cubicBezTo>
                  <a:cubicBezTo>
                    <a:pt x="94110" y="280543"/>
                    <a:pt x="290743" y="248975"/>
                    <a:pt x="273999" y="214875"/>
                  </a:cubicBezTo>
                  <a:cubicBezTo>
                    <a:pt x="257255" y="180774"/>
                    <a:pt x="124487" y="157247"/>
                    <a:pt x="124487" y="157247"/>
                  </a:cubicBezTo>
                  <a:lnTo>
                    <a:pt x="135156" y="0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5F39DE04-FD33-4C5C-A3D7-675AF1C193FC}"/>
                </a:ext>
              </a:extLst>
            </p:cNvPr>
            <p:cNvSpPr/>
            <p:nvPr/>
          </p:nvSpPr>
          <p:spPr>
            <a:xfrm>
              <a:off x="8179845" y="5475535"/>
              <a:ext cx="288432" cy="302187"/>
            </a:xfrm>
            <a:custGeom>
              <a:avLst/>
              <a:gdLst>
                <a:gd name="connsiteX0" fmla="*/ 51418 w 288432"/>
                <a:gd name="connsiteY0" fmla="*/ 302137 h 302187"/>
                <a:gd name="connsiteX1" fmla="*/ 20745 w 288432"/>
                <a:gd name="connsiteY1" fmla="*/ 292309 h 302187"/>
                <a:gd name="connsiteX2" fmla="*/ 0 w 288432"/>
                <a:gd name="connsiteY2" fmla="*/ 206091 h 302187"/>
                <a:gd name="connsiteX3" fmla="*/ 0 w 288432"/>
                <a:gd name="connsiteY3" fmla="*/ 203708 h 302187"/>
                <a:gd name="connsiteX4" fmla="*/ 7705 w 288432"/>
                <a:gd name="connsiteY4" fmla="*/ 13553 h 302187"/>
                <a:gd name="connsiteX5" fmla="*/ 14818 w 288432"/>
                <a:gd name="connsiteY5" fmla="*/ 7149 h 302187"/>
                <a:gd name="connsiteX6" fmla="*/ 21219 w 288432"/>
                <a:gd name="connsiteY6" fmla="*/ 13820 h 302187"/>
                <a:gd name="connsiteX7" fmla="*/ 21190 w 288432"/>
                <a:gd name="connsiteY7" fmla="*/ 14297 h 302187"/>
                <a:gd name="connsiteX8" fmla="*/ 13484 w 288432"/>
                <a:gd name="connsiteY8" fmla="*/ 203559 h 302187"/>
                <a:gd name="connsiteX9" fmla="*/ 13484 w 288432"/>
                <a:gd name="connsiteY9" fmla="*/ 205644 h 302187"/>
                <a:gd name="connsiteX10" fmla="*/ 29339 w 288432"/>
                <a:gd name="connsiteY10" fmla="*/ 281588 h 302187"/>
                <a:gd name="connsiteX11" fmla="*/ 66384 w 288432"/>
                <a:gd name="connsiteY11" fmla="*/ 286799 h 302187"/>
                <a:gd name="connsiteX12" fmla="*/ 76756 w 288432"/>
                <a:gd name="connsiteY12" fmla="*/ 284864 h 302187"/>
                <a:gd name="connsiteX13" fmla="*/ 274426 w 288432"/>
                <a:gd name="connsiteY13" fmla="*/ 227236 h 302187"/>
                <a:gd name="connsiteX14" fmla="*/ 274426 w 288432"/>
                <a:gd name="connsiteY14" fmla="*/ 224705 h 302187"/>
                <a:gd name="connsiteX15" fmla="*/ 129804 w 288432"/>
                <a:gd name="connsiteY15" fmla="*/ 170800 h 302187"/>
                <a:gd name="connsiteX16" fmla="*/ 124322 w 288432"/>
                <a:gd name="connsiteY16" fmla="*/ 163652 h 302187"/>
                <a:gd name="connsiteX17" fmla="*/ 134990 w 288432"/>
                <a:gd name="connsiteY17" fmla="*/ 6405 h 302187"/>
                <a:gd name="connsiteX18" fmla="*/ 142103 w 288432"/>
                <a:gd name="connsiteY18" fmla="*/ 2 h 302187"/>
                <a:gd name="connsiteX19" fmla="*/ 148475 w 288432"/>
                <a:gd name="connsiteY19" fmla="*/ 7298 h 302187"/>
                <a:gd name="connsiteX20" fmla="*/ 138399 w 288432"/>
                <a:gd name="connsiteY20" fmla="*/ 159036 h 302187"/>
                <a:gd name="connsiteX21" fmla="*/ 286577 w 288432"/>
                <a:gd name="connsiteY21" fmla="*/ 218599 h 302187"/>
                <a:gd name="connsiteX22" fmla="*/ 286577 w 288432"/>
                <a:gd name="connsiteY22" fmla="*/ 233490 h 302187"/>
                <a:gd name="connsiteX23" fmla="*/ 79127 w 288432"/>
                <a:gd name="connsiteY23" fmla="*/ 298414 h 302187"/>
                <a:gd name="connsiteX24" fmla="*/ 68903 w 288432"/>
                <a:gd name="connsiteY24" fmla="*/ 300350 h 302187"/>
                <a:gd name="connsiteX25" fmla="*/ 51418 w 288432"/>
                <a:gd name="connsiteY25" fmla="*/ 302137 h 3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432" h="302187">
                  <a:moveTo>
                    <a:pt x="51418" y="302137"/>
                  </a:moveTo>
                  <a:cubicBezTo>
                    <a:pt x="40349" y="302658"/>
                    <a:pt x="29473" y="299174"/>
                    <a:pt x="20745" y="292309"/>
                  </a:cubicBezTo>
                  <a:cubicBezTo>
                    <a:pt x="593" y="275631"/>
                    <a:pt x="296" y="241829"/>
                    <a:pt x="0" y="206091"/>
                  </a:cubicBezTo>
                  <a:lnTo>
                    <a:pt x="0" y="203708"/>
                  </a:lnTo>
                  <a:cubicBezTo>
                    <a:pt x="0" y="151888"/>
                    <a:pt x="7705" y="14893"/>
                    <a:pt x="7705" y="13553"/>
                  </a:cubicBezTo>
                  <a:cubicBezTo>
                    <a:pt x="7942" y="9830"/>
                    <a:pt x="11113" y="6986"/>
                    <a:pt x="14818" y="7149"/>
                  </a:cubicBezTo>
                  <a:cubicBezTo>
                    <a:pt x="18419" y="7224"/>
                    <a:pt x="21278" y="10202"/>
                    <a:pt x="21219" y="13820"/>
                  </a:cubicBezTo>
                  <a:cubicBezTo>
                    <a:pt x="21219" y="13985"/>
                    <a:pt x="21204" y="14134"/>
                    <a:pt x="21190" y="14297"/>
                  </a:cubicBezTo>
                  <a:cubicBezTo>
                    <a:pt x="21190" y="15637"/>
                    <a:pt x="13040" y="152335"/>
                    <a:pt x="13484" y="203559"/>
                  </a:cubicBezTo>
                  <a:lnTo>
                    <a:pt x="13484" y="205644"/>
                  </a:lnTo>
                  <a:cubicBezTo>
                    <a:pt x="13484" y="238106"/>
                    <a:pt x="13484" y="268930"/>
                    <a:pt x="29339" y="281588"/>
                  </a:cubicBezTo>
                  <a:cubicBezTo>
                    <a:pt x="40319" y="288720"/>
                    <a:pt x="53878" y="290626"/>
                    <a:pt x="66384" y="286799"/>
                  </a:cubicBezTo>
                  <a:lnTo>
                    <a:pt x="76756" y="284864"/>
                  </a:lnTo>
                  <a:cubicBezTo>
                    <a:pt x="229825" y="257911"/>
                    <a:pt x="269388" y="238702"/>
                    <a:pt x="274426" y="227236"/>
                  </a:cubicBezTo>
                  <a:cubicBezTo>
                    <a:pt x="274426" y="226045"/>
                    <a:pt x="274426" y="225449"/>
                    <a:pt x="274426" y="224705"/>
                  </a:cubicBezTo>
                  <a:cubicBezTo>
                    <a:pt x="263313" y="202219"/>
                    <a:pt x="179888" y="180032"/>
                    <a:pt x="129804" y="170800"/>
                  </a:cubicBezTo>
                  <a:cubicBezTo>
                    <a:pt x="126381" y="170264"/>
                    <a:pt x="123966" y="167122"/>
                    <a:pt x="124322" y="163652"/>
                  </a:cubicBezTo>
                  <a:lnTo>
                    <a:pt x="134990" y="6405"/>
                  </a:lnTo>
                  <a:cubicBezTo>
                    <a:pt x="135302" y="2712"/>
                    <a:pt x="138413" y="-87"/>
                    <a:pt x="142103" y="2"/>
                  </a:cubicBezTo>
                  <a:cubicBezTo>
                    <a:pt x="145837" y="315"/>
                    <a:pt x="148653" y="3546"/>
                    <a:pt x="148475" y="7298"/>
                  </a:cubicBezTo>
                  <a:lnTo>
                    <a:pt x="138399" y="159036"/>
                  </a:lnTo>
                  <a:cubicBezTo>
                    <a:pt x="166849" y="164396"/>
                    <a:pt x="270574" y="186137"/>
                    <a:pt x="286577" y="218599"/>
                  </a:cubicBezTo>
                  <a:cubicBezTo>
                    <a:pt x="289051" y="223245"/>
                    <a:pt x="289051" y="228844"/>
                    <a:pt x="286577" y="233490"/>
                  </a:cubicBezTo>
                  <a:cubicBezTo>
                    <a:pt x="275760" y="255082"/>
                    <a:pt x="212488" y="275036"/>
                    <a:pt x="79127" y="298414"/>
                  </a:cubicBezTo>
                  <a:lnTo>
                    <a:pt x="68903" y="300350"/>
                  </a:lnTo>
                  <a:cubicBezTo>
                    <a:pt x="63139" y="301422"/>
                    <a:pt x="57286" y="302033"/>
                    <a:pt x="51418" y="30213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D56DB3F7-1845-42DE-ACDF-DF792E141D5D}"/>
                </a:ext>
              </a:extLst>
            </p:cNvPr>
            <p:cNvSpPr/>
            <p:nvPr/>
          </p:nvSpPr>
          <p:spPr>
            <a:xfrm>
              <a:off x="7724532" y="3868370"/>
              <a:ext cx="636978" cy="1711700"/>
            </a:xfrm>
            <a:custGeom>
              <a:avLst/>
              <a:gdLst>
                <a:gd name="connsiteX0" fmla="*/ 26336 w 636978"/>
                <a:gd name="connsiteY0" fmla="*/ 51820 h 1711700"/>
                <a:gd name="connsiteX1" fmla="*/ 6480 w 636978"/>
                <a:gd name="connsiteY1" fmla="*/ 1643054 h 1711700"/>
                <a:gd name="connsiteX2" fmla="*/ 202816 w 636978"/>
                <a:gd name="connsiteY2" fmla="*/ 1691598 h 1711700"/>
                <a:gd name="connsiteX3" fmla="*/ 343141 w 636978"/>
                <a:gd name="connsiteY3" fmla="*/ 502714 h 1711700"/>
                <a:gd name="connsiteX4" fmla="*/ 417230 w 636978"/>
                <a:gd name="connsiteY4" fmla="*/ 1690556 h 1711700"/>
                <a:gd name="connsiteX5" fmla="*/ 636979 w 636978"/>
                <a:gd name="connsiteY5" fmla="*/ 1643649 h 1711700"/>
                <a:gd name="connsiteX6" fmla="*/ 636979 w 636978"/>
                <a:gd name="connsiteY6" fmla="*/ 0 h 17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978" h="1711700">
                  <a:moveTo>
                    <a:pt x="26336" y="51820"/>
                  </a:moveTo>
                  <a:cubicBezTo>
                    <a:pt x="26336" y="51820"/>
                    <a:pt x="-15747" y="1517673"/>
                    <a:pt x="6480" y="1643054"/>
                  </a:cubicBezTo>
                  <a:cubicBezTo>
                    <a:pt x="6480" y="1643054"/>
                    <a:pt x="91979" y="1739993"/>
                    <a:pt x="202816" y="1691598"/>
                  </a:cubicBezTo>
                  <a:lnTo>
                    <a:pt x="343141" y="502714"/>
                  </a:lnTo>
                  <a:lnTo>
                    <a:pt x="417230" y="1690556"/>
                  </a:lnTo>
                  <a:cubicBezTo>
                    <a:pt x="417230" y="1690556"/>
                    <a:pt x="488208" y="1761436"/>
                    <a:pt x="636979" y="1643649"/>
                  </a:cubicBezTo>
                  <a:lnTo>
                    <a:pt x="636979" y="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16358DA1-D8ED-4F52-8493-04E313D48E1F}"/>
                </a:ext>
              </a:extLst>
            </p:cNvPr>
            <p:cNvSpPr/>
            <p:nvPr/>
          </p:nvSpPr>
          <p:spPr>
            <a:xfrm>
              <a:off x="7717365" y="3860305"/>
              <a:ext cx="651407" cy="1727640"/>
            </a:xfrm>
            <a:custGeom>
              <a:avLst/>
              <a:gdLst>
                <a:gd name="connsiteX0" fmla="*/ 488856 w 651407"/>
                <a:gd name="connsiteY0" fmla="*/ 1727509 h 1727640"/>
                <a:gd name="connsiteX1" fmla="*/ 419064 w 651407"/>
                <a:gd name="connsiteY1" fmla="*/ 1703832 h 1727640"/>
                <a:gd name="connsiteX2" fmla="*/ 416841 w 651407"/>
                <a:gd name="connsiteY2" fmla="*/ 1699068 h 1727640"/>
                <a:gd name="connsiteX3" fmla="*/ 348235 w 651407"/>
                <a:gd name="connsiteY3" fmla="*/ 593423 h 1727640"/>
                <a:gd name="connsiteX4" fmla="*/ 217690 w 651407"/>
                <a:gd name="connsiteY4" fmla="*/ 1700556 h 1727640"/>
                <a:gd name="connsiteX5" fmla="*/ 213244 w 651407"/>
                <a:gd name="connsiteY5" fmla="*/ 1706513 h 1727640"/>
                <a:gd name="connsiteX6" fmla="*/ 8314 w 651407"/>
                <a:gd name="connsiteY6" fmla="*/ 1656033 h 1727640"/>
                <a:gd name="connsiteX7" fmla="*/ 6535 w 651407"/>
                <a:gd name="connsiteY7" fmla="*/ 1652310 h 1727640"/>
                <a:gd name="connsiteX8" fmla="*/ 26391 w 651407"/>
                <a:gd name="connsiteY8" fmla="*/ 58992 h 1727640"/>
                <a:gd name="connsiteX9" fmla="*/ 33208 w 651407"/>
                <a:gd name="connsiteY9" fmla="*/ 51844 h 1727640"/>
                <a:gd name="connsiteX10" fmla="*/ 643406 w 651407"/>
                <a:gd name="connsiteY10" fmla="*/ 24 h 1727640"/>
                <a:gd name="connsiteX11" fmla="*/ 651378 w 651407"/>
                <a:gd name="connsiteY11" fmla="*/ 6844 h 1727640"/>
                <a:gd name="connsiteX12" fmla="*/ 651407 w 651407"/>
                <a:gd name="connsiteY12" fmla="*/ 7470 h 1727640"/>
                <a:gd name="connsiteX13" fmla="*/ 651407 w 651407"/>
                <a:gd name="connsiteY13" fmla="*/ 1651714 h 1727640"/>
                <a:gd name="connsiteX14" fmla="*/ 648592 w 651407"/>
                <a:gd name="connsiteY14" fmla="*/ 1657671 h 1727640"/>
                <a:gd name="connsiteX15" fmla="*/ 488856 w 651407"/>
                <a:gd name="connsiteY15" fmla="*/ 1727509 h 1727640"/>
                <a:gd name="connsiteX16" fmla="*/ 431511 w 651407"/>
                <a:gd name="connsiteY16" fmla="*/ 1695047 h 1727640"/>
                <a:gd name="connsiteX17" fmla="*/ 636590 w 651407"/>
                <a:gd name="connsiteY17" fmla="*/ 1648141 h 1727640"/>
                <a:gd name="connsiteX18" fmla="*/ 636590 w 651407"/>
                <a:gd name="connsiteY18" fmla="*/ 16106 h 1727640"/>
                <a:gd name="connsiteX19" fmla="*/ 41061 w 651407"/>
                <a:gd name="connsiteY19" fmla="*/ 66735 h 1727640"/>
                <a:gd name="connsiteX20" fmla="*/ 20909 w 651407"/>
                <a:gd name="connsiteY20" fmla="*/ 1647694 h 1727640"/>
                <a:gd name="connsiteX21" fmla="*/ 203464 w 651407"/>
                <a:gd name="connsiteY21" fmla="*/ 1694451 h 1727640"/>
                <a:gd name="connsiteX22" fmla="*/ 343197 w 651407"/>
                <a:gd name="connsiteY22" fmla="*/ 509886 h 1727640"/>
                <a:gd name="connsiteX23" fmla="*/ 350265 w 651407"/>
                <a:gd name="connsiteY23" fmla="*/ 503304 h 1727640"/>
                <a:gd name="connsiteX24" fmla="*/ 350754 w 651407"/>
                <a:gd name="connsiteY24" fmla="*/ 503334 h 1727640"/>
                <a:gd name="connsiteX25" fmla="*/ 358014 w 651407"/>
                <a:gd name="connsiteY25" fmla="*/ 510184 h 17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1407" h="1727640">
                  <a:moveTo>
                    <a:pt x="488856" y="1727509"/>
                  </a:moveTo>
                  <a:cubicBezTo>
                    <a:pt x="463443" y="1728819"/>
                    <a:pt x="438490" y="1720361"/>
                    <a:pt x="419064" y="1703832"/>
                  </a:cubicBezTo>
                  <a:cubicBezTo>
                    <a:pt x="417745" y="1702582"/>
                    <a:pt x="416945" y="1700884"/>
                    <a:pt x="416841" y="1699068"/>
                  </a:cubicBezTo>
                  <a:lnTo>
                    <a:pt x="348235" y="593423"/>
                  </a:lnTo>
                  <a:lnTo>
                    <a:pt x="217690" y="1700556"/>
                  </a:lnTo>
                  <a:cubicBezTo>
                    <a:pt x="217319" y="1703177"/>
                    <a:pt x="215645" y="1705426"/>
                    <a:pt x="213244" y="1706513"/>
                  </a:cubicBezTo>
                  <a:cubicBezTo>
                    <a:pt x="98702" y="1756397"/>
                    <a:pt x="9203" y="1657075"/>
                    <a:pt x="8314" y="1656033"/>
                  </a:cubicBezTo>
                  <a:cubicBezTo>
                    <a:pt x="7402" y="1654976"/>
                    <a:pt x="6789" y="1653680"/>
                    <a:pt x="6535" y="1652310"/>
                  </a:cubicBezTo>
                  <a:cubicBezTo>
                    <a:pt x="-15395" y="1527674"/>
                    <a:pt x="24761" y="119448"/>
                    <a:pt x="26391" y="58992"/>
                  </a:cubicBezTo>
                  <a:cubicBezTo>
                    <a:pt x="26593" y="55239"/>
                    <a:pt x="29490" y="52202"/>
                    <a:pt x="33208" y="51844"/>
                  </a:cubicBezTo>
                  <a:lnTo>
                    <a:pt x="643406" y="24"/>
                  </a:lnTo>
                  <a:cubicBezTo>
                    <a:pt x="647481" y="-304"/>
                    <a:pt x="651052" y="2749"/>
                    <a:pt x="651378" y="6844"/>
                  </a:cubicBezTo>
                  <a:cubicBezTo>
                    <a:pt x="651407" y="7053"/>
                    <a:pt x="651407" y="7261"/>
                    <a:pt x="651407" y="7470"/>
                  </a:cubicBezTo>
                  <a:lnTo>
                    <a:pt x="651407" y="1651714"/>
                  </a:lnTo>
                  <a:cubicBezTo>
                    <a:pt x="651422" y="1654022"/>
                    <a:pt x="650385" y="1656226"/>
                    <a:pt x="648592" y="1657671"/>
                  </a:cubicBezTo>
                  <a:cubicBezTo>
                    <a:pt x="579393" y="1712320"/>
                    <a:pt x="526345" y="1727509"/>
                    <a:pt x="488856" y="1727509"/>
                  </a:cubicBezTo>
                  <a:close/>
                  <a:moveTo>
                    <a:pt x="431511" y="1695047"/>
                  </a:moveTo>
                  <a:cubicBezTo>
                    <a:pt x="443513" y="1704875"/>
                    <a:pt x="509008" y="1747760"/>
                    <a:pt x="636590" y="1648141"/>
                  </a:cubicBezTo>
                  <a:lnTo>
                    <a:pt x="636590" y="16106"/>
                  </a:lnTo>
                  <a:lnTo>
                    <a:pt x="41061" y="66735"/>
                  </a:lnTo>
                  <a:cubicBezTo>
                    <a:pt x="38097" y="173651"/>
                    <a:pt x="608" y="1515910"/>
                    <a:pt x="20909" y="1647694"/>
                  </a:cubicBezTo>
                  <a:cubicBezTo>
                    <a:pt x="32318" y="1659905"/>
                    <a:pt x="107000" y="1733763"/>
                    <a:pt x="203464" y="1694451"/>
                  </a:cubicBezTo>
                  <a:lnTo>
                    <a:pt x="343197" y="509886"/>
                  </a:lnTo>
                  <a:cubicBezTo>
                    <a:pt x="343345" y="506104"/>
                    <a:pt x="346501" y="503155"/>
                    <a:pt x="350265" y="503304"/>
                  </a:cubicBezTo>
                  <a:cubicBezTo>
                    <a:pt x="350428" y="503304"/>
                    <a:pt x="350591" y="503319"/>
                    <a:pt x="350754" y="503334"/>
                  </a:cubicBezTo>
                  <a:cubicBezTo>
                    <a:pt x="354562" y="503394"/>
                    <a:pt x="357703" y="506357"/>
                    <a:pt x="358014" y="510184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344C2302-149F-4A65-946F-48468361B617}"/>
                </a:ext>
              </a:extLst>
            </p:cNvPr>
            <p:cNvSpPr/>
            <p:nvPr/>
          </p:nvSpPr>
          <p:spPr>
            <a:xfrm>
              <a:off x="8993936" y="3141251"/>
              <a:ext cx="254933" cy="235424"/>
            </a:xfrm>
            <a:custGeom>
              <a:avLst/>
              <a:gdLst>
                <a:gd name="connsiteX0" fmla="*/ 0 w 254933"/>
                <a:gd name="connsiteY0" fmla="*/ 146377 h 235424"/>
                <a:gd name="connsiteX1" fmla="*/ 87129 w 254933"/>
                <a:gd name="connsiteY1" fmla="*/ 95153 h 235424"/>
                <a:gd name="connsiteX2" fmla="*/ 125952 w 254933"/>
                <a:gd name="connsiteY2" fmla="*/ 9679 h 235424"/>
                <a:gd name="connsiteX3" fmla="*/ 145807 w 254933"/>
                <a:gd name="connsiteY3" fmla="*/ 6255 h 235424"/>
                <a:gd name="connsiteX4" fmla="*/ 141362 w 254933"/>
                <a:gd name="connsiteY4" fmla="*/ 74604 h 235424"/>
                <a:gd name="connsiteX5" fmla="*/ 248199 w 254933"/>
                <a:gd name="connsiteY5" fmla="*/ 149 h 235424"/>
                <a:gd name="connsiteX6" fmla="*/ 244642 w 254933"/>
                <a:gd name="connsiteY6" fmla="*/ 35292 h 235424"/>
                <a:gd name="connsiteX7" fmla="*/ 195003 w 254933"/>
                <a:gd name="connsiteY7" fmla="*/ 78922 h 235424"/>
                <a:gd name="connsiteX8" fmla="*/ 224638 w 254933"/>
                <a:gd name="connsiteY8" fmla="*/ 132082 h 235424"/>
                <a:gd name="connsiteX9" fmla="*/ 85943 w 254933"/>
                <a:gd name="connsiteY9" fmla="*/ 235424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933" h="235424">
                  <a:moveTo>
                    <a:pt x="0" y="146377"/>
                  </a:moveTo>
                  <a:cubicBezTo>
                    <a:pt x="0" y="146377"/>
                    <a:pt x="81202" y="100216"/>
                    <a:pt x="87129" y="95153"/>
                  </a:cubicBezTo>
                  <a:cubicBezTo>
                    <a:pt x="93056" y="90090"/>
                    <a:pt x="121358" y="14593"/>
                    <a:pt x="125952" y="9679"/>
                  </a:cubicBezTo>
                  <a:cubicBezTo>
                    <a:pt x="130545" y="4765"/>
                    <a:pt x="141955" y="-4169"/>
                    <a:pt x="145807" y="6255"/>
                  </a:cubicBezTo>
                  <a:cubicBezTo>
                    <a:pt x="149660" y="16678"/>
                    <a:pt x="141362" y="74604"/>
                    <a:pt x="141362" y="74604"/>
                  </a:cubicBezTo>
                  <a:cubicBezTo>
                    <a:pt x="141362" y="74604"/>
                    <a:pt x="241234" y="-3871"/>
                    <a:pt x="248199" y="149"/>
                  </a:cubicBezTo>
                  <a:cubicBezTo>
                    <a:pt x="255163" y="4170"/>
                    <a:pt x="260349" y="13253"/>
                    <a:pt x="244642" y="35292"/>
                  </a:cubicBezTo>
                  <a:cubicBezTo>
                    <a:pt x="230462" y="52342"/>
                    <a:pt x="213703" y="67069"/>
                    <a:pt x="195003" y="78922"/>
                  </a:cubicBezTo>
                  <a:cubicBezTo>
                    <a:pt x="195003" y="78922"/>
                    <a:pt x="230121" y="118531"/>
                    <a:pt x="224638" y="132082"/>
                  </a:cubicBezTo>
                  <a:cubicBezTo>
                    <a:pt x="219156" y="145633"/>
                    <a:pt x="85943" y="235424"/>
                    <a:pt x="85943" y="235424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2A1C61AB-7DE1-475B-A1BC-4EBCB42F2B57}"/>
                </a:ext>
              </a:extLst>
            </p:cNvPr>
            <p:cNvSpPr/>
            <p:nvPr/>
          </p:nvSpPr>
          <p:spPr>
            <a:xfrm>
              <a:off x="8986264" y="3134386"/>
              <a:ext cx="267843" cy="249439"/>
            </a:xfrm>
            <a:custGeom>
              <a:avLst/>
              <a:gdLst>
                <a:gd name="connsiteX0" fmla="*/ 94208 w 267843"/>
                <a:gd name="connsiteY0" fmla="*/ 249437 h 249439"/>
                <a:gd name="connsiteX1" fmla="*/ 88577 w 267843"/>
                <a:gd name="connsiteY1" fmla="*/ 246459 h 249439"/>
                <a:gd name="connsiteX2" fmla="*/ 90341 w 267843"/>
                <a:gd name="connsiteY2" fmla="*/ 236929 h 249439"/>
                <a:gd name="connsiteX3" fmla="*/ 90356 w 267843"/>
                <a:gd name="connsiteY3" fmla="*/ 236929 h 249439"/>
                <a:gd name="connsiteX4" fmla="*/ 226680 w 267843"/>
                <a:gd name="connsiteY4" fmla="*/ 136564 h 249439"/>
                <a:gd name="connsiteX5" fmla="*/ 197044 w 267843"/>
                <a:gd name="connsiteY5" fmla="*/ 90552 h 249439"/>
                <a:gd name="connsiteX6" fmla="*/ 195414 w 267843"/>
                <a:gd name="connsiteY6" fmla="*/ 85042 h 249439"/>
                <a:gd name="connsiteX7" fmla="*/ 198526 w 267843"/>
                <a:gd name="connsiteY7" fmla="*/ 80277 h 249439"/>
                <a:gd name="connsiteX8" fmla="*/ 246239 w 267843"/>
                <a:gd name="connsiteY8" fmla="*/ 38583 h 249439"/>
                <a:gd name="connsiteX9" fmla="*/ 255130 w 267843"/>
                <a:gd name="connsiteY9" fmla="*/ 17289 h 249439"/>
                <a:gd name="connsiteX10" fmla="*/ 253500 w 267843"/>
                <a:gd name="connsiteY10" fmla="*/ 14460 h 249439"/>
                <a:gd name="connsiteX11" fmla="*/ 152590 w 267843"/>
                <a:gd name="connsiteY11" fmla="*/ 86829 h 249439"/>
                <a:gd name="connsiteX12" fmla="*/ 145033 w 267843"/>
                <a:gd name="connsiteY12" fmla="*/ 86829 h 249439"/>
                <a:gd name="connsiteX13" fmla="*/ 141625 w 267843"/>
                <a:gd name="connsiteY13" fmla="*/ 79979 h 249439"/>
                <a:gd name="connsiteX14" fmla="*/ 146515 w 267843"/>
                <a:gd name="connsiteY14" fmla="*/ 15055 h 249439"/>
                <a:gd name="connsiteX15" fmla="*/ 138069 w 267843"/>
                <a:gd name="connsiteY15" fmla="*/ 20714 h 249439"/>
                <a:gd name="connsiteX16" fmla="*/ 123251 w 267843"/>
                <a:gd name="connsiteY16" fmla="*/ 54814 h 249439"/>
                <a:gd name="connsiteX17" fmla="*/ 98653 w 267843"/>
                <a:gd name="connsiteY17" fmla="*/ 106783 h 249439"/>
                <a:gd name="connsiteX18" fmla="*/ 9746 w 267843"/>
                <a:gd name="connsiteY18" fmla="*/ 158752 h 249439"/>
                <a:gd name="connsiteX19" fmla="*/ 663 w 267843"/>
                <a:gd name="connsiteY19" fmla="*/ 155506 h 249439"/>
                <a:gd name="connsiteX20" fmla="*/ 3079 w 267843"/>
                <a:gd name="connsiteY20" fmla="*/ 146839 h 249439"/>
                <a:gd name="connsiteX21" fmla="*/ 89318 w 267843"/>
                <a:gd name="connsiteY21" fmla="*/ 96210 h 249439"/>
                <a:gd name="connsiteX22" fmla="*/ 110063 w 267843"/>
                <a:gd name="connsiteY22" fmla="*/ 49602 h 249439"/>
                <a:gd name="connsiteX23" fmla="*/ 127548 w 267843"/>
                <a:gd name="connsiteY23" fmla="*/ 11481 h 249439"/>
                <a:gd name="connsiteX24" fmla="*/ 148886 w 267843"/>
                <a:gd name="connsiteY24" fmla="*/ 1207 h 249439"/>
                <a:gd name="connsiteX25" fmla="*/ 158666 w 267843"/>
                <a:gd name="connsiteY25" fmla="*/ 10290 h 249439"/>
                <a:gd name="connsiteX26" fmla="*/ 156739 w 267843"/>
                <a:gd name="connsiteY26" fmla="*/ 65386 h 249439"/>
                <a:gd name="connsiteX27" fmla="*/ 258242 w 267843"/>
                <a:gd name="connsiteY27" fmla="*/ 1058 h 249439"/>
                <a:gd name="connsiteX28" fmla="*/ 267725 w 267843"/>
                <a:gd name="connsiteY28" fmla="*/ 14013 h 249439"/>
                <a:gd name="connsiteX29" fmla="*/ 256760 w 267843"/>
                <a:gd name="connsiteY29" fmla="*/ 46028 h 249439"/>
                <a:gd name="connsiteX30" fmla="*/ 212306 w 267843"/>
                <a:gd name="connsiteY30" fmla="*/ 86978 h 249439"/>
                <a:gd name="connsiteX31" fmla="*/ 238682 w 267843"/>
                <a:gd name="connsiteY31" fmla="*/ 141032 h 249439"/>
                <a:gd name="connsiteX32" fmla="*/ 97320 w 267843"/>
                <a:gd name="connsiteY32" fmla="*/ 247799 h 249439"/>
                <a:gd name="connsiteX33" fmla="*/ 94208 w 267843"/>
                <a:gd name="connsiteY33" fmla="*/ 249437 h 24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7843" h="249439">
                  <a:moveTo>
                    <a:pt x="94208" y="249437"/>
                  </a:moveTo>
                  <a:cubicBezTo>
                    <a:pt x="91941" y="249496"/>
                    <a:pt x="89807" y="248365"/>
                    <a:pt x="88577" y="246459"/>
                  </a:cubicBezTo>
                  <a:cubicBezTo>
                    <a:pt x="86444" y="243332"/>
                    <a:pt x="87244" y="239073"/>
                    <a:pt x="90341" y="236929"/>
                  </a:cubicBezTo>
                  <a:cubicBezTo>
                    <a:pt x="90356" y="236929"/>
                    <a:pt x="90356" y="236929"/>
                    <a:pt x="90356" y="236929"/>
                  </a:cubicBezTo>
                  <a:cubicBezTo>
                    <a:pt x="153479" y="194490"/>
                    <a:pt x="221642" y="145350"/>
                    <a:pt x="226680" y="136564"/>
                  </a:cubicBezTo>
                  <a:cubicBezTo>
                    <a:pt x="228309" y="131650"/>
                    <a:pt x="214529" y="109612"/>
                    <a:pt x="197044" y="90552"/>
                  </a:cubicBezTo>
                  <a:cubicBezTo>
                    <a:pt x="195710" y="89048"/>
                    <a:pt x="195103" y="87038"/>
                    <a:pt x="195414" y="85042"/>
                  </a:cubicBezTo>
                  <a:cubicBezTo>
                    <a:pt x="195666" y="83062"/>
                    <a:pt x="196822" y="81305"/>
                    <a:pt x="198526" y="80277"/>
                  </a:cubicBezTo>
                  <a:cubicBezTo>
                    <a:pt x="216485" y="68945"/>
                    <a:pt x="232577" y="54873"/>
                    <a:pt x="246239" y="38583"/>
                  </a:cubicBezTo>
                  <a:cubicBezTo>
                    <a:pt x="255130" y="25925"/>
                    <a:pt x="255723" y="19820"/>
                    <a:pt x="255130" y="17289"/>
                  </a:cubicBezTo>
                  <a:cubicBezTo>
                    <a:pt x="254907" y="16202"/>
                    <a:pt x="254330" y="15204"/>
                    <a:pt x="253500" y="14460"/>
                  </a:cubicBezTo>
                  <a:cubicBezTo>
                    <a:pt x="218307" y="36304"/>
                    <a:pt x="184597" y="60487"/>
                    <a:pt x="152590" y="86829"/>
                  </a:cubicBezTo>
                  <a:cubicBezTo>
                    <a:pt x="150309" y="88408"/>
                    <a:pt x="147315" y="88408"/>
                    <a:pt x="145033" y="86829"/>
                  </a:cubicBezTo>
                  <a:cubicBezTo>
                    <a:pt x="142648" y="85429"/>
                    <a:pt x="141314" y="82734"/>
                    <a:pt x="141625" y="79979"/>
                  </a:cubicBezTo>
                  <a:cubicBezTo>
                    <a:pt x="145611" y="58581"/>
                    <a:pt x="147256" y="36811"/>
                    <a:pt x="146515" y="15055"/>
                  </a:cubicBezTo>
                  <a:cubicBezTo>
                    <a:pt x="145626" y="15055"/>
                    <a:pt x="141625" y="16842"/>
                    <a:pt x="138069" y="20714"/>
                  </a:cubicBezTo>
                  <a:cubicBezTo>
                    <a:pt x="134513" y="24585"/>
                    <a:pt x="129030" y="40667"/>
                    <a:pt x="123251" y="54814"/>
                  </a:cubicBezTo>
                  <a:cubicBezTo>
                    <a:pt x="108433" y="91445"/>
                    <a:pt x="102654" y="103358"/>
                    <a:pt x="98653" y="106783"/>
                  </a:cubicBezTo>
                  <a:cubicBezTo>
                    <a:pt x="94653" y="110208"/>
                    <a:pt x="24564" y="151455"/>
                    <a:pt x="9746" y="158752"/>
                  </a:cubicBezTo>
                  <a:cubicBezTo>
                    <a:pt x="6353" y="160375"/>
                    <a:pt x="2278" y="158930"/>
                    <a:pt x="663" y="155506"/>
                  </a:cubicBezTo>
                  <a:cubicBezTo>
                    <a:pt x="-804" y="152423"/>
                    <a:pt x="233" y="148715"/>
                    <a:pt x="3079" y="146839"/>
                  </a:cubicBezTo>
                  <a:cubicBezTo>
                    <a:pt x="34196" y="129268"/>
                    <a:pt x="85021" y="99933"/>
                    <a:pt x="89318" y="96210"/>
                  </a:cubicBezTo>
                  <a:cubicBezTo>
                    <a:pt x="97068" y="81066"/>
                    <a:pt x="104003" y="65505"/>
                    <a:pt x="110063" y="49602"/>
                  </a:cubicBezTo>
                  <a:cubicBezTo>
                    <a:pt x="114627" y="36349"/>
                    <a:pt x="120480" y="23573"/>
                    <a:pt x="127548" y="11481"/>
                  </a:cubicBezTo>
                  <a:cubicBezTo>
                    <a:pt x="130216" y="8652"/>
                    <a:pt x="139699" y="-431"/>
                    <a:pt x="148886" y="1207"/>
                  </a:cubicBezTo>
                  <a:cubicBezTo>
                    <a:pt x="153509" y="2294"/>
                    <a:pt x="157228" y="5748"/>
                    <a:pt x="158666" y="10290"/>
                  </a:cubicBezTo>
                  <a:cubicBezTo>
                    <a:pt x="160636" y="28651"/>
                    <a:pt x="159999" y="47204"/>
                    <a:pt x="156739" y="65386"/>
                  </a:cubicBezTo>
                  <a:cubicBezTo>
                    <a:pt x="247869" y="-5196"/>
                    <a:pt x="253944" y="-1474"/>
                    <a:pt x="258242" y="1058"/>
                  </a:cubicBezTo>
                  <a:cubicBezTo>
                    <a:pt x="263131" y="3768"/>
                    <a:pt x="266599" y="8503"/>
                    <a:pt x="267725" y="14013"/>
                  </a:cubicBezTo>
                  <a:cubicBezTo>
                    <a:pt x="268599" y="25747"/>
                    <a:pt x="264628" y="37317"/>
                    <a:pt x="256760" y="46028"/>
                  </a:cubicBezTo>
                  <a:cubicBezTo>
                    <a:pt x="244120" y="61887"/>
                    <a:pt x="229125" y="75706"/>
                    <a:pt x="212306" y="86978"/>
                  </a:cubicBezTo>
                  <a:cubicBezTo>
                    <a:pt x="224753" y="101869"/>
                    <a:pt x="243572" y="127481"/>
                    <a:pt x="238682" y="141032"/>
                  </a:cubicBezTo>
                  <a:cubicBezTo>
                    <a:pt x="233792" y="154582"/>
                    <a:pt x="138069" y="220400"/>
                    <a:pt x="97320" y="247799"/>
                  </a:cubicBezTo>
                  <a:cubicBezTo>
                    <a:pt x="96431" y="248588"/>
                    <a:pt x="95364" y="249154"/>
                    <a:pt x="94208" y="249437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998B6AD0-5329-4129-957A-C7CE19A4E398}"/>
                </a:ext>
              </a:extLst>
            </p:cNvPr>
            <p:cNvSpPr/>
            <p:nvPr/>
          </p:nvSpPr>
          <p:spPr>
            <a:xfrm>
              <a:off x="7697444" y="3189903"/>
              <a:ext cx="717715" cy="1040760"/>
            </a:xfrm>
            <a:custGeom>
              <a:avLst/>
              <a:gdLst>
                <a:gd name="connsiteX0" fmla="*/ 593831 w 717715"/>
                <a:gd name="connsiteY0" fmla="*/ 15080 h 1040760"/>
                <a:gd name="connsiteX1" fmla="*/ 71058 w 717715"/>
                <a:gd name="connsiteY1" fmla="*/ 40842 h 1040760"/>
                <a:gd name="connsiteX2" fmla="*/ 24678 w 717715"/>
                <a:gd name="connsiteY2" fmla="*/ 1040761 h 1040760"/>
                <a:gd name="connsiteX3" fmla="*/ 688369 w 717715"/>
                <a:gd name="connsiteY3" fmla="*/ 1035251 h 1040760"/>
                <a:gd name="connsiteX4" fmla="*/ 593831 w 717715"/>
                <a:gd name="connsiteY4" fmla="*/ 15080 h 10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715" h="1040760">
                  <a:moveTo>
                    <a:pt x="593831" y="15080"/>
                  </a:moveTo>
                  <a:cubicBezTo>
                    <a:pt x="593831" y="15080"/>
                    <a:pt x="449950" y="-32272"/>
                    <a:pt x="71058" y="40842"/>
                  </a:cubicBezTo>
                  <a:cubicBezTo>
                    <a:pt x="5267" y="53499"/>
                    <a:pt x="-24962" y="669979"/>
                    <a:pt x="24678" y="1040761"/>
                  </a:cubicBezTo>
                  <a:lnTo>
                    <a:pt x="688369" y="1035251"/>
                  </a:lnTo>
                  <a:cubicBezTo>
                    <a:pt x="688369" y="1035251"/>
                    <a:pt x="797872" y="66454"/>
                    <a:pt x="593831" y="1508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B8176FA8-E337-44E5-A6CC-067601462056}"/>
                </a:ext>
              </a:extLst>
            </p:cNvPr>
            <p:cNvSpPr/>
            <p:nvPr/>
          </p:nvSpPr>
          <p:spPr>
            <a:xfrm>
              <a:off x="7484147" y="3141549"/>
              <a:ext cx="356266" cy="1137956"/>
            </a:xfrm>
            <a:custGeom>
              <a:avLst/>
              <a:gdLst>
                <a:gd name="connsiteX0" fmla="*/ 259312 w 356266"/>
                <a:gd name="connsiteY0" fmla="*/ 0 h 1137956"/>
                <a:gd name="connsiteX1" fmla="*/ 106540 w 356266"/>
                <a:gd name="connsiteY1" fmla="*/ 502565 h 1137956"/>
                <a:gd name="connsiteX2" fmla="*/ 0 w 356266"/>
                <a:gd name="connsiteY2" fmla="*/ 1087030 h 1137956"/>
                <a:gd name="connsiteX3" fmla="*/ 150846 w 356266"/>
                <a:gd name="connsiteY3" fmla="*/ 1137957 h 1137956"/>
                <a:gd name="connsiteX4" fmla="*/ 355628 w 356266"/>
                <a:gd name="connsiteY4" fmla="*/ 487228 h 1137956"/>
                <a:gd name="connsiteX5" fmla="*/ 259312 w 356266"/>
                <a:gd name="connsiteY5" fmla="*/ 0 h 113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66" h="1137956">
                  <a:moveTo>
                    <a:pt x="259312" y="0"/>
                  </a:moveTo>
                  <a:cubicBezTo>
                    <a:pt x="259312" y="0"/>
                    <a:pt x="115727" y="461616"/>
                    <a:pt x="106540" y="502565"/>
                  </a:cubicBezTo>
                  <a:cubicBezTo>
                    <a:pt x="97353" y="543515"/>
                    <a:pt x="0" y="1087030"/>
                    <a:pt x="0" y="1087030"/>
                  </a:cubicBezTo>
                  <a:lnTo>
                    <a:pt x="150846" y="1137957"/>
                  </a:lnTo>
                  <a:cubicBezTo>
                    <a:pt x="150846" y="1137957"/>
                    <a:pt x="369557" y="629882"/>
                    <a:pt x="355628" y="487228"/>
                  </a:cubicBezTo>
                  <a:cubicBezTo>
                    <a:pt x="341699" y="344574"/>
                    <a:pt x="259312" y="0"/>
                    <a:pt x="259312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AA6B7764-D92B-41DA-B9D6-A35C15B031BF}"/>
                </a:ext>
              </a:extLst>
            </p:cNvPr>
            <p:cNvSpPr/>
            <p:nvPr/>
          </p:nvSpPr>
          <p:spPr>
            <a:xfrm>
              <a:off x="8161322" y="3205040"/>
              <a:ext cx="980792" cy="607854"/>
            </a:xfrm>
            <a:custGeom>
              <a:avLst/>
              <a:gdLst>
                <a:gd name="connsiteX0" fmla="*/ 117505 w 980792"/>
                <a:gd name="connsiteY0" fmla="*/ 242 h 607854"/>
                <a:gd name="connsiteX1" fmla="*/ 492693 w 980792"/>
                <a:gd name="connsiteY1" fmla="*/ 283168 h 607854"/>
                <a:gd name="connsiteX2" fmla="*/ 868177 w 980792"/>
                <a:gd name="connsiteY2" fmla="*/ 30023 h 607854"/>
                <a:gd name="connsiteX3" fmla="*/ 980792 w 980792"/>
                <a:gd name="connsiteY3" fmla="*/ 153915 h 607854"/>
                <a:gd name="connsiteX4" fmla="*/ 565893 w 980792"/>
                <a:gd name="connsiteY4" fmla="*/ 598555 h 607854"/>
                <a:gd name="connsiteX5" fmla="*/ 0 w 980792"/>
                <a:gd name="connsiteY5" fmla="*/ 368492 h 607854"/>
                <a:gd name="connsiteX6" fmla="*/ 117505 w 980792"/>
                <a:gd name="connsiteY6" fmla="*/ 242 h 60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792" h="607854">
                  <a:moveTo>
                    <a:pt x="117505" y="242"/>
                  </a:moveTo>
                  <a:cubicBezTo>
                    <a:pt x="232936" y="11261"/>
                    <a:pt x="473133" y="291358"/>
                    <a:pt x="492693" y="283168"/>
                  </a:cubicBezTo>
                  <a:cubicBezTo>
                    <a:pt x="512253" y="274978"/>
                    <a:pt x="868177" y="30023"/>
                    <a:pt x="868177" y="30023"/>
                  </a:cubicBezTo>
                  <a:lnTo>
                    <a:pt x="980792" y="153915"/>
                  </a:lnTo>
                  <a:cubicBezTo>
                    <a:pt x="980792" y="153915"/>
                    <a:pt x="635981" y="555967"/>
                    <a:pt x="565893" y="598555"/>
                  </a:cubicBezTo>
                  <a:cubicBezTo>
                    <a:pt x="458019" y="663330"/>
                    <a:pt x="0" y="368492"/>
                    <a:pt x="0" y="368492"/>
                  </a:cubicBezTo>
                  <a:cubicBezTo>
                    <a:pt x="0" y="368492"/>
                    <a:pt x="2074" y="-10926"/>
                    <a:pt x="117505" y="242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8529BDF1-C51A-44ED-B707-EC063C5E305C}"/>
                </a:ext>
              </a:extLst>
            </p:cNvPr>
            <p:cNvSpPr/>
            <p:nvPr/>
          </p:nvSpPr>
          <p:spPr>
            <a:xfrm>
              <a:off x="7533874" y="4311074"/>
              <a:ext cx="31327" cy="68646"/>
            </a:xfrm>
            <a:custGeom>
              <a:avLst/>
              <a:gdLst>
                <a:gd name="connsiteX0" fmla="*/ 31327 w 31327"/>
                <a:gd name="connsiteY0" fmla="*/ 68647 h 68646"/>
                <a:gd name="connsiteX1" fmla="*/ 5248 w 31327"/>
                <a:gd name="connsiteY1" fmla="*/ 0 h 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327" h="68646">
                  <a:moveTo>
                    <a:pt x="31327" y="68647"/>
                  </a:moveTo>
                  <a:cubicBezTo>
                    <a:pt x="31327" y="68647"/>
                    <a:pt x="-15349" y="43184"/>
                    <a:pt x="5248" y="0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E1413911-8CF9-4473-AE9D-42FCB894B803}"/>
                </a:ext>
              </a:extLst>
            </p:cNvPr>
            <p:cNvSpPr/>
            <p:nvPr/>
          </p:nvSpPr>
          <p:spPr>
            <a:xfrm>
              <a:off x="7526790" y="4304216"/>
              <a:ext cx="44383" cy="82354"/>
            </a:xfrm>
            <a:custGeom>
              <a:avLst/>
              <a:gdLst>
                <a:gd name="connsiteX0" fmla="*/ 38411 w 44383"/>
                <a:gd name="connsiteY0" fmla="*/ 82355 h 82354"/>
                <a:gd name="connsiteX1" fmla="*/ 35151 w 44383"/>
                <a:gd name="connsiteY1" fmla="*/ 81461 h 82354"/>
                <a:gd name="connsiteX2" fmla="*/ 5516 w 44383"/>
                <a:gd name="connsiteY2" fmla="*/ 3880 h 82354"/>
                <a:gd name="connsiteX3" fmla="*/ 14629 w 44383"/>
                <a:gd name="connsiteY3" fmla="*/ 678 h 82354"/>
                <a:gd name="connsiteX4" fmla="*/ 17815 w 44383"/>
                <a:gd name="connsiteY4" fmla="*/ 9836 h 82354"/>
                <a:gd name="connsiteX5" fmla="*/ 40930 w 44383"/>
                <a:gd name="connsiteY5" fmla="*/ 69400 h 82354"/>
                <a:gd name="connsiteX6" fmla="*/ 43494 w 44383"/>
                <a:gd name="connsiteY6" fmla="*/ 78736 h 82354"/>
                <a:gd name="connsiteX7" fmla="*/ 37670 w 44383"/>
                <a:gd name="connsiteY7" fmla="*/ 82205 h 8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83" h="82354">
                  <a:moveTo>
                    <a:pt x="38411" y="82355"/>
                  </a:moveTo>
                  <a:cubicBezTo>
                    <a:pt x="37267" y="82340"/>
                    <a:pt x="36146" y="82027"/>
                    <a:pt x="35151" y="81461"/>
                  </a:cubicBezTo>
                  <a:cubicBezTo>
                    <a:pt x="17074" y="71633"/>
                    <a:pt x="-12266" y="42745"/>
                    <a:pt x="5516" y="3880"/>
                  </a:cubicBezTo>
                  <a:cubicBezTo>
                    <a:pt x="7153" y="470"/>
                    <a:pt x="11233" y="-960"/>
                    <a:pt x="14629" y="678"/>
                  </a:cubicBezTo>
                  <a:cubicBezTo>
                    <a:pt x="18025" y="2316"/>
                    <a:pt x="19452" y="6426"/>
                    <a:pt x="17815" y="9836"/>
                  </a:cubicBezTo>
                  <a:cubicBezTo>
                    <a:pt x="181" y="46765"/>
                    <a:pt x="39300" y="69400"/>
                    <a:pt x="40930" y="69400"/>
                  </a:cubicBezTo>
                  <a:cubicBezTo>
                    <a:pt x="44204" y="71261"/>
                    <a:pt x="45352" y="75445"/>
                    <a:pt x="43494" y="78736"/>
                  </a:cubicBezTo>
                  <a:cubicBezTo>
                    <a:pt x="42301" y="80851"/>
                    <a:pt x="40086" y="82176"/>
                    <a:pt x="37670" y="8220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3950471D-FD43-4CAA-98C0-A1323A2875AC}"/>
                </a:ext>
              </a:extLst>
            </p:cNvPr>
            <p:cNvSpPr/>
            <p:nvPr/>
          </p:nvSpPr>
          <p:spPr>
            <a:xfrm>
              <a:off x="8216403" y="3555288"/>
              <a:ext cx="419220" cy="257092"/>
            </a:xfrm>
            <a:custGeom>
              <a:avLst/>
              <a:gdLst>
                <a:gd name="connsiteX0" fmla="*/ 412867 w 419220"/>
                <a:gd name="connsiteY0" fmla="*/ 257093 h 257092"/>
                <a:gd name="connsiteX1" fmla="*/ 411533 w 419220"/>
                <a:gd name="connsiteY1" fmla="*/ 257093 h 257092"/>
                <a:gd name="connsiteX2" fmla="*/ 11452 w 419220"/>
                <a:gd name="connsiteY2" fmla="*/ 18840 h 257092"/>
                <a:gd name="connsiteX3" fmla="*/ 3005 w 419220"/>
                <a:gd name="connsiteY3" fmla="*/ 12437 h 257092"/>
                <a:gd name="connsiteX4" fmla="*/ 1079 w 419220"/>
                <a:gd name="connsiteY4" fmla="*/ 3055 h 257092"/>
                <a:gd name="connsiteX5" fmla="*/ 10118 w 419220"/>
                <a:gd name="connsiteY5" fmla="*/ 971 h 257092"/>
                <a:gd name="connsiteX6" fmla="*/ 19601 w 419220"/>
                <a:gd name="connsiteY6" fmla="*/ 7969 h 257092"/>
                <a:gd name="connsiteX7" fmla="*/ 413756 w 419220"/>
                <a:gd name="connsiteY7" fmla="*/ 243989 h 257092"/>
                <a:gd name="connsiteX8" fmla="*/ 419090 w 419220"/>
                <a:gd name="connsiteY8" fmla="*/ 252030 h 257092"/>
                <a:gd name="connsiteX9" fmla="*/ 412867 w 419220"/>
                <a:gd name="connsiteY9" fmla="*/ 257093 h 2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20" h="257092">
                  <a:moveTo>
                    <a:pt x="412867" y="257093"/>
                  </a:moveTo>
                  <a:lnTo>
                    <a:pt x="411533" y="257093"/>
                  </a:lnTo>
                  <a:cubicBezTo>
                    <a:pt x="339074" y="242202"/>
                    <a:pt x="197267" y="157920"/>
                    <a:pt x="11452" y="18840"/>
                  </a:cubicBezTo>
                  <a:lnTo>
                    <a:pt x="3005" y="12437"/>
                  </a:lnTo>
                  <a:cubicBezTo>
                    <a:pt x="-62" y="10352"/>
                    <a:pt x="-921" y="6182"/>
                    <a:pt x="1079" y="3055"/>
                  </a:cubicBezTo>
                  <a:cubicBezTo>
                    <a:pt x="3035" y="18"/>
                    <a:pt x="7036" y="-906"/>
                    <a:pt x="10118" y="971"/>
                  </a:cubicBezTo>
                  <a:cubicBezTo>
                    <a:pt x="13393" y="3145"/>
                    <a:pt x="16564" y="5483"/>
                    <a:pt x="19601" y="7969"/>
                  </a:cubicBezTo>
                  <a:cubicBezTo>
                    <a:pt x="203342" y="146007"/>
                    <a:pt x="343223" y="229992"/>
                    <a:pt x="413756" y="243989"/>
                  </a:cubicBezTo>
                  <a:cubicBezTo>
                    <a:pt x="417430" y="244734"/>
                    <a:pt x="419816" y="248337"/>
                    <a:pt x="419090" y="252030"/>
                  </a:cubicBezTo>
                  <a:cubicBezTo>
                    <a:pt x="418290" y="254874"/>
                    <a:pt x="415801" y="256899"/>
                    <a:pt x="412867" y="25709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0DA40C59-45E2-4D1E-9049-B28C3FD9F871}"/>
                </a:ext>
              </a:extLst>
            </p:cNvPr>
            <p:cNvSpPr/>
            <p:nvPr/>
          </p:nvSpPr>
          <p:spPr>
            <a:xfrm>
              <a:off x="8193773" y="2822141"/>
              <a:ext cx="97501" cy="97981"/>
            </a:xfrm>
            <a:custGeom>
              <a:avLst/>
              <a:gdLst>
                <a:gd name="connsiteX0" fmla="*/ 48751 w 97501"/>
                <a:gd name="connsiteY0" fmla="*/ 97982 h 97981"/>
                <a:gd name="connsiteX1" fmla="*/ 0 w 97501"/>
                <a:gd name="connsiteY1" fmla="*/ 48991 h 97981"/>
                <a:gd name="connsiteX2" fmla="*/ 48751 w 97501"/>
                <a:gd name="connsiteY2" fmla="*/ 0 h 97981"/>
                <a:gd name="connsiteX3" fmla="*/ 97501 w 97501"/>
                <a:gd name="connsiteY3" fmla="*/ 48991 h 97981"/>
                <a:gd name="connsiteX4" fmla="*/ 48751 w 97501"/>
                <a:gd name="connsiteY4" fmla="*/ 97982 h 97981"/>
                <a:gd name="connsiteX5" fmla="*/ 48751 w 97501"/>
                <a:gd name="connsiteY5" fmla="*/ 14891 h 97981"/>
                <a:gd name="connsiteX6" fmla="*/ 14818 w 97501"/>
                <a:gd name="connsiteY6" fmla="*/ 48991 h 97981"/>
                <a:gd name="connsiteX7" fmla="*/ 48751 w 97501"/>
                <a:gd name="connsiteY7" fmla="*/ 83091 h 97981"/>
                <a:gd name="connsiteX8" fmla="*/ 82684 w 97501"/>
                <a:gd name="connsiteY8" fmla="*/ 48991 h 97981"/>
                <a:gd name="connsiteX9" fmla="*/ 48751 w 97501"/>
                <a:gd name="connsiteY9" fmla="*/ 14891 h 9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01" h="97981">
                  <a:moveTo>
                    <a:pt x="48751" y="97982"/>
                  </a:moveTo>
                  <a:cubicBezTo>
                    <a:pt x="21827" y="97982"/>
                    <a:pt x="0" y="76047"/>
                    <a:pt x="0" y="48991"/>
                  </a:cubicBezTo>
                  <a:cubicBezTo>
                    <a:pt x="0" y="21934"/>
                    <a:pt x="21827" y="0"/>
                    <a:pt x="48751" y="0"/>
                  </a:cubicBezTo>
                  <a:cubicBezTo>
                    <a:pt x="75675" y="0"/>
                    <a:pt x="97501" y="21934"/>
                    <a:pt x="97501" y="48991"/>
                  </a:cubicBezTo>
                  <a:cubicBezTo>
                    <a:pt x="97501" y="76047"/>
                    <a:pt x="75675" y="97982"/>
                    <a:pt x="48751" y="97982"/>
                  </a:cubicBezTo>
                  <a:close/>
                  <a:moveTo>
                    <a:pt x="48751" y="14891"/>
                  </a:moveTo>
                  <a:cubicBezTo>
                    <a:pt x="30006" y="14891"/>
                    <a:pt x="14818" y="30158"/>
                    <a:pt x="14818" y="48991"/>
                  </a:cubicBezTo>
                  <a:cubicBezTo>
                    <a:pt x="14818" y="67823"/>
                    <a:pt x="30006" y="83091"/>
                    <a:pt x="48751" y="83091"/>
                  </a:cubicBezTo>
                  <a:cubicBezTo>
                    <a:pt x="67495" y="83091"/>
                    <a:pt x="82684" y="67823"/>
                    <a:pt x="82684" y="48991"/>
                  </a:cubicBezTo>
                  <a:cubicBezTo>
                    <a:pt x="82684" y="30158"/>
                    <a:pt x="67495" y="14891"/>
                    <a:pt x="48751" y="14891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AB745278-86FA-4476-9DAF-D730CC1B08F1}"/>
                </a:ext>
              </a:extLst>
            </p:cNvPr>
            <p:cNvSpPr/>
            <p:nvPr/>
          </p:nvSpPr>
          <p:spPr>
            <a:xfrm>
              <a:off x="8213777" y="2903444"/>
              <a:ext cx="47600" cy="103515"/>
            </a:xfrm>
            <a:custGeom>
              <a:avLst/>
              <a:gdLst>
                <a:gd name="connsiteX0" fmla="*/ 8891 w 47600"/>
                <a:gd name="connsiteY0" fmla="*/ 0 h 103515"/>
                <a:gd name="connsiteX1" fmla="*/ 45935 w 47600"/>
                <a:gd name="connsiteY1" fmla="*/ 95450 h 103515"/>
                <a:gd name="connsiteX2" fmla="*/ 0 w 47600"/>
                <a:gd name="connsiteY2" fmla="*/ 99173 h 10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00" h="103515">
                  <a:moveTo>
                    <a:pt x="8891" y="0"/>
                  </a:moveTo>
                  <a:cubicBezTo>
                    <a:pt x="8891" y="0"/>
                    <a:pt x="57049" y="79815"/>
                    <a:pt x="45935" y="95450"/>
                  </a:cubicBezTo>
                  <a:cubicBezTo>
                    <a:pt x="34822" y="111086"/>
                    <a:pt x="0" y="99173"/>
                    <a:pt x="0" y="99173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A9C8250B-0A0C-4A39-8133-53A1203AF4D3}"/>
                </a:ext>
              </a:extLst>
            </p:cNvPr>
            <p:cNvSpPr/>
            <p:nvPr/>
          </p:nvSpPr>
          <p:spPr>
            <a:xfrm>
              <a:off x="8205900" y="2894715"/>
              <a:ext cx="62509" cy="119187"/>
            </a:xfrm>
            <a:custGeom>
              <a:avLst/>
              <a:gdLst>
                <a:gd name="connsiteX0" fmla="*/ 32919 w 62509"/>
                <a:gd name="connsiteY0" fmla="*/ 119070 h 119187"/>
                <a:gd name="connsiteX1" fmla="*/ 5358 w 62509"/>
                <a:gd name="connsiteY1" fmla="*/ 114305 h 119187"/>
                <a:gd name="connsiteX2" fmla="*/ 394 w 62509"/>
                <a:gd name="connsiteY2" fmla="*/ 104403 h 119187"/>
                <a:gd name="connsiteX3" fmla="*/ 10248 w 62509"/>
                <a:gd name="connsiteY3" fmla="*/ 99415 h 119187"/>
                <a:gd name="connsiteX4" fmla="*/ 47737 w 62509"/>
                <a:gd name="connsiteY4" fmla="*/ 98521 h 119187"/>
                <a:gd name="connsiteX5" fmla="*/ 10544 w 62509"/>
                <a:gd name="connsiteY5" fmla="*/ 11261 h 119187"/>
                <a:gd name="connsiteX6" fmla="*/ 12812 w 62509"/>
                <a:gd name="connsiteY6" fmla="*/ 1198 h 119187"/>
                <a:gd name="connsiteX7" fmla="*/ 12915 w 62509"/>
                <a:gd name="connsiteY7" fmla="*/ 1135 h 119187"/>
                <a:gd name="connsiteX8" fmla="*/ 23125 w 62509"/>
                <a:gd name="connsiteY8" fmla="*/ 3497 h 119187"/>
                <a:gd name="connsiteX9" fmla="*/ 23140 w 62509"/>
                <a:gd name="connsiteY9" fmla="*/ 3518 h 119187"/>
                <a:gd name="connsiteX10" fmla="*/ 59740 w 62509"/>
                <a:gd name="connsiteY10" fmla="*/ 107753 h 119187"/>
                <a:gd name="connsiteX11" fmla="*/ 32919 w 62509"/>
                <a:gd name="connsiteY11" fmla="*/ 119070 h 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09" h="119187">
                  <a:moveTo>
                    <a:pt x="32919" y="119070"/>
                  </a:moveTo>
                  <a:cubicBezTo>
                    <a:pt x="23554" y="118837"/>
                    <a:pt x="14264" y="117230"/>
                    <a:pt x="5358" y="114305"/>
                  </a:cubicBezTo>
                  <a:cubicBezTo>
                    <a:pt x="1268" y="112949"/>
                    <a:pt x="-954" y="108514"/>
                    <a:pt x="394" y="104403"/>
                  </a:cubicBezTo>
                  <a:cubicBezTo>
                    <a:pt x="1743" y="100292"/>
                    <a:pt x="6158" y="98058"/>
                    <a:pt x="10248" y="99415"/>
                  </a:cubicBezTo>
                  <a:cubicBezTo>
                    <a:pt x="19880" y="102839"/>
                    <a:pt x="41662" y="106860"/>
                    <a:pt x="47737" y="98521"/>
                  </a:cubicBezTo>
                  <a:cubicBezTo>
                    <a:pt x="51590" y="91373"/>
                    <a:pt x="34253" y="50573"/>
                    <a:pt x="10544" y="11261"/>
                  </a:cubicBezTo>
                  <a:cubicBezTo>
                    <a:pt x="8411" y="7852"/>
                    <a:pt x="9418" y="3346"/>
                    <a:pt x="12812" y="1198"/>
                  </a:cubicBezTo>
                  <a:cubicBezTo>
                    <a:pt x="12841" y="1177"/>
                    <a:pt x="12886" y="1156"/>
                    <a:pt x="12915" y="1135"/>
                  </a:cubicBezTo>
                  <a:cubicBezTo>
                    <a:pt x="16383" y="-1046"/>
                    <a:pt x="20961" y="11"/>
                    <a:pt x="23125" y="3497"/>
                  </a:cubicBezTo>
                  <a:cubicBezTo>
                    <a:pt x="23125" y="3503"/>
                    <a:pt x="23140" y="3510"/>
                    <a:pt x="23140" y="3518"/>
                  </a:cubicBezTo>
                  <a:cubicBezTo>
                    <a:pt x="37957" y="28832"/>
                    <a:pt x="72483" y="89438"/>
                    <a:pt x="59740" y="107753"/>
                  </a:cubicBezTo>
                  <a:cubicBezTo>
                    <a:pt x="53190" y="115730"/>
                    <a:pt x="43173" y="119961"/>
                    <a:pt x="32919" y="119070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BAFD9E22-8032-4BAE-829B-2A3CC1E80C67}"/>
                </a:ext>
              </a:extLst>
            </p:cNvPr>
            <p:cNvSpPr/>
            <p:nvPr/>
          </p:nvSpPr>
          <p:spPr>
            <a:xfrm>
              <a:off x="7955058" y="2769915"/>
              <a:ext cx="282393" cy="407222"/>
            </a:xfrm>
            <a:custGeom>
              <a:avLst/>
              <a:gdLst>
                <a:gd name="connsiteX0" fmla="*/ 260646 w 282393"/>
                <a:gd name="connsiteY0" fmla="*/ 30485 h 407222"/>
                <a:gd name="connsiteX1" fmla="*/ 278872 w 282393"/>
                <a:gd name="connsiteY1" fmla="*/ 151100 h 407222"/>
                <a:gd name="connsiteX2" fmla="*/ 268203 w 282393"/>
                <a:gd name="connsiteY2" fmla="*/ 305816 h 407222"/>
                <a:gd name="connsiteX3" fmla="*/ 166404 w 282393"/>
                <a:gd name="connsiteY3" fmla="*/ 325472 h 407222"/>
                <a:gd name="connsiteX4" fmla="*/ 184186 w 282393"/>
                <a:gd name="connsiteY4" fmla="*/ 407223 h 407222"/>
                <a:gd name="connsiteX5" fmla="*/ 0 w 282393"/>
                <a:gd name="connsiteY5" fmla="*/ 380121 h 407222"/>
                <a:gd name="connsiteX6" fmla="*/ 11410 w 282393"/>
                <a:gd name="connsiteY6" fmla="*/ 273503 h 407222"/>
                <a:gd name="connsiteX7" fmla="*/ 35118 w 282393"/>
                <a:gd name="connsiteY7" fmla="*/ 59671 h 407222"/>
                <a:gd name="connsiteX8" fmla="*/ 140621 w 282393"/>
                <a:gd name="connsiteY8" fmla="*/ 107 h 407222"/>
                <a:gd name="connsiteX9" fmla="*/ 260646 w 282393"/>
                <a:gd name="connsiteY9" fmla="*/ 30485 h 4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393" h="407222">
                  <a:moveTo>
                    <a:pt x="260646" y="30485"/>
                  </a:moveTo>
                  <a:cubicBezTo>
                    <a:pt x="292208" y="58331"/>
                    <a:pt x="280650" y="114469"/>
                    <a:pt x="278872" y="151100"/>
                  </a:cubicBezTo>
                  <a:cubicBezTo>
                    <a:pt x="276501" y="202723"/>
                    <a:pt x="272944" y="254294"/>
                    <a:pt x="268203" y="305816"/>
                  </a:cubicBezTo>
                  <a:cubicBezTo>
                    <a:pt x="265239" y="338427"/>
                    <a:pt x="180926" y="335598"/>
                    <a:pt x="166404" y="325472"/>
                  </a:cubicBezTo>
                  <a:lnTo>
                    <a:pt x="184186" y="407223"/>
                  </a:lnTo>
                  <a:lnTo>
                    <a:pt x="0" y="380121"/>
                  </a:lnTo>
                  <a:lnTo>
                    <a:pt x="11410" y="273503"/>
                  </a:lnTo>
                  <a:cubicBezTo>
                    <a:pt x="11410" y="273503"/>
                    <a:pt x="-445" y="124595"/>
                    <a:pt x="35118" y="59671"/>
                  </a:cubicBezTo>
                  <a:cubicBezTo>
                    <a:pt x="56174" y="21296"/>
                    <a:pt x="97057" y="-1779"/>
                    <a:pt x="140621" y="107"/>
                  </a:cubicBezTo>
                  <a:cubicBezTo>
                    <a:pt x="140621" y="107"/>
                    <a:pt x="229825" y="3086"/>
                    <a:pt x="260646" y="30485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5DBCCF1E-747D-4A47-9164-9B57853006B1}"/>
                </a:ext>
              </a:extLst>
            </p:cNvPr>
            <p:cNvSpPr/>
            <p:nvPr/>
          </p:nvSpPr>
          <p:spPr>
            <a:xfrm>
              <a:off x="7947750" y="2762555"/>
              <a:ext cx="297210" cy="422027"/>
            </a:xfrm>
            <a:custGeom>
              <a:avLst/>
              <a:gdLst>
                <a:gd name="connsiteX0" fmla="*/ 191494 w 297210"/>
                <a:gd name="connsiteY0" fmla="*/ 422028 h 422027"/>
                <a:gd name="connsiteX1" fmla="*/ 190456 w 297210"/>
                <a:gd name="connsiteY1" fmla="*/ 422028 h 422027"/>
                <a:gd name="connsiteX2" fmla="*/ 6271 w 297210"/>
                <a:gd name="connsiteY2" fmla="*/ 394927 h 422027"/>
                <a:gd name="connsiteX3" fmla="*/ 47 w 297210"/>
                <a:gd name="connsiteY3" fmla="*/ 386737 h 422027"/>
                <a:gd name="connsiteX4" fmla="*/ 11309 w 297210"/>
                <a:gd name="connsiteY4" fmla="*/ 280118 h 422027"/>
                <a:gd name="connsiteX5" fmla="*/ 35906 w 297210"/>
                <a:gd name="connsiteY5" fmla="*/ 63457 h 422027"/>
                <a:gd name="connsiteX6" fmla="*/ 148522 w 297210"/>
                <a:gd name="connsiteY6" fmla="*/ 171 h 422027"/>
                <a:gd name="connsiteX7" fmla="*/ 272843 w 297210"/>
                <a:gd name="connsiteY7" fmla="*/ 32186 h 422027"/>
                <a:gd name="connsiteX8" fmla="*/ 295070 w 297210"/>
                <a:gd name="connsiteY8" fmla="*/ 139102 h 422027"/>
                <a:gd name="connsiteX9" fmla="*/ 293588 w 297210"/>
                <a:gd name="connsiteY9" fmla="*/ 158907 h 422027"/>
                <a:gd name="connsiteX10" fmla="*/ 282920 w 297210"/>
                <a:gd name="connsiteY10" fmla="*/ 313772 h 422027"/>
                <a:gd name="connsiteX11" fmla="*/ 262471 w 297210"/>
                <a:gd name="connsiteY11" fmla="*/ 338639 h 422027"/>
                <a:gd name="connsiteX12" fmla="*/ 183788 w 297210"/>
                <a:gd name="connsiteY12" fmla="*/ 344298 h 422027"/>
                <a:gd name="connsiteX13" fmla="*/ 198606 w 297210"/>
                <a:gd name="connsiteY13" fmla="*/ 413093 h 422027"/>
                <a:gd name="connsiteX14" fmla="*/ 196828 w 297210"/>
                <a:gd name="connsiteY14" fmla="*/ 419645 h 422027"/>
                <a:gd name="connsiteX15" fmla="*/ 191494 w 297210"/>
                <a:gd name="connsiteY15" fmla="*/ 422028 h 422027"/>
                <a:gd name="connsiteX16" fmla="*/ 15458 w 297210"/>
                <a:gd name="connsiteY16" fmla="*/ 381227 h 422027"/>
                <a:gd name="connsiteX17" fmla="*/ 182010 w 297210"/>
                <a:gd name="connsiteY17" fmla="*/ 405648 h 422027"/>
                <a:gd name="connsiteX18" fmla="*/ 167192 w 297210"/>
                <a:gd name="connsiteY18" fmla="*/ 334470 h 422027"/>
                <a:gd name="connsiteX19" fmla="*/ 170304 w 297210"/>
                <a:gd name="connsiteY19" fmla="*/ 326727 h 422027"/>
                <a:gd name="connsiteX20" fmla="*/ 178750 w 297210"/>
                <a:gd name="connsiteY20" fmla="*/ 326727 h 422027"/>
                <a:gd name="connsiteX21" fmla="*/ 256988 w 297210"/>
                <a:gd name="connsiteY21" fmla="*/ 325089 h 422027"/>
                <a:gd name="connsiteX22" fmla="*/ 268843 w 297210"/>
                <a:gd name="connsiteY22" fmla="*/ 312282 h 422027"/>
                <a:gd name="connsiteX23" fmla="*/ 279512 w 297210"/>
                <a:gd name="connsiteY23" fmla="*/ 158013 h 422027"/>
                <a:gd name="connsiteX24" fmla="*/ 280993 w 297210"/>
                <a:gd name="connsiteY24" fmla="*/ 137762 h 422027"/>
                <a:gd name="connsiteX25" fmla="*/ 263805 w 297210"/>
                <a:gd name="connsiteY25" fmla="*/ 43205 h 422027"/>
                <a:gd name="connsiteX26" fmla="*/ 263805 w 297210"/>
                <a:gd name="connsiteY26" fmla="*/ 43205 h 422027"/>
                <a:gd name="connsiteX27" fmla="*/ 148522 w 297210"/>
                <a:gd name="connsiteY27" fmla="*/ 14913 h 422027"/>
                <a:gd name="connsiteX28" fmla="*/ 49687 w 297210"/>
                <a:gd name="connsiteY28" fmla="*/ 70455 h 422027"/>
                <a:gd name="connsiteX29" fmla="*/ 26867 w 297210"/>
                <a:gd name="connsiteY29" fmla="*/ 280118 h 4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7210" h="422027">
                  <a:moveTo>
                    <a:pt x="191494" y="422028"/>
                  </a:moveTo>
                  <a:lnTo>
                    <a:pt x="190456" y="422028"/>
                  </a:lnTo>
                  <a:lnTo>
                    <a:pt x="6271" y="394927"/>
                  </a:lnTo>
                  <a:cubicBezTo>
                    <a:pt x="2344" y="394316"/>
                    <a:pt x="-397" y="390698"/>
                    <a:pt x="47" y="386737"/>
                  </a:cubicBezTo>
                  <a:lnTo>
                    <a:pt x="11309" y="280118"/>
                  </a:lnTo>
                  <a:cubicBezTo>
                    <a:pt x="11309" y="275353"/>
                    <a:pt x="-249" y="130019"/>
                    <a:pt x="35906" y="63457"/>
                  </a:cubicBezTo>
                  <a:cubicBezTo>
                    <a:pt x="58178" y="22315"/>
                    <a:pt x="101979" y="-2306"/>
                    <a:pt x="148522" y="171"/>
                  </a:cubicBezTo>
                  <a:cubicBezTo>
                    <a:pt x="151930" y="171"/>
                    <a:pt x="240541" y="3447"/>
                    <a:pt x="272843" y="32186"/>
                  </a:cubicBezTo>
                  <a:cubicBezTo>
                    <a:pt x="302479" y="57947"/>
                    <a:pt x="298034" y="102917"/>
                    <a:pt x="295070" y="139102"/>
                  </a:cubicBezTo>
                  <a:cubicBezTo>
                    <a:pt x="295070" y="146101"/>
                    <a:pt x="293885" y="152802"/>
                    <a:pt x="293588" y="158907"/>
                  </a:cubicBezTo>
                  <a:cubicBezTo>
                    <a:pt x="291218" y="210429"/>
                    <a:pt x="287661" y="263143"/>
                    <a:pt x="282920" y="313772"/>
                  </a:cubicBezTo>
                  <a:cubicBezTo>
                    <a:pt x="281542" y="325375"/>
                    <a:pt x="273555" y="335098"/>
                    <a:pt x="262471" y="338639"/>
                  </a:cubicBezTo>
                  <a:cubicBezTo>
                    <a:pt x="237266" y="347808"/>
                    <a:pt x="210031" y="349767"/>
                    <a:pt x="183788" y="344298"/>
                  </a:cubicBezTo>
                  <a:lnTo>
                    <a:pt x="198606" y="413093"/>
                  </a:lnTo>
                  <a:cubicBezTo>
                    <a:pt x="199095" y="415431"/>
                    <a:pt x="198428" y="417873"/>
                    <a:pt x="196828" y="419645"/>
                  </a:cubicBezTo>
                  <a:cubicBezTo>
                    <a:pt x="195465" y="421149"/>
                    <a:pt x="193524" y="422013"/>
                    <a:pt x="191494" y="422028"/>
                  </a:cubicBezTo>
                  <a:close/>
                  <a:moveTo>
                    <a:pt x="15458" y="381227"/>
                  </a:moveTo>
                  <a:lnTo>
                    <a:pt x="182010" y="405648"/>
                  </a:lnTo>
                  <a:lnTo>
                    <a:pt x="167192" y="334470"/>
                  </a:lnTo>
                  <a:cubicBezTo>
                    <a:pt x="166511" y="331489"/>
                    <a:pt x="167755" y="328397"/>
                    <a:pt x="170304" y="326727"/>
                  </a:cubicBezTo>
                  <a:cubicBezTo>
                    <a:pt x="172838" y="324956"/>
                    <a:pt x="176216" y="324956"/>
                    <a:pt x="178750" y="326727"/>
                  </a:cubicBezTo>
                  <a:cubicBezTo>
                    <a:pt x="204326" y="334647"/>
                    <a:pt x="231768" y="334074"/>
                    <a:pt x="256988" y="325089"/>
                  </a:cubicBezTo>
                  <a:cubicBezTo>
                    <a:pt x="264397" y="321664"/>
                    <a:pt x="268398" y="317345"/>
                    <a:pt x="268843" y="312282"/>
                  </a:cubicBezTo>
                  <a:cubicBezTo>
                    <a:pt x="273584" y="261207"/>
                    <a:pt x="277141" y="209387"/>
                    <a:pt x="279512" y="158013"/>
                  </a:cubicBezTo>
                  <a:cubicBezTo>
                    <a:pt x="279512" y="151759"/>
                    <a:pt x="280401" y="144910"/>
                    <a:pt x="280993" y="137762"/>
                  </a:cubicBezTo>
                  <a:cubicBezTo>
                    <a:pt x="283809" y="104853"/>
                    <a:pt x="287217" y="63308"/>
                    <a:pt x="263805" y="43205"/>
                  </a:cubicBezTo>
                  <a:lnTo>
                    <a:pt x="263805" y="43205"/>
                  </a:lnTo>
                  <a:cubicBezTo>
                    <a:pt x="235354" y="18040"/>
                    <a:pt x="149263" y="14913"/>
                    <a:pt x="148522" y="14913"/>
                  </a:cubicBezTo>
                  <a:cubicBezTo>
                    <a:pt x="107699" y="12807"/>
                    <a:pt x="69276" y="34396"/>
                    <a:pt x="49687" y="70455"/>
                  </a:cubicBezTo>
                  <a:cubicBezTo>
                    <a:pt x="15606" y="133146"/>
                    <a:pt x="26719" y="278927"/>
                    <a:pt x="26867" y="280118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23DC6681-CB1F-4183-A422-53CA24480993}"/>
                </a:ext>
              </a:extLst>
            </p:cNvPr>
            <p:cNvSpPr/>
            <p:nvPr/>
          </p:nvSpPr>
          <p:spPr>
            <a:xfrm>
              <a:off x="7918903" y="3118766"/>
              <a:ext cx="256348" cy="94609"/>
            </a:xfrm>
            <a:custGeom>
              <a:avLst/>
              <a:gdLst>
                <a:gd name="connsiteX0" fmla="*/ 0 w 256348"/>
                <a:gd name="connsiteY0" fmla="*/ 56436 h 94609"/>
                <a:gd name="connsiteX1" fmla="*/ 17337 w 256348"/>
                <a:gd name="connsiteY1" fmla="*/ 0 h 94609"/>
                <a:gd name="connsiteX2" fmla="*/ 243457 w 256348"/>
                <a:gd name="connsiteY2" fmla="*/ 21889 h 94609"/>
                <a:gd name="connsiteX3" fmla="*/ 256349 w 256348"/>
                <a:gd name="connsiteY3" fmla="*/ 73710 h 94609"/>
                <a:gd name="connsiteX4" fmla="*/ 0 w 256348"/>
                <a:gd name="connsiteY4" fmla="*/ 56436 h 9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8" h="94609">
                  <a:moveTo>
                    <a:pt x="0" y="56436"/>
                  </a:moveTo>
                  <a:lnTo>
                    <a:pt x="17337" y="0"/>
                  </a:lnTo>
                  <a:lnTo>
                    <a:pt x="243457" y="21889"/>
                  </a:lnTo>
                  <a:lnTo>
                    <a:pt x="256349" y="73710"/>
                  </a:lnTo>
                  <a:cubicBezTo>
                    <a:pt x="172628" y="106723"/>
                    <a:pt x="78594" y="100379"/>
                    <a:pt x="0" y="56436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9687BDB4-F471-427A-8DAC-D6AF6043EAB3}"/>
                </a:ext>
              </a:extLst>
            </p:cNvPr>
            <p:cNvSpPr/>
            <p:nvPr/>
          </p:nvSpPr>
          <p:spPr>
            <a:xfrm>
              <a:off x="7911597" y="3111291"/>
              <a:ext cx="271126" cy="109642"/>
            </a:xfrm>
            <a:custGeom>
              <a:avLst/>
              <a:gdLst>
                <a:gd name="connsiteX0" fmla="*/ 156076 w 271126"/>
                <a:gd name="connsiteY0" fmla="*/ 109626 h 109642"/>
                <a:gd name="connsiteX1" fmla="*/ 3897 w 271126"/>
                <a:gd name="connsiteY1" fmla="*/ 70464 h 109642"/>
                <a:gd name="connsiteX2" fmla="*/ 341 w 271126"/>
                <a:gd name="connsiteY2" fmla="*/ 61678 h 109642"/>
                <a:gd name="connsiteX3" fmla="*/ 17085 w 271126"/>
                <a:gd name="connsiteY3" fmla="*/ 5242 h 109642"/>
                <a:gd name="connsiteX4" fmla="*/ 24938 w 271126"/>
                <a:gd name="connsiteY4" fmla="*/ 30 h 109642"/>
                <a:gd name="connsiteX5" fmla="*/ 251503 w 271126"/>
                <a:gd name="connsiteY5" fmla="*/ 21622 h 109642"/>
                <a:gd name="connsiteX6" fmla="*/ 257875 w 271126"/>
                <a:gd name="connsiteY6" fmla="*/ 27131 h 109642"/>
                <a:gd name="connsiteX7" fmla="*/ 270914 w 271126"/>
                <a:gd name="connsiteY7" fmla="*/ 78951 h 109642"/>
                <a:gd name="connsiteX8" fmla="*/ 266914 w 271126"/>
                <a:gd name="connsiteY8" fmla="*/ 87439 h 109642"/>
                <a:gd name="connsiteX9" fmla="*/ 156076 w 271126"/>
                <a:gd name="connsiteY9" fmla="*/ 109626 h 109642"/>
                <a:gd name="connsiteX10" fmla="*/ 17085 w 271126"/>
                <a:gd name="connsiteY10" fmla="*/ 60189 h 109642"/>
                <a:gd name="connsiteX11" fmla="*/ 255652 w 271126"/>
                <a:gd name="connsiteY11" fmla="*/ 76867 h 109642"/>
                <a:gd name="connsiteX12" fmla="*/ 245576 w 271126"/>
                <a:gd name="connsiteY12" fmla="*/ 36364 h 109642"/>
                <a:gd name="connsiteX13" fmla="*/ 30717 w 271126"/>
                <a:gd name="connsiteY13" fmla="*/ 15368 h 10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126" h="109642">
                  <a:moveTo>
                    <a:pt x="156076" y="109626"/>
                  </a:moveTo>
                  <a:cubicBezTo>
                    <a:pt x="102910" y="109373"/>
                    <a:pt x="50633" y="95927"/>
                    <a:pt x="3897" y="70464"/>
                  </a:cubicBezTo>
                  <a:cubicBezTo>
                    <a:pt x="769" y="68766"/>
                    <a:pt x="-723" y="65088"/>
                    <a:pt x="341" y="61678"/>
                  </a:cubicBezTo>
                  <a:lnTo>
                    <a:pt x="17085" y="5242"/>
                  </a:lnTo>
                  <a:cubicBezTo>
                    <a:pt x="18182" y="1878"/>
                    <a:pt x="21427" y="-283"/>
                    <a:pt x="24938" y="30"/>
                  </a:cubicBezTo>
                  <a:lnTo>
                    <a:pt x="251503" y="21622"/>
                  </a:lnTo>
                  <a:cubicBezTo>
                    <a:pt x="254570" y="21905"/>
                    <a:pt x="257134" y="24123"/>
                    <a:pt x="257875" y="27131"/>
                  </a:cubicBezTo>
                  <a:lnTo>
                    <a:pt x="270914" y="78951"/>
                  </a:lnTo>
                  <a:cubicBezTo>
                    <a:pt x="271744" y="82376"/>
                    <a:pt x="270085" y="85920"/>
                    <a:pt x="266914" y="87439"/>
                  </a:cubicBezTo>
                  <a:cubicBezTo>
                    <a:pt x="231899" y="102494"/>
                    <a:pt x="194158" y="110043"/>
                    <a:pt x="156076" y="109626"/>
                  </a:cubicBezTo>
                  <a:close/>
                  <a:moveTo>
                    <a:pt x="17085" y="60189"/>
                  </a:moveTo>
                  <a:cubicBezTo>
                    <a:pt x="90848" y="98831"/>
                    <a:pt x="177281" y="104876"/>
                    <a:pt x="255652" y="76867"/>
                  </a:cubicBezTo>
                  <a:lnTo>
                    <a:pt x="245576" y="36364"/>
                  </a:lnTo>
                  <a:lnTo>
                    <a:pt x="30717" y="15368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E3B247BB-59F7-4AB1-B9DE-ABB14CC983AB}"/>
                </a:ext>
              </a:extLst>
            </p:cNvPr>
            <p:cNvSpPr/>
            <p:nvPr/>
          </p:nvSpPr>
          <p:spPr>
            <a:xfrm>
              <a:off x="7590948" y="2626879"/>
              <a:ext cx="666832" cy="839904"/>
            </a:xfrm>
            <a:custGeom>
              <a:avLst/>
              <a:gdLst>
                <a:gd name="connsiteX0" fmla="*/ 438644 w 666832"/>
                <a:gd name="connsiteY0" fmla="*/ 429941 h 839904"/>
                <a:gd name="connsiteX1" fmla="*/ 451091 w 666832"/>
                <a:gd name="connsiteY1" fmla="*/ 764687 h 839904"/>
                <a:gd name="connsiteX2" fmla="*/ 167181 w 666832"/>
                <a:gd name="connsiteY2" fmla="*/ 837205 h 839904"/>
                <a:gd name="connsiteX3" fmla="*/ 19003 w 666832"/>
                <a:gd name="connsiteY3" fmla="*/ 598952 h 839904"/>
                <a:gd name="connsiteX4" fmla="*/ 132359 w 666832"/>
                <a:gd name="connsiteY4" fmla="*/ 425772 h 839904"/>
                <a:gd name="connsiteX5" fmla="*/ 218896 w 666832"/>
                <a:gd name="connsiteY5" fmla="*/ 265546 h 839904"/>
                <a:gd name="connsiteX6" fmla="*/ 279352 w 666832"/>
                <a:gd name="connsiteY6" fmla="*/ 116638 h 839904"/>
                <a:gd name="connsiteX7" fmla="*/ 549333 w 666832"/>
                <a:gd name="connsiteY7" fmla="*/ 10913 h 839904"/>
                <a:gd name="connsiteX8" fmla="*/ 663430 w 666832"/>
                <a:gd name="connsiteY8" fmla="*/ 141804 h 839904"/>
                <a:gd name="connsiteX9" fmla="*/ 625349 w 666832"/>
                <a:gd name="connsiteY9" fmla="*/ 172925 h 839904"/>
                <a:gd name="connsiteX10" fmla="*/ 580154 w 666832"/>
                <a:gd name="connsiteY10" fmla="*/ 234127 h 839904"/>
                <a:gd name="connsiteX11" fmla="*/ 506510 w 666832"/>
                <a:gd name="connsiteY11" fmla="*/ 282671 h 839904"/>
                <a:gd name="connsiteX12" fmla="*/ 462056 w 666832"/>
                <a:gd name="connsiteY12" fmla="*/ 322876 h 839904"/>
                <a:gd name="connsiteX13" fmla="*/ 439829 w 666832"/>
                <a:gd name="connsiteY13" fmla="*/ 395692 h 839904"/>
                <a:gd name="connsiteX14" fmla="*/ 438644 w 666832"/>
                <a:gd name="connsiteY14" fmla="*/ 429941 h 8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832" h="839904">
                  <a:moveTo>
                    <a:pt x="438644" y="429941"/>
                  </a:moveTo>
                  <a:cubicBezTo>
                    <a:pt x="438644" y="517648"/>
                    <a:pt x="526366" y="694998"/>
                    <a:pt x="451091" y="764687"/>
                  </a:cubicBezTo>
                  <a:cubicBezTo>
                    <a:pt x="380410" y="830206"/>
                    <a:pt x="258459" y="847331"/>
                    <a:pt x="167181" y="837205"/>
                  </a:cubicBezTo>
                  <a:cubicBezTo>
                    <a:pt x="33821" y="822314"/>
                    <a:pt x="-36268" y="729545"/>
                    <a:pt x="19003" y="598952"/>
                  </a:cubicBezTo>
                  <a:cubicBezTo>
                    <a:pt x="45823" y="535219"/>
                    <a:pt x="93092" y="482655"/>
                    <a:pt x="132359" y="425772"/>
                  </a:cubicBezTo>
                  <a:cubicBezTo>
                    <a:pt x="166919" y="375686"/>
                    <a:pt x="195935" y="321959"/>
                    <a:pt x="218896" y="265546"/>
                  </a:cubicBezTo>
                  <a:cubicBezTo>
                    <a:pt x="238455" y="217747"/>
                    <a:pt x="252976" y="161311"/>
                    <a:pt x="279352" y="116638"/>
                  </a:cubicBezTo>
                  <a:cubicBezTo>
                    <a:pt x="337735" y="17763"/>
                    <a:pt x="440867" y="-20953"/>
                    <a:pt x="549333" y="10913"/>
                  </a:cubicBezTo>
                  <a:cubicBezTo>
                    <a:pt x="595861" y="24613"/>
                    <a:pt x="685361" y="80900"/>
                    <a:pt x="663430" y="141804"/>
                  </a:cubicBezTo>
                  <a:cubicBezTo>
                    <a:pt x="658096" y="156694"/>
                    <a:pt x="639870" y="179180"/>
                    <a:pt x="625349" y="172925"/>
                  </a:cubicBezTo>
                  <a:cubicBezTo>
                    <a:pt x="621200" y="201814"/>
                    <a:pt x="602677" y="215662"/>
                    <a:pt x="580154" y="234127"/>
                  </a:cubicBezTo>
                  <a:cubicBezTo>
                    <a:pt x="556505" y="251650"/>
                    <a:pt x="531922" y="267856"/>
                    <a:pt x="506510" y="282671"/>
                  </a:cubicBezTo>
                  <a:cubicBezTo>
                    <a:pt x="489217" y="293014"/>
                    <a:pt x="474103" y="306675"/>
                    <a:pt x="462056" y="322876"/>
                  </a:cubicBezTo>
                  <a:cubicBezTo>
                    <a:pt x="448868" y="344973"/>
                    <a:pt x="441237" y="369967"/>
                    <a:pt x="439829" y="395692"/>
                  </a:cubicBezTo>
                  <a:cubicBezTo>
                    <a:pt x="438777" y="407076"/>
                    <a:pt x="438377" y="418511"/>
                    <a:pt x="438644" y="42994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11ACB8E1-5A7B-467C-A121-3A5EB36F9E7C}"/>
                </a:ext>
              </a:extLst>
            </p:cNvPr>
            <p:cNvSpPr/>
            <p:nvPr/>
          </p:nvSpPr>
          <p:spPr>
            <a:xfrm>
              <a:off x="7582701" y="2619080"/>
              <a:ext cx="682320" cy="855129"/>
            </a:xfrm>
            <a:custGeom>
              <a:avLst/>
              <a:gdLst>
                <a:gd name="connsiteX0" fmla="*/ 224475 w 682320"/>
                <a:gd name="connsiteY0" fmla="*/ 855130 h 855129"/>
                <a:gd name="connsiteX1" fmla="*/ 174687 w 682320"/>
                <a:gd name="connsiteY1" fmla="*/ 852450 h 855129"/>
                <a:gd name="connsiteX2" fmla="*/ 20285 w 682320"/>
                <a:gd name="connsiteY2" fmla="*/ 767274 h 855129"/>
                <a:gd name="connsiteX3" fmla="*/ 20285 w 682320"/>
                <a:gd name="connsiteY3" fmla="*/ 603475 h 855129"/>
                <a:gd name="connsiteX4" fmla="*/ 101042 w 682320"/>
                <a:gd name="connsiteY4" fmla="*/ 474669 h 855129"/>
                <a:gd name="connsiteX5" fmla="*/ 134382 w 682320"/>
                <a:gd name="connsiteY5" fmla="*/ 428955 h 855129"/>
                <a:gd name="connsiteX6" fmla="*/ 220178 w 682320"/>
                <a:gd name="connsiteY6" fmla="*/ 270069 h 855129"/>
                <a:gd name="connsiteX7" fmla="*/ 238403 w 682320"/>
                <a:gd name="connsiteY7" fmla="*/ 220781 h 855129"/>
                <a:gd name="connsiteX8" fmla="*/ 281079 w 682320"/>
                <a:gd name="connsiteY8" fmla="*/ 120863 h 855129"/>
                <a:gd name="connsiteX9" fmla="*/ 559506 w 682320"/>
                <a:gd name="connsiteY9" fmla="*/ 11862 h 855129"/>
                <a:gd name="connsiteX10" fmla="*/ 674048 w 682320"/>
                <a:gd name="connsiteY10" fmla="*/ 97782 h 855129"/>
                <a:gd name="connsiteX11" fmla="*/ 678493 w 682320"/>
                <a:gd name="connsiteY11" fmla="*/ 152432 h 855129"/>
                <a:gd name="connsiteX12" fmla="*/ 648857 w 682320"/>
                <a:gd name="connsiteY12" fmla="*/ 187276 h 855129"/>
                <a:gd name="connsiteX13" fmla="*/ 639374 w 682320"/>
                <a:gd name="connsiteY13" fmla="*/ 189510 h 855129"/>
                <a:gd name="connsiteX14" fmla="*/ 595958 w 682320"/>
                <a:gd name="connsiteY14" fmla="*/ 245500 h 855129"/>
                <a:gd name="connsiteX15" fmla="*/ 592846 w 682320"/>
                <a:gd name="connsiteY15" fmla="*/ 248031 h 855129"/>
                <a:gd name="connsiteX16" fmla="*/ 544095 w 682320"/>
                <a:gd name="connsiteY16" fmla="*/ 280940 h 855129"/>
                <a:gd name="connsiteX17" fmla="*/ 519349 w 682320"/>
                <a:gd name="connsiteY17" fmla="*/ 295831 h 855129"/>
                <a:gd name="connsiteX18" fmla="*/ 476822 w 682320"/>
                <a:gd name="connsiteY18" fmla="*/ 335142 h 855129"/>
                <a:gd name="connsiteX19" fmla="*/ 455929 w 682320"/>
                <a:gd name="connsiteY19" fmla="*/ 404534 h 855129"/>
                <a:gd name="connsiteX20" fmla="*/ 454299 w 682320"/>
                <a:gd name="connsiteY20" fmla="*/ 438038 h 855129"/>
                <a:gd name="connsiteX21" fmla="*/ 454299 w 682320"/>
                <a:gd name="connsiteY21" fmla="*/ 438038 h 855129"/>
                <a:gd name="connsiteX22" fmla="*/ 473266 w 682320"/>
                <a:gd name="connsiteY22" fmla="*/ 543465 h 855129"/>
                <a:gd name="connsiteX23" fmla="*/ 464375 w 682320"/>
                <a:gd name="connsiteY23" fmla="*/ 778144 h 855129"/>
                <a:gd name="connsiteX24" fmla="*/ 224475 w 682320"/>
                <a:gd name="connsiteY24" fmla="*/ 855130 h 855129"/>
                <a:gd name="connsiteX25" fmla="*/ 484379 w 682320"/>
                <a:gd name="connsiteY25" fmla="*/ 15883 h 855129"/>
                <a:gd name="connsiteX26" fmla="*/ 293378 w 682320"/>
                <a:gd name="connsiteY26" fmla="*/ 128755 h 855129"/>
                <a:gd name="connsiteX27" fmla="*/ 251888 w 682320"/>
                <a:gd name="connsiteY27" fmla="*/ 226141 h 855129"/>
                <a:gd name="connsiteX28" fmla="*/ 233365 w 682320"/>
                <a:gd name="connsiteY28" fmla="*/ 275579 h 855129"/>
                <a:gd name="connsiteX29" fmla="*/ 146088 w 682320"/>
                <a:gd name="connsiteY29" fmla="*/ 437293 h 855129"/>
                <a:gd name="connsiteX30" fmla="*/ 112304 w 682320"/>
                <a:gd name="connsiteY30" fmla="*/ 483455 h 855129"/>
                <a:gd name="connsiteX31" fmla="*/ 33473 w 682320"/>
                <a:gd name="connsiteY31" fmla="*/ 609134 h 855129"/>
                <a:gd name="connsiteX32" fmla="*/ 33473 w 682320"/>
                <a:gd name="connsiteY32" fmla="*/ 759233 h 855129"/>
                <a:gd name="connsiteX33" fmla="*/ 176613 w 682320"/>
                <a:gd name="connsiteY33" fmla="*/ 837261 h 855129"/>
                <a:gd name="connsiteX34" fmla="*/ 454744 w 682320"/>
                <a:gd name="connsiteY34" fmla="*/ 766530 h 855129"/>
                <a:gd name="connsiteX35" fmla="*/ 459337 w 682320"/>
                <a:gd name="connsiteY35" fmla="*/ 546294 h 855129"/>
                <a:gd name="connsiteX36" fmla="*/ 439926 w 682320"/>
                <a:gd name="connsiteY36" fmla="*/ 437293 h 855129"/>
                <a:gd name="connsiteX37" fmla="*/ 439926 w 682320"/>
                <a:gd name="connsiteY37" fmla="*/ 437293 h 855129"/>
                <a:gd name="connsiteX38" fmla="*/ 441704 w 682320"/>
                <a:gd name="connsiteY38" fmla="*/ 402300 h 855129"/>
                <a:gd name="connsiteX39" fmla="*/ 464524 w 682320"/>
                <a:gd name="connsiteY39" fmla="*/ 326506 h 855129"/>
                <a:gd name="connsiteX40" fmla="*/ 510607 w 682320"/>
                <a:gd name="connsiteY40" fmla="*/ 284365 h 855129"/>
                <a:gd name="connsiteX41" fmla="*/ 535797 w 682320"/>
                <a:gd name="connsiteY41" fmla="*/ 268580 h 855129"/>
                <a:gd name="connsiteX42" fmla="*/ 583066 w 682320"/>
                <a:gd name="connsiteY42" fmla="*/ 236714 h 855129"/>
                <a:gd name="connsiteX43" fmla="*/ 586178 w 682320"/>
                <a:gd name="connsiteY43" fmla="*/ 234331 h 855129"/>
                <a:gd name="connsiteX44" fmla="*/ 625742 w 682320"/>
                <a:gd name="connsiteY44" fmla="*/ 180129 h 855129"/>
                <a:gd name="connsiteX45" fmla="*/ 634232 w 682320"/>
                <a:gd name="connsiteY45" fmla="*/ 173967 h 855129"/>
                <a:gd name="connsiteX46" fmla="*/ 635966 w 682320"/>
                <a:gd name="connsiteY46" fmla="*/ 174470 h 855129"/>
                <a:gd name="connsiteX47" fmla="*/ 642486 w 682320"/>
                <a:gd name="connsiteY47" fmla="*/ 174470 h 855129"/>
                <a:gd name="connsiteX48" fmla="*/ 664120 w 682320"/>
                <a:gd name="connsiteY48" fmla="*/ 148262 h 855129"/>
                <a:gd name="connsiteX49" fmla="*/ 660415 w 682320"/>
                <a:gd name="connsiteY49" fmla="*/ 105377 h 855129"/>
                <a:gd name="connsiteX50" fmla="*/ 554912 w 682320"/>
                <a:gd name="connsiteY50" fmla="*/ 27051 h 855129"/>
                <a:gd name="connsiteX51" fmla="*/ 484379 w 682320"/>
                <a:gd name="connsiteY51" fmla="*/ 15883 h 85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82320" h="855129">
                  <a:moveTo>
                    <a:pt x="224475" y="855130"/>
                  </a:moveTo>
                  <a:cubicBezTo>
                    <a:pt x="207843" y="855115"/>
                    <a:pt x="191225" y="854222"/>
                    <a:pt x="174687" y="852450"/>
                  </a:cubicBezTo>
                  <a:cubicBezTo>
                    <a:pt x="102672" y="844706"/>
                    <a:pt x="47994" y="814329"/>
                    <a:pt x="20285" y="767274"/>
                  </a:cubicBezTo>
                  <a:cubicBezTo>
                    <a:pt x="-7424" y="720219"/>
                    <a:pt x="-6091" y="665868"/>
                    <a:pt x="20285" y="603475"/>
                  </a:cubicBezTo>
                  <a:cubicBezTo>
                    <a:pt x="41873" y="557388"/>
                    <a:pt x="68994" y="514130"/>
                    <a:pt x="101042" y="474669"/>
                  </a:cubicBezTo>
                  <a:cubicBezTo>
                    <a:pt x="112304" y="459779"/>
                    <a:pt x="123565" y="444888"/>
                    <a:pt x="134382" y="428955"/>
                  </a:cubicBezTo>
                  <a:cubicBezTo>
                    <a:pt x="168592" y="379253"/>
                    <a:pt x="197357" y="325982"/>
                    <a:pt x="220178" y="270069"/>
                  </a:cubicBezTo>
                  <a:cubicBezTo>
                    <a:pt x="226549" y="254285"/>
                    <a:pt x="232328" y="238054"/>
                    <a:pt x="238403" y="220781"/>
                  </a:cubicBezTo>
                  <a:cubicBezTo>
                    <a:pt x="249458" y="186195"/>
                    <a:pt x="263746" y="152740"/>
                    <a:pt x="281079" y="120863"/>
                  </a:cubicBezTo>
                  <a:cubicBezTo>
                    <a:pt x="335949" y="22235"/>
                    <a:pt x="452699" y="-23469"/>
                    <a:pt x="559506" y="11862"/>
                  </a:cubicBezTo>
                  <a:cubicBezTo>
                    <a:pt x="594180" y="21988"/>
                    <a:pt x="652710" y="55493"/>
                    <a:pt x="674048" y="97782"/>
                  </a:cubicBezTo>
                  <a:cubicBezTo>
                    <a:pt x="683235" y="114523"/>
                    <a:pt x="684850" y="134414"/>
                    <a:pt x="678493" y="152432"/>
                  </a:cubicBezTo>
                  <a:cubicBezTo>
                    <a:pt x="673114" y="167254"/>
                    <a:pt x="662593" y="179625"/>
                    <a:pt x="648857" y="187276"/>
                  </a:cubicBezTo>
                  <a:cubicBezTo>
                    <a:pt x="645849" y="188563"/>
                    <a:pt x="642634" y="189319"/>
                    <a:pt x="639374" y="189510"/>
                  </a:cubicBezTo>
                  <a:cubicBezTo>
                    <a:pt x="633150" y="215122"/>
                    <a:pt x="615814" y="229269"/>
                    <a:pt x="595958" y="245500"/>
                  </a:cubicBezTo>
                  <a:lnTo>
                    <a:pt x="592846" y="248031"/>
                  </a:lnTo>
                  <a:cubicBezTo>
                    <a:pt x="577421" y="260186"/>
                    <a:pt x="561121" y="271185"/>
                    <a:pt x="544095" y="280940"/>
                  </a:cubicBezTo>
                  <a:cubicBezTo>
                    <a:pt x="535797" y="286003"/>
                    <a:pt x="527499" y="291065"/>
                    <a:pt x="519349" y="295831"/>
                  </a:cubicBezTo>
                  <a:cubicBezTo>
                    <a:pt x="502768" y="306034"/>
                    <a:pt x="488321" y="319386"/>
                    <a:pt x="476822" y="335142"/>
                  </a:cubicBezTo>
                  <a:cubicBezTo>
                    <a:pt x="464420" y="356253"/>
                    <a:pt x="457248" y="380053"/>
                    <a:pt x="455929" y="404534"/>
                  </a:cubicBezTo>
                  <a:cubicBezTo>
                    <a:pt x="454699" y="415657"/>
                    <a:pt x="454151" y="426847"/>
                    <a:pt x="454299" y="438038"/>
                  </a:cubicBezTo>
                  <a:lnTo>
                    <a:pt x="454299" y="438038"/>
                  </a:lnTo>
                  <a:cubicBezTo>
                    <a:pt x="456907" y="473754"/>
                    <a:pt x="463264" y="509091"/>
                    <a:pt x="473266" y="543465"/>
                  </a:cubicBezTo>
                  <a:cubicBezTo>
                    <a:pt x="494456" y="629981"/>
                    <a:pt x="517720" y="728111"/>
                    <a:pt x="464375" y="778144"/>
                  </a:cubicBezTo>
                  <a:cubicBezTo>
                    <a:pt x="402289" y="835474"/>
                    <a:pt x="305084" y="855130"/>
                    <a:pt x="224475" y="855130"/>
                  </a:cubicBezTo>
                  <a:close/>
                  <a:moveTo>
                    <a:pt x="484379" y="15883"/>
                  </a:moveTo>
                  <a:cubicBezTo>
                    <a:pt x="405060" y="15947"/>
                    <a:pt x="331993" y="59130"/>
                    <a:pt x="293378" y="128755"/>
                  </a:cubicBezTo>
                  <a:cubicBezTo>
                    <a:pt x="276582" y="159858"/>
                    <a:pt x="262691" y="192460"/>
                    <a:pt x="251888" y="226141"/>
                  </a:cubicBezTo>
                  <a:cubicBezTo>
                    <a:pt x="246109" y="242819"/>
                    <a:pt x="239885" y="260688"/>
                    <a:pt x="233365" y="275579"/>
                  </a:cubicBezTo>
                  <a:cubicBezTo>
                    <a:pt x="210258" y="332535"/>
                    <a:pt x="180990" y="386766"/>
                    <a:pt x="146088" y="437293"/>
                  </a:cubicBezTo>
                  <a:cubicBezTo>
                    <a:pt x="135271" y="452184"/>
                    <a:pt x="123862" y="468266"/>
                    <a:pt x="112304" y="483455"/>
                  </a:cubicBezTo>
                  <a:cubicBezTo>
                    <a:pt x="81093" y="522007"/>
                    <a:pt x="54625" y="564208"/>
                    <a:pt x="33473" y="609134"/>
                  </a:cubicBezTo>
                  <a:cubicBezTo>
                    <a:pt x="9468" y="666612"/>
                    <a:pt x="9320" y="718581"/>
                    <a:pt x="33473" y="759233"/>
                  </a:cubicBezTo>
                  <a:cubicBezTo>
                    <a:pt x="58663" y="802268"/>
                    <a:pt x="109488" y="829965"/>
                    <a:pt x="176613" y="837261"/>
                  </a:cubicBezTo>
                  <a:cubicBezTo>
                    <a:pt x="260037" y="846344"/>
                    <a:pt x="382877" y="833240"/>
                    <a:pt x="454744" y="766530"/>
                  </a:cubicBezTo>
                  <a:cubicBezTo>
                    <a:pt x="502309" y="721857"/>
                    <a:pt x="479490" y="628789"/>
                    <a:pt x="459337" y="546294"/>
                  </a:cubicBezTo>
                  <a:cubicBezTo>
                    <a:pt x="448965" y="510774"/>
                    <a:pt x="442460" y="474226"/>
                    <a:pt x="439926" y="437293"/>
                  </a:cubicBezTo>
                  <a:lnTo>
                    <a:pt x="439926" y="437293"/>
                  </a:lnTo>
                  <a:cubicBezTo>
                    <a:pt x="439763" y="425603"/>
                    <a:pt x="440356" y="413913"/>
                    <a:pt x="441704" y="402300"/>
                  </a:cubicBezTo>
                  <a:cubicBezTo>
                    <a:pt x="443023" y="375540"/>
                    <a:pt x="450862" y="349515"/>
                    <a:pt x="464524" y="326506"/>
                  </a:cubicBezTo>
                  <a:cubicBezTo>
                    <a:pt x="476926" y="309509"/>
                    <a:pt x="492603" y="295181"/>
                    <a:pt x="510607" y="284365"/>
                  </a:cubicBezTo>
                  <a:cubicBezTo>
                    <a:pt x="518905" y="278855"/>
                    <a:pt x="527351" y="273643"/>
                    <a:pt x="535797" y="268580"/>
                  </a:cubicBezTo>
                  <a:cubicBezTo>
                    <a:pt x="552275" y="259090"/>
                    <a:pt x="568071" y="248442"/>
                    <a:pt x="583066" y="236714"/>
                  </a:cubicBezTo>
                  <a:lnTo>
                    <a:pt x="586178" y="234331"/>
                  </a:lnTo>
                  <a:cubicBezTo>
                    <a:pt x="607071" y="217207"/>
                    <a:pt x="622037" y="204550"/>
                    <a:pt x="625742" y="180129"/>
                  </a:cubicBezTo>
                  <a:cubicBezTo>
                    <a:pt x="626394" y="176070"/>
                    <a:pt x="630202" y="173310"/>
                    <a:pt x="634232" y="173967"/>
                  </a:cubicBezTo>
                  <a:cubicBezTo>
                    <a:pt x="634825" y="174064"/>
                    <a:pt x="635418" y="174232"/>
                    <a:pt x="635966" y="174470"/>
                  </a:cubicBezTo>
                  <a:cubicBezTo>
                    <a:pt x="638055" y="175331"/>
                    <a:pt x="640396" y="175331"/>
                    <a:pt x="642486" y="174470"/>
                  </a:cubicBezTo>
                  <a:cubicBezTo>
                    <a:pt x="652488" y="168498"/>
                    <a:pt x="660119" y="159240"/>
                    <a:pt x="664120" y="148262"/>
                  </a:cubicBezTo>
                  <a:cubicBezTo>
                    <a:pt x="669099" y="134098"/>
                    <a:pt x="667735" y="118467"/>
                    <a:pt x="660415" y="105377"/>
                  </a:cubicBezTo>
                  <a:cubicBezTo>
                    <a:pt x="641300" y="67405"/>
                    <a:pt x="586326" y="36134"/>
                    <a:pt x="554912" y="27051"/>
                  </a:cubicBezTo>
                  <a:cubicBezTo>
                    <a:pt x="532048" y="19982"/>
                    <a:pt x="508295" y="16221"/>
                    <a:pt x="484379" y="1588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7F8FE956-EE85-411A-BD42-2525A27B4D45}"/>
                </a:ext>
              </a:extLst>
            </p:cNvPr>
            <p:cNvSpPr/>
            <p:nvPr/>
          </p:nvSpPr>
          <p:spPr>
            <a:xfrm>
              <a:off x="8163100" y="3017955"/>
              <a:ext cx="60456" cy="25495"/>
            </a:xfrm>
            <a:custGeom>
              <a:avLst/>
              <a:gdLst>
                <a:gd name="connsiteX0" fmla="*/ 60457 w 60456"/>
                <a:gd name="connsiteY0" fmla="*/ 19209 h 25495"/>
                <a:gd name="connsiteX1" fmla="*/ 0 w 60456"/>
                <a:gd name="connsiteY1" fmla="*/ 0 h 2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56" h="25495">
                  <a:moveTo>
                    <a:pt x="60457" y="19209"/>
                  </a:moveTo>
                  <a:cubicBezTo>
                    <a:pt x="60457" y="19209"/>
                    <a:pt x="19708" y="42290"/>
                    <a:pt x="0" y="0"/>
                  </a:cubicBez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43D914E1-1375-4071-900E-0DDCB73CAF83}"/>
                </a:ext>
              </a:extLst>
            </p:cNvPr>
            <p:cNvSpPr/>
            <p:nvPr/>
          </p:nvSpPr>
          <p:spPr>
            <a:xfrm>
              <a:off x="8155715" y="3010534"/>
              <a:ext cx="75208" cy="40330"/>
            </a:xfrm>
            <a:custGeom>
              <a:avLst/>
              <a:gdLst>
                <a:gd name="connsiteX0" fmla="*/ 43245 w 75208"/>
                <a:gd name="connsiteY0" fmla="*/ 40329 h 40330"/>
                <a:gd name="connsiteX1" fmla="*/ 29464 w 75208"/>
                <a:gd name="connsiteY1" fmla="*/ 38245 h 40330"/>
                <a:gd name="connsiteX2" fmla="*/ 718 w 75208"/>
                <a:gd name="connsiteY2" fmla="*/ 10697 h 40330"/>
                <a:gd name="connsiteX3" fmla="*/ 4274 w 75208"/>
                <a:gd name="connsiteY3" fmla="*/ 720 h 40330"/>
                <a:gd name="connsiteX4" fmla="*/ 14202 w 75208"/>
                <a:gd name="connsiteY4" fmla="*/ 4294 h 40330"/>
                <a:gd name="connsiteX5" fmla="*/ 33761 w 75208"/>
                <a:gd name="connsiteY5" fmla="*/ 24098 h 40330"/>
                <a:gd name="connsiteX6" fmla="*/ 64138 w 75208"/>
                <a:gd name="connsiteY6" fmla="*/ 20078 h 40330"/>
                <a:gd name="connsiteX7" fmla="*/ 74199 w 75208"/>
                <a:gd name="connsiteY7" fmla="*/ 23025 h 40330"/>
                <a:gd name="connsiteX8" fmla="*/ 74214 w 75208"/>
                <a:gd name="connsiteY8" fmla="*/ 23056 h 40330"/>
                <a:gd name="connsiteX9" fmla="*/ 71725 w 75208"/>
                <a:gd name="connsiteY9" fmla="*/ 32850 h 40330"/>
                <a:gd name="connsiteX10" fmla="*/ 71399 w 75208"/>
                <a:gd name="connsiteY10" fmla="*/ 33033 h 40330"/>
                <a:gd name="connsiteX11" fmla="*/ 43245 w 75208"/>
                <a:gd name="connsiteY11" fmla="*/ 40329 h 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08" h="40330">
                  <a:moveTo>
                    <a:pt x="43245" y="40329"/>
                  </a:moveTo>
                  <a:cubicBezTo>
                    <a:pt x="38577" y="40367"/>
                    <a:pt x="33924" y="39664"/>
                    <a:pt x="29464" y="38245"/>
                  </a:cubicBezTo>
                  <a:cubicBezTo>
                    <a:pt x="16380" y="33646"/>
                    <a:pt x="5904" y="23609"/>
                    <a:pt x="718" y="10697"/>
                  </a:cubicBezTo>
                  <a:cubicBezTo>
                    <a:pt x="-1046" y="6955"/>
                    <a:pt x="555" y="2487"/>
                    <a:pt x="4274" y="720"/>
                  </a:cubicBezTo>
                  <a:cubicBezTo>
                    <a:pt x="7993" y="-1048"/>
                    <a:pt x="12438" y="552"/>
                    <a:pt x="14202" y="4294"/>
                  </a:cubicBezTo>
                  <a:cubicBezTo>
                    <a:pt x="17625" y="13386"/>
                    <a:pt x="24737" y="20586"/>
                    <a:pt x="33761" y="24098"/>
                  </a:cubicBezTo>
                  <a:cubicBezTo>
                    <a:pt x="44030" y="26499"/>
                    <a:pt x="54832" y="25071"/>
                    <a:pt x="64138" y="20078"/>
                  </a:cubicBezTo>
                  <a:cubicBezTo>
                    <a:pt x="67724" y="18100"/>
                    <a:pt x="72228" y="19420"/>
                    <a:pt x="74199" y="23025"/>
                  </a:cubicBezTo>
                  <a:cubicBezTo>
                    <a:pt x="74199" y="23035"/>
                    <a:pt x="74214" y="23046"/>
                    <a:pt x="74214" y="23056"/>
                  </a:cubicBezTo>
                  <a:cubicBezTo>
                    <a:pt x="76214" y="26451"/>
                    <a:pt x="75103" y="30837"/>
                    <a:pt x="71725" y="32850"/>
                  </a:cubicBezTo>
                  <a:cubicBezTo>
                    <a:pt x="71621" y="32914"/>
                    <a:pt x="71502" y="32975"/>
                    <a:pt x="71399" y="33033"/>
                  </a:cubicBezTo>
                  <a:cubicBezTo>
                    <a:pt x="62730" y="37692"/>
                    <a:pt x="53069" y="40194"/>
                    <a:pt x="43245" y="4032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F6F9ECCE-B4BB-4BA9-BC6F-BBED52533665}"/>
                </a:ext>
              </a:extLst>
            </p:cNvPr>
            <p:cNvSpPr/>
            <p:nvPr/>
          </p:nvSpPr>
          <p:spPr>
            <a:xfrm>
              <a:off x="8003561" y="2864070"/>
              <a:ext cx="287758" cy="70006"/>
            </a:xfrm>
            <a:custGeom>
              <a:avLst/>
              <a:gdLst>
                <a:gd name="connsiteX0" fmla="*/ 7360 w 287758"/>
                <a:gd name="connsiteY0" fmla="*/ 69901 h 70006"/>
                <a:gd name="connsiteX1" fmla="*/ 5434 w 287758"/>
                <a:gd name="connsiteY1" fmla="*/ 69901 h 70006"/>
                <a:gd name="connsiteX2" fmla="*/ 248 w 287758"/>
                <a:gd name="connsiteY2" fmla="*/ 60817 h 70006"/>
                <a:gd name="connsiteX3" fmla="*/ 17733 w 287758"/>
                <a:gd name="connsiteY3" fmla="*/ 32227 h 70006"/>
                <a:gd name="connsiteX4" fmla="*/ 279416 w 287758"/>
                <a:gd name="connsiteY4" fmla="*/ 63 h 70006"/>
                <a:gd name="connsiteX5" fmla="*/ 287714 w 287758"/>
                <a:gd name="connsiteY5" fmla="*/ 6466 h 70006"/>
                <a:gd name="connsiteX6" fmla="*/ 281194 w 287758"/>
                <a:gd name="connsiteY6" fmla="*/ 14805 h 70006"/>
                <a:gd name="connsiteX7" fmla="*/ 21289 w 287758"/>
                <a:gd name="connsiteY7" fmla="*/ 46820 h 70006"/>
                <a:gd name="connsiteX8" fmla="*/ 14621 w 287758"/>
                <a:gd name="connsiteY8" fmla="*/ 64838 h 70006"/>
                <a:gd name="connsiteX9" fmla="*/ 7360 w 287758"/>
                <a:gd name="connsiteY9" fmla="*/ 69901 h 70006"/>
                <a:gd name="connsiteX10" fmla="*/ 19066 w 287758"/>
                <a:gd name="connsiteY10" fmla="*/ 46820 h 70006"/>
                <a:gd name="connsiteX11" fmla="*/ 19066 w 287758"/>
                <a:gd name="connsiteY11" fmla="*/ 46820 h 7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758" h="70006">
                  <a:moveTo>
                    <a:pt x="7360" y="69901"/>
                  </a:moveTo>
                  <a:cubicBezTo>
                    <a:pt x="6723" y="70042"/>
                    <a:pt x="6071" y="70042"/>
                    <a:pt x="5434" y="69901"/>
                  </a:cubicBezTo>
                  <a:cubicBezTo>
                    <a:pt x="1522" y="68812"/>
                    <a:pt x="-789" y="64762"/>
                    <a:pt x="248" y="60817"/>
                  </a:cubicBezTo>
                  <a:cubicBezTo>
                    <a:pt x="8250" y="32972"/>
                    <a:pt x="14177" y="32525"/>
                    <a:pt x="17733" y="32227"/>
                  </a:cubicBezTo>
                  <a:cubicBezTo>
                    <a:pt x="21289" y="31929"/>
                    <a:pt x="191101" y="10933"/>
                    <a:pt x="279416" y="63"/>
                  </a:cubicBezTo>
                  <a:cubicBezTo>
                    <a:pt x="283461" y="-466"/>
                    <a:pt x="287180" y="2398"/>
                    <a:pt x="287714" y="6466"/>
                  </a:cubicBezTo>
                  <a:cubicBezTo>
                    <a:pt x="288158" y="10562"/>
                    <a:pt x="285254" y="14263"/>
                    <a:pt x="281194" y="14805"/>
                  </a:cubicBezTo>
                  <a:cubicBezTo>
                    <a:pt x="256300" y="17932"/>
                    <a:pt x="47072" y="44587"/>
                    <a:pt x="21289" y="46820"/>
                  </a:cubicBezTo>
                  <a:cubicBezTo>
                    <a:pt x="18444" y="52575"/>
                    <a:pt x="16207" y="58614"/>
                    <a:pt x="14621" y="64838"/>
                  </a:cubicBezTo>
                  <a:cubicBezTo>
                    <a:pt x="13540" y="67920"/>
                    <a:pt x="10606" y="69959"/>
                    <a:pt x="7360" y="69901"/>
                  </a:cubicBezTo>
                  <a:close/>
                  <a:moveTo>
                    <a:pt x="19066" y="46820"/>
                  </a:moveTo>
                  <a:lnTo>
                    <a:pt x="19066" y="46820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71D37D77-2EF1-410A-9D31-1356D1453836}"/>
                </a:ext>
              </a:extLst>
            </p:cNvPr>
            <p:cNvSpPr/>
            <p:nvPr/>
          </p:nvSpPr>
          <p:spPr>
            <a:xfrm>
              <a:off x="8036190" y="2862897"/>
              <a:ext cx="86754" cy="140762"/>
            </a:xfrm>
            <a:custGeom>
              <a:avLst/>
              <a:gdLst>
                <a:gd name="connsiteX0" fmla="*/ 86754 w 86754"/>
                <a:gd name="connsiteY0" fmla="*/ 69882 h 140762"/>
                <a:gd name="connsiteX1" fmla="*/ 73715 w 86754"/>
                <a:gd name="connsiteY1" fmla="*/ 33846 h 140762"/>
                <a:gd name="connsiteX2" fmla="*/ 55933 w 86754"/>
                <a:gd name="connsiteY2" fmla="*/ 9723 h 140762"/>
                <a:gd name="connsiteX3" fmla="*/ 28668 w 86754"/>
                <a:gd name="connsiteY3" fmla="*/ 193 h 140762"/>
                <a:gd name="connsiteX4" fmla="*/ 7775 w 86754"/>
                <a:gd name="connsiteY4" fmla="*/ 15084 h 140762"/>
                <a:gd name="connsiteX5" fmla="*/ 366 w 86754"/>
                <a:gd name="connsiteY5" fmla="*/ 40398 h 140762"/>
                <a:gd name="connsiteX6" fmla="*/ 47487 w 86754"/>
                <a:gd name="connsiteY6" fmla="*/ 140763 h 140762"/>
                <a:gd name="connsiteX7" fmla="*/ 44820 w 86754"/>
                <a:gd name="connsiteY7" fmla="*/ 137487 h 1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54" h="140762">
                  <a:moveTo>
                    <a:pt x="86754" y="69882"/>
                  </a:moveTo>
                  <a:cubicBezTo>
                    <a:pt x="85791" y="56894"/>
                    <a:pt x="81272" y="44426"/>
                    <a:pt x="73715" y="33846"/>
                  </a:cubicBezTo>
                  <a:cubicBezTo>
                    <a:pt x="69003" y="24971"/>
                    <a:pt x="63001" y="16843"/>
                    <a:pt x="55933" y="9723"/>
                  </a:cubicBezTo>
                  <a:cubicBezTo>
                    <a:pt x="48717" y="2608"/>
                    <a:pt x="38715" y="-888"/>
                    <a:pt x="28668" y="193"/>
                  </a:cubicBezTo>
                  <a:cubicBezTo>
                    <a:pt x="19926" y="1967"/>
                    <a:pt x="12339" y="7376"/>
                    <a:pt x="7775" y="15084"/>
                  </a:cubicBezTo>
                  <a:cubicBezTo>
                    <a:pt x="3537" y="22894"/>
                    <a:pt x="1018" y="31526"/>
                    <a:pt x="366" y="40398"/>
                  </a:cubicBezTo>
                  <a:cubicBezTo>
                    <a:pt x="-2834" y="79899"/>
                    <a:pt x="15110" y="118133"/>
                    <a:pt x="47487" y="140763"/>
                  </a:cubicBezTo>
                  <a:lnTo>
                    <a:pt x="44820" y="137487"/>
                  </a:lnTo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2539E255-6A66-4354-AD9D-08C5CBDA01B3}"/>
                </a:ext>
              </a:extLst>
            </p:cNvPr>
            <p:cNvSpPr/>
            <p:nvPr/>
          </p:nvSpPr>
          <p:spPr>
            <a:xfrm>
              <a:off x="8028921" y="2855470"/>
              <a:ext cx="102172" cy="155986"/>
            </a:xfrm>
            <a:custGeom>
              <a:avLst/>
              <a:gdLst>
                <a:gd name="connsiteX0" fmla="*/ 54756 w 102172"/>
                <a:gd name="connsiteY0" fmla="*/ 155933 h 155986"/>
                <a:gd name="connsiteX1" fmla="*/ 50607 w 102172"/>
                <a:gd name="connsiteY1" fmla="*/ 154593 h 155986"/>
                <a:gd name="connsiteX2" fmla="*/ 374 w 102172"/>
                <a:gd name="connsiteY2" fmla="*/ 47528 h 155986"/>
                <a:gd name="connsiteX3" fmla="*/ 8820 w 102172"/>
                <a:gd name="connsiteY3" fmla="*/ 18937 h 155986"/>
                <a:gd name="connsiteX4" fmla="*/ 34603 w 102172"/>
                <a:gd name="connsiteY4" fmla="*/ 324 h 155986"/>
                <a:gd name="connsiteX5" fmla="*/ 68240 w 102172"/>
                <a:gd name="connsiteY5" fmla="*/ 11641 h 155986"/>
                <a:gd name="connsiteX6" fmla="*/ 87355 w 102172"/>
                <a:gd name="connsiteY6" fmla="*/ 37551 h 155986"/>
                <a:gd name="connsiteX7" fmla="*/ 102173 w 102172"/>
                <a:gd name="connsiteY7" fmla="*/ 77458 h 155986"/>
                <a:gd name="connsiteX8" fmla="*/ 94616 w 102172"/>
                <a:gd name="connsiteY8" fmla="*/ 84755 h 155986"/>
                <a:gd name="connsiteX9" fmla="*/ 87355 w 102172"/>
                <a:gd name="connsiteY9" fmla="*/ 77163 h 155986"/>
                <a:gd name="connsiteX10" fmla="*/ 87355 w 102172"/>
                <a:gd name="connsiteY10" fmla="*/ 77160 h 155986"/>
                <a:gd name="connsiteX11" fmla="*/ 75353 w 102172"/>
                <a:gd name="connsiteY11" fmla="*/ 45145 h 155986"/>
                <a:gd name="connsiteX12" fmla="*/ 59053 w 102172"/>
                <a:gd name="connsiteY12" fmla="*/ 22660 h 155986"/>
                <a:gd name="connsiteX13" fmla="*/ 37863 w 102172"/>
                <a:gd name="connsiteY13" fmla="*/ 14917 h 155986"/>
                <a:gd name="connsiteX14" fmla="*/ 22157 w 102172"/>
                <a:gd name="connsiteY14" fmla="*/ 26680 h 155986"/>
                <a:gd name="connsiteX15" fmla="*/ 15785 w 102172"/>
                <a:gd name="connsiteY15" fmla="*/ 48868 h 155986"/>
                <a:gd name="connsiteX16" fmla="*/ 53718 w 102172"/>
                <a:gd name="connsiteY16" fmla="*/ 138213 h 155986"/>
                <a:gd name="connsiteX17" fmla="*/ 58460 w 102172"/>
                <a:gd name="connsiteY17" fmla="*/ 140744 h 155986"/>
                <a:gd name="connsiteX18" fmla="*/ 61127 w 102172"/>
                <a:gd name="connsiteY18" fmla="*/ 143871 h 155986"/>
                <a:gd name="connsiteX19" fmla="*/ 61127 w 102172"/>
                <a:gd name="connsiteY19" fmla="*/ 153699 h 155986"/>
                <a:gd name="connsiteX20" fmla="*/ 54756 w 102172"/>
                <a:gd name="connsiteY20" fmla="*/ 155933 h 15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172" h="155986">
                  <a:moveTo>
                    <a:pt x="54756" y="155933"/>
                  </a:moveTo>
                  <a:cubicBezTo>
                    <a:pt x="53274" y="155904"/>
                    <a:pt x="51822" y="155438"/>
                    <a:pt x="50607" y="154593"/>
                  </a:cubicBezTo>
                  <a:cubicBezTo>
                    <a:pt x="16155" y="130380"/>
                    <a:pt x="-2960" y="89642"/>
                    <a:pt x="374" y="47528"/>
                  </a:cubicBezTo>
                  <a:cubicBezTo>
                    <a:pt x="982" y="37475"/>
                    <a:pt x="3871" y="27695"/>
                    <a:pt x="8820" y="18937"/>
                  </a:cubicBezTo>
                  <a:cubicBezTo>
                    <a:pt x="14288" y="9243"/>
                    <a:pt x="23712" y="2443"/>
                    <a:pt x="34603" y="324"/>
                  </a:cubicBezTo>
                  <a:cubicBezTo>
                    <a:pt x="46947" y="-1241"/>
                    <a:pt x="59320" y="2924"/>
                    <a:pt x="68240" y="11641"/>
                  </a:cubicBezTo>
                  <a:cubicBezTo>
                    <a:pt x="75871" y="19259"/>
                    <a:pt x="82317" y="27995"/>
                    <a:pt x="87355" y="37551"/>
                  </a:cubicBezTo>
                  <a:cubicBezTo>
                    <a:pt x="95905" y="49200"/>
                    <a:pt x="101047" y="63024"/>
                    <a:pt x="102173" y="77458"/>
                  </a:cubicBezTo>
                  <a:cubicBezTo>
                    <a:pt x="101876" y="81471"/>
                    <a:pt x="98616" y="84615"/>
                    <a:pt x="94616" y="84755"/>
                  </a:cubicBezTo>
                  <a:cubicBezTo>
                    <a:pt x="90526" y="84673"/>
                    <a:pt x="87281" y="81275"/>
                    <a:pt x="87355" y="77163"/>
                  </a:cubicBezTo>
                  <a:cubicBezTo>
                    <a:pt x="87355" y="77162"/>
                    <a:pt x="87355" y="77162"/>
                    <a:pt x="87355" y="77160"/>
                  </a:cubicBezTo>
                  <a:cubicBezTo>
                    <a:pt x="86333" y="65587"/>
                    <a:pt x="82184" y="54514"/>
                    <a:pt x="75353" y="45145"/>
                  </a:cubicBezTo>
                  <a:cubicBezTo>
                    <a:pt x="71041" y="36894"/>
                    <a:pt x="65543" y="29319"/>
                    <a:pt x="59053" y="22660"/>
                  </a:cubicBezTo>
                  <a:cubicBezTo>
                    <a:pt x="53452" y="17094"/>
                    <a:pt x="45717" y="14265"/>
                    <a:pt x="37863" y="14917"/>
                  </a:cubicBezTo>
                  <a:cubicBezTo>
                    <a:pt x="31210" y="16433"/>
                    <a:pt x="25505" y="20706"/>
                    <a:pt x="22157" y="26680"/>
                  </a:cubicBezTo>
                  <a:cubicBezTo>
                    <a:pt x="18408" y="33505"/>
                    <a:pt x="16229" y="41086"/>
                    <a:pt x="15785" y="48868"/>
                  </a:cubicBezTo>
                  <a:cubicBezTo>
                    <a:pt x="12999" y="83112"/>
                    <a:pt x="27195" y="116533"/>
                    <a:pt x="53718" y="138213"/>
                  </a:cubicBezTo>
                  <a:cubicBezTo>
                    <a:pt x="55571" y="138369"/>
                    <a:pt x="57290" y="139283"/>
                    <a:pt x="58460" y="140744"/>
                  </a:cubicBezTo>
                  <a:lnTo>
                    <a:pt x="61127" y="143871"/>
                  </a:lnTo>
                  <a:cubicBezTo>
                    <a:pt x="63587" y="146683"/>
                    <a:pt x="63587" y="150888"/>
                    <a:pt x="61127" y="153699"/>
                  </a:cubicBezTo>
                  <a:cubicBezTo>
                    <a:pt x="59453" y="155388"/>
                    <a:pt x="57112" y="156213"/>
                    <a:pt x="54756" y="155933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5511A6A8-0963-4252-AE16-175C6FF49F4A}"/>
                </a:ext>
              </a:extLst>
            </p:cNvPr>
            <p:cNvSpPr/>
            <p:nvPr/>
          </p:nvSpPr>
          <p:spPr>
            <a:xfrm rot="-54000">
              <a:off x="8201936" y="2844271"/>
              <a:ext cx="14521" cy="36929"/>
            </a:xfrm>
            <a:custGeom>
              <a:avLst/>
              <a:gdLst>
                <a:gd name="connsiteX0" fmla="*/ 14521 w 14521"/>
                <a:gd name="connsiteY0" fmla="*/ 18465 h 36929"/>
                <a:gd name="connsiteX1" fmla="*/ 7261 w 14521"/>
                <a:gd name="connsiteY1" fmla="*/ 36929 h 36929"/>
                <a:gd name="connsiteX2" fmla="*/ 0 w 14521"/>
                <a:gd name="connsiteY2" fmla="*/ 18465 h 36929"/>
                <a:gd name="connsiteX3" fmla="*/ 7261 w 14521"/>
                <a:gd name="connsiteY3" fmla="*/ 0 h 36929"/>
                <a:gd name="connsiteX4" fmla="*/ 14521 w 14521"/>
                <a:gd name="connsiteY4" fmla="*/ 18465 h 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1" h="36929">
                  <a:moveTo>
                    <a:pt x="14521" y="18465"/>
                  </a:moveTo>
                  <a:cubicBezTo>
                    <a:pt x="14521" y="28662"/>
                    <a:pt x="11271" y="36929"/>
                    <a:pt x="7261" y="36929"/>
                  </a:cubicBezTo>
                  <a:cubicBezTo>
                    <a:pt x="3251" y="36929"/>
                    <a:pt x="0" y="28662"/>
                    <a:pt x="0" y="18465"/>
                  </a:cubicBezTo>
                  <a:cubicBezTo>
                    <a:pt x="0" y="8267"/>
                    <a:pt x="3251" y="0"/>
                    <a:pt x="7261" y="0"/>
                  </a:cubicBezTo>
                  <a:cubicBezTo>
                    <a:pt x="11271" y="0"/>
                    <a:pt x="14521" y="8267"/>
                    <a:pt x="14521" y="18465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7AA994CD-4887-4ACF-BF4F-2729F26FA4E7}"/>
                </a:ext>
              </a:extLst>
            </p:cNvPr>
            <p:cNvSpPr/>
            <p:nvPr/>
          </p:nvSpPr>
          <p:spPr>
            <a:xfrm>
              <a:off x="7701326" y="3484166"/>
              <a:ext cx="30286" cy="657601"/>
            </a:xfrm>
            <a:custGeom>
              <a:avLst/>
              <a:gdLst>
                <a:gd name="connsiteX0" fmla="*/ 10275 w 30286"/>
                <a:gd name="connsiteY0" fmla="*/ 657599 h 657601"/>
                <a:gd name="connsiteX1" fmla="*/ 3607 w 30286"/>
                <a:gd name="connsiteY1" fmla="*/ 651345 h 657601"/>
                <a:gd name="connsiteX2" fmla="*/ 16795 w 30286"/>
                <a:gd name="connsiteY2" fmla="*/ 6423 h 657601"/>
                <a:gd name="connsiteX3" fmla="*/ 23739 w 30286"/>
                <a:gd name="connsiteY3" fmla="*/ 6 h 657601"/>
                <a:gd name="connsiteX4" fmla="*/ 23908 w 30286"/>
                <a:gd name="connsiteY4" fmla="*/ 20 h 657601"/>
                <a:gd name="connsiteX5" fmla="*/ 30279 w 30286"/>
                <a:gd name="connsiteY5" fmla="*/ 7317 h 657601"/>
                <a:gd name="connsiteX6" fmla="*/ 17091 w 30286"/>
                <a:gd name="connsiteY6" fmla="*/ 650303 h 657601"/>
                <a:gd name="connsiteX7" fmla="*/ 10868 w 30286"/>
                <a:gd name="connsiteY7" fmla="*/ 657599 h 6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86" h="657601">
                  <a:moveTo>
                    <a:pt x="10275" y="657599"/>
                  </a:moveTo>
                  <a:cubicBezTo>
                    <a:pt x="6729" y="657689"/>
                    <a:pt x="3767" y="654904"/>
                    <a:pt x="3607" y="651345"/>
                  </a:cubicBezTo>
                  <a:cubicBezTo>
                    <a:pt x="-9284" y="477271"/>
                    <a:pt x="16499" y="11040"/>
                    <a:pt x="16795" y="6423"/>
                  </a:cubicBezTo>
                  <a:cubicBezTo>
                    <a:pt x="16951" y="2731"/>
                    <a:pt x="20059" y="-143"/>
                    <a:pt x="23739" y="6"/>
                  </a:cubicBezTo>
                  <a:cubicBezTo>
                    <a:pt x="23795" y="20"/>
                    <a:pt x="23851" y="20"/>
                    <a:pt x="23908" y="20"/>
                  </a:cubicBezTo>
                  <a:cubicBezTo>
                    <a:pt x="27637" y="333"/>
                    <a:pt x="30451" y="3565"/>
                    <a:pt x="30279" y="7317"/>
                  </a:cubicBezTo>
                  <a:cubicBezTo>
                    <a:pt x="30279" y="11933"/>
                    <a:pt x="4200" y="477123"/>
                    <a:pt x="17091" y="650303"/>
                  </a:cubicBezTo>
                  <a:cubicBezTo>
                    <a:pt x="17348" y="654041"/>
                    <a:pt x="14577" y="657287"/>
                    <a:pt x="10868" y="657599"/>
                  </a:cubicBez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E6A15E03-E893-49B0-AB76-69BB300347F8}"/>
                </a:ext>
              </a:extLst>
            </p:cNvPr>
            <p:cNvSpPr/>
            <p:nvPr/>
          </p:nvSpPr>
          <p:spPr>
            <a:xfrm>
              <a:off x="7768169" y="4113159"/>
              <a:ext cx="605642" cy="43497"/>
            </a:xfrm>
            <a:custGeom>
              <a:avLst/>
              <a:gdLst>
                <a:gd name="connsiteX0" fmla="*/ 5815 w 605642"/>
                <a:gd name="connsiteY0" fmla="*/ 43348 h 43497"/>
                <a:gd name="connsiteX1" fmla="*/ 75 w 605642"/>
                <a:gd name="connsiteY1" fmla="*/ 35560 h 43497"/>
                <a:gd name="connsiteX2" fmla="*/ 5815 w 605642"/>
                <a:gd name="connsiteY2" fmla="*/ 29798 h 43497"/>
                <a:gd name="connsiteX3" fmla="*/ 598528 w 605642"/>
                <a:gd name="connsiteY3" fmla="*/ 16 h 43497"/>
                <a:gd name="connsiteX4" fmla="*/ 605626 w 605642"/>
                <a:gd name="connsiteY4" fmla="*/ 6255 h 43497"/>
                <a:gd name="connsiteX5" fmla="*/ 605641 w 605642"/>
                <a:gd name="connsiteY5" fmla="*/ 6568 h 43497"/>
                <a:gd name="connsiteX6" fmla="*/ 599121 w 605642"/>
                <a:gd name="connsiteY6" fmla="*/ 13715 h 43497"/>
                <a:gd name="connsiteX7" fmla="*/ 6408 w 605642"/>
                <a:gd name="connsiteY7" fmla="*/ 43497 h 4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642" h="43497">
                  <a:moveTo>
                    <a:pt x="5815" y="43348"/>
                  </a:moveTo>
                  <a:cubicBezTo>
                    <a:pt x="2092" y="42797"/>
                    <a:pt x="-478" y="39313"/>
                    <a:pt x="75" y="35560"/>
                  </a:cubicBezTo>
                  <a:cubicBezTo>
                    <a:pt x="516" y="32582"/>
                    <a:pt x="2847" y="30244"/>
                    <a:pt x="5815" y="29798"/>
                  </a:cubicBezTo>
                  <a:lnTo>
                    <a:pt x="598528" y="16"/>
                  </a:lnTo>
                  <a:cubicBezTo>
                    <a:pt x="602203" y="-237"/>
                    <a:pt x="605374" y="2562"/>
                    <a:pt x="605626" y="6255"/>
                  </a:cubicBezTo>
                  <a:cubicBezTo>
                    <a:pt x="605641" y="6359"/>
                    <a:pt x="605641" y="6464"/>
                    <a:pt x="605641" y="6568"/>
                  </a:cubicBezTo>
                  <a:cubicBezTo>
                    <a:pt x="605730" y="10320"/>
                    <a:pt x="602855" y="13477"/>
                    <a:pt x="599121" y="13715"/>
                  </a:cubicBezTo>
                  <a:lnTo>
                    <a:pt x="6408" y="43497"/>
                  </a:lnTo>
                  <a:close/>
                </a:path>
              </a:pathLst>
            </a:custGeom>
            <a:solidFill>
              <a:srgbClr val="231F20"/>
            </a:solidFill>
            <a:ln w="1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6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1">
            <a:extLst>
              <a:ext uri="{FF2B5EF4-FFF2-40B4-BE49-F238E27FC236}">
                <a16:creationId xmlns:a16="http://schemas.microsoft.com/office/drawing/2014/main" id="{B3D568C8-1D58-4758-9648-D4DC09014341}"/>
              </a:ext>
            </a:extLst>
          </p:cNvPr>
          <p:cNvSpPr/>
          <p:nvPr userDrawn="1"/>
        </p:nvSpPr>
        <p:spPr>
          <a:xfrm flipH="1">
            <a:off x="-5817" y="0"/>
            <a:ext cx="1398674" cy="1247398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sp>
        <p:nvSpPr>
          <p:cNvPr id="126" name="Freeform 8">
            <a:extLst>
              <a:ext uri="{FF2B5EF4-FFF2-40B4-BE49-F238E27FC236}">
                <a16:creationId xmlns:a16="http://schemas.microsoft.com/office/drawing/2014/main" id="{E2B6ED87-2F1B-4887-B8EB-66830E1D547E}"/>
              </a:ext>
            </a:extLst>
          </p:cNvPr>
          <p:cNvSpPr>
            <a:spLocks/>
          </p:cNvSpPr>
          <p:nvPr userDrawn="1"/>
        </p:nvSpPr>
        <p:spPr bwMode="auto">
          <a:xfrm>
            <a:off x="-578624" y="6279376"/>
            <a:ext cx="1157248" cy="1157248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+mj-ea"/>
              <a:ea typeface="+mj-ea"/>
            </a:endParaRPr>
          </a:p>
        </p:txBody>
      </p:sp>
      <p:pic>
        <p:nvPicPr>
          <p:cNvPr id="127" name="1-3">
            <a:hlinkClick r:id="rId2"/>
            <a:extLst>
              <a:ext uri="{FF2B5EF4-FFF2-40B4-BE49-F238E27FC236}">
                <a16:creationId xmlns:a16="http://schemas.microsoft.com/office/drawing/2014/main" id="{14969DD9-2629-4279-80AB-38DDCFB8C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60" y="428996"/>
            <a:ext cx="1860180" cy="2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26FEDE-D57B-454A-8A81-21DB79A277C4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9A1FE-2D83-4C13-90B5-803079E0B645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89472B-53DA-4CEB-9ED8-B35B5EF5E6C0}"/>
              </a:ext>
            </a:extLst>
          </p:cNvPr>
          <p:cNvSpPr/>
          <p:nvPr userDrawn="1"/>
        </p:nvSpPr>
        <p:spPr>
          <a:xfrm>
            <a:off x="2450801" y="595724"/>
            <a:ext cx="1402001" cy="482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图片来源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543E7D-F508-46B2-BAAF-FA9CC22C8201}"/>
              </a:ext>
            </a:extLst>
          </p:cNvPr>
          <p:cNvSpPr/>
          <p:nvPr userDrawn="1"/>
        </p:nvSpPr>
        <p:spPr>
          <a:xfrm>
            <a:off x="4159510" y="595724"/>
            <a:ext cx="7074345" cy="482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中文 微软雅黑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     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英文 微软雅黑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1.2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https://www.manypixels.co/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OfficePLUS.cn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B36150-7BE4-4375-A4F0-83F7339C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5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53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0" r:id="rId5"/>
    <p:sldLayoutId id="2147483651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5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706810" y="2289641"/>
            <a:ext cx="676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72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插画风活动策划</a:t>
            </a:r>
            <a:endParaRPr lang="en-US" altLang="zh-CN" sz="7200" b="1">
              <a:solidFill>
                <a:schemeClr val="accent2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grpSp>
        <p:nvGrpSpPr>
          <p:cNvPr id="13" name="1-6">
            <a:extLst>
              <a:ext uri="{FF2B5EF4-FFF2-40B4-BE49-F238E27FC236}">
                <a16:creationId xmlns:a16="http://schemas.microsoft.com/office/drawing/2014/main" id="{7594F30E-0F01-4CC1-89FC-E6166076FC03}"/>
              </a:ext>
            </a:extLst>
          </p:cNvPr>
          <p:cNvGrpSpPr/>
          <p:nvPr/>
        </p:nvGrpSpPr>
        <p:grpSpPr>
          <a:xfrm>
            <a:off x="914490" y="5739099"/>
            <a:ext cx="2051595" cy="431046"/>
            <a:chOff x="4906755" y="4612523"/>
            <a:chExt cx="4639681" cy="5260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CB33F-32F4-487A-A2A7-A1C82501D596}"/>
                </a:ext>
              </a:extLst>
            </p:cNvPr>
            <p:cNvSpPr/>
            <p:nvPr/>
          </p:nvSpPr>
          <p:spPr>
            <a:xfrm>
              <a:off x="4906755" y="4612523"/>
              <a:ext cx="4639681" cy="526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0C89DAA-9145-48FB-AAD0-A6FE76490A7A}"/>
                </a:ext>
              </a:extLst>
            </p:cNvPr>
            <p:cNvSpPr/>
            <p:nvPr/>
          </p:nvSpPr>
          <p:spPr>
            <a:xfrm>
              <a:off x="5103992" y="4690873"/>
              <a:ext cx="4330430" cy="37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1400">
                  <a:solidFill>
                    <a:schemeClr val="bg1"/>
                  </a:solidFill>
                  <a:latin typeface="+mj-ea"/>
                  <a:ea typeface="+mj-ea"/>
                </a:rPr>
                <a:t>汇报人：</a:t>
              </a:r>
              <a:r>
                <a:rPr lang="en-US" altLang="zh-CN" sz="1400">
                  <a:solidFill>
                    <a:schemeClr val="bg1"/>
                  </a:solidFill>
                  <a:latin typeface="+mj-ea"/>
                  <a:ea typeface="+mj-ea"/>
                </a:rPr>
                <a:t>OfficePLUS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1-7">
            <a:extLst>
              <a:ext uri="{FF2B5EF4-FFF2-40B4-BE49-F238E27FC236}">
                <a16:creationId xmlns:a16="http://schemas.microsoft.com/office/drawing/2014/main" id="{A8359C0E-24A2-4AD1-AF13-D48657115EF1}"/>
              </a:ext>
            </a:extLst>
          </p:cNvPr>
          <p:cNvSpPr/>
          <p:nvPr/>
        </p:nvSpPr>
        <p:spPr>
          <a:xfrm>
            <a:off x="748758" y="563652"/>
            <a:ext cx="4814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6000">
                <a:solidFill>
                  <a:srgbClr val="152764">
                    <a:alpha val="5000"/>
                  </a:srgb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EVENT PLANNING </a:t>
            </a:r>
            <a:endParaRPr lang="en-US" sz="6000" dirty="0">
              <a:solidFill>
                <a:srgbClr val="152764">
                  <a:alpha val="5000"/>
                </a:srgbClr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147" name="1-10">
            <a:extLst>
              <a:ext uri="{FF2B5EF4-FFF2-40B4-BE49-F238E27FC236}">
                <a16:creationId xmlns:a16="http://schemas.microsoft.com/office/drawing/2014/main" id="{3FAC5278-7145-4113-8B64-2B6C8960C824}"/>
              </a:ext>
            </a:extLst>
          </p:cNvPr>
          <p:cNvSpPr/>
          <p:nvPr/>
        </p:nvSpPr>
        <p:spPr>
          <a:xfrm>
            <a:off x="748758" y="3320217"/>
            <a:ext cx="6766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5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ILLUSTRATOR STYLE EVENT PLANNING </a:t>
            </a:r>
          </a:p>
        </p:txBody>
      </p:sp>
      <p:pic>
        <p:nvPicPr>
          <p:cNvPr id="149" name="1-11">
            <a:hlinkClick r:id="rId2"/>
            <a:extLst>
              <a:ext uri="{FF2B5EF4-FFF2-40B4-BE49-F238E27FC236}">
                <a16:creationId xmlns:a16="http://schemas.microsoft.com/office/drawing/2014/main" id="{FDBEEEA1-1927-4D1C-9446-D82F2CA9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" y="2021108"/>
            <a:ext cx="2220713" cy="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D240A86B-4735-442B-80B7-3C74F8EB2732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活动目的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67F1A5C8-98B0-42CF-85E5-A15D96DBD48C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TWO</a:t>
            </a:r>
          </a:p>
        </p:txBody>
      </p:sp>
      <p:graphicFrame>
        <p:nvGraphicFramePr>
          <p:cNvPr id="9" name="1-3">
            <a:extLst>
              <a:ext uri="{FF2B5EF4-FFF2-40B4-BE49-F238E27FC236}">
                <a16:creationId xmlns:a16="http://schemas.microsoft.com/office/drawing/2014/main" id="{C20C9330-C441-4ABA-B359-833CC608D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494557"/>
              </p:ext>
            </p:extLst>
          </p:nvPr>
        </p:nvGraphicFramePr>
        <p:xfrm>
          <a:off x="183313" y="1747520"/>
          <a:ext cx="11359376" cy="471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1-4">
            <a:extLst>
              <a:ext uri="{FF2B5EF4-FFF2-40B4-BE49-F238E27FC236}">
                <a16:creationId xmlns:a16="http://schemas.microsoft.com/office/drawing/2014/main" id="{DBC9432E-38F4-479B-B0B5-4E2CA35ADDD7}"/>
              </a:ext>
            </a:extLst>
          </p:cNvPr>
          <p:cNvGrpSpPr/>
          <p:nvPr/>
        </p:nvGrpSpPr>
        <p:grpSpPr>
          <a:xfrm>
            <a:off x="1551055" y="2054585"/>
            <a:ext cx="8460319" cy="3091130"/>
            <a:chOff x="1551055" y="1729465"/>
            <a:chExt cx="8460319" cy="3091130"/>
          </a:xfrm>
        </p:grpSpPr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E87838D4-38E1-4B27-9B16-F1F724985108}"/>
                </a:ext>
              </a:extLst>
            </p:cNvPr>
            <p:cNvSpPr/>
            <p:nvPr/>
          </p:nvSpPr>
          <p:spPr>
            <a:xfrm>
              <a:off x="2004965" y="4525717"/>
              <a:ext cx="294878" cy="29487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1BF1F33-8533-4105-A518-9AA81BD51051}"/>
                </a:ext>
              </a:extLst>
            </p:cNvPr>
            <p:cNvGrpSpPr/>
            <p:nvPr/>
          </p:nvGrpSpPr>
          <p:grpSpPr>
            <a:xfrm>
              <a:off x="1551055" y="4056812"/>
              <a:ext cx="1202700" cy="426054"/>
              <a:chOff x="1551055" y="3866312"/>
              <a:chExt cx="1202700" cy="426054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E6874097-99E2-4196-8DCE-615BFA32CCE2}"/>
                  </a:ext>
                </a:extLst>
              </p:cNvPr>
              <p:cNvGrpSpPr/>
              <p:nvPr/>
            </p:nvGrpSpPr>
            <p:grpSpPr>
              <a:xfrm>
                <a:off x="1551055" y="3872762"/>
                <a:ext cx="1202700" cy="419604"/>
                <a:chOff x="3636000" y="1368000"/>
                <a:chExt cx="1202700" cy="419604"/>
              </a:xfr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p:grpSpPr>
            <p:sp>
              <p:nvSpPr>
                <p:cNvPr id="30" name="等腰三角形 29">
                  <a:extLst>
                    <a:ext uri="{FF2B5EF4-FFF2-40B4-BE49-F238E27FC236}">
                      <a16:creationId xmlns:a16="http://schemas.microsoft.com/office/drawing/2014/main" id="{69EC5BF8-5810-4BAE-A96B-14E55937504A}"/>
                    </a:ext>
                  </a:extLst>
                </p:cNvPr>
                <p:cNvSpPr/>
                <p:nvPr/>
              </p:nvSpPr>
              <p:spPr>
                <a:xfrm rot="10800000">
                  <a:off x="4148267" y="1665684"/>
                  <a:ext cx="178165" cy="12192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: 圆角 30">
                  <a:extLst>
                    <a:ext uri="{FF2B5EF4-FFF2-40B4-BE49-F238E27FC236}">
                      <a16:creationId xmlns:a16="http://schemas.microsoft.com/office/drawing/2014/main" id="{BADC3BEB-3F8F-43F1-9385-C74EDDEB9540}"/>
                    </a:ext>
                  </a:extLst>
                </p:cNvPr>
                <p:cNvSpPr/>
                <p:nvPr/>
              </p:nvSpPr>
              <p:spPr>
                <a:xfrm>
                  <a:off x="3636000" y="1368000"/>
                  <a:ext cx="1202700" cy="312210"/>
                </a:xfrm>
                <a:prstGeom prst="roundRect">
                  <a:avLst>
                    <a:gd name="adj" fmla="val 296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6C15B64-003C-408A-88A2-4A27C1F0EBFF}"/>
                  </a:ext>
                </a:extLst>
              </p:cNvPr>
              <p:cNvSpPr txBox="1"/>
              <p:nvPr/>
            </p:nvSpPr>
            <p:spPr>
              <a:xfrm>
                <a:off x="1668288" y="3866312"/>
                <a:ext cx="9682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活动目的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702F80F-D391-47A5-94F8-4D6419625FA7}"/>
                </a:ext>
              </a:extLst>
            </p:cNvPr>
            <p:cNvGrpSpPr/>
            <p:nvPr/>
          </p:nvGrpSpPr>
          <p:grpSpPr>
            <a:xfrm>
              <a:off x="3429629" y="3284665"/>
              <a:ext cx="1202700" cy="798576"/>
              <a:chOff x="3429629" y="3284665"/>
              <a:chExt cx="1202700" cy="798576"/>
            </a:xfrm>
          </p:grpSpPr>
          <p:sp>
            <p:nvSpPr>
              <p:cNvPr id="17" name="Oval 25">
                <a:extLst>
                  <a:ext uri="{FF2B5EF4-FFF2-40B4-BE49-F238E27FC236}">
                    <a16:creationId xmlns:a16="http://schemas.microsoft.com/office/drawing/2014/main" id="{66E5812D-13C9-423E-BF20-E174E9432937}"/>
                  </a:ext>
                </a:extLst>
              </p:cNvPr>
              <p:cNvSpPr/>
              <p:nvPr/>
            </p:nvSpPr>
            <p:spPr>
              <a:xfrm>
                <a:off x="3883540" y="3788363"/>
                <a:ext cx="294878" cy="294878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B501B5EF-4CEF-4CD2-B7A1-3BEBC22EA18D}"/>
                  </a:ext>
                </a:extLst>
              </p:cNvPr>
              <p:cNvGrpSpPr/>
              <p:nvPr/>
            </p:nvGrpSpPr>
            <p:grpSpPr>
              <a:xfrm>
                <a:off x="3429629" y="3284665"/>
                <a:ext cx="1202700" cy="426054"/>
                <a:chOff x="1551055" y="3866312"/>
                <a:chExt cx="1202700" cy="426054"/>
              </a:xfrm>
            </p:grpSpPr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839DB207-C4C1-4662-A3BD-2504EEB69152}"/>
                    </a:ext>
                  </a:extLst>
                </p:cNvPr>
                <p:cNvGrpSpPr/>
                <p:nvPr/>
              </p:nvGrpSpPr>
              <p:grpSpPr>
                <a:xfrm>
                  <a:off x="1551055" y="3872762"/>
                  <a:ext cx="1202700" cy="419604"/>
                  <a:chOff x="3636000" y="1368000"/>
                  <a:chExt cx="1202700" cy="419604"/>
                </a:xfr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p:grpSpPr>
              <p:sp>
                <p:nvSpPr>
                  <p:cNvPr id="40" name="等腰三角形 39">
                    <a:extLst>
                      <a:ext uri="{FF2B5EF4-FFF2-40B4-BE49-F238E27FC236}">
                        <a16:creationId xmlns:a16="http://schemas.microsoft.com/office/drawing/2014/main" id="{983DDCFA-ACD0-482E-A344-48A3914359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48267" y="1665684"/>
                    <a:ext cx="178165" cy="121920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1" name="矩形: 圆角 40">
                    <a:extLst>
                      <a:ext uri="{FF2B5EF4-FFF2-40B4-BE49-F238E27FC236}">
                        <a16:creationId xmlns:a16="http://schemas.microsoft.com/office/drawing/2014/main" id="{0F6410DE-537B-4751-AC0F-0120790C368A}"/>
                      </a:ext>
                    </a:extLst>
                  </p:cNvPr>
                  <p:cNvSpPr/>
                  <p:nvPr/>
                </p:nvSpPr>
                <p:spPr>
                  <a:xfrm>
                    <a:off x="3636000" y="1368000"/>
                    <a:ext cx="1202700" cy="312210"/>
                  </a:xfrm>
                  <a:prstGeom prst="roundRect">
                    <a:avLst>
                      <a:gd name="adj" fmla="val 29661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82552DC-1817-4286-A217-68DCFDB1BB0A}"/>
                    </a:ext>
                  </a:extLst>
                </p:cNvPr>
                <p:cNvSpPr txBox="1"/>
                <p:nvPr/>
              </p:nvSpPr>
              <p:spPr>
                <a:xfrm>
                  <a:off x="1668288" y="3866312"/>
                  <a:ext cx="96823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bg1"/>
                      </a:solidFill>
                    </a:rPr>
                    <a:t>活动目的</a:t>
                  </a:r>
                </a:p>
              </p:txBody>
            </p:sp>
          </p:grp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A10BA90-9B70-46E0-B8F7-1F2D0FF4B742}"/>
                </a:ext>
              </a:extLst>
            </p:cNvPr>
            <p:cNvGrpSpPr/>
            <p:nvPr/>
          </p:nvGrpSpPr>
          <p:grpSpPr>
            <a:xfrm>
              <a:off x="6972674" y="1729465"/>
              <a:ext cx="1202700" cy="798576"/>
              <a:chOff x="3429629" y="3284665"/>
              <a:chExt cx="1202700" cy="798576"/>
            </a:xfrm>
          </p:grpSpPr>
          <p:sp>
            <p:nvSpPr>
              <p:cNvPr id="44" name="Oval 25">
                <a:extLst>
                  <a:ext uri="{FF2B5EF4-FFF2-40B4-BE49-F238E27FC236}">
                    <a16:creationId xmlns:a16="http://schemas.microsoft.com/office/drawing/2014/main" id="{DD96A76D-B86D-4437-BE1B-27327189A8F9}"/>
                  </a:ext>
                </a:extLst>
              </p:cNvPr>
              <p:cNvSpPr/>
              <p:nvPr/>
            </p:nvSpPr>
            <p:spPr>
              <a:xfrm>
                <a:off x="3883540" y="3788363"/>
                <a:ext cx="294878" cy="294878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025E7D6C-1CA9-4FCA-9AC0-C76CA6DDB815}"/>
                  </a:ext>
                </a:extLst>
              </p:cNvPr>
              <p:cNvGrpSpPr/>
              <p:nvPr/>
            </p:nvGrpSpPr>
            <p:grpSpPr>
              <a:xfrm>
                <a:off x="3429629" y="3284665"/>
                <a:ext cx="1202700" cy="426054"/>
                <a:chOff x="1551055" y="3866312"/>
                <a:chExt cx="1202700" cy="426054"/>
              </a:xfrm>
            </p:grpSpPr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929139A5-636F-47FF-8B41-BBC5BC20EF98}"/>
                    </a:ext>
                  </a:extLst>
                </p:cNvPr>
                <p:cNvGrpSpPr/>
                <p:nvPr/>
              </p:nvGrpSpPr>
              <p:grpSpPr>
                <a:xfrm>
                  <a:off x="1551055" y="3872762"/>
                  <a:ext cx="1202700" cy="419604"/>
                  <a:chOff x="3636000" y="1368000"/>
                  <a:chExt cx="1202700" cy="419604"/>
                </a:xfr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p:grpSpPr>
              <p:sp>
                <p:nvSpPr>
                  <p:cNvPr id="48" name="等腰三角形 47">
                    <a:extLst>
                      <a:ext uri="{FF2B5EF4-FFF2-40B4-BE49-F238E27FC236}">
                        <a16:creationId xmlns:a16="http://schemas.microsoft.com/office/drawing/2014/main" id="{69BA437F-AFF2-4882-9E6F-D3E34BEFAEB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48267" y="1665684"/>
                    <a:ext cx="178165" cy="121920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矩形: 圆角 48">
                    <a:extLst>
                      <a:ext uri="{FF2B5EF4-FFF2-40B4-BE49-F238E27FC236}">
                        <a16:creationId xmlns:a16="http://schemas.microsoft.com/office/drawing/2014/main" id="{D99D5291-268A-49E4-BE66-FAEDF5A46006}"/>
                      </a:ext>
                    </a:extLst>
                  </p:cNvPr>
                  <p:cNvSpPr/>
                  <p:nvPr/>
                </p:nvSpPr>
                <p:spPr>
                  <a:xfrm>
                    <a:off x="3636000" y="1368000"/>
                    <a:ext cx="1202700" cy="312210"/>
                  </a:xfrm>
                  <a:prstGeom prst="roundRect">
                    <a:avLst>
                      <a:gd name="adj" fmla="val 29661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E7A9D1F8-3414-421C-96A3-357952216800}"/>
                    </a:ext>
                  </a:extLst>
                </p:cNvPr>
                <p:cNvSpPr txBox="1"/>
                <p:nvPr/>
              </p:nvSpPr>
              <p:spPr>
                <a:xfrm>
                  <a:off x="1668288" y="3866312"/>
                  <a:ext cx="96823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bg1"/>
                      </a:solidFill>
                    </a:rPr>
                    <a:t>活动目的</a:t>
                  </a:r>
                </a:p>
              </p:txBody>
            </p:sp>
          </p:grp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BD332248-4FF8-4D3A-B458-97302D27B7B6}"/>
                </a:ext>
              </a:extLst>
            </p:cNvPr>
            <p:cNvGrpSpPr/>
            <p:nvPr/>
          </p:nvGrpSpPr>
          <p:grpSpPr>
            <a:xfrm>
              <a:off x="8808674" y="2648644"/>
              <a:ext cx="1202700" cy="798576"/>
              <a:chOff x="3429629" y="3284665"/>
              <a:chExt cx="1202700" cy="798576"/>
            </a:xfrm>
          </p:grpSpPr>
          <p:sp>
            <p:nvSpPr>
              <p:cNvPr id="51" name="Oval 25">
                <a:extLst>
                  <a:ext uri="{FF2B5EF4-FFF2-40B4-BE49-F238E27FC236}">
                    <a16:creationId xmlns:a16="http://schemas.microsoft.com/office/drawing/2014/main" id="{098D28F5-F1BA-4169-AF82-1A9E515FE7E2}"/>
                  </a:ext>
                </a:extLst>
              </p:cNvPr>
              <p:cNvSpPr/>
              <p:nvPr/>
            </p:nvSpPr>
            <p:spPr>
              <a:xfrm>
                <a:off x="3883540" y="3788363"/>
                <a:ext cx="294878" cy="294878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4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D192E4FE-753D-4A8A-8762-85EE36302D92}"/>
                  </a:ext>
                </a:extLst>
              </p:cNvPr>
              <p:cNvGrpSpPr/>
              <p:nvPr/>
            </p:nvGrpSpPr>
            <p:grpSpPr>
              <a:xfrm>
                <a:off x="3429629" y="3284665"/>
                <a:ext cx="1202700" cy="426054"/>
                <a:chOff x="1551055" y="3866312"/>
                <a:chExt cx="1202700" cy="426054"/>
              </a:xfrm>
            </p:grpSpPr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6514CD4C-7D42-4179-B92D-72030AC44695}"/>
                    </a:ext>
                  </a:extLst>
                </p:cNvPr>
                <p:cNvGrpSpPr/>
                <p:nvPr/>
              </p:nvGrpSpPr>
              <p:grpSpPr>
                <a:xfrm>
                  <a:off x="1551055" y="3872762"/>
                  <a:ext cx="1202700" cy="419604"/>
                  <a:chOff x="3636000" y="1368000"/>
                  <a:chExt cx="1202700" cy="419604"/>
                </a:xfr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p:grpSpPr>
              <p:sp>
                <p:nvSpPr>
                  <p:cNvPr id="55" name="等腰三角形 54">
                    <a:extLst>
                      <a:ext uri="{FF2B5EF4-FFF2-40B4-BE49-F238E27FC236}">
                        <a16:creationId xmlns:a16="http://schemas.microsoft.com/office/drawing/2014/main" id="{215A1983-18E2-4236-8AEE-2397DAC459C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48267" y="1665684"/>
                    <a:ext cx="178165" cy="121920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: 圆角 55">
                    <a:extLst>
                      <a:ext uri="{FF2B5EF4-FFF2-40B4-BE49-F238E27FC236}">
                        <a16:creationId xmlns:a16="http://schemas.microsoft.com/office/drawing/2014/main" id="{C7CC5459-8263-4493-849E-98F1A8B3C10D}"/>
                      </a:ext>
                    </a:extLst>
                  </p:cNvPr>
                  <p:cNvSpPr/>
                  <p:nvPr/>
                </p:nvSpPr>
                <p:spPr>
                  <a:xfrm>
                    <a:off x="3636000" y="1368000"/>
                    <a:ext cx="1202700" cy="312210"/>
                  </a:xfrm>
                  <a:prstGeom prst="roundRect">
                    <a:avLst>
                      <a:gd name="adj" fmla="val 29661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05C4F3D2-764F-46FA-AC15-F2D7E57946E1}"/>
                    </a:ext>
                  </a:extLst>
                </p:cNvPr>
                <p:cNvSpPr txBox="1"/>
                <p:nvPr/>
              </p:nvSpPr>
              <p:spPr>
                <a:xfrm>
                  <a:off x="1668288" y="3866312"/>
                  <a:ext cx="96823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bg1"/>
                      </a:solidFill>
                    </a:rPr>
                    <a:t>活动目的</a:t>
                  </a:r>
                </a:p>
              </p:txBody>
            </p:sp>
          </p:grpSp>
        </p:grpSp>
      </p:grpSp>
      <p:sp>
        <p:nvSpPr>
          <p:cNvPr id="59" name="1-5">
            <a:extLst>
              <a:ext uri="{FF2B5EF4-FFF2-40B4-BE49-F238E27FC236}">
                <a16:creationId xmlns:a16="http://schemas.microsoft.com/office/drawing/2014/main" id="{0D1CBB2B-D64A-4EDB-83F4-DF89E1B2B0F5}"/>
              </a:ext>
            </a:extLst>
          </p:cNvPr>
          <p:cNvSpPr/>
          <p:nvPr/>
        </p:nvSpPr>
        <p:spPr>
          <a:xfrm flipV="1">
            <a:off x="10818032" y="5697854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662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-1">
            <a:extLst>
              <a:ext uri="{FF2B5EF4-FFF2-40B4-BE49-F238E27FC236}">
                <a16:creationId xmlns:a16="http://schemas.microsoft.com/office/drawing/2014/main" id="{76845F42-2006-4CB9-8991-B7D9EE99F0C9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活动目的</a:t>
            </a:r>
          </a:p>
        </p:txBody>
      </p:sp>
      <p:sp>
        <p:nvSpPr>
          <p:cNvPr id="32" name="1-2">
            <a:extLst>
              <a:ext uri="{FF2B5EF4-FFF2-40B4-BE49-F238E27FC236}">
                <a16:creationId xmlns:a16="http://schemas.microsoft.com/office/drawing/2014/main" id="{DB38ED9E-0CC3-473D-9E38-DC5451DEEF3C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TWO</a:t>
            </a:r>
          </a:p>
        </p:txBody>
      </p:sp>
      <p:cxnSp>
        <p:nvCxnSpPr>
          <p:cNvPr id="34" name="1-3">
            <a:extLst>
              <a:ext uri="{FF2B5EF4-FFF2-40B4-BE49-F238E27FC236}">
                <a16:creationId xmlns:a16="http://schemas.microsoft.com/office/drawing/2014/main" id="{D2313DB6-3FE1-43B2-A4F0-B6415BDE116F}"/>
              </a:ext>
            </a:extLst>
          </p:cNvPr>
          <p:cNvCxnSpPr>
            <a:cxnSpLocks/>
          </p:cNvCxnSpPr>
          <p:nvPr/>
        </p:nvCxnSpPr>
        <p:spPr>
          <a:xfrm>
            <a:off x="0" y="3020901"/>
            <a:ext cx="12192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1-4">
            <a:extLst>
              <a:ext uri="{FF2B5EF4-FFF2-40B4-BE49-F238E27FC236}">
                <a16:creationId xmlns:a16="http://schemas.microsoft.com/office/drawing/2014/main" id="{BFE77734-5E05-482C-A469-07DE22B439AA}"/>
              </a:ext>
            </a:extLst>
          </p:cNvPr>
          <p:cNvGrpSpPr/>
          <p:nvPr/>
        </p:nvGrpSpPr>
        <p:grpSpPr>
          <a:xfrm>
            <a:off x="475153" y="2357255"/>
            <a:ext cx="2458614" cy="3796207"/>
            <a:chOff x="843386" y="2357255"/>
            <a:chExt cx="2458614" cy="3796207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53420DD-7ADE-4241-9788-35380C6DBE3C}"/>
                </a:ext>
              </a:extLst>
            </p:cNvPr>
            <p:cNvSpPr/>
            <p:nvPr/>
          </p:nvSpPr>
          <p:spPr>
            <a:xfrm>
              <a:off x="1948923" y="2897130"/>
              <a:ext cx="247542" cy="24754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CF89476-1BC1-430F-BF73-369AA775EBC6}"/>
                </a:ext>
              </a:extLst>
            </p:cNvPr>
            <p:cNvGrpSpPr/>
            <p:nvPr/>
          </p:nvGrpSpPr>
          <p:grpSpPr>
            <a:xfrm>
              <a:off x="1471344" y="2357255"/>
              <a:ext cx="1202700" cy="425979"/>
              <a:chOff x="1471344" y="2947655"/>
              <a:chExt cx="1202700" cy="425979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9BE8BD15-EF53-44CE-B354-047FED838955}"/>
                  </a:ext>
                </a:extLst>
              </p:cNvPr>
              <p:cNvGrpSpPr/>
              <p:nvPr/>
            </p:nvGrpSpPr>
            <p:grpSpPr>
              <a:xfrm>
                <a:off x="1471344" y="2954105"/>
                <a:ext cx="1202700" cy="419529"/>
                <a:chOff x="1471344" y="2954105"/>
                <a:chExt cx="1202700" cy="419529"/>
              </a:xfr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p:grpSpPr>
            <p:sp>
              <p:nvSpPr>
                <p:cNvPr id="37" name="矩形: 圆角 36">
                  <a:extLst>
                    <a:ext uri="{FF2B5EF4-FFF2-40B4-BE49-F238E27FC236}">
                      <a16:creationId xmlns:a16="http://schemas.microsoft.com/office/drawing/2014/main" id="{94256BE9-BB4D-47C8-AF7D-2CF87DABAE5A}"/>
                    </a:ext>
                  </a:extLst>
                </p:cNvPr>
                <p:cNvSpPr/>
                <p:nvPr/>
              </p:nvSpPr>
              <p:spPr>
                <a:xfrm>
                  <a:off x="1471344" y="2954105"/>
                  <a:ext cx="1202700" cy="312210"/>
                </a:xfrm>
                <a:prstGeom prst="roundRect">
                  <a:avLst>
                    <a:gd name="adj" fmla="val 296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等腰三角形 41">
                  <a:extLst>
                    <a:ext uri="{FF2B5EF4-FFF2-40B4-BE49-F238E27FC236}">
                      <a16:creationId xmlns:a16="http://schemas.microsoft.com/office/drawing/2014/main" id="{AEF0F2A0-DA89-41F0-BF4B-575DAD269387}"/>
                    </a:ext>
                  </a:extLst>
                </p:cNvPr>
                <p:cNvSpPr/>
                <p:nvPr/>
              </p:nvSpPr>
              <p:spPr>
                <a:xfrm rot="10800000">
                  <a:off x="1983612" y="3251714"/>
                  <a:ext cx="178165" cy="12192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21C5678-4E19-4F2C-8866-3A503369D9D0}"/>
                  </a:ext>
                </a:extLst>
              </p:cNvPr>
              <p:cNvSpPr txBox="1"/>
              <p:nvPr/>
            </p:nvSpPr>
            <p:spPr>
              <a:xfrm>
                <a:off x="1588577" y="2947655"/>
                <a:ext cx="9682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活动目的</a:t>
                </a: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19F887A-E1DB-4E22-B030-1B85C3D87536}"/>
                </a:ext>
              </a:extLst>
            </p:cNvPr>
            <p:cNvGrpSpPr/>
            <p:nvPr/>
          </p:nvGrpSpPr>
          <p:grpSpPr>
            <a:xfrm>
              <a:off x="843386" y="3181350"/>
              <a:ext cx="2458614" cy="2972112"/>
              <a:chOff x="843386" y="3181350"/>
              <a:chExt cx="2458614" cy="2972112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4CA5E5C5-2827-4C60-8394-847AD7830B89}"/>
                  </a:ext>
                </a:extLst>
              </p:cNvPr>
              <p:cNvSpPr/>
              <p:nvPr/>
            </p:nvSpPr>
            <p:spPr>
              <a:xfrm>
                <a:off x="918316" y="3239153"/>
                <a:ext cx="2308754" cy="2856505"/>
              </a:xfrm>
              <a:prstGeom prst="roundRect">
                <a:avLst>
                  <a:gd name="adj" fmla="val 502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id="{B0A3BB4A-16F4-435C-AD21-02A8EB38C828}"/>
                  </a:ext>
                </a:extLst>
              </p:cNvPr>
              <p:cNvSpPr/>
              <p:nvPr/>
            </p:nvSpPr>
            <p:spPr>
              <a:xfrm>
                <a:off x="918316" y="3362922"/>
                <a:ext cx="2308754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</p:txBody>
          </p: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22217FDB-B932-49D5-9573-C7EA536AF893}"/>
                  </a:ext>
                </a:extLst>
              </p:cNvPr>
              <p:cNvSpPr/>
              <p:nvPr/>
            </p:nvSpPr>
            <p:spPr>
              <a:xfrm>
                <a:off x="843386" y="3181350"/>
                <a:ext cx="2458614" cy="2972112"/>
              </a:xfrm>
              <a:prstGeom prst="roundRect">
                <a:avLst>
                  <a:gd name="adj" fmla="val 5021"/>
                </a:avLst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1-5">
            <a:extLst>
              <a:ext uri="{FF2B5EF4-FFF2-40B4-BE49-F238E27FC236}">
                <a16:creationId xmlns:a16="http://schemas.microsoft.com/office/drawing/2014/main" id="{F8140B17-FAC1-4FAD-8ED1-DD7E7A76FE60}"/>
              </a:ext>
            </a:extLst>
          </p:cNvPr>
          <p:cNvGrpSpPr/>
          <p:nvPr/>
        </p:nvGrpSpPr>
        <p:grpSpPr>
          <a:xfrm>
            <a:off x="3402846" y="2357255"/>
            <a:ext cx="2458614" cy="3796207"/>
            <a:chOff x="843386" y="2357255"/>
            <a:chExt cx="2458614" cy="3796207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63C5509-1B84-4DB7-8B1B-D1C70FE7E18B}"/>
                </a:ext>
              </a:extLst>
            </p:cNvPr>
            <p:cNvSpPr/>
            <p:nvPr/>
          </p:nvSpPr>
          <p:spPr>
            <a:xfrm>
              <a:off x="1948923" y="2897130"/>
              <a:ext cx="247542" cy="24754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B19DB8D-EE84-4F45-963B-54DD305BE578}"/>
                </a:ext>
              </a:extLst>
            </p:cNvPr>
            <p:cNvGrpSpPr/>
            <p:nvPr/>
          </p:nvGrpSpPr>
          <p:grpSpPr>
            <a:xfrm>
              <a:off x="1471344" y="2357255"/>
              <a:ext cx="1202700" cy="425979"/>
              <a:chOff x="1471344" y="2947655"/>
              <a:chExt cx="1202700" cy="425979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FCB1EE25-6632-4074-884C-758F43AFD9EC}"/>
                  </a:ext>
                </a:extLst>
              </p:cNvPr>
              <p:cNvGrpSpPr/>
              <p:nvPr/>
            </p:nvGrpSpPr>
            <p:grpSpPr>
              <a:xfrm>
                <a:off x="1471344" y="2954105"/>
                <a:ext cx="1202700" cy="419529"/>
                <a:chOff x="1471344" y="2954105"/>
                <a:chExt cx="1202700" cy="419529"/>
              </a:xfr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p:grpSpPr>
            <p:sp>
              <p:nvSpPr>
                <p:cNvPr id="62" name="矩形: 圆角 61">
                  <a:extLst>
                    <a:ext uri="{FF2B5EF4-FFF2-40B4-BE49-F238E27FC236}">
                      <a16:creationId xmlns:a16="http://schemas.microsoft.com/office/drawing/2014/main" id="{1EAD3372-9611-4190-A8BF-A330891F4934}"/>
                    </a:ext>
                  </a:extLst>
                </p:cNvPr>
                <p:cNvSpPr/>
                <p:nvPr/>
              </p:nvSpPr>
              <p:spPr>
                <a:xfrm>
                  <a:off x="1471344" y="2954105"/>
                  <a:ext cx="1202700" cy="312210"/>
                </a:xfrm>
                <a:prstGeom prst="roundRect">
                  <a:avLst>
                    <a:gd name="adj" fmla="val 296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等腰三角形 62">
                  <a:extLst>
                    <a:ext uri="{FF2B5EF4-FFF2-40B4-BE49-F238E27FC236}">
                      <a16:creationId xmlns:a16="http://schemas.microsoft.com/office/drawing/2014/main" id="{E9602D9A-F610-46C1-85BA-E508EEE9B92F}"/>
                    </a:ext>
                  </a:extLst>
                </p:cNvPr>
                <p:cNvSpPr/>
                <p:nvPr/>
              </p:nvSpPr>
              <p:spPr>
                <a:xfrm rot="10800000">
                  <a:off x="1983612" y="3251714"/>
                  <a:ext cx="178165" cy="12192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332AB7F-5AD4-4FEA-A09E-AB8ECDDDE5B6}"/>
                  </a:ext>
                </a:extLst>
              </p:cNvPr>
              <p:cNvSpPr txBox="1"/>
              <p:nvPr/>
            </p:nvSpPr>
            <p:spPr>
              <a:xfrm>
                <a:off x="1588577" y="2947655"/>
                <a:ext cx="9682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活动目的</a:t>
                </a: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0B0CF60B-A60A-41B6-878E-0CCB908CA7FF}"/>
                </a:ext>
              </a:extLst>
            </p:cNvPr>
            <p:cNvGrpSpPr/>
            <p:nvPr/>
          </p:nvGrpSpPr>
          <p:grpSpPr>
            <a:xfrm>
              <a:off x="843386" y="3181350"/>
              <a:ext cx="2458614" cy="2972112"/>
              <a:chOff x="843386" y="3181350"/>
              <a:chExt cx="2458614" cy="2972112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6AAD1A63-0750-4109-B3D8-46CB960E4504}"/>
                  </a:ext>
                </a:extLst>
              </p:cNvPr>
              <p:cNvSpPr/>
              <p:nvPr/>
            </p:nvSpPr>
            <p:spPr>
              <a:xfrm>
                <a:off x="918316" y="3239153"/>
                <a:ext cx="2308754" cy="2856505"/>
              </a:xfrm>
              <a:prstGeom prst="roundRect">
                <a:avLst>
                  <a:gd name="adj" fmla="val 502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4F7166D1-CB14-44CA-BD22-52B69E6B3415}"/>
                  </a:ext>
                </a:extLst>
              </p:cNvPr>
              <p:cNvSpPr/>
              <p:nvPr/>
            </p:nvSpPr>
            <p:spPr>
              <a:xfrm>
                <a:off x="918316" y="3362922"/>
                <a:ext cx="2308754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</p:txBody>
          </p:sp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3CB078C8-6AEF-4BC0-B773-7FB72542DF56}"/>
                  </a:ext>
                </a:extLst>
              </p:cNvPr>
              <p:cNvSpPr/>
              <p:nvPr/>
            </p:nvSpPr>
            <p:spPr>
              <a:xfrm>
                <a:off x="843386" y="3181350"/>
                <a:ext cx="2458614" cy="2972112"/>
              </a:xfrm>
              <a:prstGeom prst="roundRect">
                <a:avLst>
                  <a:gd name="adj" fmla="val 5021"/>
                </a:avLst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" name="1-6">
            <a:extLst>
              <a:ext uri="{FF2B5EF4-FFF2-40B4-BE49-F238E27FC236}">
                <a16:creationId xmlns:a16="http://schemas.microsoft.com/office/drawing/2014/main" id="{1D07E4DF-CF4F-4AEC-AE15-4651D9940CE4}"/>
              </a:ext>
            </a:extLst>
          </p:cNvPr>
          <p:cNvGrpSpPr/>
          <p:nvPr/>
        </p:nvGrpSpPr>
        <p:grpSpPr>
          <a:xfrm>
            <a:off x="6330539" y="2357255"/>
            <a:ext cx="2458614" cy="3796207"/>
            <a:chOff x="843386" y="2357255"/>
            <a:chExt cx="2458614" cy="3796207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7DACFDD-9FFD-40A5-B61C-84ABDF88C978}"/>
                </a:ext>
              </a:extLst>
            </p:cNvPr>
            <p:cNvSpPr/>
            <p:nvPr/>
          </p:nvSpPr>
          <p:spPr>
            <a:xfrm>
              <a:off x="1948923" y="2897130"/>
              <a:ext cx="247542" cy="24754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6C34A9F9-0572-4F0D-9A96-A6ADE72954A3}"/>
                </a:ext>
              </a:extLst>
            </p:cNvPr>
            <p:cNvGrpSpPr/>
            <p:nvPr/>
          </p:nvGrpSpPr>
          <p:grpSpPr>
            <a:xfrm>
              <a:off x="1471344" y="2357255"/>
              <a:ext cx="1202700" cy="425979"/>
              <a:chOff x="1471344" y="2947655"/>
              <a:chExt cx="1202700" cy="425979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0DF6D492-0626-4175-9F43-EDCECED1B637}"/>
                  </a:ext>
                </a:extLst>
              </p:cNvPr>
              <p:cNvGrpSpPr/>
              <p:nvPr/>
            </p:nvGrpSpPr>
            <p:grpSpPr>
              <a:xfrm>
                <a:off x="1471344" y="2954105"/>
                <a:ext cx="1202700" cy="419529"/>
                <a:chOff x="1471344" y="2954105"/>
                <a:chExt cx="1202700" cy="419529"/>
              </a:xfr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p:grpSpPr>
            <p:sp>
              <p:nvSpPr>
                <p:cNvPr id="73" name="矩形: 圆角 72">
                  <a:extLst>
                    <a:ext uri="{FF2B5EF4-FFF2-40B4-BE49-F238E27FC236}">
                      <a16:creationId xmlns:a16="http://schemas.microsoft.com/office/drawing/2014/main" id="{7562E8C7-F0EC-4315-8857-EE8225CE5CB7}"/>
                    </a:ext>
                  </a:extLst>
                </p:cNvPr>
                <p:cNvSpPr/>
                <p:nvPr/>
              </p:nvSpPr>
              <p:spPr>
                <a:xfrm>
                  <a:off x="1471344" y="2954105"/>
                  <a:ext cx="1202700" cy="312210"/>
                </a:xfrm>
                <a:prstGeom prst="roundRect">
                  <a:avLst>
                    <a:gd name="adj" fmla="val 296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等腰三角形 73">
                  <a:extLst>
                    <a:ext uri="{FF2B5EF4-FFF2-40B4-BE49-F238E27FC236}">
                      <a16:creationId xmlns:a16="http://schemas.microsoft.com/office/drawing/2014/main" id="{16A1F87D-EDDD-4A41-89DF-216092F97AF6}"/>
                    </a:ext>
                  </a:extLst>
                </p:cNvPr>
                <p:cNvSpPr/>
                <p:nvPr/>
              </p:nvSpPr>
              <p:spPr>
                <a:xfrm rot="10800000">
                  <a:off x="1983612" y="3251714"/>
                  <a:ext cx="178165" cy="12192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0D9FF9F2-D3BE-48F8-A572-9001E383262E}"/>
                  </a:ext>
                </a:extLst>
              </p:cNvPr>
              <p:cNvSpPr txBox="1"/>
              <p:nvPr/>
            </p:nvSpPr>
            <p:spPr>
              <a:xfrm>
                <a:off x="1588577" y="2947655"/>
                <a:ext cx="9682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活动目的</a:t>
                </a: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006C769-6405-4A8C-B787-3011E52CA861}"/>
                </a:ext>
              </a:extLst>
            </p:cNvPr>
            <p:cNvGrpSpPr/>
            <p:nvPr/>
          </p:nvGrpSpPr>
          <p:grpSpPr>
            <a:xfrm>
              <a:off x="843386" y="3181350"/>
              <a:ext cx="2458614" cy="2972112"/>
              <a:chOff x="843386" y="3181350"/>
              <a:chExt cx="2458614" cy="2972112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F243B102-BC2F-4D68-A93D-277F4FF76818}"/>
                  </a:ext>
                </a:extLst>
              </p:cNvPr>
              <p:cNvSpPr/>
              <p:nvPr/>
            </p:nvSpPr>
            <p:spPr>
              <a:xfrm>
                <a:off x="918316" y="3239153"/>
                <a:ext cx="2308754" cy="2856505"/>
              </a:xfrm>
              <a:prstGeom prst="roundRect">
                <a:avLst>
                  <a:gd name="adj" fmla="val 502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Rectangle 32">
                <a:extLst>
                  <a:ext uri="{FF2B5EF4-FFF2-40B4-BE49-F238E27FC236}">
                    <a16:creationId xmlns:a16="http://schemas.microsoft.com/office/drawing/2014/main" id="{191AD8BF-99DE-4C91-A580-4FDF520FF9C0}"/>
                  </a:ext>
                </a:extLst>
              </p:cNvPr>
              <p:cNvSpPr/>
              <p:nvPr/>
            </p:nvSpPr>
            <p:spPr>
              <a:xfrm>
                <a:off x="918316" y="3362922"/>
                <a:ext cx="2308754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</p:txBody>
          </p:sp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9C334715-6127-4CC3-B10C-ECA1DF510802}"/>
                  </a:ext>
                </a:extLst>
              </p:cNvPr>
              <p:cNvSpPr/>
              <p:nvPr/>
            </p:nvSpPr>
            <p:spPr>
              <a:xfrm>
                <a:off x="843386" y="3181350"/>
                <a:ext cx="2458614" cy="2972112"/>
              </a:xfrm>
              <a:prstGeom prst="roundRect">
                <a:avLst>
                  <a:gd name="adj" fmla="val 5021"/>
                </a:avLst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1-7">
            <a:extLst>
              <a:ext uri="{FF2B5EF4-FFF2-40B4-BE49-F238E27FC236}">
                <a16:creationId xmlns:a16="http://schemas.microsoft.com/office/drawing/2014/main" id="{1EEB442C-C64F-4BE8-BA50-50F641203306}"/>
              </a:ext>
            </a:extLst>
          </p:cNvPr>
          <p:cNvGrpSpPr/>
          <p:nvPr/>
        </p:nvGrpSpPr>
        <p:grpSpPr>
          <a:xfrm>
            <a:off x="9258233" y="2357255"/>
            <a:ext cx="2458614" cy="3796207"/>
            <a:chOff x="843386" y="2357255"/>
            <a:chExt cx="2458614" cy="3796207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D065AF80-1427-493D-B2BE-93B9949E40DF}"/>
                </a:ext>
              </a:extLst>
            </p:cNvPr>
            <p:cNvSpPr/>
            <p:nvPr/>
          </p:nvSpPr>
          <p:spPr>
            <a:xfrm>
              <a:off x="1948923" y="2897130"/>
              <a:ext cx="247542" cy="24754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15FE089A-1786-4E14-99F9-5964931E7E65}"/>
                </a:ext>
              </a:extLst>
            </p:cNvPr>
            <p:cNvGrpSpPr/>
            <p:nvPr/>
          </p:nvGrpSpPr>
          <p:grpSpPr>
            <a:xfrm>
              <a:off x="1471344" y="2357255"/>
              <a:ext cx="1202700" cy="425979"/>
              <a:chOff x="1471344" y="2947655"/>
              <a:chExt cx="1202700" cy="425979"/>
            </a:xfrm>
          </p:grpSpPr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C3D1A05D-56BD-4CD1-A890-8DFC0BBD4470}"/>
                  </a:ext>
                </a:extLst>
              </p:cNvPr>
              <p:cNvGrpSpPr/>
              <p:nvPr/>
            </p:nvGrpSpPr>
            <p:grpSpPr>
              <a:xfrm>
                <a:off x="1471344" y="2954105"/>
                <a:ext cx="1202700" cy="419529"/>
                <a:chOff x="1471344" y="2954105"/>
                <a:chExt cx="1202700" cy="419529"/>
              </a:xfr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p:grpSpPr>
            <p:sp>
              <p:nvSpPr>
                <p:cNvPr id="84" name="矩形: 圆角 83">
                  <a:extLst>
                    <a:ext uri="{FF2B5EF4-FFF2-40B4-BE49-F238E27FC236}">
                      <a16:creationId xmlns:a16="http://schemas.microsoft.com/office/drawing/2014/main" id="{96470DC3-10D9-4802-9B97-F4F96E3DCC43}"/>
                    </a:ext>
                  </a:extLst>
                </p:cNvPr>
                <p:cNvSpPr/>
                <p:nvPr/>
              </p:nvSpPr>
              <p:spPr>
                <a:xfrm>
                  <a:off x="1471344" y="2954105"/>
                  <a:ext cx="1202700" cy="312210"/>
                </a:xfrm>
                <a:prstGeom prst="roundRect">
                  <a:avLst>
                    <a:gd name="adj" fmla="val 296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等腰三角形 84">
                  <a:extLst>
                    <a:ext uri="{FF2B5EF4-FFF2-40B4-BE49-F238E27FC236}">
                      <a16:creationId xmlns:a16="http://schemas.microsoft.com/office/drawing/2014/main" id="{B7DCC0DE-61E6-49E2-A204-DAED33D33697}"/>
                    </a:ext>
                  </a:extLst>
                </p:cNvPr>
                <p:cNvSpPr/>
                <p:nvPr/>
              </p:nvSpPr>
              <p:spPr>
                <a:xfrm rot="10800000">
                  <a:off x="1983612" y="3251714"/>
                  <a:ext cx="178165" cy="12192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789A4166-BCA3-4C02-ADC9-9FA1D03AD0AE}"/>
                  </a:ext>
                </a:extLst>
              </p:cNvPr>
              <p:cNvSpPr txBox="1"/>
              <p:nvPr/>
            </p:nvSpPr>
            <p:spPr>
              <a:xfrm>
                <a:off x="1588577" y="2947655"/>
                <a:ext cx="9682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活动目的</a:t>
                </a: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5A39FC8-13F5-43E9-AD90-250938A41E76}"/>
                </a:ext>
              </a:extLst>
            </p:cNvPr>
            <p:cNvGrpSpPr/>
            <p:nvPr/>
          </p:nvGrpSpPr>
          <p:grpSpPr>
            <a:xfrm>
              <a:off x="843386" y="3181350"/>
              <a:ext cx="2458614" cy="2972112"/>
              <a:chOff x="843386" y="3181350"/>
              <a:chExt cx="2458614" cy="2972112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EFBE90A8-ADB2-4EDA-A85F-2EEC00939650}"/>
                  </a:ext>
                </a:extLst>
              </p:cNvPr>
              <p:cNvSpPr/>
              <p:nvPr/>
            </p:nvSpPr>
            <p:spPr>
              <a:xfrm>
                <a:off x="918316" y="3239153"/>
                <a:ext cx="2308754" cy="2856505"/>
              </a:xfrm>
              <a:prstGeom prst="roundRect">
                <a:avLst>
                  <a:gd name="adj" fmla="val 502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Rectangle 32">
                <a:extLst>
                  <a:ext uri="{FF2B5EF4-FFF2-40B4-BE49-F238E27FC236}">
                    <a16:creationId xmlns:a16="http://schemas.microsoft.com/office/drawing/2014/main" id="{A3D24C46-A850-4870-BF2F-51787F1634A7}"/>
                  </a:ext>
                </a:extLst>
              </p:cNvPr>
              <p:cNvSpPr/>
              <p:nvPr/>
            </p:nvSpPr>
            <p:spPr>
              <a:xfrm>
                <a:off x="918316" y="3362922"/>
                <a:ext cx="2308754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altLang="zh-CN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bg1"/>
                  </a:solidFill>
                  <a:latin typeface="+mj-ea"/>
                  <a:ea typeface="+mj-ea"/>
                  <a:cs typeface="Open Sans Light" panose="020B0306030504020204" pitchFamily="34" charset="0"/>
                </a:endParaRPr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CD2CD901-9409-4A7B-A383-A60959AFDE17}"/>
                  </a:ext>
                </a:extLst>
              </p:cNvPr>
              <p:cNvSpPr/>
              <p:nvPr/>
            </p:nvSpPr>
            <p:spPr>
              <a:xfrm>
                <a:off x="843386" y="3181350"/>
                <a:ext cx="2458614" cy="2972112"/>
              </a:xfrm>
              <a:prstGeom prst="roundRect">
                <a:avLst>
                  <a:gd name="adj" fmla="val 5021"/>
                </a:avLst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9" name="1-8">
            <a:extLst>
              <a:ext uri="{FF2B5EF4-FFF2-40B4-BE49-F238E27FC236}">
                <a16:creationId xmlns:a16="http://schemas.microsoft.com/office/drawing/2014/main" id="{351910D3-EB51-42A6-98EC-EE57BDB36DF3}"/>
              </a:ext>
            </a:extLst>
          </p:cNvPr>
          <p:cNvSpPr/>
          <p:nvPr/>
        </p:nvSpPr>
        <p:spPr>
          <a:xfrm flipV="1">
            <a:off x="11290472" y="5697854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776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AAC95B8C-33E2-4B17-98DD-BC04549570F6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活动目的</a:t>
            </a:r>
          </a:p>
        </p:txBody>
      </p:sp>
      <p:sp>
        <p:nvSpPr>
          <p:cNvPr id="9" name="1-2">
            <a:extLst>
              <a:ext uri="{FF2B5EF4-FFF2-40B4-BE49-F238E27FC236}">
                <a16:creationId xmlns:a16="http://schemas.microsoft.com/office/drawing/2014/main" id="{2B5C99D3-1C08-46DE-8BF0-8F301E9748A8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TWO</a:t>
            </a:r>
          </a:p>
        </p:txBody>
      </p:sp>
      <p:grpSp>
        <p:nvGrpSpPr>
          <p:cNvPr id="43" name="1-3">
            <a:extLst>
              <a:ext uri="{FF2B5EF4-FFF2-40B4-BE49-F238E27FC236}">
                <a16:creationId xmlns:a16="http://schemas.microsoft.com/office/drawing/2014/main" id="{393BF9BB-8A44-46CD-82B1-4B9B84B7590F}"/>
              </a:ext>
            </a:extLst>
          </p:cNvPr>
          <p:cNvGrpSpPr/>
          <p:nvPr/>
        </p:nvGrpSpPr>
        <p:grpSpPr>
          <a:xfrm>
            <a:off x="4322400" y="2122114"/>
            <a:ext cx="3547200" cy="3547200"/>
            <a:chOff x="4624800" y="2071714"/>
            <a:chExt cx="2942400" cy="29424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87662A9-E247-44AB-AEDD-E0EF69D84A06}"/>
                </a:ext>
              </a:extLst>
            </p:cNvPr>
            <p:cNvGrpSpPr/>
            <p:nvPr/>
          </p:nvGrpSpPr>
          <p:grpSpPr>
            <a:xfrm>
              <a:off x="4730188" y="2177102"/>
              <a:ext cx="2731624" cy="2731624"/>
              <a:chOff x="4730188" y="2177102"/>
              <a:chExt cx="2731624" cy="2731624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157066D-F0F4-4FF3-A8E2-67CAF90A68F6}"/>
                  </a:ext>
                </a:extLst>
              </p:cNvPr>
              <p:cNvSpPr/>
              <p:nvPr/>
            </p:nvSpPr>
            <p:spPr>
              <a:xfrm>
                <a:off x="4730188" y="2177102"/>
                <a:ext cx="2731624" cy="2731624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6D441D-42B9-402A-AF4E-3ED97978EAE3}"/>
                  </a:ext>
                </a:extLst>
              </p:cNvPr>
              <p:cNvSpPr/>
              <p:nvPr/>
            </p:nvSpPr>
            <p:spPr>
              <a:xfrm>
                <a:off x="4730188" y="3079164"/>
                <a:ext cx="2731624" cy="689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zh-CN" altLang="en-US" sz="4800" b="1">
                    <a:solidFill>
                      <a:schemeClr val="bg1"/>
                    </a:solidFill>
                    <a:latin typeface="+mj-ea"/>
                    <a:ea typeface="+mj-ea"/>
                    <a:cs typeface="文泉驿微米黑" panose="020B0606030804020204" pitchFamily="34" charset="-122"/>
                  </a:rPr>
                  <a:t>活动目的</a:t>
                </a: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47E37CD-D002-43B4-9D17-BF569F5A920F}"/>
                  </a:ext>
                </a:extLst>
              </p:cNvPr>
              <p:cNvSpPr/>
              <p:nvPr/>
            </p:nvSpPr>
            <p:spPr>
              <a:xfrm>
                <a:off x="4852416" y="3707052"/>
                <a:ext cx="2487168" cy="280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zh-CN" sz="1600" b="1">
                    <a:solidFill>
                      <a:schemeClr val="bg1"/>
                    </a:solidFill>
                    <a:latin typeface="+mj-ea"/>
                    <a:ea typeface="+mj-ea"/>
                    <a:cs typeface="文泉驿微米黑" panose="020B0606030804020204" pitchFamily="34" charset="-122"/>
                  </a:rPr>
                  <a:t>ACTIVITY OBJECTIVES </a:t>
                </a:r>
                <a:endParaRPr lang="zh-CN" altLang="en-US" sz="1600" b="1">
                  <a:solidFill>
                    <a:schemeClr val="bg1"/>
                  </a:solidFill>
                  <a:latin typeface="+mj-ea"/>
                  <a:ea typeface="+mj-ea"/>
                  <a:cs typeface="文泉驿微米黑" panose="020B0606030804020204" pitchFamily="34" charset="-122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6526420-6216-47D7-BABA-44AF15B9710B}"/>
                </a:ext>
              </a:extLst>
            </p:cNvPr>
            <p:cNvSpPr/>
            <p:nvPr/>
          </p:nvSpPr>
          <p:spPr>
            <a:xfrm>
              <a:off x="4624800" y="2071714"/>
              <a:ext cx="2942400" cy="2942400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1-4">
            <a:extLst>
              <a:ext uri="{FF2B5EF4-FFF2-40B4-BE49-F238E27FC236}">
                <a16:creationId xmlns:a16="http://schemas.microsoft.com/office/drawing/2014/main" id="{8B8FCEB7-74D9-403C-910F-25CF7D227777}"/>
              </a:ext>
            </a:extLst>
          </p:cNvPr>
          <p:cNvGrpSpPr/>
          <p:nvPr/>
        </p:nvGrpSpPr>
        <p:grpSpPr>
          <a:xfrm>
            <a:off x="435601" y="2747878"/>
            <a:ext cx="3274185" cy="588764"/>
            <a:chOff x="1026159" y="2689734"/>
            <a:chExt cx="3274185" cy="588764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C01C0C7-AD75-4ECB-AD0B-10551C104DD2}"/>
                </a:ext>
              </a:extLst>
            </p:cNvPr>
            <p:cNvSpPr/>
            <p:nvPr/>
          </p:nvSpPr>
          <p:spPr>
            <a:xfrm>
              <a:off x="1026159" y="2755184"/>
              <a:ext cx="3274185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4AA9BA2-3389-4CE0-9B94-42D480A9EE0A}"/>
                </a:ext>
              </a:extLst>
            </p:cNvPr>
            <p:cNvSpPr txBox="1"/>
            <p:nvPr/>
          </p:nvSpPr>
          <p:spPr>
            <a:xfrm flipH="1">
              <a:off x="1196438" y="2800224"/>
              <a:ext cx="2617346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策划活动目的相关内容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E253B6C-5986-468A-8162-872A31C62560}"/>
                </a:ext>
              </a:extLst>
            </p:cNvPr>
            <p:cNvSpPr txBox="1"/>
            <p:nvPr/>
          </p:nvSpPr>
          <p:spPr>
            <a:xfrm flipH="1">
              <a:off x="3695989" y="2689734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①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1-5">
            <a:extLst>
              <a:ext uri="{FF2B5EF4-FFF2-40B4-BE49-F238E27FC236}">
                <a16:creationId xmlns:a16="http://schemas.microsoft.com/office/drawing/2014/main" id="{DA9E8E0F-11D0-4D22-A43C-CD5F3475A6A8}"/>
              </a:ext>
            </a:extLst>
          </p:cNvPr>
          <p:cNvGrpSpPr/>
          <p:nvPr/>
        </p:nvGrpSpPr>
        <p:grpSpPr>
          <a:xfrm>
            <a:off x="977311" y="4653567"/>
            <a:ext cx="3274185" cy="588764"/>
            <a:chOff x="1026159" y="2689734"/>
            <a:chExt cx="3274185" cy="58876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9627564F-6ADE-4438-81CA-4D4E46D0E525}"/>
                </a:ext>
              </a:extLst>
            </p:cNvPr>
            <p:cNvSpPr/>
            <p:nvPr/>
          </p:nvSpPr>
          <p:spPr>
            <a:xfrm>
              <a:off x="1026159" y="2755184"/>
              <a:ext cx="3274185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A5A927D-95AB-434A-85FA-58A8F7AAD381}"/>
                </a:ext>
              </a:extLst>
            </p:cNvPr>
            <p:cNvSpPr txBox="1"/>
            <p:nvPr/>
          </p:nvSpPr>
          <p:spPr>
            <a:xfrm flipH="1">
              <a:off x="1196438" y="2800224"/>
              <a:ext cx="2617346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策划活动目的相关内容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122264D-B2C4-48B3-962F-9F52DDCFD2AC}"/>
                </a:ext>
              </a:extLst>
            </p:cNvPr>
            <p:cNvSpPr txBox="1"/>
            <p:nvPr/>
          </p:nvSpPr>
          <p:spPr>
            <a:xfrm flipH="1">
              <a:off x="3695989" y="2689734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②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2" name="1-6">
            <a:extLst>
              <a:ext uri="{FF2B5EF4-FFF2-40B4-BE49-F238E27FC236}">
                <a16:creationId xmlns:a16="http://schemas.microsoft.com/office/drawing/2014/main" id="{C54F23A8-D2A2-43ED-A853-73668AEE00D0}"/>
              </a:ext>
            </a:extLst>
          </p:cNvPr>
          <p:cNvGrpSpPr/>
          <p:nvPr/>
        </p:nvGrpSpPr>
        <p:grpSpPr>
          <a:xfrm>
            <a:off x="8189985" y="2724718"/>
            <a:ext cx="3274185" cy="588764"/>
            <a:chOff x="7966801" y="2490400"/>
            <a:chExt cx="3274185" cy="588764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DAAE4536-42BE-4898-BFD6-8376F8BF7105}"/>
                </a:ext>
              </a:extLst>
            </p:cNvPr>
            <p:cNvSpPr/>
            <p:nvPr/>
          </p:nvSpPr>
          <p:spPr>
            <a:xfrm>
              <a:off x="7966801" y="2555850"/>
              <a:ext cx="3274185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1BEAF19-A046-47C2-8D14-45E9E014F153}"/>
                </a:ext>
              </a:extLst>
            </p:cNvPr>
            <p:cNvSpPr txBox="1"/>
            <p:nvPr/>
          </p:nvSpPr>
          <p:spPr>
            <a:xfrm flipH="1">
              <a:off x="8413169" y="2600890"/>
              <a:ext cx="2617346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策划活动目的相关内容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D0EAC1C-4468-4DE1-9721-4D1D32F9E819}"/>
                </a:ext>
              </a:extLst>
            </p:cNvPr>
            <p:cNvSpPr txBox="1"/>
            <p:nvPr/>
          </p:nvSpPr>
          <p:spPr>
            <a:xfrm flipH="1">
              <a:off x="7966801" y="2490400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③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4" name="1-7">
            <a:extLst>
              <a:ext uri="{FF2B5EF4-FFF2-40B4-BE49-F238E27FC236}">
                <a16:creationId xmlns:a16="http://schemas.microsoft.com/office/drawing/2014/main" id="{2EC423F8-D104-4316-83C6-F8F4989775F2}"/>
              </a:ext>
            </a:extLst>
          </p:cNvPr>
          <p:cNvGrpSpPr/>
          <p:nvPr/>
        </p:nvGrpSpPr>
        <p:grpSpPr>
          <a:xfrm>
            <a:off x="7966801" y="4653567"/>
            <a:ext cx="3274185" cy="588764"/>
            <a:chOff x="7966801" y="4132208"/>
            <a:chExt cx="3274185" cy="58876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71F1E3DB-2D41-4EEF-B1CB-34C9E2B76F33}"/>
                </a:ext>
              </a:extLst>
            </p:cNvPr>
            <p:cNvSpPr/>
            <p:nvPr/>
          </p:nvSpPr>
          <p:spPr>
            <a:xfrm>
              <a:off x="7966801" y="4197658"/>
              <a:ext cx="3274185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E359A3A-BFF7-44B5-9041-3E9630D571F3}"/>
                </a:ext>
              </a:extLst>
            </p:cNvPr>
            <p:cNvSpPr txBox="1"/>
            <p:nvPr/>
          </p:nvSpPr>
          <p:spPr>
            <a:xfrm flipH="1">
              <a:off x="8413169" y="4242698"/>
              <a:ext cx="2617346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策划活动目的相关内容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2071CC8-0EFE-48F7-B4CE-3DB37587C1AD}"/>
                </a:ext>
              </a:extLst>
            </p:cNvPr>
            <p:cNvSpPr txBox="1"/>
            <p:nvPr/>
          </p:nvSpPr>
          <p:spPr>
            <a:xfrm flipH="1">
              <a:off x="7966801" y="4132208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④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70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2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706810" y="2879156"/>
            <a:ext cx="415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72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活动概况</a:t>
            </a:r>
          </a:p>
        </p:txBody>
      </p:sp>
      <p:grpSp>
        <p:nvGrpSpPr>
          <p:cNvPr id="13" name="1-3">
            <a:extLst>
              <a:ext uri="{FF2B5EF4-FFF2-40B4-BE49-F238E27FC236}">
                <a16:creationId xmlns:a16="http://schemas.microsoft.com/office/drawing/2014/main" id="{7594F30E-0F01-4CC1-89FC-E6166076FC03}"/>
              </a:ext>
            </a:extLst>
          </p:cNvPr>
          <p:cNvGrpSpPr/>
          <p:nvPr/>
        </p:nvGrpSpPr>
        <p:grpSpPr>
          <a:xfrm>
            <a:off x="914490" y="5739099"/>
            <a:ext cx="1599002" cy="431046"/>
            <a:chOff x="4906755" y="4612523"/>
            <a:chExt cx="3616142" cy="5260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CB33F-32F4-487A-A2A7-A1C82501D596}"/>
                </a:ext>
              </a:extLst>
            </p:cNvPr>
            <p:cNvSpPr/>
            <p:nvPr/>
          </p:nvSpPr>
          <p:spPr>
            <a:xfrm>
              <a:off x="4906755" y="4612523"/>
              <a:ext cx="3309037" cy="526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0C89DAA-9145-48FB-AAD0-A6FE76490A7A}"/>
                </a:ext>
              </a:extLst>
            </p:cNvPr>
            <p:cNvSpPr/>
            <p:nvPr/>
          </p:nvSpPr>
          <p:spPr>
            <a:xfrm>
              <a:off x="5103994" y="4690873"/>
              <a:ext cx="3418903" cy="37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1400">
                  <a:solidFill>
                    <a:schemeClr val="bg1"/>
                  </a:solidFill>
                  <a:latin typeface="+mj-ea"/>
                  <a:ea typeface="+mj-ea"/>
                </a:rPr>
                <a:t>汇报人：无尘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8" name="1-4">
            <a:extLst>
              <a:ext uri="{FF2B5EF4-FFF2-40B4-BE49-F238E27FC236}">
                <a16:creationId xmlns:a16="http://schemas.microsoft.com/office/drawing/2014/main" id="{EF1DCAD4-3953-4355-9906-9A32690B6C51}"/>
              </a:ext>
            </a:extLst>
          </p:cNvPr>
          <p:cNvSpPr/>
          <p:nvPr/>
        </p:nvSpPr>
        <p:spPr>
          <a:xfrm>
            <a:off x="706809" y="2278215"/>
            <a:ext cx="462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4800" b="1">
                <a:solidFill>
                  <a:schemeClr val="accent1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THREE</a:t>
            </a:r>
            <a:endParaRPr lang="zh-CN" altLang="en-US" sz="4800" b="1">
              <a:solidFill>
                <a:schemeClr val="accent1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3" name="1-5">
            <a:extLst>
              <a:ext uri="{FF2B5EF4-FFF2-40B4-BE49-F238E27FC236}">
                <a16:creationId xmlns:a16="http://schemas.microsoft.com/office/drawing/2014/main" id="{8D975884-8BDF-4453-B2AA-69B1E6CD30A2}"/>
              </a:ext>
            </a:extLst>
          </p:cNvPr>
          <p:cNvSpPr/>
          <p:nvPr/>
        </p:nvSpPr>
        <p:spPr>
          <a:xfrm>
            <a:off x="748758" y="563652"/>
            <a:ext cx="4814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6000">
                <a:solidFill>
                  <a:srgbClr val="152764">
                    <a:alpha val="5000"/>
                  </a:srgb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EVENT PLANNING </a:t>
            </a:r>
            <a:endParaRPr lang="en-US" sz="6000" dirty="0">
              <a:solidFill>
                <a:srgbClr val="152764">
                  <a:alpha val="5000"/>
                </a:srgbClr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pic>
        <p:nvPicPr>
          <p:cNvPr id="4" name="1-6">
            <a:hlinkClick r:id="rId2"/>
            <a:extLst>
              <a:ext uri="{FF2B5EF4-FFF2-40B4-BE49-F238E27FC236}">
                <a16:creationId xmlns:a16="http://schemas.microsoft.com/office/drawing/2014/main" id="{084071EC-4AE3-4EFC-B15B-1C25BBE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" y="2021108"/>
            <a:ext cx="2220713" cy="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1-1">
            <a:extLst>
              <a:ext uri="{FF2B5EF4-FFF2-40B4-BE49-F238E27FC236}">
                <a16:creationId xmlns:a16="http://schemas.microsoft.com/office/drawing/2014/main" id="{611E0216-2C9B-472D-B210-49D7D2011DB5}"/>
              </a:ext>
            </a:extLst>
          </p:cNvPr>
          <p:cNvGrpSpPr/>
          <p:nvPr/>
        </p:nvGrpSpPr>
        <p:grpSpPr>
          <a:xfrm>
            <a:off x="840044" y="1595282"/>
            <a:ext cx="4173916" cy="4894149"/>
            <a:chOff x="641924" y="1698070"/>
            <a:chExt cx="3836219" cy="4498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: Shape 121">
              <a:extLst>
                <a:ext uri="{FF2B5EF4-FFF2-40B4-BE49-F238E27FC236}">
                  <a16:creationId xmlns:a16="http://schemas.microsoft.com/office/drawing/2014/main" id="{42801609-8B6E-48AF-8374-003AC7D2DC76}"/>
                </a:ext>
              </a:extLst>
            </p:cNvPr>
            <p:cNvSpPr/>
            <p:nvPr/>
          </p:nvSpPr>
          <p:spPr>
            <a:xfrm>
              <a:off x="641924" y="2028930"/>
              <a:ext cx="3836219" cy="3836217"/>
            </a:xfrm>
            <a:custGeom>
              <a:avLst/>
              <a:gdLst>
                <a:gd name="connsiteX0" fmla="*/ 2206172 w 4412344"/>
                <a:gd name="connsiteY0" fmla="*/ 0 h 4412344"/>
                <a:gd name="connsiteX1" fmla="*/ 4412344 w 4412344"/>
                <a:gd name="connsiteY1" fmla="*/ 2206172 h 4412344"/>
                <a:gd name="connsiteX2" fmla="*/ 2206172 w 4412344"/>
                <a:gd name="connsiteY2" fmla="*/ 4412344 h 4412344"/>
                <a:gd name="connsiteX3" fmla="*/ 0 w 4412344"/>
                <a:gd name="connsiteY3" fmla="*/ 2206172 h 4412344"/>
                <a:gd name="connsiteX4" fmla="*/ 2206172 w 4412344"/>
                <a:gd name="connsiteY4" fmla="*/ 0 h 4412344"/>
                <a:gd name="connsiteX5" fmla="*/ 2206171 w 4412344"/>
                <a:gd name="connsiteY5" fmla="*/ 551543 h 4412344"/>
                <a:gd name="connsiteX6" fmla="*/ 551542 w 4412344"/>
                <a:gd name="connsiteY6" fmla="*/ 2206171 h 4412344"/>
                <a:gd name="connsiteX7" fmla="*/ 2206171 w 4412344"/>
                <a:gd name="connsiteY7" fmla="*/ 3860799 h 4412344"/>
                <a:gd name="connsiteX8" fmla="*/ 3860800 w 4412344"/>
                <a:gd name="connsiteY8" fmla="*/ 2206171 h 4412344"/>
                <a:gd name="connsiteX9" fmla="*/ 2206171 w 4412344"/>
                <a:gd name="connsiteY9" fmla="*/ 551543 h 441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2344" h="4412344">
                  <a:moveTo>
                    <a:pt x="2206172" y="0"/>
                  </a:moveTo>
                  <a:cubicBezTo>
                    <a:pt x="3424607" y="0"/>
                    <a:pt x="4412344" y="987737"/>
                    <a:pt x="4412344" y="2206172"/>
                  </a:cubicBezTo>
                  <a:cubicBezTo>
                    <a:pt x="4412344" y="3424607"/>
                    <a:pt x="3424607" y="4412344"/>
                    <a:pt x="2206172" y="4412344"/>
                  </a:cubicBezTo>
                  <a:cubicBezTo>
                    <a:pt x="987737" y="4412344"/>
                    <a:pt x="0" y="3424607"/>
                    <a:pt x="0" y="2206172"/>
                  </a:cubicBezTo>
                  <a:cubicBezTo>
                    <a:pt x="0" y="987737"/>
                    <a:pt x="987737" y="0"/>
                    <a:pt x="2206172" y="0"/>
                  </a:cubicBezTo>
                  <a:close/>
                  <a:moveTo>
                    <a:pt x="2206171" y="551543"/>
                  </a:moveTo>
                  <a:cubicBezTo>
                    <a:pt x="1292345" y="551543"/>
                    <a:pt x="551542" y="1292345"/>
                    <a:pt x="551542" y="2206171"/>
                  </a:cubicBezTo>
                  <a:cubicBezTo>
                    <a:pt x="551542" y="3119997"/>
                    <a:pt x="1292345" y="3860799"/>
                    <a:pt x="2206171" y="3860799"/>
                  </a:cubicBezTo>
                  <a:cubicBezTo>
                    <a:pt x="3119997" y="3860799"/>
                    <a:pt x="3860800" y="3119997"/>
                    <a:pt x="3860800" y="2206171"/>
                  </a:cubicBezTo>
                  <a:cubicBezTo>
                    <a:pt x="3860800" y="1292345"/>
                    <a:pt x="3119997" y="551543"/>
                    <a:pt x="2206171" y="551543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500" dirty="0">
                <a:latin typeface="+mj-ea"/>
                <a:ea typeface="+mj-ea"/>
              </a:endParaRPr>
            </a:p>
          </p:txBody>
        </p:sp>
        <p:sp>
          <p:nvSpPr>
            <p:cNvPr id="4" name="Rounded Rectangle 372">
              <a:extLst>
                <a:ext uri="{FF2B5EF4-FFF2-40B4-BE49-F238E27FC236}">
                  <a16:creationId xmlns:a16="http://schemas.microsoft.com/office/drawing/2014/main" id="{A92FCA99-44CD-4211-8313-5A62AD9C4FA2}"/>
                </a:ext>
              </a:extLst>
            </p:cNvPr>
            <p:cNvSpPr/>
            <p:nvPr/>
          </p:nvSpPr>
          <p:spPr>
            <a:xfrm>
              <a:off x="732940" y="1698072"/>
              <a:ext cx="3654184" cy="4498178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2700" dir="5400000" sx="90000" sy="9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rgbClr val="6D738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5" name="Rounded Rectangle 373">
              <a:extLst>
                <a:ext uri="{FF2B5EF4-FFF2-40B4-BE49-F238E27FC236}">
                  <a16:creationId xmlns:a16="http://schemas.microsoft.com/office/drawing/2014/main" id="{8CF81CAF-627E-429C-A313-3FE4A86FEEEB}"/>
                </a:ext>
              </a:extLst>
            </p:cNvPr>
            <p:cNvSpPr/>
            <p:nvPr/>
          </p:nvSpPr>
          <p:spPr>
            <a:xfrm>
              <a:off x="1783682" y="292213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</a:t>
              </a:r>
            </a:p>
          </p:txBody>
        </p:sp>
        <p:sp>
          <p:nvSpPr>
            <p:cNvPr id="6" name="Rounded Rectangle 374">
              <a:extLst>
                <a:ext uri="{FF2B5EF4-FFF2-40B4-BE49-F238E27FC236}">
                  <a16:creationId xmlns:a16="http://schemas.microsoft.com/office/drawing/2014/main" id="{266E2AB8-2ECD-4021-AA76-9F52583EA602}"/>
                </a:ext>
              </a:extLst>
            </p:cNvPr>
            <p:cNvSpPr/>
            <p:nvPr/>
          </p:nvSpPr>
          <p:spPr>
            <a:xfrm>
              <a:off x="2808813" y="292213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4</a:t>
              </a:r>
            </a:p>
          </p:txBody>
        </p:sp>
        <p:sp>
          <p:nvSpPr>
            <p:cNvPr id="7" name="Rounded Rectangle 375">
              <a:extLst>
                <a:ext uri="{FF2B5EF4-FFF2-40B4-BE49-F238E27FC236}">
                  <a16:creationId xmlns:a16="http://schemas.microsoft.com/office/drawing/2014/main" id="{CF777C55-50BA-4EB9-B9AC-A75FC39A9F83}"/>
                </a:ext>
              </a:extLst>
            </p:cNvPr>
            <p:cNvSpPr/>
            <p:nvPr/>
          </p:nvSpPr>
          <p:spPr>
            <a:xfrm>
              <a:off x="3321380" y="292213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5</a:t>
              </a:r>
            </a:p>
          </p:txBody>
        </p:sp>
        <p:sp>
          <p:nvSpPr>
            <p:cNvPr id="8" name="Rounded Rectangle 376">
              <a:extLst>
                <a:ext uri="{FF2B5EF4-FFF2-40B4-BE49-F238E27FC236}">
                  <a16:creationId xmlns:a16="http://schemas.microsoft.com/office/drawing/2014/main" id="{E6A02F4C-26E6-450E-9352-E5B25854AD58}"/>
                </a:ext>
              </a:extLst>
            </p:cNvPr>
            <p:cNvSpPr/>
            <p:nvPr/>
          </p:nvSpPr>
          <p:spPr>
            <a:xfrm>
              <a:off x="3833943" y="292213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6</a:t>
              </a:r>
            </a:p>
          </p:txBody>
        </p:sp>
        <p:sp>
          <p:nvSpPr>
            <p:cNvPr id="9" name="Rounded Rectangle 377">
              <a:extLst>
                <a:ext uri="{FF2B5EF4-FFF2-40B4-BE49-F238E27FC236}">
                  <a16:creationId xmlns:a16="http://schemas.microsoft.com/office/drawing/2014/main" id="{B7388AAB-8B85-42A1-A1BC-B70E289CC72A}"/>
                </a:ext>
              </a:extLst>
            </p:cNvPr>
            <p:cNvSpPr/>
            <p:nvPr/>
          </p:nvSpPr>
          <p:spPr>
            <a:xfrm>
              <a:off x="758553" y="3434584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7</a:t>
              </a:r>
            </a:p>
          </p:txBody>
        </p:sp>
        <p:sp>
          <p:nvSpPr>
            <p:cNvPr id="10" name="Rounded Rectangle 378">
              <a:extLst>
                <a:ext uri="{FF2B5EF4-FFF2-40B4-BE49-F238E27FC236}">
                  <a16:creationId xmlns:a16="http://schemas.microsoft.com/office/drawing/2014/main" id="{59E53DB1-80F0-4A74-A85A-04DF72003A09}"/>
                </a:ext>
              </a:extLst>
            </p:cNvPr>
            <p:cNvSpPr/>
            <p:nvPr/>
          </p:nvSpPr>
          <p:spPr>
            <a:xfrm>
              <a:off x="1271118" y="3434584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8</a:t>
              </a:r>
            </a:p>
          </p:txBody>
        </p:sp>
        <p:sp>
          <p:nvSpPr>
            <p:cNvPr id="11" name="Rounded Rectangle 379">
              <a:extLst>
                <a:ext uri="{FF2B5EF4-FFF2-40B4-BE49-F238E27FC236}">
                  <a16:creationId xmlns:a16="http://schemas.microsoft.com/office/drawing/2014/main" id="{9082E016-1041-404C-8021-61198DE7B350}"/>
                </a:ext>
              </a:extLst>
            </p:cNvPr>
            <p:cNvSpPr/>
            <p:nvPr/>
          </p:nvSpPr>
          <p:spPr>
            <a:xfrm>
              <a:off x="1783682" y="3434584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9</a:t>
              </a:r>
            </a:p>
          </p:txBody>
        </p:sp>
        <p:sp>
          <p:nvSpPr>
            <p:cNvPr id="12" name="Rounded Rectangle 380">
              <a:extLst>
                <a:ext uri="{FF2B5EF4-FFF2-40B4-BE49-F238E27FC236}">
                  <a16:creationId xmlns:a16="http://schemas.microsoft.com/office/drawing/2014/main" id="{85EF2A7E-2646-43EF-914A-EEBCB53E02FC}"/>
                </a:ext>
              </a:extLst>
            </p:cNvPr>
            <p:cNvSpPr/>
            <p:nvPr/>
          </p:nvSpPr>
          <p:spPr>
            <a:xfrm>
              <a:off x="2296248" y="3434584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10</a:t>
              </a:r>
            </a:p>
          </p:txBody>
        </p:sp>
        <p:sp>
          <p:nvSpPr>
            <p:cNvPr id="13" name="Rounded Rectangle 382">
              <a:extLst>
                <a:ext uri="{FF2B5EF4-FFF2-40B4-BE49-F238E27FC236}">
                  <a16:creationId xmlns:a16="http://schemas.microsoft.com/office/drawing/2014/main" id="{78ACA113-6C50-4558-BE62-158F4707C4F1}"/>
                </a:ext>
              </a:extLst>
            </p:cNvPr>
            <p:cNvSpPr/>
            <p:nvPr/>
          </p:nvSpPr>
          <p:spPr>
            <a:xfrm>
              <a:off x="3321380" y="3434584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12</a:t>
              </a:r>
            </a:p>
          </p:txBody>
        </p:sp>
        <p:sp>
          <p:nvSpPr>
            <p:cNvPr id="14" name="Rounded Rectangle 383">
              <a:extLst>
                <a:ext uri="{FF2B5EF4-FFF2-40B4-BE49-F238E27FC236}">
                  <a16:creationId xmlns:a16="http://schemas.microsoft.com/office/drawing/2014/main" id="{25204C46-C10F-430F-902C-996A33EE0A4B}"/>
                </a:ext>
              </a:extLst>
            </p:cNvPr>
            <p:cNvSpPr/>
            <p:nvPr/>
          </p:nvSpPr>
          <p:spPr>
            <a:xfrm>
              <a:off x="3833943" y="3434584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13</a:t>
              </a:r>
            </a:p>
          </p:txBody>
        </p:sp>
        <p:sp>
          <p:nvSpPr>
            <p:cNvPr id="15" name="Rounded Rectangle 384">
              <a:extLst>
                <a:ext uri="{FF2B5EF4-FFF2-40B4-BE49-F238E27FC236}">
                  <a16:creationId xmlns:a16="http://schemas.microsoft.com/office/drawing/2014/main" id="{45E02962-9F1C-4ADA-A37D-0954608DA252}"/>
                </a:ext>
              </a:extLst>
            </p:cNvPr>
            <p:cNvSpPr/>
            <p:nvPr/>
          </p:nvSpPr>
          <p:spPr>
            <a:xfrm>
              <a:off x="758553" y="3947037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14</a:t>
              </a:r>
            </a:p>
          </p:txBody>
        </p:sp>
        <p:sp>
          <p:nvSpPr>
            <p:cNvPr id="16" name="Rounded Rectangle 386">
              <a:extLst>
                <a:ext uri="{FF2B5EF4-FFF2-40B4-BE49-F238E27FC236}">
                  <a16:creationId xmlns:a16="http://schemas.microsoft.com/office/drawing/2014/main" id="{1EF29AE4-BA04-49C9-AC60-98F05BCCAFDE}"/>
                </a:ext>
              </a:extLst>
            </p:cNvPr>
            <p:cNvSpPr/>
            <p:nvPr/>
          </p:nvSpPr>
          <p:spPr>
            <a:xfrm>
              <a:off x="2296248" y="3947037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17</a:t>
              </a:r>
            </a:p>
          </p:txBody>
        </p:sp>
        <p:sp>
          <p:nvSpPr>
            <p:cNvPr id="17" name="Rounded Rectangle 387">
              <a:extLst>
                <a:ext uri="{FF2B5EF4-FFF2-40B4-BE49-F238E27FC236}">
                  <a16:creationId xmlns:a16="http://schemas.microsoft.com/office/drawing/2014/main" id="{C1EE4076-FF2F-4FD0-97CB-AEAB8A91097B}"/>
                </a:ext>
              </a:extLst>
            </p:cNvPr>
            <p:cNvSpPr/>
            <p:nvPr/>
          </p:nvSpPr>
          <p:spPr>
            <a:xfrm>
              <a:off x="2808813" y="3947037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18</a:t>
              </a:r>
              <a:endParaRPr lang="en-US" sz="1250" dirty="0">
                <a:solidFill>
                  <a:srgbClr val="6D738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18" name="Rounded Rectangle 388">
              <a:extLst>
                <a:ext uri="{FF2B5EF4-FFF2-40B4-BE49-F238E27FC236}">
                  <a16:creationId xmlns:a16="http://schemas.microsoft.com/office/drawing/2014/main" id="{E2200D03-4F7A-4ED0-B2BA-B750C5C2065C}"/>
                </a:ext>
              </a:extLst>
            </p:cNvPr>
            <p:cNvSpPr/>
            <p:nvPr/>
          </p:nvSpPr>
          <p:spPr>
            <a:xfrm>
              <a:off x="3321380" y="3947037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19</a:t>
              </a:r>
            </a:p>
          </p:txBody>
        </p:sp>
        <p:sp>
          <p:nvSpPr>
            <p:cNvPr id="19" name="Rounded Rectangle 389">
              <a:extLst>
                <a:ext uri="{FF2B5EF4-FFF2-40B4-BE49-F238E27FC236}">
                  <a16:creationId xmlns:a16="http://schemas.microsoft.com/office/drawing/2014/main" id="{E263219D-9CBA-4667-B8F2-0DA7D2D212A0}"/>
                </a:ext>
              </a:extLst>
            </p:cNvPr>
            <p:cNvSpPr/>
            <p:nvPr/>
          </p:nvSpPr>
          <p:spPr>
            <a:xfrm>
              <a:off x="3833943" y="3947037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20</a:t>
              </a:r>
            </a:p>
          </p:txBody>
        </p:sp>
        <p:sp>
          <p:nvSpPr>
            <p:cNvPr id="20" name="Rounded Rectangle 390">
              <a:extLst>
                <a:ext uri="{FF2B5EF4-FFF2-40B4-BE49-F238E27FC236}">
                  <a16:creationId xmlns:a16="http://schemas.microsoft.com/office/drawing/2014/main" id="{3B98F400-BBBE-488B-8B3B-1B09A96F1FA8}"/>
                </a:ext>
              </a:extLst>
            </p:cNvPr>
            <p:cNvSpPr/>
            <p:nvPr/>
          </p:nvSpPr>
          <p:spPr>
            <a:xfrm>
              <a:off x="758553" y="4459490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21</a:t>
              </a:r>
            </a:p>
          </p:txBody>
        </p:sp>
        <p:sp>
          <p:nvSpPr>
            <p:cNvPr id="21" name="Rounded Rectangle 391">
              <a:extLst>
                <a:ext uri="{FF2B5EF4-FFF2-40B4-BE49-F238E27FC236}">
                  <a16:creationId xmlns:a16="http://schemas.microsoft.com/office/drawing/2014/main" id="{1899375B-60C0-4505-9950-94811E873783}"/>
                </a:ext>
              </a:extLst>
            </p:cNvPr>
            <p:cNvSpPr/>
            <p:nvPr/>
          </p:nvSpPr>
          <p:spPr>
            <a:xfrm>
              <a:off x="1271118" y="4459490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22</a:t>
              </a:r>
            </a:p>
          </p:txBody>
        </p:sp>
        <p:sp>
          <p:nvSpPr>
            <p:cNvPr id="22" name="Rounded Rectangle 392">
              <a:extLst>
                <a:ext uri="{FF2B5EF4-FFF2-40B4-BE49-F238E27FC236}">
                  <a16:creationId xmlns:a16="http://schemas.microsoft.com/office/drawing/2014/main" id="{A27B9231-928F-4DEE-AB56-A657BBBB17D3}"/>
                </a:ext>
              </a:extLst>
            </p:cNvPr>
            <p:cNvSpPr/>
            <p:nvPr/>
          </p:nvSpPr>
          <p:spPr>
            <a:xfrm>
              <a:off x="1783682" y="4459490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23</a:t>
              </a:r>
            </a:p>
          </p:txBody>
        </p:sp>
        <p:sp>
          <p:nvSpPr>
            <p:cNvPr id="23" name="Rounded Rectangle 395">
              <a:extLst>
                <a:ext uri="{FF2B5EF4-FFF2-40B4-BE49-F238E27FC236}">
                  <a16:creationId xmlns:a16="http://schemas.microsoft.com/office/drawing/2014/main" id="{D3FE0C52-98E5-4F76-8004-4E603CE28238}"/>
                </a:ext>
              </a:extLst>
            </p:cNvPr>
            <p:cNvSpPr/>
            <p:nvPr/>
          </p:nvSpPr>
          <p:spPr>
            <a:xfrm>
              <a:off x="3321380" y="4459490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26</a:t>
              </a:r>
            </a:p>
          </p:txBody>
        </p:sp>
        <p:sp>
          <p:nvSpPr>
            <p:cNvPr id="24" name="Rounded Rectangle 396">
              <a:extLst>
                <a:ext uri="{FF2B5EF4-FFF2-40B4-BE49-F238E27FC236}">
                  <a16:creationId xmlns:a16="http://schemas.microsoft.com/office/drawing/2014/main" id="{004003D8-EF36-40C3-9D33-424D25DC07A0}"/>
                </a:ext>
              </a:extLst>
            </p:cNvPr>
            <p:cNvSpPr/>
            <p:nvPr/>
          </p:nvSpPr>
          <p:spPr>
            <a:xfrm>
              <a:off x="3833943" y="4459490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27</a:t>
              </a:r>
            </a:p>
          </p:txBody>
        </p:sp>
        <p:sp>
          <p:nvSpPr>
            <p:cNvPr id="25" name="Rounded Rectangle 397">
              <a:extLst>
                <a:ext uri="{FF2B5EF4-FFF2-40B4-BE49-F238E27FC236}">
                  <a16:creationId xmlns:a16="http://schemas.microsoft.com/office/drawing/2014/main" id="{0DE0DBFF-1F1C-4040-A37C-800DC64B298D}"/>
                </a:ext>
              </a:extLst>
            </p:cNvPr>
            <p:cNvSpPr/>
            <p:nvPr/>
          </p:nvSpPr>
          <p:spPr>
            <a:xfrm>
              <a:off x="758553" y="497194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28</a:t>
              </a:r>
            </a:p>
          </p:txBody>
        </p:sp>
        <p:sp>
          <p:nvSpPr>
            <p:cNvPr id="26" name="Rounded Rectangle 398">
              <a:extLst>
                <a:ext uri="{FF2B5EF4-FFF2-40B4-BE49-F238E27FC236}">
                  <a16:creationId xmlns:a16="http://schemas.microsoft.com/office/drawing/2014/main" id="{891B22E8-FEC8-41D1-9EB9-DA93E3A531B1}"/>
                </a:ext>
              </a:extLst>
            </p:cNvPr>
            <p:cNvSpPr/>
            <p:nvPr/>
          </p:nvSpPr>
          <p:spPr>
            <a:xfrm>
              <a:off x="1271118" y="497194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29</a:t>
              </a:r>
            </a:p>
          </p:txBody>
        </p:sp>
        <p:sp>
          <p:nvSpPr>
            <p:cNvPr id="27" name="Rounded Rectangle 399">
              <a:extLst>
                <a:ext uri="{FF2B5EF4-FFF2-40B4-BE49-F238E27FC236}">
                  <a16:creationId xmlns:a16="http://schemas.microsoft.com/office/drawing/2014/main" id="{6664E7DA-853B-400B-B521-8D3C1A5330D0}"/>
                </a:ext>
              </a:extLst>
            </p:cNvPr>
            <p:cNvSpPr/>
            <p:nvPr/>
          </p:nvSpPr>
          <p:spPr>
            <a:xfrm>
              <a:off x="2296248" y="497194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31</a:t>
              </a:r>
            </a:p>
          </p:txBody>
        </p:sp>
        <p:sp>
          <p:nvSpPr>
            <p:cNvPr id="28" name="Rectangle 97">
              <a:extLst>
                <a:ext uri="{FF2B5EF4-FFF2-40B4-BE49-F238E27FC236}">
                  <a16:creationId xmlns:a16="http://schemas.microsoft.com/office/drawing/2014/main" id="{83AC9E04-B7A4-4054-98B8-D779B9B3FEB5}"/>
                </a:ext>
              </a:extLst>
            </p:cNvPr>
            <p:cNvSpPr/>
            <p:nvPr/>
          </p:nvSpPr>
          <p:spPr>
            <a:xfrm>
              <a:off x="758553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M</a:t>
              </a:r>
            </a:p>
          </p:txBody>
        </p:sp>
        <p:sp>
          <p:nvSpPr>
            <p:cNvPr id="29" name="Rectangle 98">
              <a:extLst>
                <a:ext uri="{FF2B5EF4-FFF2-40B4-BE49-F238E27FC236}">
                  <a16:creationId xmlns:a16="http://schemas.microsoft.com/office/drawing/2014/main" id="{87A2CC49-F622-478C-A187-A8F91FD51E20}"/>
                </a:ext>
              </a:extLst>
            </p:cNvPr>
            <p:cNvSpPr/>
            <p:nvPr/>
          </p:nvSpPr>
          <p:spPr>
            <a:xfrm>
              <a:off x="1271118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T</a:t>
              </a:r>
            </a:p>
          </p:txBody>
        </p:sp>
        <p:sp>
          <p:nvSpPr>
            <p:cNvPr id="30" name="Rectangle 99">
              <a:extLst>
                <a:ext uri="{FF2B5EF4-FFF2-40B4-BE49-F238E27FC236}">
                  <a16:creationId xmlns:a16="http://schemas.microsoft.com/office/drawing/2014/main" id="{3C5D3066-DA10-410F-AE67-9F96485A9D4F}"/>
                </a:ext>
              </a:extLst>
            </p:cNvPr>
            <p:cNvSpPr/>
            <p:nvPr/>
          </p:nvSpPr>
          <p:spPr>
            <a:xfrm>
              <a:off x="1783682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W</a:t>
              </a:r>
            </a:p>
          </p:txBody>
        </p:sp>
        <p:sp>
          <p:nvSpPr>
            <p:cNvPr id="31" name="Rectangle 100">
              <a:extLst>
                <a:ext uri="{FF2B5EF4-FFF2-40B4-BE49-F238E27FC236}">
                  <a16:creationId xmlns:a16="http://schemas.microsoft.com/office/drawing/2014/main" id="{230FAC2D-2BB6-4254-8066-CC5341364B43}"/>
                </a:ext>
              </a:extLst>
            </p:cNvPr>
            <p:cNvSpPr/>
            <p:nvPr/>
          </p:nvSpPr>
          <p:spPr>
            <a:xfrm>
              <a:off x="2296248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T</a:t>
              </a:r>
            </a:p>
          </p:txBody>
        </p:sp>
        <p:sp>
          <p:nvSpPr>
            <p:cNvPr id="32" name="Rectangle 101">
              <a:extLst>
                <a:ext uri="{FF2B5EF4-FFF2-40B4-BE49-F238E27FC236}">
                  <a16:creationId xmlns:a16="http://schemas.microsoft.com/office/drawing/2014/main" id="{CC5C3CAA-9FD9-421A-A0F6-1E84BBFBCDBA}"/>
                </a:ext>
              </a:extLst>
            </p:cNvPr>
            <p:cNvSpPr/>
            <p:nvPr/>
          </p:nvSpPr>
          <p:spPr>
            <a:xfrm>
              <a:off x="2808813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F</a:t>
              </a:r>
            </a:p>
          </p:txBody>
        </p:sp>
        <p:sp>
          <p:nvSpPr>
            <p:cNvPr id="33" name="Rectangle 102">
              <a:extLst>
                <a:ext uri="{FF2B5EF4-FFF2-40B4-BE49-F238E27FC236}">
                  <a16:creationId xmlns:a16="http://schemas.microsoft.com/office/drawing/2014/main" id="{7E742DE0-CA50-42CA-9569-235574E41742}"/>
                </a:ext>
              </a:extLst>
            </p:cNvPr>
            <p:cNvSpPr/>
            <p:nvPr/>
          </p:nvSpPr>
          <p:spPr>
            <a:xfrm>
              <a:off x="3321380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S</a:t>
              </a:r>
            </a:p>
          </p:txBody>
        </p:sp>
        <p:sp>
          <p:nvSpPr>
            <p:cNvPr id="34" name="Rectangle 103">
              <a:extLst>
                <a:ext uri="{FF2B5EF4-FFF2-40B4-BE49-F238E27FC236}">
                  <a16:creationId xmlns:a16="http://schemas.microsoft.com/office/drawing/2014/main" id="{93F72B7A-FD6B-4A6B-9088-2A40D6FF061C}"/>
                </a:ext>
              </a:extLst>
            </p:cNvPr>
            <p:cNvSpPr/>
            <p:nvPr/>
          </p:nvSpPr>
          <p:spPr>
            <a:xfrm>
              <a:off x="3833943" y="2409678"/>
              <a:ext cx="512566" cy="5124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25" b="1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S</a:t>
              </a:r>
            </a:p>
          </p:txBody>
        </p:sp>
        <p:sp>
          <p:nvSpPr>
            <p:cNvPr id="35" name="Rounded Rectangle 407">
              <a:extLst>
                <a:ext uri="{FF2B5EF4-FFF2-40B4-BE49-F238E27FC236}">
                  <a16:creationId xmlns:a16="http://schemas.microsoft.com/office/drawing/2014/main" id="{3780B04B-1846-42BB-8030-00AD9ABEEA13}"/>
                </a:ext>
              </a:extLst>
            </p:cNvPr>
            <p:cNvSpPr/>
            <p:nvPr/>
          </p:nvSpPr>
          <p:spPr>
            <a:xfrm>
              <a:off x="2296248" y="292213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3</a:t>
              </a:r>
            </a:p>
          </p:txBody>
        </p:sp>
        <p:sp>
          <p:nvSpPr>
            <p:cNvPr id="36" name="Rounded Rectangle 408">
              <a:extLst>
                <a:ext uri="{FF2B5EF4-FFF2-40B4-BE49-F238E27FC236}">
                  <a16:creationId xmlns:a16="http://schemas.microsoft.com/office/drawing/2014/main" id="{E532CCB1-F933-40AA-A541-CB0B6DD23786}"/>
                </a:ext>
              </a:extLst>
            </p:cNvPr>
            <p:cNvSpPr/>
            <p:nvPr/>
          </p:nvSpPr>
          <p:spPr>
            <a:xfrm>
              <a:off x="1783682" y="3947037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16</a:t>
              </a:r>
            </a:p>
          </p:txBody>
        </p:sp>
        <p:sp>
          <p:nvSpPr>
            <p:cNvPr id="37" name="Rounded Rectangle 409">
              <a:extLst>
                <a:ext uri="{FF2B5EF4-FFF2-40B4-BE49-F238E27FC236}">
                  <a16:creationId xmlns:a16="http://schemas.microsoft.com/office/drawing/2014/main" id="{EDF4C71C-8C1D-4442-8061-DF001489A898}"/>
                </a:ext>
              </a:extLst>
            </p:cNvPr>
            <p:cNvSpPr/>
            <p:nvPr/>
          </p:nvSpPr>
          <p:spPr>
            <a:xfrm>
              <a:off x="1783682" y="497194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30</a:t>
              </a:r>
            </a:p>
          </p:txBody>
        </p:sp>
        <p:sp>
          <p:nvSpPr>
            <p:cNvPr id="38" name="Round Same Side Corner Rectangle 410">
              <a:extLst>
                <a:ext uri="{FF2B5EF4-FFF2-40B4-BE49-F238E27FC236}">
                  <a16:creationId xmlns:a16="http://schemas.microsoft.com/office/drawing/2014/main" id="{BC772D46-7251-47AC-A416-4A365833CF16}"/>
                </a:ext>
              </a:extLst>
            </p:cNvPr>
            <p:cNvSpPr/>
            <p:nvPr/>
          </p:nvSpPr>
          <p:spPr>
            <a:xfrm>
              <a:off x="732940" y="1698070"/>
              <a:ext cx="3654184" cy="512208"/>
            </a:xfrm>
            <a:prstGeom prst="round2SameRect">
              <a:avLst>
                <a:gd name="adj1" fmla="val 6505"/>
                <a:gd name="adj2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50">
                  <a:solidFill>
                    <a:schemeClr val="bg1"/>
                  </a:solidFill>
                  <a:latin typeface="+mj-ea"/>
                  <a:ea typeface="+mj-ea"/>
                  <a:cs typeface="Poppins" panose="02000000000000000000" pitchFamily="2" charset="0"/>
                </a:rPr>
                <a:t>JANUARY 20XX</a:t>
              </a:r>
              <a:endParaRPr lang="en-US" sz="2250" dirty="0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39" name="Rounded Rectangle 411">
              <a:extLst>
                <a:ext uri="{FF2B5EF4-FFF2-40B4-BE49-F238E27FC236}">
                  <a16:creationId xmlns:a16="http://schemas.microsoft.com/office/drawing/2014/main" id="{9D641618-6BAD-4178-8537-BB94FBA961EB}"/>
                </a:ext>
              </a:extLst>
            </p:cNvPr>
            <p:cNvSpPr/>
            <p:nvPr/>
          </p:nvSpPr>
          <p:spPr>
            <a:xfrm>
              <a:off x="2808813" y="4971942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</a:t>
              </a:r>
            </a:p>
          </p:txBody>
        </p:sp>
        <p:sp>
          <p:nvSpPr>
            <p:cNvPr id="40" name="Rounded Rectangle 412">
              <a:extLst>
                <a:ext uri="{FF2B5EF4-FFF2-40B4-BE49-F238E27FC236}">
                  <a16:creationId xmlns:a16="http://schemas.microsoft.com/office/drawing/2014/main" id="{59559D6C-71E4-4482-A40C-B72133107FA8}"/>
                </a:ext>
              </a:extLst>
            </p:cNvPr>
            <p:cNvSpPr/>
            <p:nvPr/>
          </p:nvSpPr>
          <p:spPr>
            <a:xfrm>
              <a:off x="3321380" y="4971942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</a:t>
              </a:r>
            </a:p>
          </p:txBody>
        </p:sp>
        <p:sp>
          <p:nvSpPr>
            <p:cNvPr id="41" name="Rounded Rectangle 413">
              <a:extLst>
                <a:ext uri="{FF2B5EF4-FFF2-40B4-BE49-F238E27FC236}">
                  <a16:creationId xmlns:a16="http://schemas.microsoft.com/office/drawing/2014/main" id="{C26C0A72-3B41-40C2-BEC8-E88330174DEF}"/>
                </a:ext>
              </a:extLst>
            </p:cNvPr>
            <p:cNvSpPr/>
            <p:nvPr/>
          </p:nvSpPr>
          <p:spPr>
            <a:xfrm>
              <a:off x="3833943" y="4971942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3</a:t>
              </a:r>
            </a:p>
          </p:txBody>
        </p:sp>
        <p:sp>
          <p:nvSpPr>
            <p:cNvPr id="42" name="Rounded Rectangle 414">
              <a:extLst>
                <a:ext uri="{FF2B5EF4-FFF2-40B4-BE49-F238E27FC236}">
                  <a16:creationId xmlns:a16="http://schemas.microsoft.com/office/drawing/2014/main" id="{08FB59D8-EC06-4C07-85F2-F2DE25AC6E94}"/>
                </a:ext>
              </a:extLst>
            </p:cNvPr>
            <p:cNvSpPr/>
            <p:nvPr/>
          </p:nvSpPr>
          <p:spPr>
            <a:xfrm>
              <a:off x="758553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4</a:t>
              </a:r>
            </a:p>
          </p:txBody>
        </p:sp>
        <p:sp>
          <p:nvSpPr>
            <p:cNvPr id="43" name="Rounded Rectangle 415">
              <a:extLst>
                <a:ext uri="{FF2B5EF4-FFF2-40B4-BE49-F238E27FC236}">
                  <a16:creationId xmlns:a16="http://schemas.microsoft.com/office/drawing/2014/main" id="{4FBC6269-570D-45E5-AF43-43E1233B582F}"/>
                </a:ext>
              </a:extLst>
            </p:cNvPr>
            <p:cNvSpPr/>
            <p:nvPr/>
          </p:nvSpPr>
          <p:spPr>
            <a:xfrm>
              <a:off x="1271118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5</a:t>
              </a:r>
            </a:p>
          </p:txBody>
        </p:sp>
        <p:sp>
          <p:nvSpPr>
            <p:cNvPr id="44" name="Rounded Rectangle 416">
              <a:extLst>
                <a:ext uri="{FF2B5EF4-FFF2-40B4-BE49-F238E27FC236}">
                  <a16:creationId xmlns:a16="http://schemas.microsoft.com/office/drawing/2014/main" id="{D4CF6F30-F06F-4358-ADBB-620D204B79FF}"/>
                </a:ext>
              </a:extLst>
            </p:cNvPr>
            <p:cNvSpPr/>
            <p:nvPr/>
          </p:nvSpPr>
          <p:spPr>
            <a:xfrm>
              <a:off x="2296248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7</a:t>
              </a:r>
            </a:p>
          </p:txBody>
        </p:sp>
        <p:sp>
          <p:nvSpPr>
            <p:cNvPr id="45" name="Rounded Rectangle 417">
              <a:extLst>
                <a:ext uri="{FF2B5EF4-FFF2-40B4-BE49-F238E27FC236}">
                  <a16:creationId xmlns:a16="http://schemas.microsoft.com/office/drawing/2014/main" id="{AF424DB3-79C6-4A28-895C-621721B0D9B8}"/>
                </a:ext>
              </a:extLst>
            </p:cNvPr>
            <p:cNvSpPr/>
            <p:nvPr/>
          </p:nvSpPr>
          <p:spPr>
            <a:xfrm>
              <a:off x="1783682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6</a:t>
              </a:r>
            </a:p>
          </p:txBody>
        </p:sp>
        <p:sp>
          <p:nvSpPr>
            <p:cNvPr id="46" name="Rounded Rectangle 418">
              <a:extLst>
                <a:ext uri="{FF2B5EF4-FFF2-40B4-BE49-F238E27FC236}">
                  <a16:creationId xmlns:a16="http://schemas.microsoft.com/office/drawing/2014/main" id="{B17C45EF-C7E8-4018-A1D9-C83BFEE16AAE}"/>
                </a:ext>
              </a:extLst>
            </p:cNvPr>
            <p:cNvSpPr/>
            <p:nvPr/>
          </p:nvSpPr>
          <p:spPr>
            <a:xfrm>
              <a:off x="2808813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8</a:t>
              </a:r>
            </a:p>
          </p:txBody>
        </p:sp>
        <p:sp>
          <p:nvSpPr>
            <p:cNvPr id="47" name="Rounded Rectangle 419">
              <a:extLst>
                <a:ext uri="{FF2B5EF4-FFF2-40B4-BE49-F238E27FC236}">
                  <a16:creationId xmlns:a16="http://schemas.microsoft.com/office/drawing/2014/main" id="{67744561-24B9-4ACD-8D9A-D125D5F8595B}"/>
                </a:ext>
              </a:extLst>
            </p:cNvPr>
            <p:cNvSpPr/>
            <p:nvPr/>
          </p:nvSpPr>
          <p:spPr>
            <a:xfrm>
              <a:off x="3321380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9</a:t>
              </a:r>
            </a:p>
          </p:txBody>
        </p:sp>
        <p:sp>
          <p:nvSpPr>
            <p:cNvPr id="48" name="Rounded Rectangle 420">
              <a:extLst>
                <a:ext uri="{FF2B5EF4-FFF2-40B4-BE49-F238E27FC236}">
                  <a16:creationId xmlns:a16="http://schemas.microsoft.com/office/drawing/2014/main" id="{BED5C736-04DE-4576-A2A5-897A6E3FCF8F}"/>
                </a:ext>
              </a:extLst>
            </p:cNvPr>
            <p:cNvSpPr/>
            <p:nvPr/>
          </p:nvSpPr>
          <p:spPr>
            <a:xfrm>
              <a:off x="3833943" y="5501466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10</a:t>
              </a:r>
            </a:p>
          </p:txBody>
        </p:sp>
        <p:sp>
          <p:nvSpPr>
            <p:cNvPr id="49" name="Rounded Rectangle 421">
              <a:extLst>
                <a:ext uri="{FF2B5EF4-FFF2-40B4-BE49-F238E27FC236}">
                  <a16:creationId xmlns:a16="http://schemas.microsoft.com/office/drawing/2014/main" id="{17363A75-F100-48CD-B6FE-45604CEF5818}"/>
                </a:ext>
              </a:extLst>
            </p:cNvPr>
            <p:cNvSpPr/>
            <p:nvPr/>
          </p:nvSpPr>
          <p:spPr>
            <a:xfrm>
              <a:off x="758553" y="2922132"/>
              <a:ext cx="512566" cy="512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 dirty="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31</a:t>
              </a:r>
            </a:p>
          </p:txBody>
        </p:sp>
        <p:sp>
          <p:nvSpPr>
            <p:cNvPr id="50" name="Rounded Rectangle 422">
              <a:extLst>
                <a:ext uri="{FF2B5EF4-FFF2-40B4-BE49-F238E27FC236}">
                  <a16:creationId xmlns:a16="http://schemas.microsoft.com/office/drawing/2014/main" id="{594BEC0E-CD7E-4B29-8F68-5A18BB2F7C31}"/>
                </a:ext>
              </a:extLst>
            </p:cNvPr>
            <p:cNvSpPr/>
            <p:nvPr/>
          </p:nvSpPr>
          <p:spPr>
            <a:xfrm>
              <a:off x="1271118" y="2922132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1</a:t>
              </a:r>
              <a:endParaRPr lang="en-US" sz="1250" dirty="0">
                <a:solidFill>
                  <a:srgbClr val="6D738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51" name="Rounded Rectangle 385">
              <a:extLst>
                <a:ext uri="{FF2B5EF4-FFF2-40B4-BE49-F238E27FC236}">
                  <a16:creationId xmlns:a16="http://schemas.microsoft.com/office/drawing/2014/main" id="{615A7D1E-25F7-4A30-ADA2-C65177FEE3EE}"/>
                </a:ext>
              </a:extLst>
            </p:cNvPr>
            <p:cNvSpPr/>
            <p:nvPr/>
          </p:nvSpPr>
          <p:spPr>
            <a:xfrm>
              <a:off x="1271118" y="3947037"/>
              <a:ext cx="512566" cy="51245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>
                  <a:solidFill>
                    <a:schemeClr val="bg1"/>
                  </a:solidFill>
                  <a:latin typeface="+mj-ea"/>
                  <a:ea typeface="+mj-ea"/>
                  <a:cs typeface="Poppins" panose="02000000000000000000" pitchFamily="2" charset="0"/>
                </a:rPr>
                <a:t>15</a:t>
              </a:r>
              <a:endParaRPr lang="en-US" sz="1250" dirty="0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52" name="Rounded Rectangle 393">
              <a:extLst>
                <a:ext uri="{FF2B5EF4-FFF2-40B4-BE49-F238E27FC236}">
                  <a16:creationId xmlns:a16="http://schemas.microsoft.com/office/drawing/2014/main" id="{29BE9F99-461A-4B8D-AC9B-2CEAFE628BB2}"/>
                </a:ext>
              </a:extLst>
            </p:cNvPr>
            <p:cNvSpPr/>
            <p:nvPr/>
          </p:nvSpPr>
          <p:spPr>
            <a:xfrm>
              <a:off x="2296248" y="4459490"/>
              <a:ext cx="512566" cy="5124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50">
                  <a:solidFill>
                    <a:srgbClr val="6D7381"/>
                  </a:solidFill>
                  <a:latin typeface="+mj-ea"/>
                  <a:ea typeface="+mj-ea"/>
                  <a:cs typeface="Poppins" panose="02000000000000000000" pitchFamily="2" charset="0"/>
                </a:rPr>
                <a:t>24</a:t>
              </a:r>
              <a:endParaRPr lang="en-US" sz="1250" dirty="0">
                <a:solidFill>
                  <a:srgbClr val="6D738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53" name="Rounded Rectangle 381">
              <a:extLst>
                <a:ext uri="{FF2B5EF4-FFF2-40B4-BE49-F238E27FC236}">
                  <a16:creationId xmlns:a16="http://schemas.microsoft.com/office/drawing/2014/main" id="{63CDEFEB-C2FE-4F2E-9E26-E44D271F816E}"/>
                </a:ext>
              </a:extLst>
            </p:cNvPr>
            <p:cNvSpPr/>
            <p:nvPr/>
          </p:nvSpPr>
          <p:spPr>
            <a:xfrm>
              <a:off x="2808813" y="3434584"/>
              <a:ext cx="512566" cy="51245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>
                  <a:solidFill>
                    <a:schemeClr val="bg1"/>
                  </a:solidFill>
                  <a:latin typeface="+mj-ea"/>
                  <a:ea typeface="+mj-ea"/>
                  <a:cs typeface="Poppins" panose="02000000000000000000" pitchFamily="2" charset="0"/>
                </a:rPr>
                <a:t>11</a:t>
              </a:r>
              <a:endParaRPr lang="en-US" sz="1250" dirty="0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endParaRPr>
            </a:p>
          </p:txBody>
        </p:sp>
        <p:sp>
          <p:nvSpPr>
            <p:cNvPr id="54" name="Rounded Rectangle 394">
              <a:extLst>
                <a:ext uri="{FF2B5EF4-FFF2-40B4-BE49-F238E27FC236}">
                  <a16:creationId xmlns:a16="http://schemas.microsoft.com/office/drawing/2014/main" id="{79662642-D325-4CC3-9966-8B10A723F7F0}"/>
                </a:ext>
              </a:extLst>
            </p:cNvPr>
            <p:cNvSpPr/>
            <p:nvPr/>
          </p:nvSpPr>
          <p:spPr>
            <a:xfrm>
              <a:off x="2808813" y="4459490"/>
              <a:ext cx="512566" cy="512454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latin typeface="+mj-ea"/>
                  <a:ea typeface="+mj-ea"/>
                  <a:cs typeface="Poppins" panose="02000000000000000000" pitchFamily="2" charset="0"/>
                </a:rPr>
                <a:t>25</a:t>
              </a:r>
            </a:p>
          </p:txBody>
        </p:sp>
      </p:grpSp>
      <p:grpSp>
        <p:nvGrpSpPr>
          <p:cNvPr id="56" name="1-2">
            <a:extLst>
              <a:ext uri="{FF2B5EF4-FFF2-40B4-BE49-F238E27FC236}">
                <a16:creationId xmlns:a16="http://schemas.microsoft.com/office/drawing/2014/main" id="{75EB9C11-2D90-4B8C-A991-F6E3D8008F43}"/>
              </a:ext>
            </a:extLst>
          </p:cNvPr>
          <p:cNvGrpSpPr/>
          <p:nvPr/>
        </p:nvGrpSpPr>
        <p:grpSpPr>
          <a:xfrm flipH="1">
            <a:off x="6096000" y="1595282"/>
            <a:ext cx="5040396" cy="717783"/>
            <a:chOff x="1224905" y="1405359"/>
            <a:chExt cx="5040396" cy="717783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4197C58-5DE4-43B9-8E6F-FAD5C6688C45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58" name="airplane_64338">
              <a:extLst>
                <a:ext uri="{FF2B5EF4-FFF2-40B4-BE49-F238E27FC236}">
                  <a16:creationId xmlns:a16="http://schemas.microsoft.com/office/drawing/2014/main" id="{623DE700-16B9-41EF-89E8-1149269DEE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4F5383E-BA51-4C51-9333-8AE54731220B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E84D1744-6073-478C-BF9D-F0F137BD8287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2" name="1-3">
            <a:extLst>
              <a:ext uri="{FF2B5EF4-FFF2-40B4-BE49-F238E27FC236}">
                <a16:creationId xmlns:a16="http://schemas.microsoft.com/office/drawing/2014/main" id="{837C466F-43BE-4970-BB72-47C68839B8C2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活动概况</a:t>
            </a:r>
          </a:p>
        </p:txBody>
      </p:sp>
      <p:sp>
        <p:nvSpPr>
          <p:cNvPr id="64" name="1-4">
            <a:extLst>
              <a:ext uri="{FF2B5EF4-FFF2-40B4-BE49-F238E27FC236}">
                <a16:creationId xmlns:a16="http://schemas.microsoft.com/office/drawing/2014/main" id="{2DDC8AB4-54C0-4BAF-B948-983C324DA9D8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THREE</a:t>
            </a:r>
          </a:p>
        </p:txBody>
      </p:sp>
      <p:grpSp>
        <p:nvGrpSpPr>
          <p:cNvPr id="65" name="1-5">
            <a:extLst>
              <a:ext uri="{FF2B5EF4-FFF2-40B4-BE49-F238E27FC236}">
                <a16:creationId xmlns:a16="http://schemas.microsoft.com/office/drawing/2014/main" id="{FBBE78FD-6174-4667-8400-F9FB5678EC48}"/>
              </a:ext>
            </a:extLst>
          </p:cNvPr>
          <p:cNvGrpSpPr/>
          <p:nvPr/>
        </p:nvGrpSpPr>
        <p:grpSpPr>
          <a:xfrm flipH="1">
            <a:off x="6096000" y="2846987"/>
            <a:ext cx="5040396" cy="717783"/>
            <a:chOff x="1224905" y="1405359"/>
            <a:chExt cx="5040396" cy="717783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8ABF646A-1F6F-426B-A6EA-F97E57687B27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7" name="airplane_64338">
              <a:extLst>
                <a:ext uri="{FF2B5EF4-FFF2-40B4-BE49-F238E27FC236}">
                  <a16:creationId xmlns:a16="http://schemas.microsoft.com/office/drawing/2014/main" id="{2952C707-F80A-4479-87BE-CC14E93EDB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57B172A-F0C7-48D5-B388-FACB9B044982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E73AB3F8-5D78-433D-AF21-BC01B21A7440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0" name="1-6">
            <a:extLst>
              <a:ext uri="{FF2B5EF4-FFF2-40B4-BE49-F238E27FC236}">
                <a16:creationId xmlns:a16="http://schemas.microsoft.com/office/drawing/2014/main" id="{7FF8C2CA-F125-42B0-840C-0569702DE8A3}"/>
              </a:ext>
            </a:extLst>
          </p:cNvPr>
          <p:cNvGrpSpPr/>
          <p:nvPr/>
        </p:nvGrpSpPr>
        <p:grpSpPr>
          <a:xfrm flipH="1">
            <a:off x="6096000" y="4098692"/>
            <a:ext cx="5040396" cy="717783"/>
            <a:chOff x="1224905" y="1405359"/>
            <a:chExt cx="5040396" cy="717783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4F26EF68-F19E-4A30-A633-BBF59814FB04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2" name="airplane_64338">
              <a:extLst>
                <a:ext uri="{FF2B5EF4-FFF2-40B4-BE49-F238E27FC236}">
                  <a16:creationId xmlns:a16="http://schemas.microsoft.com/office/drawing/2014/main" id="{ACA01B16-B759-4F1F-93C9-C49ACDD549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F30490C-27C4-4EF0-B384-4924E4A0E6C7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BC8C698A-0BD7-4AFE-AA5D-8518614320A1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5" name="1-7">
            <a:extLst>
              <a:ext uri="{FF2B5EF4-FFF2-40B4-BE49-F238E27FC236}">
                <a16:creationId xmlns:a16="http://schemas.microsoft.com/office/drawing/2014/main" id="{42A5FC7F-92F1-46E6-A265-3BE2B4BEAA29}"/>
              </a:ext>
            </a:extLst>
          </p:cNvPr>
          <p:cNvGrpSpPr/>
          <p:nvPr/>
        </p:nvGrpSpPr>
        <p:grpSpPr>
          <a:xfrm flipH="1">
            <a:off x="6096000" y="5350397"/>
            <a:ext cx="5040396" cy="717783"/>
            <a:chOff x="1224905" y="1405359"/>
            <a:chExt cx="5040396" cy="717783"/>
          </a:xfrm>
        </p:grpSpPr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180FFC65-FB18-4227-BE6D-95D971FD0B15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77" name="airplane_64338">
              <a:extLst>
                <a:ext uri="{FF2B5EF4-FFF2-40B4-BE49-F238E27FC236}">
                  <a16:creationId xmlns:a16="http://schemas.microsoft.com/office/drawing/2014/main" id="{90274DC5-4416-4843-85B1-72A3A982BB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65B92DE-84F5-4C9D-9279-E21A8F0BABBE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E313264A-7527-41F9-A694-8DD086843385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26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活动概况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THREE</a:t>
            </a:r>
          </a:p>
        </p:txBody>
      </p:sp>
      <p:grpSp>
        <p:nvGrpSpPr>
          <p:cNvPr id="69" name="1-3">
            <a:extLst>
              <a:ext uri="{FF2B5EF4-FFF2-40B4-BE49-F238E27FC236}">
                <a16:creationId xmlns:a16="http://schemas.microsoft.com/office/drawing/2014/main" id="{8968D4D0-1DFB-49BC-8C09-EB531F1AF9D8}"/>
              </a:ext>
            </a:extLst>
          </p:cNvPr>
          <p:cNvGrpSpPr/>
          <p:nvPr/>
        </p:nvGrpSpPr>
        <p:grpSpPr>
          <a:xfrm>
            <a:off x="4216994" y="1978957"/>
            <a:ext cx="3758012" cy="3617419"/>
            <a:chOff x="-5079236" y="1978957"/>
            <a:chExt cx="3758012" cy="3617419"/>
          </a:xfrm>
        </p:grpSpPr>
        <p:sp>
          <p:nvSpPr>
            <p:cNvPr id="70" name="五边形 69">
              <a:extLst>
                <a:ext uri="{FF2B5EF4-FFF2-40B4-BE49-F238E27FC236}">
                  <a16:creationId xmlns:a16="http://schemas.microsoft.com/office/drawing/2014/main" id="{DA3163AC-2E63-45E0-B264-A086AEB96DFF}"/>
                </a:ext>
              </a:extLst>
            </p:cNvPr>
            <p:cNvSpPr/>
            <p:nvPr/>
          </p:nvSpPr>
          <p:spPr>
            <a:xfrm>
              <a:off x="-4590600" y="2517632"/>
              <a:ext cx="2770282" cy="2638364"/>
            </a:xfrm>
            <a:prstGeom prst="pentagon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五边形 70">
              <a:extLst>
                <a:ext uri="{FF2B5EF4-FFF2-40B4-BE49-F238E27FC236}">
                  <a16:creationId xmlns:a16="http://schemas.microsoft.com/office/drawing/2014/main" id="{06BF5F7D-F9B3-4AA1-9081-2548AB5544FF}"/>
                </a:ext>
              </a:extLst>
            </p:cNvPr>
            <p:cNvSpPr/>
            <p:nvPr/>
          </p:nvSpPr>
          <p:spPr>
            <a:xfrm>
              <a:off x="-4952676" y="2131138"/>
              <a:ext cx="3490482" cy="3324268"/>
            </a:xfrm>
            <a:prstGeom prst="pentagon">
              <a:avLst/>
            </a:prstGeom>
            <a:noFill/>
            <a:ln w="28575">
              <a:solidFill>
                <a:schemeClr val="accent1"/>
              </a:solidFill>
              <a:prstDash val="dash"/>
            </a:ln>
            <a:effectLst>
              <a:outerShdw blurRad="444500" algn="ctr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400"/>
            </a:p>
          </p:txBody>
        </p:sp>
        <p:sp>
          <p:nvSpPr>
            <p:cNvPr id="72" name="文本框 5">
              <a:extLst>
                <a:ext uri="{FF2B5EF4-FFF2-40B4-BE49-F238E27FC236}">
                  <a16:creationId xmlns:a16="http://schemas.microsoft.com/office/drawing/2014/main" id="{A19B82B5-A0AF-47F2-BCD6-C7129822AD00}"/>
                </a:ext>
              </a:extLst>
            </p:cNvPr>
            <p:cNvSpPr txBox="1"/>
            <p:nvPr/>
          </p:nvSpPr>
          <p:spPr>
            <a:xfrm>
              <a:off x="-4523280" y="4087796"/>
              <a:ext cx="2635642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j-ea"/>
                  <a:ea typeface="+mj-ea"/>
                </a:rPr>
                <a:t>活动概况</a:t>
              </a:r>
              <a:endParaRPr lang="zh-CN" altLang="en-US" sz="28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9FF64849-FA5E-4040-86FC-08B06567AEB5}"/>
                </a:ext>
              </a:extLst>
            </p:cNvPr>
            <p:cNvGrpSpPr/>
            <p:nvPr/>
          </p:nvGrpSpPr>
          <p:grpSpPr>
            <a:xfrm>
              <a:off x="-3348404" y="1978957"/>
              <a:ext cx="281940" cy="281940"/>
              <a:chOff x="5955030" y="1696431"/>
              <a:chExt cx="281940" cy="28194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32C3C34-A7A7-45F4-AE1A-B0A7FD93F9E9}"/>
                  </a:ext>
                </a:extLst>
              </p:cNvPr>
              <p:cNvSpPr/>
              <p:nvPr/>
            </p:nvSpPr>
            <p:spPr>
              <a:xfrm>
                <a:off x="5996249" y="1737650"/>
                <a:ext cx="199502" cy="199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5B4A72EC-2114-4FB6-814C-05EE4F62CA0B}"/>
                  </a:ext>
                </a:extLst>
              </p:cNvPr>
              <p:cNvSpPr/>
              <p:nvPr/>
            </p:nvSpPr>
            <p:spPr>
              <a:xfrm>
                <a:off x="5955030" y="1696431"/>
                <a:ext cx="281940" cy="2819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761FF5B1-DA71-4146-B172-147B799DBB69}"/>
                </a:ext>
              </a:extLst>
            </p:cNvPr>
            <p:cNvGrpSpPr/>
            <p:nvPr/>
          </p:nvGrpSpPr>
          <p:grpSpPr>
            <a:xfrm>
              <a:off x="-5079236" y="3279957"/>
              <a:ext cx="281940" cy="281940"/>
              <a:chOff x="5955030" y="1696431"/>
              <a:chExt cx="281940" cy="28194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6CE9293B-F8E2-4CA6-AC72-EF11E122EF5A}"/>
                  </a:ext>
                </a:extLst>
              </p:cNvPr>
              <p:cNvSpPr/>
              <p:nvPr/>
            </p:nvSpPr>
            <p:spPr>
              <a:xfrm>
                <a:off x="5996249" y="1737650"/>
                <a:ext cx="199502" cy="199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3DC3D26-BD6A-4BF0-861C-7E434900DA45}"/>
                  </a:ext>
                </a:extLst>
              </p:cNvPr>
              <p:cNvSpPr/>
              <p:nvPr/>
            </p:nvSpPr>
            <p:spPr>
              <a:xfrm>
                <a:off x="5955030" y="1696431"/>
                <a:ext cx="281940" cy="2819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C60E9BD3-905B-4BC7-B959-E1CA29F0E4C2}"/>
                </a:ext>
              </a:extLst>
            </p:cNvPr>
            <p:cNvGrpSpPr/>
            <p:nvPr/>
          </p:nvGrpSpPr>
          <p:grpSpPr>
            <a:xfrm>
              <a:off x="-4415048" y="5314436"/>
              <a:ext cx="281940" cy="281940"/>
              <a:chOff x="5955030" y="1696431"/>
              <a:chExt cx="281940" cy="28194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067A0FE3-C242-42D4-BCB9-804A38564916}"/>
                  </a:ext>
                </a:extLst>
              </p:cNvPr>
              <p:cNvSpPr/>
              <p:nvPr/>
            </p:nvSpPr>
            <p:spPr>
              <a:xfrm>
                <a:off x="5996249" y="1737650"/>
                <a:ext cx="199502" cy="199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AC39FF85-C9B4-474F-926E-9AE1A9D7F4AB}"/>
                  </a:ext>
                </a:extLst>
              </p:cNvPr>
              <p:cNvSpPr/>
              <p:nvPr/>
            </p:nvSpPr>
            <p:spPr>
              <a:xfrm>
                <a:off x="5955030" y="1696431"/>
                <a:ext cx="281940" cy="2819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29666F6-E133-4CBC-80B9-CD25A7416FF1}"/>
                </a:ext>
              </a:extLst>
            </p:cNvPr>
            <p:cNvGrpSpPr/>
            <p:nvPr/>
          </p:nvGrpSpPr>
          <p:grpSpPr>
            <a:xfrm>
              <a:off x="-1603164" y="3264911"/>
              <a:ext cx="281940" cy="281940"/>
              <a:chOff x="5955030" y="1696431"/>
              <a:chExt cx="281940" cy="28194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227988A4-CB45-40CF-80F3-41F0E3BBE850}"/>
                  </a:ext>
                </a:extLst>
              </p:cNvPr>
              <p:cNvSpPr/>
              <p:nvPr/>
            </p:nvSpPr>
            <p:spPr>
              <a:xfrm>
                <a:off x="5996249" y="1737650"/>
                <a:ext cx="199502" cy="199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2821192-316D-44D3-9A46-A71321CF84A4}"/>
                  </a:ext>
                </a:extLst>
              </p:cNvPr>
              <p:cNvSpPr/>
              <p:nvPr/>
            </p:nvSpPr>
            <p:spPr>
              <a:xfrm>
                <a:off x="5955030" y="1696431"/>
                <a:ext cx="281940" cy="2819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E5324722-1580-4F8E-90D1-10103F56C6D6}"/>
                </a:ext>
              </a:extLst>
            </p:cNvPr>
            <p:cNvGrpSpPr/>
            <p:nvPr/>
          </p:nvGrpSpPr>
          <p:grpSpPr>
            <a:xfrm>
              <a:off x="-2258472" y="5314436"/>
              <a:ext cx="281940" cy="281940"/>
              <a:chOff x="5955030" y="1696431"/>
              <a:chExt cx="281940" cy="28194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A7EA45AB-B560-48DD-812D-7DDB8725F9D0}"/>
                  </a:ext>
                </a:extLst>
              </p:cNvPr>
              <p:cNvSpPr/>
              <p:nvPr/>
            </p:nvSpPr>
            <p:spPr>
              <a:xfrm>
                <a:off x="5996249" y="1737650"/>
                <a:ext cx="199502" cy="199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29A2C11D-F63E-45F3-89D9-9CF18C3A1B83}"/>
                  </a:ext>
                </a:extLst>
              </p:cNvPr>
              <p:cNvSpPr/>
              <p:nvPr/>
            </p:nvSpPr>
            <p:spPr>
              <a:xfrm>
                <a:off x="5955030" y="1696431"/>
                <a:ext cx="281940" cy="2819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/>
              </a:p>
            </p:txBody>
          </p:sp>
        </p:grpSp>
        <p:sp>
          <p:nvSpPr>
            <p:cNvPr id="78" name="iconfont-11592-5504243">
              <a:extLst>
                <a:ext uri="{FF2B5EF4-FFF2-40B4-BE49-F238E27FC236}">
                  <a16:creationId xmlns:a16="http://schemas.microsoft.com/office/drawing/2014/main" id="{6DF3314B-1967-4AAE-94C2-09A732F434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3563193" y="3336656"/>
              <a:ext cx="711516" cy="734162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" name="1-4">
            <a:extLst>
              <a:ext uri="{FF2B5EF4-FFF2-40B4-BE49-F238E27FC236}">
                <a16:creationId xmlns:a16="http://schemas.microsoft.com/office/drawing/2014/main" id="{AA79567E-4388-4DEA-92F8-F208D1F46962}"/>
              </a:ext>
            </a:extLst>
          </p:cNvPr>
          <p:cNvGrpSpPr/>
          <p:nvPr/>
        </p:nvGrpSpPr>
        <p:grpSpPr>
          <a:xfrm>
            <a:off x="6612640" y="1501155"/>
            <a:ext cx="3069840" cy="588764"/>
            <a:chOff x="6942840" y="2527256"/>
            <a:chExt cx="3069840" cy="588764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CA3E1CFC-E8F4-4527-8DC2-6B659905D0D2}"/>
                </a:ext>
              </a:extLst>
            </p:cNvPr>
            <p:cNvSpPr/>
            <p:nvPr/>
          </p:nvSpPr>
          <p:spPr>
            <a:xfrm>
              <a:off x="6942840" y="2592706"/>
              <a:ext cx="3069840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DBC31E9-23A8-4769-A736-8F76C952D790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B76F560-A46E-4783-B9B0-B18C09F0B495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⑤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2" name="1-5">
            <a:extLst>
              <a:ext uri="{FF2B5EF4-FFF2-40B4-BE49-F238E27FC236}">
                <a16:creationId xmlns:a16="http://schemas.microsoft.com/office/drawing/2014/main" id="{49DC78F9-BA52-4795-B543-745CA3B12D03}"/>
              </a:ext>
            </a:extLst>
          </p:cNvPr>
          <p:cNvGrpSpPr/>
          <p:nvPr/>
        </p:nvGrpSpPr>
        <p:grpSpPr>
          <a:xfrm>
            <a:off x="8131491" y="3109024"/>
            <a:ext cx="2932005" cy="588764"/>
            <a:chOff x="6942840" y="2527256"/>
            <a:chExt cx="2932005" cy="588764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CB75C854-D002-4892-AC19-8CA529C94BDB}"/>
                </a:ext>
              </a:extLst>
            </p:cNvPr>
            <p:cNvSpPr/>
            <p:nvPr/>
          </p:nvSpPr>
          <p:spPr>
            <a:xfrm>
              <a:off x="6942840" y="2592706"/>
              <a:ext cx="2932005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91DBBF0-FCFE-4F69-9DAD-41FE51456097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AC634AB-46B9-45D8-A3E7-1E6083B52962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④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6" name="1-6">
            <a:extLst>
              <a:ext uri="{FF2B5EF4-FFF2-40B4-BE49-F238E27FC236}">
                <a16:creationId xmlns:a16="http://schemas.microsoft.com/office/drawing/2014/main" id="{E3CB4CC8-6D75-42A3-ACFC-D9B9B0D568AF}"/>
              </a:ext>
            </a:extLst>
          </p:cNvPr>
          <p:cNvGrpSpPr/>
          <p:nvPr/>
        </p:nvGrpSpPr>
        <p:grpSpPr>
          <a:xfrm>
            <a:off x="7451515" y="5231509"/>
            <a:ext cx="2932005" cy="588764"/>
            <a:chOff x="6942840" y="2527256"/>
            <a:chExt cx="2932005" cy="588764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D61047B-734E-4B3B-A59B-960BBC1CDDB4}"/>
                </a:ext>
              </a:extLst>
            </p:cNvPr>
            <p:cNvSpPr/>
            <p:nvPr/>
          </p:nvSpPr>
          <p:spPr>
            <a:xfrm>
              <a:off x="6942840" y="2592706"/>
              <a:ext cx="2932005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4A2883F8-5D2E-471B-BFA6-82D0A7669051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2428FC5-EB6A-4E17-B577-94F7A003A812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③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4" name="1-7">
            <a:extLst>
              <a:ext uri="{FF2B5EF4-FFF2-40B4-BE49-F238E27FC236}">
                <a16:creationId xmlns:a16="http://schemas.microsoft.com/office/drawing/2014/main" id="{22B92CEB-5FA4-40D8-8871-96BBD1402729}"/>
              </a:ext>
            </a:extLst>
          </p:cNvPr>
          <p:cNvGrpSpPr/>
          <p:nvPr/>
        </p:nvGrpSpPr>
        <p:grpSpPr>
          <a:xfrm>
            <a:off x="1686560" y="5231509"/>
            <a:ext cx="3019070" cy="588764"/>
            <a:chOff x="1686560" y="5231509"/>
            <a:chExt cx="3019070" cy="588764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BEE9E0BD-2182-4789-AEC2-AB8143D8B7A9}"/>
                </a:ext>
              </a:extLst>
            </p:cNvPr>
            <p:cNvSpPr/>
            <p:nvPr/>
          </p:nvSpPr>
          <p:spPr>
            <a:xfrm>
              <a:off x="1686560" y="5296959"/>
              <a:ext cx="3019070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24C765BD-7D12-48E0-9C1E-0456C5A4F566}"/>
                </a:ext>
              </a:extLst>
            </p:cNvPr>
            <p:cNvSpPr txBox="1"/>
            <p:nvPr/>
          </p:nvSpPr>
          <p:spPr>
            <a:xfrm flipH="1">
              <a:off x="2150068" y="5341999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0F351211-6106-4FD9-86C8-753BA72D3F8B}"/>
                </a:ext>
              </a:extLst>
            </p:cNvPr>
            <p:cNvSpPr txBox="1"/>
            <p:nvPr/>
          </p:nvSpPr>
          <p:spPr>
            <a:xfrm flipH="1">
              <a:off x="4106346" y="5231509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②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5" name="1-8">
            <a:extLst>
              <a:ext uri="{FF2B5EF4-FFF2-40B4-BE49-F238E27FC236}">
                <a16:creationId xmlns:a16="http://schemas.microsoft.com/office/drawing/2014/main" id="{7007A6E4-1B1F-4647-AA90-E1F4088A0580}"/>
              </a:ext>
            </a:extLst>
          </p:cNvPr>
          <p:cNvGrpSpPr/>
          <p:nvPr/>
        </p:nvGrpSpPr>
        <p:grpSpPr>
          <a:xfrm>
            <a:off x="786159" y="3109024"/>
            <a:ext cx="3244819" cy="588764"/>
            <a:chOff x="1460810" y="5231509"/>
            <a:chExt cx="3244819" cy="588764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540AC9BE-5370-435C-A9BF-ABF661001037}"/>
                </a:ext>
              </a:extLst>
            </p:cNvPr>
            <p:cNvSpPr/>
            <p:nvPr/>
          </p:nvSpPr>
          <p:spPr>
            <a:xfrm>
              <a:off x="1460810" y="5296959"/>
              <a:ext cx="3244819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1715A29-A808-4694-BA2B-0506DB48069A}"/>
                </a:ext>
              </a:extLst>
            </p:cNvPr>
            <p:cNvSpPr txBox="1"/>
            <p:nvPr/>
          </p:nvSpPr>
          <p:spPr>
            <a:xfrm flipH="1">
              <a:off x="2150068" y="5341999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B5B9F03-62BB-4C8D-A3F5-EB1002A0CE24}"/>
                </a:ext>
              </a:extLst>
            </p:cNvPr>
            <p:cNvSpPr txBox="1"/>
            <p:nvPr/>
          </p:nvSpPr>
          <p:spPr>
            <a:xfrm flipH="1">
              <a:off x="4106346" y="5231509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①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463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活动概况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THREE</a:t>
            </a:r>
          </a:p>
        </p:txBody>
      </p:sp>
      <p:graphicFrame>
        <p:nvGraphicFramePr>
          <p:cNvPr id="2" name="1-3">
            <a:extLst>
              <a:ext uri="{FF2B5EF4-FFF2-40B4-BE49-F238E27FC236}">
                <a16:creationId xmlns:a16="http://schemas.microsoft.com/office/drawing/2014/main" id="{5B52A0F7-283A-4084-8CDF-44C06A8C8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098246"/>
              </p:ext>
            </p:extLst>
          </p:nvPr>
        </p:nvGraphicFramePr>
        <p:xfrm>
          <a:off x="794146" y="821192"/>
          <a:ext cx="4201744" cy="603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1-4">
            <a:extLst>
              <a:ext uri="{FF2B5EF4-FFF2-40B4-BE49-F238E27FC236}">
                <a16:creationId xmlns:a16="http://schemas.microsoft.com/office/drawing/2014/main" id="{0CA78B79-C91F-44A3-8090-AEDBCFFF76C6}"/>
              </a:ext>
            </a:extLst>
          </p:cNvPr>
          <p:cNvGrpSpPr/>
          <p:nvPr/>
        </p:nvGrpSpPr>
        <p:grpSpPr>
          <a:xfrm flipH="1">
            <a:off x="6096000" y="1595282"/>
            <a:ext cx="5040396" cy="717783"/>
            <a:chOff x="1224905" y="1405359"/>
            <a:chExt cx="5040396" cy="71778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4DEB406-68E7-4F60-9589-B30C73F9FD6A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8" name="airplane_64338">
              <a:extLst>
                <a:ext uri="{FF2B5EF4-FFF2-40B4-BE49-F238E27FC236}">
                  <a16:creationId xmlns:a16="http://schemas.microsoft.com/office/drawing/2014/main" id="{0F77F971-4DBD-435F-A935-C327AB7696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CE1136E-BCD0-4AEF-A9E8-BAEEA271ACCF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BE096C7-D660-4AAC-8D5E-CA03086B7C77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1" name="1-5">
            <a:extLst>
              <a:ext uri="{FF2B5EF4-FFF2-40B4-BE49-F238E27FC236}">
                <a16:creationId xmlns:a16="http://schemas.microsoft.com/office/drawing/2014/main" id="{C25FD519-5013-49E8-94B1-B29C039928E4}"/>
              </a:ext>
            </a:extLst>
          </p:cNvPr>
          <p:cNvGrpSpPr/>
          <p:nvPr/>
        </p:nvGrpSpPr>
        <p:grpSpPr>
          <a:xfrm flipH="1">
            <a:off x="6096000" y="2846987"/>
            <a:ext cx="5040396" cy="717783"/>
            <a:chOff x="1224905" y="1405359"/>
            <a:chExt cx="5040396" cy="71778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05397B6-C2FF-47E3-B357-4F8D4F72A369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3" name="airplane_64338">
              <a:extLst>
                <a:ext uri="{FF2B5EF4-FFF2-40B4-BE49-F238E27FC236}">
                  <a16:creationId xmlns:a16="http://schemas.microsoft.com/office/drawing/2014/main" id="{0B15B804-DBE2-4F1A-8109-62D9FD45BD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F9BFA31-73F2-4A13-9801-2128BCC97560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50AC670-5954-4824-B7E3-268F204952AF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6" name="1-6">
            <a:extLst>
              <a:ext uri="{FF2B5EF4-FFF2-40B4-BE49-F238E27FC236}">
                <a16:creationId xmlns:a16="http://schemas.microsoft.com/office/drawing/2014/main" id="{BB3F1814-B846-45B1-9ED8-4DEFED43D136}"/>
              </a:ext>
            </a:extLst>
          </p:cNvPr>
          <p:cNvGrpSpPr/>
          <p:nvPr/>
        </p:nvGrpSpPr>
        <p:grpSpPr>
          <a:xfrm flipH="1">
            <a:off x="6096000" y="4098692"/>
            <a:ext cx="5040396" cy="717783"/>
            <a:chOff x="1224905" y="1405359"/>
            <a:chExt cx="5040396" cy="71778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DC623D3-7B0B-490A-A34D-F6CA03443231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8" name="airplane_64338">
              <a:extLst>
                <a:ext uri="{FF2B5EF4-FFF2-40B4-BE49-F238E27FC236}">
                  <a16:creationId xmlns:a16="http://schemas.microsoft.com/office/drawing/2014/main" id="{4BBBB2A8-571B-481A-870C-92ECC6CFF5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6DD03A5-5BBD-4EF1-A1C2-F9639FBFDFE1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035B36-8C78-47D2-95C7-A820BCE865E3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1-7">
            <a:extLst>
              <a:ext uri="{FF2B5EF4-FFF2-40B4-BE49-F238E27FC236}">
                <a16:creationId xmlns:a16="http://schemas.microsoft.com/office/drawing/2014/main" id="{5A068011-E029-4DF5-90D7-BB8E08BADA17}"/>
              </a:ext>
            </a:extLst>
          </p:cNvPr>
          <p:cNvGrpSpPr/>
          <p:nvPr/>
        </p:nvGrpSpPr>
        <p:grpSpPr>
          <a:xfrm flipH="1">
            <a:off x="6096000" y="5350397"/>
            <a:ext cx="5040396" cy="717783"/>
            <a:chOff x="1224905" y="1405359"/>
            <a:chExt cx="5040396" cy="717783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3B800817-8B98-46F2-ACAA-54BF3044C13B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3" name="airplane_64338">
              <a:extLst>
                <a:ext uri="{FF2B5EF4-FFF2-40B4-BE49-F238E27FC236}">
                  <a16:creationId xmlns:a16="http://schemas.microsoft.com/office/drawing/2014/main" id="{6FFF5931-8F84-4BFE-85EB-0290F240A4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B87D511-4028-43E2-B252-BA6F22F693F0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6961AE2-30D5-4F75-8C2D-B0B7B3948CB6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92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活动概况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THREE</a:t>
            </a:r>
          </a:p>
        </p:txBody>
      </p:sp>
      <p:grpSp>
        <p:nvGrpSpPr>
          <p:cNvPr id="61" name="1-3">
            <a:extLst>
              <a:ext uri="{FF2B5EF4-FFF2-40B4-BE49-F238E27FC236}">
                <a16:creationId xmlns:a16="http://schemas.microsoft.com/office/drawing/2014/main" id="{2090BDB9-1D27-4A4D-88ED-7D75333B9790}"/>
              </a:ext>
            </a:extLst>
          </p:cNvPr>
          <p:cNvGrpSpPr/>
          <p:nvPr/>
        </p:nvGrpSpPr>
        <p:grpSpPr>
          <a:xfrm>
            <a:off x="1598690" y="2072640"/>
            <a:ext cx="2065020" cy="2065020"/>
            <a:chOff x="1574560" y="2372360"/>
            <a:chExt cx="2113280" cy="2113280"/>
          </a:xfrm>
        </p:grpSpPr>
        <p:sp>
          <p:nvSpPr>
            <p:cNvPr id="53" name="Shape 1583">
              <a:extLst>
                <a:ext uri="{FF2B5EF4-FFF2-40B4-BE49-F238E27FC236}">
                  <a16:creationId xmlns:a16="http://schemas.microsoft.com/office/drawing/2014/main" id="{2B2FBD5F-3C0A-424A-BAB4-E6468AE05A91}"/>
                </a:ext>
              </a:extLst>
            </p:cNvPr>
            <p:cNvSpPr txBox="1"/>
            <p:nvPr/>
          </p:nvSpPr>
          <p:spPr>
            <a:xfrm>
              <a:off x="1629799" y="3011485"/>
              <a:ext cx="2002802" cy="749651"/>
            </a:xfrm>
            <a:prstGeom prst="rect">
              <a:avLst/>
            </a:prstGeom>
            <a:noFill/>
            <a:ln>
              <a:noFill/>
            </a:ln>
          </p:spPr>
          <p:txBody>
            <a:bodyPr lIns="182875" tIns="91425" rIns="18287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id-ID" sz="4000" b="1">
                  <a:solidFill>
                    <a:schemeClr val="dk1"/>
                  </a:solidFill>
                  <a:latin typeface="+mj-ea"/>
                  <a:ea typeface="+mj-ea"/>
                  <a:cs typeface="Roboto"/>
                  <a:sym typeface="Roboto"/>
                </a:rPr>
                <a:t>50%</a:t>
              </a: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A1E4E2D-B15F-49E6-9EAC-C21D9633A538}"/>
                </a:ext>
              </a:extLst>
            </p:cNvPr>
            <p:cNvGrpSpPr/>
            <p:nvPr/>
          </p:nvGrpSpPr>
          <p:grpSpPr>
            <a:xfrm>
              <a:off x="1574560" y="2372360"/>
              <a:ext cx="2113280" cy="2113280"/>
              <a:chOff x="1366520" y="2169160"/>
              <a:chExt cx="2519680" cy="2519680"/>
            </a:xfrm>
          </p:grpSpPr>
          <p:sp>
            <p:nvSpPr>
              <p:cNvPr id="57" name="弧形 56">
                <a:extLst>
                  <a:ext uri="{FF2B5EF4-FFF2-40B4-BE49-F238E27FC236}">
                    <a16:creationId xmlns:a16="http://schemas.microsoft.com/office/drawing/2014/main" id="{7BC2CD83-0154-415E-959C-563BF091A2CC}"/>
                  </a:ext>
                </a:extLst>
              </p:cNvPr>
              <p:cNvSpPr/>
              <p:nvPr/>
            </p:nvSpPr>
            <p:spPr>
              <a:xfrm>
                <a:off x="1366520" y="2169160"/>
                <a:ext cx="2519680" cy="2519680"/>
              </a:xfrm>
              <a:prstGeom prst="arc">
                <a:avLst>
                  <a:gd name="adj1" fmla="val 16200000"/>
                  <a:gd name="adj2" fmla="val 15908814"/>
                </a:avLst>
              </a:prstGeom>
              <a:ln w="254000" cap="rnd">
                <a:solidFill>
                  <a:schemeClr val="bg2">
                    <a:lumMod val="9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弧形 58">
                <a:extLst>
                  <a:ext uri="{FF2B5EF4-FFF2-40B4-BE49-F238E27FC236}">
                    <a16:creationId xmlns:a16="http://schemas.microsoft.com/office/drawing/2014/main" id="{7970717D-6CB3-4E88-BF57-80CF300D8B44}"/>
                  </a:ext>
                </a:extLst>
              </p:cNvPr>
              <p:cNvSpPr/>
              <p:nvPr/>
            </p:nvSpPr>
            <p:spPr>
              <a:xfrm>
                <a:off x="1366520" y="2169160"/>
                <a:ext cx="2519680" cy="2519680"/>
              </a:xfrm>
              <a:prstGeom prst="arc">
                <a:avLst>
                  <a:gd name="adj1" fmla="val 16200000"/>
                  <a:gd name="adj2" fmla="val 5425622"/>
                </a:avLst>
              </a:prstGeom>
              <a:ln w="2540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" name="1-4">
            <a:extLst>
              <a:ext uri="{FF2B5EF4-FFF2-40B4-BE49-F238E27FC236}">
                <a16:creationId xmlns:a16="http://schemas.microsoft.com/office/drawing/2014/main" id="{A9F66B9E-20E1-4FFD-8646-4F4A03F83BF6}"/>
              </a:ext>
            </a:extLst>
          </p:cNvPr>
          <p:cNvSpPr/>
          <p:nvPr/>
        </p:nvSpPr>
        <p:spPr>
          <a:xfrm>
            <a:off x="1058645" y="4599157"/>
            <a:ext cx="3145110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请在此输入有关于活动概况的相关说明，以便于观众更好的理解，输入文字时可以直接复制，粘贴时请选择右键只保留文本</a:t>
            </a:r>
          </a:p>
        </p:txBody>
      </p:sp>
      <p:grpSp>
        <p:nvGrpSpPr>
          <p:cNvPr id="64" name="1-5">
            <a:extLst>
              <a:ext uri="{FF2B5EF4-FFF2-40B4-BE49-F238E27FC236}">
                <a16:creationId xmlns:a16="http://schemas.microsoft.com/office/drawing/2014/main" id="{1CE0AE75-E4B6-429A-9532-72048B07B05D}"/>
              </a:ext>
            </a:extLst>
          </p:cNvPr>
          <p:cNvGrpSpPr/>
          <p:nvPr/>
        </p:nvGrpSpPr>
        <p:grpSpPr>
          <a:xfrm>
            <a:off x="4987023" y="2072640"/>
            <a:ext cx="2065020" cy="2065020"/>
            <a:chOff x="1574560" y="2372360"/>
            <a:chExt cx="2113280" cy="2113280"/>
          </a:xfrm>
        </p:grpSpPr>
        <p:sp>
          <p:nvSpPr>
            <p:cNvPr id="65" name="Shape 1583">
              <a:extLst>
                <a:ext uri="{FF2B5EF4-FFF2-40B4-BE49-F238E27FC236}">
                  <a16:creationId xmlns:a16="http://schemas.microsoft.com/office/drawing/2014/main" id="{FF6AC84C-0BE4-42AF-A757-5BB255FCFEB4}"/>
                </a:ext>
              </a:extLst>
            </p:cNvPr>
            <p:cNvSpPr txBox="1"/>
            <p:nvPr/>
          </p:nvSpPr>
          <p:spPr>
            <a:xfrm>
              <a:off x="1629799" y="3011485"/>
              <a:ext cx="2002802" cy="749651"/>
            </a:xfrm>
            <a:prstGeom prst="rect">
              <a:avLst/>
            </a:prstGeom>
            <a:noFill/>
            <a:ln>
              <a:noFill/>
            </a:ln>
          </p:spPr>
          <p:txBody>
            <a:bodyPr lIns="182875" tIns="91425" rIns="18287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id-ID" sz="4000" b="1">
                  <a:solidFill>
                    <a:schemeClr val="dk1"/>
                  </a:solidFill>
                  <a:latin typeface="+mj-ea"/>
                  <a:ea typeface="+mj-ea"/>
                  <a:cs typeface="Roboto"/>
                  <a:sym typeface="Roboto"/>
                </a:rPr>
                <a:t>50%</a:t>
              </a: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2FC3FDA-6132-4291-918A-996DF19AE92D}"/>
                </a:ext>
              </a:extLst>
            </p:cNvPr>
            <p:cNvGrpSpPr/>
            <p:nvPr/>
          </p:nvGrpSpPr>
          <p:grpSpPr>
            <a:xfrm>
              <a:off x="1574560" y="2372360"/>
              <a:ext cx="2113280" cy="2113280"/>
              <a:chOff x="1366520" y="2169160"/>
              <a:chExt cx="2519680" cy="2519680"/>
            </a:xfrm>
          </p:grpSpPr>
          <p:sp>
            <p:nvSpPr>
              <p:cNvPr id="67" name="弧形 66">
                <a:extLst>
                  <a:ext uri="{FF2B5EF4-FFF2-40B4-BE49-F238E27FC236}">
                    <a16:creationId xmlns:a16="http://schemas.microsoft.com/office/drawing/2014/main" id="{BAD791E5-8AF5-4583-A843-65859F2A1FC4}"/>
                  </a:ext>
                </a:extLst>
              </p:cNvPr>
              <p:cNvSpPr/>
              <p:nvPr/>
            </p:nvSpPr>
            <p:spPr>
              <a:xfrm>
                <a:off x="1366520" y="2169160"/>
                <a:ext cx="2519680" cy="2519680"/>
              </a:xfrm>
              <a:prstGeom prst="arc">
                <a:avLst>
                  <a:gd name="adj1" fmla="val 16200000"/>
                  <a:gd name="adj2" fmla="val 15908814"/>
                </a:avLst>
              </a:prstGeom>
              <a:ln w="254000" cap="rnd">
                <a:solidFill>
                  <a:schemeClr val="bg2">
                    <a:lumMod val="9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弧形 67">
                <a:extLst>
                  <a:ext uri="{FF2B5EF4-FFF2-40B4-BE49-F238E27FC236}">
                    <a16:creationId xmlns:a16="http://schemas.microsoft.com/office/drawing/2014/main" id="{6B4DA64D-0334-4A56-9BFD-CF86B1867B66}"/>
                  </a:ext>
                </a:extLst>
              </p:cNvPr>
              <p:cNvSpPr/>
              <p:nvPr/>
            </p:nvSpPr>
            <p:spPr>
              <a:xfrm>
                <a:off x="1366520" y="2169160"/>
                <a:ext cx="2519680" cy="2519680"/>
              </a:xfrm>
              <a:prstGeom prst="arc">
                <a:avLst>
                  <a:gd name="adj1" fmla="val 16200000"/>
                  <a:gd name="adj2" fmla="val 5425622"/>
                </a:avLst>
              </a:prstGeom>
              <a:ln w="2540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9" name="1-6">
            <a:extLst>
              <a:ext uri="{FF2B5EF4-FFF2-40B4-BE49-F238E27FC236}">
                <a16:creationId xmlns:a16="http://schemas.microsoft.com/office/drawing/2014/main" id="{22B2B933-DAB4-484A-89F2-8F9F6F932F89}"/>
              </a:ext>
            </a:extLst>
          </p:cNvPr>
          <p:cNvSpPr/>
          <p:nvPr/>
        </p:nvSpPr>
        <p:spPr>
          <a:xfrm>
            <a:off x="4446978" y="4599157"/>
            <a:ext cx="3145110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请在此输入有关于活动概况的相关说明，以便于观众更好的理解，输入文字时可以直接复制，粘贴时请选择右键只保留文本</a:t>
            </a:r>
          </a:p>
        </p:txBody>
      </p:sp>
      <p:grpSp>
        <p:nvGrpSpPr>
          <p:cNvPr id="70" name="1-7">
            <a:extLst>
              <a:ext uri="{FF2B5EF4-FFF2-40B4-BE49-F238E27FC236}">
                <a16:creationId xmlns:a16="http://schemas.microsoft.com/office/drawing/2014/main" id="{5DA7486E-80FA-4612-B355-800EC6D49E41}"/>
              </a:ext>
            </a:extLst>
          </p:cNvPr>
          <p:cNvGrpSpPr/>
          <p:nvPr/>
        </p:nvGrpSpPr>
        <p:grpSpPr>
          <a:xfrm>
            <a:off x="8375356" y="2072640"/>
            <a:ext cx="2065020" cy="2065020"/>
            <a:chOff x="1574560" y="2372360"/>
            <a:chExt cx="2113280" cy="2113280"/>
          </a:xfrm>
        </p:grpSpPr>
        <p:sp>
          <p:nvSpPr>
            <p:cNvPr id="71" name="Shape 1583">
              <a:extLst>
                <a:ext uri="{FF2B5EF4-FFF2-40B4-BE49-F238E27FC236}">
                  <a16:creationId xmlns:a16="http://schemas.microsoft.com/office/drawing/2014/main" id="{A1D6BEF5-FF25-40DC-ABB9-C23E23F61082}"/>
                </a:ext>
              </a:extLst>
            </p:cNvPr>
            <p:cNvSpPr txBox="1"/>
            <p:nvPr/>
          </p:nvSpPr>
          <p:spPr>
            <a:xfrm>
              <a:off x="1629799" y="3011485"/>
              <a:ext cx="2002802" cy="749651"/>
            </a:xfrm>
            <a:prstGeom prst="rect">
              <a:avLst/>
            </a:prstGeom>
            <a:noFill/>
            <a:ln>
              <a:noFill/>
            </a:ln>
          </p:spPr>
          <p:txBody>
            <a:bodyPr lIns="182875" tIns="91425" rIns="18287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id-ID" sz="4000" b="1">
                  <a:solidFill>
                    <a:schemeClr val="dk1"/>
                  </a:solidFill>
                  <a:latin typeface="+mj-ea"/>
                  <a:ea typeface="+mj-ea"/>
                  <a:cs typeface="Roboto"/>
                  <a:sym typeface="Roboto"/>
                </a:rPr>
                <a:t>50%</a:t>
              </a: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E15D0558-BD9A-41CD-8EEF-0033012AA9C7}"/>
                </a:ext>
              </a:extLst>
            </p:cNvPr>
            <p:cNvGrpSpPr/>
            <p:nvPr/>
          </p:nvGrpSpPr>
          <p:grpSpPr>
            <a:xfrm>
              <a:off x="1574560" y="2372360"/>
              <a:ext cx="2113280" cy="2113280"/>
              <a:chOff x="1366520" y="2169160"/>
              <a:chExt cx="2519680" cy="2519680"/>
            </a:xfrm>
          </p:grpSpPr>
          <p:sp>
            <p:nvSpPr>
              <p:cNvPr id="73" name="弧形 72">
                <a:extLst>
                  <a:ext uri="{FF2B5EF4-FFF2-40B4-BE49-F238E27FC236}">
                    <a16:creationId xmlns:a16="http://schemas.microsoft.com/office/drawing/2014/main" id="{8F53BD39-5CB4-4183-9D38-CBF5C0958FBF}"/>
                  </a:ext>
                </a:extLst>
              </p:cNvPr>
              <p:cNvSpPr/>
              <p:nvPr/>
            </p:nvSpPr>
            <p:spPr>
              <a:xfrm>
                <a:off x="1366520" y="2169160"/>
                <a:ext cx="2519680" cy="2519680"/>
              </a:xfrm>
              <a:prstGeom prst="arc">
                <a:avLst>
                  <a:gd name="adj1" fmla="val 16200000"/>
                  <a:gd name="adj2" fmla="val 15908814"/>
                </a:avLst>
              </a:prstGeom>
              <a:ln w="254000" cap="rnd">
                <a:solidFill>
                  <a:schemeClr val="bg2">
                    <a:lumMod val="9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弧形 73">
                <a:extLst>
                  <a:ext uri="{FF2B5EF4-FFF2-40B4-BE49-F238E27FC236}">
                    <a16:creationId xmlns:a16="http://schemas.microsoft.com/office/drawing/2014/main" id="{512E3915-AEC9-4562-BA66-BD66A459EF93}"/>
                  </a:ext>
                </a:extLst>
              </p:cNvPr>
              <p:cNvSpPr/>
              <p:nvPr/>
            </p:nvSpPr>
            <p:spPr>
              <a:xfrm>
                <a:off x="1366520" y="2169160"/>
                <a:ext cx="2519680" cy="2519680"/>
              </a:xfrm>
              <a:prstGeom prst="arc">
                <a:avLst>
                  <a:gd name="adj1" fmla="val 16200000"/>
                  <a:gd name="adj2" fmla="val 5425622"/>
                </a:avLst>
              </a:prstGeom>
              <a:ln w="2540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1-8">
            <a:extLst>
              <a:ext uri="{FF2B5EF4-FFF2-40B4-BE49-F238E27FC236}">
                <a16:creationId xmlns:a16="http://schemas.microsoft.com/office/drawing/2014/main" id="{E144DE29-1D7B-4557-9D29-FB8B84D5955B}"/>
              </a:ext>
            </a:extLst>
          </p:cNvPr>
          <p:cNvSpPr/>
          <p:nvPr/>
        </p:nvSpPr>
        <p:spPr>
          <a:xfrm>
            <a:off x="7835311" y="4599157"/>
            <a:ext cx="3145110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请在此输入有关于活动概况的相关说明，以便于观众更好的理解，输入文字时可以直接复制，粘贴时请选择右键只保留文本</a:t>
            </a:r>
          </a:p>
        </p:txBody>
      </p:sp>
    </p:spTree>
    <p:extLst>
      <p:ext uri="{BB962C8B-B14F-4D97-AF65-F5344CB8AC3E}">
        <p14:creationId xmlns:p14="http://schemas.microsoft.com/office/powerpoint/2010/main" val="384187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2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706810" y="2879156"/>
            <a:ext cx="415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72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活动细则</a:t>
            </a:r>
          </a:p>
        </p:txBody>
      </p:sp>
      <p:grpSp>
        <p:nvGrpSpPr>
          <p:cNvPr id="13" name="1-3">
            <a:extLst>
              <a:ext uri="{FF2B5EF4-FFF2-40B4-BE49-F238E27FC236}">
                <a16:creationId xmlns:a16="http://schemas.microsoft.com/office/drawing/2014/main" id="{7594F30E-0F01-4CC1-89FC-E6166076FC03}"/>
              </a:ext>
            </a:extLst>
          </p:cNvPr>
          <p:cNvGrpSpPr/>
          <p:nvPr/>
        </p:nvGrpSpPr>
        <p:grpSpPr>
          <a:xfrm>
            <a:off x="914490" y="5739099"/>
            <a:ext cx="1599002" cy="431046"/>
            <a:chOff x="4906755" y="4612523"/>
            <a:chExt cx="3616142" cy="5260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CB33F-32F4-487A-A2A7-A1C82501D596}"/>
                </a:ext>
              </a:extLst>
            </p:cNvPr>
            <p:cNvSpPr/>
            <p:nvPr/>
          </p:nvSpPr>
          <p:spPr>
            <a:xfrm>
              <a:off x="4906755" y="4612523"/>
              <a:ext cx="3309037" cy="526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0C89DAA-9145-48FB-AAD0-A6FE76490A7A}"/>
                </a:ext>
              </a:extLst>
            </p:cNvPr>
            <p:cNvSpPr/>
            <p:nvPr/>
          </p:nvSpPr>
          <p:spPr>
            <a:xfrm>
              <a:off x="5103994" y="4690873"/>
              <a:ext cx="3418903" cy="37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1400">
                  <a:solidFill>
                    <a:schemeClr val="bg1"/>
                  </a:solidFill>
                  <a:latin typeface="+mj-ea"/>
                  <a:ea typeface="+mj-ea"/>
                </a:rPr>
                <a:t>汇报人：无尘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8" name="1-4">
            <a:extLst>
              <a:ext uri="{FF2B5EF4-FFF2-40B4-BE49-F238E27FC236}">
                <a16:creationId xmlns:a16="http://schemas.microsoft.com/office/drawing/2014/main" id="{EF1DCAD4-3953-4355-9906-9A32690B6C51}"/>
              </a:ext>
            </a:extLst>
          </p:cNvPr>
          <p:cNvSpPr/>
          <p:nvPr/>
        </p:nvSpPr>
        <p:spPr>
          <a:xfrm>
            <a:off x="706810" y="2232182"/>
            <a:ext cx="376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4800" b="1">
                <a:solidFill>
                  <a:schemeClr val="accent1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FOUR</a:t>
            </a:r>
            <a:endParaRPr lang="zh-CN" altLang="en-US" sz="4800" b="1">
              <a:solidFill>
                <a:schemeClr val="accent1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3" name="1-5">
            <a:extLst>
              <a:ext uri="{FF2B5EF4-FFF2-40B4-BE49-F238E27FC236}">
                <a16:creationId xmlns:a16="http://schemas.microsoft.com/office/drawing/2014/main" id="{F870E4FD-C1DB-4079-8B55-E6CE22B3C17E}"/>
              </a:ext>
            </a:extLst>
          </p:cNvPr>
          <p:cNvSpPr/>
          <p:nvPr/>
        </p:nvSpPr>
        <p:spPr>
          <a:xfrm>
            <a:off x="748758" y="563652"/>
            <a:ext cx="4814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6000">
                <a:solidFill>
                  <a:srgbClr val="152764">
                    <a:alpha val="5000"/>
                  </a:srgb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EVENT PLANNING </a:t>
            </a:r>
            <a:endParaRPr lang="en-US" sz="6000" dirty="0">
              <a:solidFill>
                <a:srgbClr val="152764">
                  <a:alpha val="5000"/>
                </a:srgbClr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pic>
        <p:nvPicPr>
          <p:cNvPr id="4" name="1-6">
            <a:hlinkClick r:id="rId2"/>
            <a:extLst>
              <a:ext uri="{FF2B5EF4-FFF2-40B4-BE49-F238E27FC236}">
                <a16:creationId xmlns:a16="http://schemas.microsoft.com/office/drawing/2014/main" id="{55D96432-7597-4EC4-8190-BBC54ADE9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" y="2021108"/>
            <a:ext cx="2220713" cy="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活动细则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FOUR</a:t>
            </a:r>
          </a:p>
        </p:txBody>
      </p:sp>
      <p:sp>
        <p:nvSpPr>
          <p:cNvPr id="2" name="1-3">
            <a:extLst>
              <a:ext uri="{FF2B5EF4-FFF2-40B4-BE49-F238E27FC236}">
                <a16:creationId xmlns:a16="http://schemas.microsoft.com/office/drawing/2014/main" id="{E952DE40-78CF-4409-B82D-EC4B75E74324}"/>
              </a:ext>
            </a:extLst>
          </p:cNvPr>
          <p:cNvSpPr/>
          <p:nvPr/>
        </p:nvSpPr>
        <p:spPr>
          <a:xfrm>
            <a:off x="4544496" y="2436113"/>
            <a:ext cx="1458683" cy="145868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20" tIns="453920" rIns="453920" bIns="4539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Lato Light"/>
              <a:cs typeface="Lato Light"/>
            </a:endParaRPr>
          </a:p>
        </p:txBody>
      </p:sp>
      <p:sp>
        <p:nvSpPr>
          <p:cNvPr id="6" name="1-4">
            <a:extLst>
              <a:ext uri="{FF2B5EF4-FFF2-40B4-BE49-F238E27FC236}">
                <a16:creationId xmlns:a16="http://schemas.microsoft.com/office/drawing/2014/main" id="{D8ABC9E3-6168-4CC2-AE7C-D761ED51B0F1}"/>
              </a:ext>
            </a:extLst>
          </p:cNvPr>
          <p:cNvSpPr/>
          <p:nvPr/>
        </p:nvSpPr>
        <p:spPr>
          <a:xfrm>
            <a:off x="4544496" y="4059173"/>
            <a:ext cx="1458683" cy="145868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20" tIns="453920" rIns="453920" bIns="4539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Lato Light"/>
              <a:cs typeface="Lato Light"/>
            </a:endParaRPr>
          </a:p>
        </p:txBody>
      </p:sp>
      <p:sp>
        <p:nvSpPr>
          <p:cNvPr id="7" name="1-5">
            <a:extLst>
              <a:ext uri="{FF2B5EF4-FFF2-40B4-BE49-F238E27FC236}">
                <a16:creationId xmlns:a16="http://schemas.microsoft.com/office/drawing/2014/main" id="{E134D83D-D169-4EF9-B920-93145003ED97}"/>
              </a:ext>
            </a:extLst>
          </p:cNvPr>
          <p:cNvSpPr/>
          <p:nvPr/>
        </p:nvSpPr>
        <p:spPr>
          <a:xfrm>
            <a:off x="6188822" y="2436113"/>
            <a:ext cx="1458683" cy="145868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20" tIns="453920" rIns="453920" bIns="4539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Lato Light"/>
              <a:cs typeface="Lato Light"/>
            </a:endParaRPr>
          </a:p>
        </p:txBody>
      </p:sp>
      <p:sp>
        <p:nvSpPr>
          <p:cNvPr id="8" name="1-6">
            <a:extLst>
              <a:ext uri="{FF2B5EF4-FFF2-40B4-BE49-F238E27FC236}">
                <a16:creationId xmlns:a16="http://schemas.microsoft.com/office/drawing/2014/main" id="{03EFF2FC-98BF-4B28-9943-FD3736A28ADC}"/>
              </a:ext>
            </a:extLst>
          </p:cNvPr>
          <p:cNvSpPr/>
          <p:nvPr/>
        </p:nvSpPr>
        <p:spPr>
          <a:xfrm>
            <a:off x="6188822" y="4059173"/>
            <a:ext cx="1458683" cy="145868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20" tIns="453920" rIns="453920" bIns="4539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Lato Light"/>
              <a:cs typeface="Lato Light"/>
            </a:endParaRPr>
          </a:p>
        </p:txBody>
      </p:sp>
      <p:sp>
        <p:nvSpPr>
          <p:cNvPr id="13" name="1-7">
            <a:extLst>
              <a:ext uri="{FF2B5EF4-FFF2-40B4-BE49-F238E27FC236}">
                <a16:creationId xmlns:a16="http://schemas.microsoft.com/office/drawing/2014/main" id="{FB5C4DFA-4CD5-450B-93AE-036E23E697A1}"/>
              </a:ext>
            </a:extLst>
          </p:cNvPr>
          <p:cNvSpPr/>
          <p:nvPr/>
        </p:nvSpPr>
        <p:spPr>
          <a:xfrm>
            <a:off x="1005840" y="2540860"/>
            <a:ext cx="3445835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14" name="1-8">
            <a:extLst>
              <a:ext uri="{FF2B5EF4-FFF2-40B4-BE49-F238E27FC236}">
                <a16:creationId xmlns:a16="http://schemas.microsoft.com/office/drawing/2014/main" id="{A461618C-75A1-4A43-9825-83EA179B4E29}"/>
              </a:ext>
            </a:extLst>
          </p:cNvPr>
          <p:cNvSpPr/>
          <p:nvPr/>
        </p:nvSpPr>
        <p:spPr>
          <a:xfrm>
            <a:off x="1005840" y="4163920"/>
            <a:ext cx="3445835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15" name="1-9">
            <a:extLst>
              <a:ext uri="{FF2B5EF4-FFF2-40B4-BE49-F238E27FC236}">
                <a16:creationId xmlns:a16="http://schemas.microsoft.com/office/drawing/2014/main" id="{2BC84294-B2FC-43AB-9359-6CCCEA00BA85}"/>
              </a:ext>
            </a:extLst>
          </p:cNvPr>
          <p:cNvSpPr/>
          <p:nvPr/>
        </p:nvSpPr>
        <p:spPr>
          <a:xfrm>
            <a:off x="7833148" y="2540860"/>
            <a:ext cx="3535892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16" name="1-10">
            <a:extLst>
              <a:ext uri="{FF2B5EF4-FFF2-40B4-BE49-F238E27FC236}">
                <a16:creationId xmlns:a16="http://schemas.microsoft.com/office/drawing/2014/main" id="{B8013376-A292-46FC-9ABB-230431CEB6E2}"/>
              </a:ext>
            </a:extLst>
          </p:cNvPr>
          <p:cNvSpPr/>
          <p:nvPr/>
        </p:nvSpPr>
        <p:spPr>
          <a:xfrm>
            <a:off x="7833148" y="4163920"/>
            <a:ext cx="3535892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18" name="1-11">
            <a:extLst>
              <a:ext uri="{FF2B5EF4-FFF2-40B4-BE49-F238E27FC236}">
                <a16:creationId xmlns:a16="http://schemas.microsoft.com/office/drawing/2014/main" id="{BD8534B0-C971-413D-AC95-924972560DC1}"/>
              </a:ext>
            </a:extLst>
          </p:cNvPr>
          <p:cNvSpPr>
            <a:spLocks noChangeAspect="1"/>
          </p:cNvSpPr>
          <p:nvPr/>
        </p:nvSpPr>
        <p:spPr bwMode="auto">
          <a:xfrm>
            <a:off x="4860324" y="2764748"/>
            <a:ext cx="827026" cy="801412"/>
          </a:xfrm>
          <a:custGeom>
            <a:avLst/>
            <a:gdLst>
              <a:gd name="T0" fmla="*/ 4722 w 8610"/>
              <a:gd name="T1" fmla="*/ 2274 h 8342"/>
              <a:gd name="T2" fmla="*/ 5032 w 8610"/>
              <a:gd name="T3" fmla="*/ 2812 h 8342"/>
              <a:gd name="T4" fmla="*/ 4495 w 8610"/>
              <a:gd name="T5" fmla="*/ 3123 h 8342"/>
              <a:gd name="T6" fmla="*/ 4184 w 8610"/>
              <a:gd name="T7" fmla="*/ 2585 h 8342"/>
              <a:gd name="T8" fmla="*/ 4722 w 8610"/>
              <a:gd name="T9" fmla="*/ 2274 h 8342"/>
              <a:gd name="T10" fmla="*/ 4722 w 8610"/>
              <a:gd name="T11" fmla="*/ 2274 h 8342"/>
              <a:gd name="T12" fmla="*/ 3758 w 8610"/>
              <a:gd name="T13" fmla="*/ 4212 h 8342"/>
              <a:gd name="T14" fmla="*/ 4020 w 8610"/>
              <a:gd name="T15" fmla="*/ 3759 h 8342"/>
              <a:gd name="T16" fmla="*/ 4340 w 8610"/>
              <a:gd name="T17" fmla="*/ 3673 h 8342"/>
              <a:gd name="T18" fmla="*/ 4521 w 8610"/>
              <a:gd name="T19" fmla="*/ 3654 h 8342"/>
              <a:gd name="T20" fmla="*/ 4527 w 8610"/>
              <a:gd name="T21" fmla="*/ 3655 h 8342"/>
              <a:gd name="T22" fmla="*/ 4565 w 8610"/>
              <a:gd name="T23" fmla="*/ 3661 h 8342"/>
              <a:gd name="T24" fmla="*/ 4587 w 8610"/>
              <a:gd name="T25" fmla="*/ 3669 h 8342"/>
              <a:gd name="T26" fmla="*/ 4604 w 8610"/>
              <a:gd name="T27" fmla="*/ 3676 h 8342"/>
              <a:gd name="T28" fmla="*/ 4650 w 8610"/>
              <a:gd name="T29" fmla="*/ 3697 h 8342"/>
              <a:gd name="T30" fmla="*/ 4674 w 8610"/>
              <a:gd name="T31" fmla="*/ 3712 h 8342"/>
              <a:gd name="T32" fmla="*/ 4705 w 8610"/>
              <a:gd name="T33" fmla="*/ 3734 h 8342"/>
              <a:gd name="T34" fmla="*/ 4737 w 8610"/>
              <a:gd name="T35" fmla="*/ 3765 h 8342"/>
              <a:gd name="T36" fmla="*/ 4753 w 8610"/>
              <a:gd name="T37" fmla="*/ 3781 h 8342"/>
              <a:gd name="T38" fmla="*/ 4787 w 8610"/>
              <a:gd name="T39" fmla="*/ 3829 h 8342"/>
              <a:gd name="T40" fmla="*/ 4791 w 8610"/>
              <a:gd name="T41" fmla="*/ 3835 h 8342"/>
              <a:gd name="T42" fmla="*/ 4819 w 8610"/>
              <a:gd name="T43" fmla="*/ 3898 h 8342"/>
              <a:gd name="T44" fmla="*/ 4820 w 8610"/>
              <a:gd name="T45" fmla="*/ 3898 h 8342"/>
              <a:gd name="T46" fmla="*/ 4830 w 8610"/>
              <a:gd name="T47" fmla="*/ 3924 h 8342"/>
              <a:gd name="T48" fmla="*/ 4817 w 8610"/>
              <a:gd name="T49" fmla="*/ 4152 h 8342"/>
              <a:gd name="T50" fmla="*/ 4442 w 8610"/>
              <a:gd name="T51" fmla="*/ 5550 h 8342"/>
              <a:gd name="T52" fmla="*/ 4662 w 8610"/>
              <a:gd name="T53" fmla="*/ 5797 h 8342"/>
              <a:gd name="T54" fmla="*/ 4401 w 8610"/>
              <a:gd name="T55" fmla="*/ 6250 h 8342"/>
              <a:gd name="T56" fmla="*/ 4044 w 8610"/>
              <a:gd name="T57" fmla="*/ 6345 h 8342"/>
              <a:gd name="T58" fmla="*/ 3676 w 8610"/>
              <a:gd name="T59" fmla="*/ 6236 h 8342"/>
              <a:gd name="T60" fmla="*/ 3661 w 8610"/>
              <a:gd name="T61" fmla="*/ 6221 h 8342"/>
              <a:gd name="T62" fmla="*/ 3646 w 8610"/>
              <a:gd name="T63" fmla="*/ 6200 h 8342"/>
              <a:gd name="T64" fmla="*/ 3587 w 8610"/>
              <a:gd name="T65" fmla="*/ 5887 h 8342"/>
              <a:gd name="T66" fmla="*/ 3970 w 8610"/>
              <a:gd name="T67" fmla="*/ 4454 h 8342"/>
              <a:gd name="T68" fmla="*/ 3758 w 8610"/>
              <a:gd name="T69" fmla="*/ 4212 h 8342"/>
              <a:gd name="T70" fmla="*/ 3758 w 8610"/>
              <a:gd name="T71" fmla="*/ 4212 h 8342"/>
              <a:gd name="T72" fmla="*/ 8055 w 8610"/>
              <a:gd name="T73" fmla="*/ 5311 h 8342"/>
              <a:gd name="T74" fmla="*/ 7626 w 8610"/>
              <a:gd name="T75" fmla="*/ 6313 h 8342"/>
              <a:gd name="T76" fmla="*/ 7625 w 8610"/>
              <a:gd name="T77" fmla="*/ 6313 h 8342"/>
              <a:gd name="T78" fmla="*/ 7306 w 8610"/>
              <a:gd name="T79" fmla="*/ 6500 h 8342"/>
              <a:gd name="T80" fmla="*/ 6936 w 8610"/>
              <a:gd name="T81" fmla="*/ 6131 h 8342"/>
              <a:gd name="T82" fmla="*/ 6996 w 8610"/>
              <a:gd name="T83" fmla="*/ 5930 h 8342"/>
              <a:gd name="T84" fmla="*/ 6994 w 8610"/>
              <a:gd name="T85" fmla="*/ 5929 h 8342"/>
              <a:gd name="T86" fmla="*/ 7340 w 8610"/>
              <a:gd name="T87" fmla="*/ 5120 h 8342"/>
              <a:gd name="T88" fmla="*/ 5118 w 8610"/>
              <a:gd name="T89" fmla="*/ 1271 h 8342"/>
              <a:gd name="T90" fmla="*/ 1270 w 8610"/>
              <a:gd name="T91" fmla="*/ 3492 h 8342"/>
              <a:gd name="T92" fmla="*/ 3491 w 8610"/>
              <a:gd name="T93" fmla="*/ 7342 h 8342"/>
              <a:gd name="T94" fmla="*/ 5916 w 8610"/>
              <a:gd name="T95" fmla="*/ 7000 h 8342"/>
              <a:gd name="T96" fmla="*/ 6129 w 8610"/>
              <a:gd name="T97" fmla="*/ 6932 h 8342"/>
              <a:gd name="T98" fmla="*/ 6499 w 8610"/>
              <a:gd name="T99" fmla="*/ 7301 h 8342"/>
              <a:gd name="T100" fmla="*/ 6317 w 8610"/>
              <a:gd name="T101" fmla="*/ 7618 h 8342"/>
              <a:gd name="T102" fmla="*/ 6319 w 8610"/>
              <a:gd name="T103" fmla="*/ 7622 h 8342"/>
              <a:gd name="T104" fmla="*/ 3300 w 8610"/>
              <a:gd name="T105" fmla="*/ 8057 h 8342"/>
              <a:gd name="T106" fmla="*/ 555 w 8610"/>
              <a:gd name="T107" fmla="*/ 3301 h 8342"/>
              <a:gd name="T108" fmla="*/ 5310 w 8610"/>
              <a:gd name="T109" fmla="*/ 556 h 8342"/>
              <a:gd name="T110" fmla="*/ 8055 w 8610"/>
              <a:gd name="T111" fmla="*/ 5311 h 8342"/>
              <a:gd name="T112" fmla="*/ 8055 w 8610"/>
              <a:gd name="T113" fmla="*/ 5311 h 8342"/>
              <a:gd name="T114" fmla="*/ 8055 w 8610"/>
              <a:gd name="T115" fmla="*/ 5311 h 8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10" h="8342">
                <a:moveTo>
                  <a:pt x="4722" y="2274"/>
                </a:moveTo>
                <a:cubicBezTo>
                  <a:pt x="4956" y="2337"/>
                  <a:pt x="5095" y="2578"/>
                  <a:pt x="5032" y="2812"/>
                </a:cubicBezTo>
                <a:cubicBezTo>
                  <a:pt x="4970" y="3047"/>
                  <a:pt x="4729" y="3186"/>
                  <a:pt x="4495" y="3123"/>
                </a:cubicBezTo>
                <a:cubicBezTo>
                  <a:pt x="4260" y="3060"/>
                  <a:pt x="4121" y="2819"/>
                  <a:pt x="4184" y="2585"/>
                </a:cubicBezTo>
                <a:cubicBezTo>
                  <a:pt x="4247" y="2351"/>
                  <a:pt x="4488" y="2212"/>
                  <a:pt x="4722" y="2274"/>
                </a:cubicBezTo>
                <a:lnTo>
                  <a:pt x="4722" y="2274"/>
                </a:lnTo>
                <a:close/>
                <a:moveTo>
                  <a:pt x="3758" y="4212"/>
                </a:moveTo>
                <a:cubicBezTo>
                  <a:pt x="3705" y="4014"/>
                  <a:pt x="3822" y="3812"/>
                  <a:pt x="4020" y="3759"/>
                </a:cubicBezTo>
                <a:lnTo>
                  <a:pt x="4340" y="3673"/>
                </a:lnTo>
                <a:cubicBezTo>
                  <a:pt x="4396" y="3652"/>
                  <a:pt x="4458" y="3645"/>
                  <a:pt x="4521" y="3654"/>
                </a:cubicBezTo>
                <a:cubicBezTo>
                  <a:pt x="4523" y="3654"/>
                  <a:pt x="4525" y="3655"/>
                  <a:pt x="4527" y="3655"/>
                </a:cubicBezTo>
                <a:cubicBezTo>
                  <a:pt x="4540" y="3657"/>
                  <a:pt x="4553" y="3658"/>
                  <a:pt x="4565" y="3661"/>
                </a:cubicBezTo>
                <a:cubicBezTo>
                  <a:pt x="4573" y="3663"/>
                  <a:pt x="4580" y="3667"/>
                  <a:pt x="4587" y="3669"/>
                </a:cubicBezTo>
                <a:cubicBezTo>
                  <a:pt x="4593" y="3671"/>
                  <a:pt x="4598" y="3673"/>
                  <a:pt x="4604" y="3676"/>
                </a:cubicBezTo>
                <a:cubicBezTo>
                  <a:pt x="4620" y="3682"/>
                  <a:pt x="4635" y="3688"/>
                  <a:pt x="4650" y="3697"/>
                </a:cubicBezTo>
                <a:cubicBezTo>
                  <a:pt x="4658" y="3701"/>
                  <a:pt x="4666" y="3706"/>
                  <a:pt x="4674" y="3712"/>
                </a:cubicBezTo>
                <a:cubicBezTo>
                  <a:pt x="4684" y="3719"/>
                  <a:pt x="4695" y="3726"/>
                  <a:pt x="4705" y="3734"/>
                </a:cubicBezTo>
                <a:cubicBezTo>
                  <a:pt x="4717" y="3744"/>
                  <a:pt x="4727" y="3754"/>
                  <a:pt x="4737" y="3765"/>
                </a:cubicBezTo>
                <a:cubicBezTo>
                  <a:pt x="4742" y="3770"/>
                  <a:pt x="4748" y="3775"/>
                  <a:pt x="4753" y="3781"/>
                </a:cubicBezTo>
                <a:cubicBezTo>
                  <a:pt x="4765" y="3796"/>
                  <a:pt x="4777" y="3812"/>
                  <a:pt x="4787" y="3829"/>
                </a:cubicBezTo>
                <a:cubicBezTo>
                  <a:pt x="4788" y="3831"/>
                  <a:pt x="4790" y="3833"/>
                  <a:pt x="4791" y="3835"/>
                </a:cubicBezTo>
                <a:cubicBezTo>
                  <a:pt x="4802" y="3855"/>
                  <a:pt x="4812" y="3876"/>
                  <a:pt x="4819" y="3898"/>
                </a:cubicBezTo>
                <a:lnTo>
                  <a:pt x="4820" y="3898"/>
                </a:lnTo>
                <a:cubicBezTo>
                  <a:pt x="4823" y="3907"/>
                  <a:pt x="4827" y="3915"/>
                  <a:pt x="4830" y="3924"/>
                </a:cubicBezTo>
                <a:cubicBezTo>
                  <a:pt x="4851" y="4003"/>
                  <a:pt x="4844" y="4082"/>
                  <a:pt x="4817" y="4152"/>
                </a:cubicBezTo>
                <a:lnTo>
                  <a:pt x="4442" y="5550"/>
                </a:lnTo>
                <a:cubicBezTo>
                  <a:pt x="4546" y="5592"/>
                  <a:pt x="4631" y="5680"/>
                  <a:pt x="4662" y="5797"/>
                </a:cubicBezTo>
                <a:cubicBezTo>
                  <a:pt x="4715" y="5994"/>
                  <a:pt x="4598" y="6197"/>
                  <a:pt x="4401" y="6250"/>
                </a:cubicBezTo>
                <a:lnTo>
                  <a:pt x="4044" y="6345"/>
                </a:lnTo>
                <a:cubicBezTo>
                  <a:pt x="3906" y="6382"/>
                  <a:pt x="3766" y="6335"/>
                  <a:pt x="3676" y="6236"/>
                </a:cubicBezTo>
                <a:cubicBezTo>
                  <a:pt x="3671" y="6231"/>
                  <a:pt x="3666" y="6226"/>
                  <a:pt x="3661" y="6221"/>
                </a:cubicBezTo>
                <a:cubicBezTo>
                  <a:pt x="3656" y="6214"/>
                  <a:pt x="3651" y="6207"/>
                  <a:pt x="3646" y="6200"/>
                </a:cubicBezTo>
                <a:cubicBezTo>
                  <a:pt x="3582" y="6112"/>
                  <a:pt x="3556" y="5999"/>
                  <a:pt x="3587" y="5887"/>
                </a:cubicBezTo>
                <a:lnTo>
                  <a:pt x="3970" y="4454"/>
                </a:lnTo>
                <a:cubicBezTo>
                  <a:pt x="3870" y="4411"/>
                  <a:pt x="3789" y="4325"/>
                  <a:pt x="3758" y="4212"/>
                </a:cubicBezTo>
                <a:lnTo>
                  <a:pt x="3758" y="4212"/>
                </a:lnTo>
                <a:close/>
                <a:moveTo>
                  <a:pt x="8055" y="5311"/>
                </a:moveTo>
                <a:cubicBezTo>
                  <a:pt x="7958" y="5673"/>
                  <a:pt x="7810" y="6008"/>
                  <a:pt x="7626" y="6313"/>
                </a:cubicBezTo>
                <a:lnTo>
                  <a:pt x="7625" y="6313"/>
                </a:lnTo>
                <a:cubicBezTo>
                  <a:pt x="7562" y="6425"/>
                  <a:pt x="7443" y="6500"/>
                  <a:pt x="7306" y="6500"/>
                </a:cubicBezTo>
                <a:cubicBezTo>
                  <a:pt x="7102" y="6500"/>
                  <a:pt x="6936" y="6335"/>
                  <a:pt x="6936" y="6131"/>
                </a:cubicBezTo>
                <a:cubicBezTo>
                  <a:pt x="6936" y="6057"/>
                  <a:pt x="6958" y="5988"/>
                  <a:pt x="6996" y="5930"/>
                </a:cubicBezTo>
                <a:lnTo>
                  <a:pt x="6994" y="5929"/>
                </a:lnTo>
                <a:cubicBezTo>
                  <a:pt x="7143" y="5682"/>
                  <a:pt x="7262" y="5412"/>
                  <a:pt x="7340" y="5120"/>
                </a:cubicBezTo>
                <a:cubicBezTo>
                  <a:pt x="7789" y="3443"/>
                  <a:pt x="6794" y="1720"/>
                  <a:pt x="5118" y="1271"/>
                </a:cubicBezTo>
                <a:cubicBezTo>
                  <a:pt x="3442" y="821"/>
                  <a:pt x="1719" y="1816"/>
                  <a:pt x="1270" y="3492"/>
                </a:cubicBezTo>
                <a:cubicBezTo>
                  <a:pt x="820" y="5169"/>
                  <a:pt x="1815" y="6892"/>
                  <a:pt x="3491" y="7342"/>
                </a:cubicBezTo>
                <a:cubicBezTo>
                  <a:pt x="4346" y="7571"/>
                  <a:pt x="5212" y="7421"/>
                  <a:pt x="5916" y="7000"/>
                </a:cubicBezTo>
                <a:cubicBezTo>
                  <a:pt x="5976" y="6957"/>
                  <a:pt x="6050" y="6932"/>
                  <a:pt x="6129" y="6932"/>
                </a:cubicBezTo>
                <a:cubicBezTo>
                  <a:pt x="6333" y="6932"/>
                  <a:pt x="6499" y="7097"/>
                  <a:pt x="6499" y="7301"/>
                </a:cubicBezTo>
                <a:cubicBezTo>
                  <a:pt x="6499" y="7437"/>
                  <a:pt x="6425" y="7553"/>
                  <a:pt x="6317" y="7618"/>
                </a:cubicBezTo>
                <a:lnTo>
                  <a:pt x="6319" y="7622"/>
                </a:lnTo>
                <a:cubicBezTo>
                  <a:pt x="5445" y="8153"/>
                  <a:pt x="4366" y="8342"/>
                  <a:pt x="3300" y="8057"/>
                </a:cubicBezTo>
                <a:cubicBezTo>
                  <a:pt x="1229" y="7502"/>
                  <a:pt x="0" y="5373"/>
                  <a:pt x="555" y="3301"/>
                </a:cubicBezTo>
                <a:cubicBezTo>
                  <a:pt x="1110" y="1230"/>
                  <a:pt x="3239" y="0"/>
                  <a:pt x="5310" y="556"/>
                </a:cubicBezTo>
                <a:cubicBezTo>
                  <a:pt x="7381" y="1111"/>
                  <a:pt x="8610" y="3240"/>
                  <a:pt x="8055" y="5311"/>
                </a:cubicBezTo>
                <a:lnTo>
                  <a:pt x="8055" y="5311"/>
                </a:lnTo>
                <a:close/>
                <a:moveTo>
                  <a:pt x="8055" y="531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>
              <a:latin typeface="+mj-lt"/>
            </a:endParaRPr>
          </a:p>
        </p:txBody>
      </p:sp>
      <p:sp>
        <p:nvSpPr>
          <p:cNvPr id="19" name="1-12">
            <a:extLst>
              <a:ext uri="{FF2B5EF4-FFF2-40B4-BE49-F238E27FC236}">
                <a16:creationId xmlns:a16="http://schemas.microsoft.com/office/drawing/2014/main" id="{95135E4E-3B4D-4693-B2A8-95B889521E9A}"/>
              </a:ext>
            </a:extLst>
          </p:cNvPr>
          <p:cNvSpPr>
            <a:spLocks noChangeAspect="1"/>
          </p:cNvSpPr>
          <p:nvPr/>
        </p:nvSpPr>
        <p:spPr bwMode="auto">
          <a:xfrm>
            <a:off x="4860324" y="4387808"/>
            <a:ext cx="827026" cy="801412"/>
          </a:xfrm>
          <a:custGeom>
            <a:avLst/>
            <a:gdLst>
              <a:gd name="T0" fmla="*/ 4722 w 8610"/>
              <a:gd name="T1" fmla="*/ 2274 h 8342"/>
              <a:gd name="T2" fmla="*/ 5032 w 8610"/>
              <a:gd name="T3" fmla="*/ 2812 h 8342"/>
              <a:gd name="T4" fmla="*/ 4495 w 8610"/>
              <a:gd name="T5" fmla="*/ 3123 h 8342"/>
              <a:gd name="T6" fmla="*/ 4184 w 8610"/>
              <a:gd name="T7" fmla="*/ 2585 h 8342"/>
              <a:gd name="T8" fmla="*/ 4722 w 8610"/>
              <a:gd name="T9" fmla="*/ 2274 h 8342"/>
              <a:gd name="T10" fmla="*/ 4722 w 8610"/>
              <a:gd name="T11" fmla="*/ 2274 h 8342"/>
              <a:gd name="T12" fmla="*/ 3758 w 8610"/>
              <a:gd name="T13" fmla="*/ 4212 h 8342"/>
              <a:gd name="T14" fmla="*/ 4020 w 8610"/>
              <a:gd name="T15" fmla="*/ 3759 h 8342"/>
              <a:gd name="T16" fmla="*/ 4340 w 8610"/>
              <a:gd name="T17" fmla="*/ 3673 h 8342"/>
              <a:gd name="T18" fmla="*/ 4521 w 8610"/>
              <a:gd name="T19" fmla="*/ 3654 h 8342"/>
              <a:gd name="T20" fmla="*/ 4527 w 8610"/>
              <a:gd name="T21" fmla="*/ 3655 h 8342"/>
              <a:gd name="T22" fmla="*/ 4565 w 8610"/>
              <a:gd name="T23" fmla="*/ 3661 h 8342"/>
              <a:gd name="T24" fmla="*/ 4587 w 8610"/>
              <a:gd name="T25" fmla="*/ 3669 h 8342"/>
              <a:gd name="T26" fmla="*/ 4604 w 8610"/>
              <a:gd name="T27" fmla="*/ 3676 h 8342"/>
              <a:gd name="T28" fmla="*/ 4650 w 8610"/>
              <a:gd name="T29" fmla="*/ 3697 h 8342"/>
              <a:gd name="T30" fmla="*/ 4674 w 8610"/>
              <a:gd name="T31" fmla="*/ 3712 h 8342"/>
              <a:gd name="T32" fmla="*/ 4705 w 8610"/>
              <a:gd name="T33" fmla="*/ 3734 h 8342"/>
              <a:gd name="T34" fmla="*/ 4737 w 8610"/>
              <a:gd name="T35" fmla="*/ 3765 h 8342"/>
              <a:gd name="T36" fmla="*/ 4753 w 8610"/>
              <a:gd name="T37" fmla="*/ 3781 h 8342"/>
              <a:gd name="T38" fmla="*/ 4787 w 8610"/>
              <a:gd name="T39" fmla="*/ 3829 h 8342"/>
              <a:gd name="T40" fmla="*/ 4791 w 8610"/>
              <a:gd name="T41" fmla="*/ 3835 h 8342"/>
              <a:gd name="T42" fmla="*/ 4819 w 8610"/>
              <a:gd name="T43" fmla="*/ 3898 h 8342"/>
              <a:gd name="T44" fmla="*/ 4820 w 8610"/>
              <a:gd name="T45" fmla="*/ 3898 h 8342"/>
              <a:gd name="T46" fmla="*/ 4830 w 8610"/>
              <a:gd name="T47" fmla="*/ 3924 h 8342"/>
              <a:gd name="T48" fmla="*/ 4817 w 8610"/>
              <a:gd name="T49" fmla="*/ 4152 h 8342"/>
              <a:gd name="T50" fmla="*/ 4442 w 8610"/>
              <a:gd name="T51" fmla="*/ 5550 h 8342"/>
              <a:gd name="T52" fmla="*/ 4662 w 8610"/>
              <a:gd name="T53" fmla="*/ 5797 h 8342"/>
              <a:gd name="T54" fmla="*/ 4401 w 8610"/>
              <a:gd name="T55" fmla="*/ 6250 h 8342"/>
              <a:gd name="T56" fmla="*/ 4044 w 8610"/>
              <a:gd name="T57" fmla="*/ 6345 h 8342"/>
              <a:gd name="T58" fmla="*/ 3676 w 8610"/>
              <a:gd name="T59" fmla="*/ 6236 h 8342"/>
              <a:gd name="T60" fmla="*/ 3661 w 8610"/>
              <a:gd name="T61" fmla="*/ 6221 h 8342"/>
              <a:gd name="T62" fmla="*/ 3646 w 8610"/>
              <a:gd name="T63" fmla="*/ 6200 h 8342"/>
              <a:gd name="T64" fmla="*/ 3587 w 8610"/>
              <a:gd name="T65" fmla="*/ 5887 h 8342"/>
              <a:gd name="T66" fmla="*/ 3970 w 8610"/>
              <a:gd name="T67" fmla="*/ 4454 h 8342"/>
              <a:gd name="T68" fmla="*/ 3758 w 8610"/>
              <a:gd name="T69" fmla="*/ 4212 h 8342"/>
              <a:gd name="T70" fmla="*/ 3758 w 8610"/>
              <a:gd name="T71" fmla="*/ 4212 h 8342"/>
              <a:gd name="T72" fmla="*/ 8055 w 8610"/>
              <a:gd name="T73" fmla="*/ 5311 h 8342"/>
              <a:gd name="T74" fmla="*/ 7626 w 8610"/>
              <a:gd name="T75" fmla="*/ 6313 h 8342"/>
              <a:gd name="T76" fmla="*/ 7625 w 8610"/>
              <a:gd name="T77" fmla="*/ 6313 h 8342"/>
              <a:gd name="T78" fmla="*/ 7306 w 8610"/>
              <a:gd name="T79" fmla="*/ 6500 h 8342"/>
              <a:gd name="T80" fmla="*/ 6936 w 8610"/>
              <a:gd name="T81" fmla="*/ 6131 h 8342"/>
              <a:gd name="T82" fmla="*/ 6996 w 8610"/>
              <a:gd name="T83" fmla="*/ 5930 h 8342"/>
              <a:gd name="T84" fmla="*/ 6994 w 8610"/>
              <a:gd name="T85" fmla="*/ 5929 h 8342"/>
              <a:gd name="T86" fmla="*/ 7340 w 8610"/>
              <a:gd name="T87" fmla="*/ 5120 h 8342"/>
              <a:gd name="T88" fmla="*/ 5118 w 8610"/>
              <a:gd name="T89" fmla="*/ 1271 h 8342"/>
              <a:gd name="T90" fmla="*/ 1270 w 8610"/>
              <a:gd name="T91" fmla="*/ 3492 h 8342"/>
              <a:gd name="T92" fmla="*/ 3491 w 8610"/>
              <a:gd name="T93" fmla="*/ 7342 h 8342"/>
              <a:gd name="T94" fmla="*/ 5916 w 8610"/>
              <a:gd name="T95" fmla="*/ 7000 h 8342"/>
              <a:gd name="T96" fmla="*/ 6129 w 8610"/>
              <a:gd name="T97" fmla="*/ 6932 h 8342"/>
              <a:gd name="T98" fmla="*/ 6499 w 8610"/>
              <a:gd name="T99" fmla="*/ 7301 h 8342"/>
              <a:gd name="T100" fmla="*/ 6317 w 8610"/>
              <a:gd name="T101" fmla="*/ 7618 h 8342"/>
              <a:gd name="T102" fmla="*/ 6319 w 8610"/>
              <a:gd name="T103" fmla="*/ 7622 h 8342"/>
              <a:gd name="T104" fmla="*/ 3300 w 8610"/>
              <a:gd name="T105" fmla="*/ 8057 h 8342"/>
              <a:gd name="T106" fmla="*/ 555 w 8610"/>
              <a:gd name="T107" fmla="*/ 3301 h 8342"/>
              <a:gd name="T108" fmla="*/ 5310 w 8610"/>
              <a:gd name="T109" fmla="*/ 556 h 8342"/>
              <a:gd name="T110" fmla="*/ 8055 w 8610"/>
              <a:gd name="T111" fmla="*/ 5311 h 8342"/>
              <a:gd name="T112" fmla="*/ 8055 w 8610"/>
              <a:gd name="T113" fmla="*/ 5311 h 8342"/>
              <a:gd name="T114" fmla="*/ 8055 w 8610"/>
              <a:gd name="T115" fmla="*/ 5311 h 8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10" h="8342">
                <a:moveTo>
                  <a:pt x="4722" y="2274"/>
                </a:moveTo>
                <a:cubicBezTo>
                  <a:pt x="4956" y="2337"/>
                  <a:pt x="5095" y="2578"/>
                  <a:pt x="5032" y="2812"/>
                </a:cubicBezTo>
                <a:cubicBezTo>
                  <a:pt x="4970" y="3047"/>
                  <a:pt x="4729" y="3186"/>
                  <a:pt x="4495" y="3123"/>
                </a:cubicBezTo>
                <a:cubicBezTo>
                  <a:pt x="4260" y="3060"/>
                  <a:pt x="4121" y="2819"/>
                  <a:pt x="4184" y="2585"/>
                </a:cubicBezTo>
                <a:cubicBezTo>
                  <a:pt x="4247" y="2351"/>
                  <a:pt x="4488" y="2212"/>
                  <a:pt x="4722" y="2274"/>
                </a:cubicBezTo>
                <a:lnTo>
                  <a:pt x="4722" y="2274"/>
                </a:lnTo>
                <a:close/>
                <a:moveTo>
                  <a:pt x="3758" y="4212"/>
                </a:moveTo>
                <a:cubicBezTo>
                  <a:pt x="3705" y="4014"/>
                  <a:pt x="3822" y="3812"/>
                  <a:pt x="4020" y="3759"/>
                </a:cubicBezTo>
                <a:lnTo>
                  <a:pt x="4340" y="3673"/>
                </a:lnTo>
                <a:cubicBezTo>
                  <a:pt x="4396" y="3652"/>
                  <a:pt x="4458" y="3645"/>
                  <a:pt x="4521" y="3654"/>
                </a:cubicBezTo>
                <a:cubicBezTo>
                  <a:pt x="4523" y="3654"/>
                  <a:pt x="4525" y="3655"/>
                  <a:pt x="4527" y="3655"/>
                </a:cubicBezTo>
                <a:cubicBezTo>
                  <a:pt x="4540" y="3657"/>
                  <a:pt x="4553" y="3658"/>
                  <a:pt x="4565" y="3661"/>
                </a:cubicBezTo>
                <a:cubicBezTo>
                  <a:pt x="4573" y="3663"/>
                  <a:pt x="4580" y="3667"/>
                  <a:pt x="4587" y="3669"/>
                </a:cubicBezTo>
                <a:cubicBezTo>
                  <a:pt x="4593" y="3671"/>
                  <a:pt x="4598" y="3673"/>
                  <a:pt x="4604" y="3676"/>
                </a:cubicBezTo>
                <a:cubicBezTo>
                  <a:pt x="4620" y="3682"/>
                  <a:pt x="4635" y="3688"/>
                  <a:pt x="4650" y="3697"/>
                </a:cubicBezTo>
                <a:cubicBezTo>
                  <a:pt x="4658" y="3701"/>
                  <a:pt x="4666" y="3706"/>
                  <a:pt x="4674" y="3712"/>
                </a:cubicBezTo>
                <a:cubicBezTo>
                  <a:pt x="4684" y="3719"/>
                  <a:pt x="4695" y="3726"/>
                  <a:pt x="4705" y="3734"/>
                </a:cubicBezTo>
                <a:cubicBezTo>
                  <a:pt x="4717" y="3744"/>
                  <a:pt x="4727" y="3754"/>
                  <a:pt x="4737" y="3765"/>
                </a:cubicBezTo>
                <a:cubicBezTo>
                  <a:pt x="4742" y="3770"/>
                  <a:pt x="4748" y="3775"/>
                  <a:pt x="4753" y="3781"/>
                </a:cubicBezTo>
                <a:cubicBezTo>
                  <a:pt x="4765" y="3796"/>
                  <a:pt x="4777" y="3812"/>
                  <a:pt x="4787" y="3829"/>
                </a:cubicBezTo>
                <a:cubicBezTo>
                  <a:pt x="4788" y="3831"/>
                  <a:pt x="4790" y="3833"/>
                  <a:pt x="4791" y="3835"/>
                </a:cubicBezTo>
                <a:cubicBezTo>
                  <a:pt x="4802" y="3855"/>
                  <a:pt x="4812" y="3876"/>
                  <a:pt x="4819" y="3898"/>
                </a:cubicBezTo>
                <a:lnTo>
                  <a:pt x="4820" y="3898"/>
                </a:lnTo>
                <a:cubicBezTo>
                  <a:pt x="4823" y="3907"/>
                  <a:pt x="4827" y="3915"/>
                  <a:pt x="4830" y="3924"/>
                </a:cubicBezTo>
                <a:cubicBezTo>
                  <a:pt x="4851" y="4003"/>
                  <a:pt x="4844" y="4082"/>
                  <a:pt x="4817" y="4152"/>
                </a:cubicBezTo>
                <a:lnTo>
                  <a:pt x="4442" y="5550"/>
                </a:lnTo>
                <a:cubicBezTo>
                  <a:pt x="4546" y="5592"/>
                  <a:pt x="4631" y="5680"/>
                  <a:pt x="4662" y="5797"/>
                </a:cubicBezTo>
                <a:cubicBezTo>
                  <a:pt x="4715" y="5994"/>
                  <a:pt x="4598" y="6197"/>
                  <a:pt x="4401" y="6250"/>
                </a:cubicBezTo>
                <a:lnTo>
                  <a:pt x="4044" y="6345"/>
                </a:lnTo>
                <a:cubicBezTo>
                  <a:pt x="3906" y="6382"/>
                  <a:pt x="3766" y="6335"/>
                  <a:pt x="3676" y="6236"/>
                </a:cubicBezTo>
                <a:cubicBezTo>
                  <a:pt x="3671" y="6231"/>
                  <a:pt x="3666" y="6226"/>
                  <a:pt x="3661" y="6221"/>
                </a:cubicBezTo>
                <a:cubicBezTo>
                  <a:pt x="3656" y="6214"/>
                  <a:pt x="3651" y="6207"/>
                  <a:pt x="3646" y="6200"/>
                </a:cubicBezTo>
                <a:cubicBezTo>
                  <a:pt x="3582" y="6112"/>
                  <a:pt x="3556" y="5999"/>
                  <a:pt x="3587" y="5887"/>
                </a:cubicBezTo>
                <a:lnTo>
                  <a:pt x="3970" y="4454"/>
                </a:lnTo>
                <a:cubicBezTo>
                  <a:pt x="3870" y="4411"/>
                  <a:pt x="3789" y="4325"/>
                  <a:pt x="3758" y="4212"/>
                </a:cubicBezTo>
                <a:lnTo>
                  <a:pt x="3758" y="4212"/>
                </a:lnTo>
                <a:close/>
                <a:moveTo>
                  <a:pt x="8055" y="5311"/>
                </a:moveTo>
                <a:cubicBezTo>
                  <a:pt x="7958" y="5673"/>
                  <a:pt x="7810" y="6008"/>
                  <a:pt x="7626" y="6313"/>
                </a:cubicBezTo>
                <a:lnTo>
                  <a:pt x="7625" y="6313"/>
                </a:lnTo>
                <a:cubicBezTo>
                  <a:pt x="7562" y="6425"/>
                  <a:pt x="7443" y="6500"/>
                  <a:pt x="7306" y="6500"/>
                </a:cubicBezTo>
                <a:cubicBezTo>
                  <a:pt x="7102" y="6500"/>
                  <a:pt x="6936" y="6335"/>
                  <a:pt x="6936" y="6131"/>
                </a:cubicBezTo>
                <a:cubicBezTo>
                  <a:pt x="6936" y="6057"/>
                  <a:pt x="6958" y="5988"/>
                  <a:pt x="6996" y="5930"/>
                </a:cubicBezTo>
                <a:lnTo>
                  <a:pt x="6994" y="5929"/>
                </a:lnTo>
                <a:cubicBezTo>
                  <a:pt x="7143" y="5682"/>
                  <a:pt x="7262" y="5412"/>
                  <a:pt x="7340" y="5120"/>
                </a:cubicBezTo>
                <a:cubicBezTo>
                  <a:pt x="7789" y="3443"/>
                  <a:pt x="6794" y="1720"/>
                  <a:pt x="5118" y="1271"/>
                </a:cubicBezTo>
                <a:cubicBezTo>
                  <a:pt x="3442" y="821"/>
                  <a:pt x="1719" y="1816"/>
                  <a:pt x="1270" y="3492"/>
                </a:cubicBezTo>
                <a:cubicBezTo>
                  <a:pt x="820" y="5169"/>
                  <a:pt x="1815" y="6892"/>
                  <a:pt x="3491" y="7342"/>
                </a:cubicBezTo>
                <a:cubicBezTo>
                  <a:pt x="4346" y="7571"/>
                  <a:pt x="5212" y="7421"/>
                  <a:pt x="5916" y="7000"/>
                </a:cubicBezTo>
                <a:cubicBezTo>
                  <a:pt x="5976" y="6957"/>
                  <a:pt x="6050" y="6932"/>
                  <a:pt x="6129" y="6932"/>
                </a:cubicBezTo>
                <a:cubicBezTo>
                  <a:pt x="6333" y="6932"/>
                  <a:pt x="6499" y="7097"/>
                  <a:pt x="6499" y="7301"/>
                </a:cubicBezTo>
                <a:cubicBezTo>
                  <a:pt x="6499" y="7437"/>
                  <a:pt x="6425" y="7553"/>
                  <a:pt x="6317" y="7618"/>
                </a:cubicBezTo>
                <a:lnTo>
                  <a:pt x="6319" y="7622"/>
                </a:lnTo>
                <a:cubicBezTo>
                  <a:pt x="5445" y="8153"/>
                  <a:pt x="4366" y="8342"/>
                  <a:pt x="3300" y="8057"/>
                </a:cubicBezTo>
                <a:cubicBezTo>
                  <a:pt x="1229" y="7502"/>
                  <a:pt x="0" y="5373"/>
                  <a:pt x="555" y="3301"/>
                </a:cubicBezTo>
                <a:cubicBezTo>
                  <a:pt x="1110" y="1230"/>
                  <a:pt x="3239" y="0"/>
                  <a:pt x="5310" y="556"/>
                </a:cubicBezTo>
                <a:cubicBezTo>
                  <a:pt x="7381" y="1111"/>
                  <a:pt x="8610" y="3240"/>
                  <a:pt x="8055" y="5311"/>
                </a:cubicBezTo>
                <a:lnTo>
                  <a:pt x="8055" y="5311"/>
                </a:lnTo>
                <a:close/>
                <a:moveTo>
                  <a:pt x="8055" y="531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>
              <a:latin typeface="+mj-lt"/>
            </a:endParaRPr>
          </a:p>
        </p:txBody>
      </p:sp>
      <p:sp>
        <p:nvSpPr>
          <p:cNvPr id="20" name="1-13">
            <a:extLst>
              <a:ext uri="{FF2B5EF4-FFF2-40B4-BE49-F238E27FC236}">
                <a16:creationId xmlns:a16="http://schemas.microsoft.com/office/drawing/2014/main" id="{37849444-A677-4C5A-AC13-FA5F7ABFBE23}"/>
              </a:ext>
            </a:extLst>
          </p:cNvPr>
          <p:cNvSpPr>
            <a:spLocks noChangeAspect="1"/>
          </p:cNvSpPr>
          <p:nvPr/>
        </p:nvSpPr>
        <p:spPr bwMode="auto">
          <a:xfrm>
            <a:off x="6499788" y="2764748"/>
            <a:ext cx="827026" cy="801412"/>
          </a:xfrm>
          <a:custGeom>
            <a:avLst/>
            <a:gdLst>
              <a:gd name="T0" fmla="*/ 4722 w 8610"/>
              <a:gd name="T1" fmla="*/ 2274 h 8342"/>
              <a:gd name="T2" fmla="*/ 5032 w 8610"/>
              <a:gd name="T3" fmla="*/ 2812 h 8342"/>
              <a:gd name="T4" fmla="*/ 4495 w 8610"/>
              <a:gd name="T5" fmla="*/ 3123 h 8342"/>
              <a:gd name="T6" fmla="*/ 4184 w 8610"/>
              <a:gd name="T7" fmla="*/ 2585 h 8342"/>
              <a:gd name="T8" fmla="*/ 4722 w 8610"/>
              <a:gd name="T9" fmla="*/ 2274 h 8342"/>
              <a:gd name="T10" fmla="*/ 4722 w 8610"/>
              <a:gd name="T11" fmla="*/ 2274 h 8342"/>
              <a:gd name="T12" fmla="*/ 3758 w 8610"/>
              <a:gd name="T13" fmla="*/ 4212 h 8342"/>
              <a:gd name="T14" fmla="*/ 4020 w 8610"/>
              <a:gd name="T15" fmla="*/ 3759 h 8342"/>
              <a:gd name="T16" fmla="*/ 4340 w 8610"/>
              <a:gd name="T17" fmla="*/ 3673 h 8342"/>
              <a:gd name="T18" fmla="*/ 4521 w 8610"/>
              <a:gd name="T19" fmla="*/ 3654 h 8342"/>
              <a:gd name="T20" fmla="*/ 4527 w 8610"/>
              <a:gd name="T21" fmla="*/ 3655 h 8342"/>
              <a:gd name="T22" fmla="*/ 4565 w 8610"/>
              <a:gd name="T23" fmla="*/ 3661 h 8342"/>
              <a:gd name="T24" fmla="*/ 4587 w 8610"/>
              <a:gd name="T25" fmla="*/ 3669 h 8342"/>
              <a:gd name="T26" fmla="*/ 4604 w 8610"/>
              <a:gd name="T27" fmla="*/ 3676 h 8342"/>
              <a:gd name="T28" fmla="*/ 4650 w 8610"/>
              <a:gd name="T29" fmla="*/ 3697 h 8342"/>
              <a:gd name="T30" fmla="*/ 4674 w 8610"/>
              <a:gd name="T31" fmla="*/ 3712 h 8342"/>
              <a:gd name="T32" fmla="*/ 4705 w 8610"/>
              <a:gd name="T33" fmla="*/ 3734 h 8342"/>
              <a:gd name="T34" fmla="*/ 4737 w 8610"/>
              <a:gd name="T35" fmla="*/ 3765 h 8342"/>
              <a:gd name="T36" fmla="*/ 4753 w 8610"/>
              <a:gd name="T37" fmla="*/ 3781 h 8342"/>
              <a:gd name="T38" fmla="*/ 4787 w 8610"/>
              <a:gd name="T39" fmla="*/ 3829 h 8342"/>
              <a:gd name="T40" fmla="*/ 4791 w 8610"/>
              <a:gd name="T41" fmla="*/ 3835 h 8342"/>
              <a:gd name="T42" fmla="*/ 4819 w 8610"/>
              <a:gd name="T43" fmla="*/ 3898 h 8342"/>
              <a:gd name="T44" fmla="*/ 4820 w 8610"/>
              <a:gd name="T45" fmla="*/ 3898 h 8342"/>
              <a:gd name="T46" fmla="*/ 4830 w 8610"/>
              <a:gd name="T47" fmla="*/ 3924 h 8342"/>
              <a:gd name="T48" fmla="*/ 4817 w 8610"/>
              <a:gd name="T49" fmla="*/ 4152 h 8342"/>
              <a:gd name="T50" fmla="*/ 4442 w 8610"/>
              <a:gd name="T51" fmla="*/ 5550 h 8342"/>
              <a:gd name="T52" fmla="*/ 4662 w 8610"/>
              <a:gd name="T53" fmla="*/ 5797 h 8342"/>
              <a:gd name="T54" fmla="*/ 4401 w 8610"/>
              <a:gd name="T55" fmla="*/ 6250 h 8342"/>
              <a:gd name="T56" fmla="*/ 4044 w 8610"/>
              <a:gd name="T57" fmla="*/ 6345 h 8342"/>
              <a:gd name="T58" fmla="*/ 3676 w 8610"/>
              <a:gd name="T59" fmla="*/ 6236 h 8342"/>
              <a:gd name="T60" fmla="*/ 3661 w 8610"/>
              <a:gd name="T61" fmla="*/ 6221 h 8342"/>
              <a:gd name="T62" fmla="*/ 3646 w 8610"/>
              <a:gd name="T63" fmla="*/ 6200 h 8342"/>
              <a:gd name="T64" fmla="*/ 3587 w 8610"/>
              <a:gd name="T65" fmla="*/ 5887 h 8342"/>
              <a:gd name="T66" fmla="*/ 3970 w 8610"/>
              <a:gd name="T67" fmla="*/ 4454 h 8342"/>
              <a:gd name="T68" fmla="*/ 3758 w 8610"/>
              <a:gd name="T69" fmla="*/ 4212 h 8342"/>
              <a:gd name="T70" fmla="*/ 3758 w 8610"/>
              <a:gd name="T71" fmla="*/ 4212 h 8342"/>
              <a:gd name="T72" fmla="*/ 8055 w 8610"/>
              <a:gd name="T73" fmla="*/ 5311 h 8342"/>
              <a:gd name="T74" fmla="*/ 7626 w 8610"/>
              <a:gd name="T75" fmla="*/ 6313 h 8342"/>
              <a:gd name="T76" fmla="*/ 7625 w 8610"/>
              <a:gd name="T77" fmla="*/ 6313 h 8342"/>
              <a:gd name="T78" fmla="*/ 7306 w 8610"/>
              <a:gd name="T79" fmla="*/ 6500 h 8342"/>
              <a:gd name="T80" fmla="*/ 6936 w 8610"/>
              <a:gd name="T81" fmla="*/ 6131 h 8342"/>
              <a:gd name="T82" fmla="*/ 6996 w 8610"/>
              <a:gd name="T83" fmla="*/ 5930 h 8342"/>
              <a:gd name="T84" fmla="*/ 6994 w 8610"/>
              <a:gd name="T85" fmla="*/ 5929 h 8342"/>
              <a:gd name="T86" fmla="*/ 7340 w 8610"/>
              <a:gd name="T87" fmla="*/ 5120 h 8342"/>
              <a:gd name="T88" fmla="*/ 5118 w 8610"/>
              <a:gd name="T89" fmla="*/ 1271 h 8342"/>
              <a:gd name="T90" fmla="*/ 1270 w 8610"/>
              <a:gd name="T91" fmla="*/ 3492 h 8342"/>
              <a:gd name="T92" fmla="*/ 3491 w 8610"/>
              <a:gd name="T93" fmla="*/ 7342 h 8342"/>
              <a:gd name="T94" fmla="*/ 5916 w 8610"/>
              <a:gd name="T95" fmla="*/ 7000 h 8342"/>
              <a:gd name="T96" fmla="*/ 6129 w 8610"/>
              <a:gd name="T97" fmla="*/ 6932 h 8342"/>
              <a:gd name="T98" fmla="*/ 6499 w 8610"/>
              <a:gd name="T99" fmla="*/ 7301 h 8342"/>
              <a:gd name="T100" fmla="*/ 6317 w 8610"/>
              <a:gd name="T101" fmla="*/ 7618 h 8342"/>
              <a:gd name="T102" fmla="*/ 6319 w 8610"/>
              <a:gd name="T103" fmla="*/ 7622 h 8342"/>
              <a:gd name="T104" fmla="*/ 3300 w 8610"/>
              <a:gd name="T105" fmla="*/ 8057 h 8342"/>
              <a:gd name="T106" fmla="*/ 555 w 8610"/>
              <a:gd name="T107" fmla="*/ 3301 h 8342"/>
              <a:gd name="T108" fmla="*/ 5310 w 8610"/>
              <a:gd name="T109" fmla="*/ 556 h 8342"/>
              <a:gd name="T110" fmla="*/ 8055 w 8610"/>
              <a:gd name="T111" fmla="*/ 5311 h 8342"/>
              <a:gd name="T112" fmla="*/ 8055 w 8610"/>
              <a:gd name="T113" fmla="*/ 5311 h 8342"/>
              <a:gd name="T114" fmla="*/ 8055 w 8610"/>
              <a:gd name="T115" fmla="*/ 5311 h 8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10" h="8342">
                <a:moveTo>
                  <a:pt x="4722" y="2274"/>
                </a:moveTo>
                <a:cubicBezTo>
                  <a:pt x="4956" y="2337"/>
                  <a:pt x="5095" y="2578"/>
                  <a:pt x="5032" y="2812"/>
                </a:cubicBezTo>
                <a:cubicBezTo>
                  <a:pt x="4970" y="3047"/>
                  <a:pt x="4729" y="3186"/>
                  <a:pt x="4495" y="3123"/>
                </a:cubicBezTo>
                <a:cubicBezTo>
                  <a:pt x="4260" y="3060"/>
                  <a:pt x="4121" y="2819"/>
                  <a:pt x="4184" y="2585"/>
                </a:cubicBezTo>
                <a:cubicBezTo>
                  <a:pt x="4247" y="2351"/>
                  <a:pt x="4488" y="2212"/>
                  <a:pt x="4722" y="2274"/>
                </a:cubicBezTo>
                <a:lnTo>
                  <a:pt x="4722" y="2274"/>
                </a:lnTo>
                <a:close/>
                <a:moveTo>
                  <a:pt x="3758" y="4212"/>
                </a:moveTo>
                <a:cubicBezTo>
                  <a:pt x="3705" y="4014"/>
                  <a:pt x="3822" y="3812"/>
                  <a:pt x="4020" y="3759"/>
                </a:cubicBezTo>
                <a:lnTo>
                  <a:pt x="4340" y="3673"/>
                </a:lnTo>
                <a:cubicBezTo>
                  <a:pt x="4396" y="3652"/>
                  <a:pt x="4458" y="3645"/>
                  <a:pt x="4521" y="3654"/>
                </a:cubicBezTo>
                <a:cubicBezTo>
                  <a:pt x="4523" y="3654"/>
                  <a:pt x="4525" y="3655"/>
                  <a:pt x="4527" y="3655"/>
                </a:cubicBezTo>
                <a:cubicBezTo>
                  <a:pt x="4540" y="3657"/>
                  <a:pt x="4553" y="3658"/>
                  <a:pt x="4565" y="3661"/>
                </a:cubicBezTo>
                <a:cubicBezTo>
                  <a:pt x="4573" y="3663"/>
                  <a:pt x="4580" y="3667"/>
                  <a:pt x="4587" y="3669"/>
                </a:cubicBezTo>
                <a:cubicBezTo>
                  <a:pt x="4593" y="3671"/>
                  <a:pt x="4598" y="3673"/>
                  <a:pt x="4604" y="3676"/>
                </a:cubicBezTo>
                <a:cubicBezTo>
                  <a:pt x="4620" y="3682"/>
                  <a:pt x="4635" y="3688"/>
                  <a:pt x="4650" y="3697"/>
                </a:cubicBezTo>
                <a:cubicBezTo>
                  <a:pt x="4658" y="3701"/>
                  <a:pt x="4666" y="3706"/>
                  <a:pt x="4674" y="3712"/>
                </a:cubicBezTo>
                <a:cubicBezTo>
                  <a:pt x="4684" y="3719"/>
                  <a:pt x="4695" y="3726"/>
                  <a:pt x="4705" y="3734"/>
                </a:cubicBezTo>
                <a:cubicBezTo>
                  <a:pt x="4717" y="3744"/>
                  <a:pt x="4727" y="3754"/>
                  <a:pt x="4737" y="3765"/>
                </a:cubicBezTo>
                <a:cubicBezTo>
                  <a:pt x="4742" y="3770"/>
                  <a:pt x="4748" y="3775"/>
                  <a:pt x="4753" y="3781"/>
                </a:cubicBezTo>
                <a:cubicBezTo>
                  <a:pt x="4765" y="3796"/>
                  <a:pt x="4777" y="3812"/>
                  <a:pt x="4787" y="3829"/>
                </a:cubicBezTo>
                <a:cubicBezTo>
                  <a:pt x="4788" y="3831"/>
                  <a:pt x="4790" y="3833"/>
                  <a:pt x="4791" y="3835"/>
                </a:cubicBezTo>
                <a:cubicBezTo>
                  <a:pt x="4802" y="3855"/>
                  <a:pt x="4812" y="3876"/>
                  <a:pt x="4819" y="3898"/>
                </a:cubicBezTo>
                <a:lnTo>
                  <a:pt x="4820" y="3898"/>
                </a:lnTo>
                <a:cubicBezTo>
                  <a:pt x="4823" y="3907"/>
                  <a:pt x="4827" y="3915"/>
                  <a:pt x="4830" y="3924"/>
                </a:cubicBezTo>
                <a:cubicBezTo>
                  <a:pt x="4851" y="4003"/>
                  <a:pt x="4844" y="4082"/>
                  <a:pt x="4817" y="4152"/>
                </a:cubicBezTo>
                <a:lnTo>
                  <a:pt x="4442" y="5550"/>
                </a:lnTo>
                <a:cubicBezTo>
                  <a:pt x="4546" y="5592"/>
                  <a:pt x="4631" y="5680"/>
                  <a:pt x="4662" y="5797"/>
                </a:cubicBezTo>
                <a:cubicBezTo>
                  <a:pt x="4715" y="5994"/>
                  <a:pt x="4598" y="6197"/>
                  <a:pt x="4401" y="6250"/>
                </a:cubicBezTo>
                <a:lnTo>
                  <a:pt x="4044" y="6345"/>
                </a:lnTo>
                <a:cubicBezTo>
                  <a:pt x="3906" y="6382"/>
                  <a:pt x="3766" y="6335"/>
                  <a:pt x="3676" y="6236"/>
                </a:cubicBezTo>
                <a:cubicBezTo>
                  <a:pt x="3671" y="6231"/>
                  <a:pt x="3666" y="6226"/>
                  <a:pt x="3661" y="6221"/>
                </a:cubicBezTo>
                <a:cubicBezTo>
                  <a:pt x="3656" y="6214"/>
                  <a:pt x="3651" y="6207"/>
                  <a:pt x="3646" y="6200"/>
                </a:cubicBezTo>
                <a:cubicBezTo>
                  <a:pt x="3582" y="6112"/>
                  <a:pt x="3556" y="5999"/>
                  <a:pt x="3587" y="5887"/>
                </a:cubicBezTo>
                <a:lnTo>
                  <a:pt x="3970" y="4454"/>
                </a:lnTo>
                <a:cubicBezTo>
                  <a:pt x="3870" y="4411"/>
                  <a:pt x="3789" y="4325"/>
                  <a:pt x="3758" y="4212"/>
                </a:cubicBezTo>
                <a:lnTo>
                  <a:pt x="3758" y="4212"/>
                </a:lnTo>
                <a:close/>
                <a:moveTo>
                  <a:pt x="8055" y="5311"/>
                </a:moveTo>
                <a:cubicBezTo>
                  <a:pt x="7958" y="5673"/>
                  <a:pt x="7810" y="6008"/>
                  <a:pt x="7626" y="6313"/>
                </a:cubicBezTo>
                <a:lnTo>
                  <a:pt x="7625" y="6313"/>
                </a:lnTo>
                <a:cubicBezTo>
                  <a:pt x="7562" y="6425"/>
                  <a:pt x="7443" y="6500"/>
                  <a:pt x="7306" y="6500"/>
                </a:cubicBezTo>
                <a:cubicBezTo>
                  <a:pt x="7102" y="6500"/>
                  <a:pt x="6936" y="6335"/>
                  <a:pt x="6936" y="6131"/>
                </a:cubicBezTo>
                <a:cubicBezTo>
                  <a:pt x="6936" y="6057"/>
                  <a:pt x="6958" y="5988"/>
                  <a:pt x="6996" y="5930"/>
                </a:cubicBezTo>
                <a:lnTo>
                  <a:pt x="6994" y="5929"/>
                </a:lnTo>
                <a:cubicBezTo>
                  <a:pt x="7143" y="5682"/>
                  <a:pt x="7262" y="5412"/>
                  <a:pt x="7340" y="5120"/>
                </a:cubicBezTo>
                <a:cubicBezTo>
                  <a:pt x="7789" y="3443"/>
                  <a:pt x="6794" y="1720"/>
                  <a:pt x="5118" y="1271"/>
                </a:cubicBezTo>
                <a:cubicBezTo>
                  <a:pt x="3442" y="821"/>
                  <a:pt x="1719" y="1816"/>
                  <a:pt x="1270" y="3492"/>
                </a:cubicBezTo>
                <a:cubicBezTo>
                  <a:pt x="820" y="5169"/>
                  <a:pt x="1815" y="6892"/>
                  <a:pt x="3491" y="7342"/>
                </a:cubicBezTo>
                <a:cubicBezTo>
                  <a:pt x="4346" y="7571"/>
                  <a:pt x="5212" y="7421"/>
                  <a:pt x="5916" y="7000"/>
                </a:cubicBezTo>
                <a:cubicBezTo>
                  <a:pt x="5976" y="6957"/>
                  <a:pt x="6050" y="6932"/>
                  <a:pt x="6129" y="6932"/>
                </a:cubicBezTo>
                <a:cubicBezTo>
                  <a:pt x="6333" y="6932"/>
                  <a:pt x="6499" y="7097"/>
                  <a:pt x="6499" y="7301"/>
                </a:cubicBezTo>
                <a:cubicBezTo>
                  <a:pt x="6499" y="7437"/>
                  <a:pt x="6425" y="7553"/>
                  <a:pt x="6317" y="7618"/>
                </a:cubicBezTo>
                <a:lnTo>
                  <a:pt x="6319" y="7622"/>
                </a:lnTo>
                <a:cubicBezTo>
                  <a:pt x="5445" y="8153"/>
                  <a:pt x="4366" y="8342"/>
                  <a:pt x="3300" y="8057"/>
                </a:cubicBezTo>
                <a:cubicBezTo>
                  <a:pt x="1229" y="7502"/>
                  <a:pt x="0" y="5373"/>
                  <a:pt x="555" y="3301"/>
                </a:cubicBezTo>
                <a:cubicBezTo>
                  <a:pt x="1110" y="1230"/>
                  <a:pt x="3239" y="0"/>
                  <a:pt x="5310" y="556"/>
                </a:cubicBezTo>
                <a:cubicBezTo>
                  <a:pt x="7381" y="1111"/>
                  <a:pt x="8610" y="3240"/>
                  <a:pt x="8055" y="5311"/>
                </a:cubicBezTo>
                <a:lnTo>
                  <a:pt x="8055" y="5311"/>
                </a:lnTo>
                <a:close/>
                <a:moveTo>
                  <a:pt x="8055" y="531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>
              <a:latin typeface="+mj-lt"/>
            </a:endParaRPr>
          </a:p>
        </p:txBody>
      </p:sp>
      <p:sp>
        <p:nvSpPr>
          <p:cNvPr id="21" name="1-14">
            <a:extLst>
              <a:ext uri="{FF2B5EF4-FFF2-40B4-BE49-F238E27FC236}">
                <a16:creationId xmlns:a16="http://schemas.microsoft.com/office/drawing/2014/main" id="{0989814D-05C6-4F20-B2B3-DD9C77CC2B2D}"/>
              </a:ext>
            </a:extLst>
          </p:cNvPr>
          <p:cNvSpPr>
            <a:spLocks noChangeAspect="1"/>
          </p:cNvSpPr>
          <p:nvPr/>
        </p:nvSpPr>
        <p:spPr bwMode="auto">
          <a:xfrm>
            <a:off x="6499788" y="4387808"/>
            <a:ext cx="827026" cy="801412"/>
          </a:xfrm>
          <a:custGeom>
            <a:avLst/>
            <a:gdLst>
              <a:gd name="T0" fmla="*/ 4722 w 8610"/>
              <a:gd name="T1" fmla="*/ 2274 h 8342"/>
              <a:gd name="T2" fmla="*/ 5032 w 8610"/>
              <a:gd name="T3" fmla="*/ 2812 h 8342"/>
              <a:gd name="T4" fmla="*/ 4495 w 8610"/>
              <a:gd name="T5" fmla="*/ 3123 h 8342"/>
              <a:gd name="T6" fmla="*/ 4184 w 8610"/>
              <a:gd name="T7" fmla="*/ 2585 h 8342"/>
              <a:gd name="T8" fmla="*/ 4722 w 8610"/>
              <a:gd name="T9" fmla="*/ 2274 h 8342"/>
              <a:gd name="T10" fmla="*/ 4722 w 8610"/>
              <a:gd name="T11" fmla="*/ 2274 h 8342"/>
              <a:gd name="T12" fmla="*/ 3758 w 8610"/>
              <a:gd name="T13" fmla="*/ 4212 h 8342"/>
              <a:gd name="T14" fmla="*/ 4020 w 8610"/>
              <a:gd name="T15" fmla="*/ 3759 h 8342"/>
              <a:gd name="T16" fmla="*/ 4340 w 8610"/>
              <a:gd name="T17" fmla="*/ 3673 h 8342"/>
              <a:gd name="T18" fmla="*/ 4521 w 8610"/>
              <a:gd name="T19" fmla="*/ 3654 h 8342"/>
              <a:gd name="T20" fmla="*/ 4527 w 8610"/>
              <a:gd name="T21" fmla="*/ 3655 h 8342"/>
              <a:gd name="T22" fmla="*/ 4565 w 8610"/>
              <a:gd name="T23" fmla="*/ 3661 h 8342"/>
              <a:gd name="T24" fmla="*/ 4587 w 8610"/>
              <a:gd name="T25" fmla="*/ 3669 h 8342"/>
              <a:gd name="T26" fmla="*/ 4604 w 8610"/>
              <a:gd name="T27" fmla="*/ 3676 h 8342"/>
              <a:gd name="T28" fmla="*/ 4650 w 8610"/>
              <a:gd name="T29" fmla="*/ 3697 h 8342"/>
              <a:gd name="T30" fmla="*/ 4674 w 8610"/>
              <a:gd name="T31" fmla="*/ 3712 h 8342"/>
              <a:gd name="T32" fmla="*/ 4705 w 8610"/>
              <a:gd name="T33" fmla="*/ 3734 h 8342"/>
              <a:gd name="T34" fmla="*/ 4737 w 8610"/>
              <a:gd name="T35" fmla="*/ 3765 h 8342"/>
              <a:gd name="T36" fmla="*/ 4753 w 8610"/>
              <a:gd name="T37" fmla="*/ 3781 h 8342"/>
              <a:gd name="T38" fmla="*/ 4787 w 8610"/>
              <a:gd name="T39" fmla="*/ 3829 h 8342"/>
              <a:gd name="T40" fmla="*/ 4791 w 8610"/>
              <a:gd name="T41" fmla="*/ 3835 h 8342"/>
              <a:gd name="T42" fmla="*/ 4819 w 8610"/>
              <a:gd name="T43" fmla="*/ 3898 h 8342"/>
              <a:gd name="T44" fmla="*/ 4820 w 8610"/>
              <a:gd name="T45" fmla="*/ 3898 h 8342"/>
              <a:gd name="T46" fmla="*/ 4830 w 8610"/>
              <a:gd name="T47" fmla="*/ 3924 h 8342"/>
              <a:gd name="T48" fmla="*/ 4817 w 8610"/>
              <a:gd name="T49" fmla="*/ 4152 h 8342"/>
              <a:gd name="T50" fmla="*/ 4442 w 8610"/>
              <a:gd name="T51" fmla="*/ 5550 h 8342"/>
              <a:gd name="T52" fmla="*/ 4662 w 8610"/>
              <a:gd name="T53" fmla="*/ 5797 h 8342"/>
              <a:gd name="T54" fmla="*/ 4401 w 8610"/>
              <a:gd name="T55" fmla="*/ 6250 h 8342"/>
              <a:gd name="T56" fmla="*/ 4044 w 8610"/>
              <a:gd name="T57" fmla="*/ 6345 h 8342"/>
              <a:gd name="T58" fmla="*/ 3676 w 8610"/>
              <a:gd name="T59" fmla="*/ 6236 h 8342"/>
              <a:gd name="T60" fmla="*/ 3661 w 8610"/>
              <a:gd name="T61" fmla="*/ 6221 h 8342"/>
              <a:gd name="T62" fmla="*/ 3646 w 8610"/>
              <a:gd name="T63" fmla="*/ 6200 h 8342"/>
              <a:gd name="T64" fmla="*/ 3587 w 8610"/>
              <a:gd name="T65" fmla="*/ 5887 h 8342"/>
              <a:gd name="T66" fmla="*/ 3970 w 8610"/>
              <a:gd name="T67" fmla="*/ 4454 h 8342"/>
              <a:gd name="T68" fmla="*/ 3758 w 8610"/>
              <a:gd name="T69" fmla="*/ 4212 h 8342"/>
              <a:gd name="T70" fmla="*/ 3758 w 8610"/>
              <a:gd name="T71" fmla="*/ 4212 h 8342"/>
              <a:gd name="T72" fmla="*/ 8055 w 8610"/>
              <a:gd name="T73" fmla="*/ 5311 h 8342"/>
              <a:gd name="T74" fmla="*/ 7626 w 8610"/>
              <a:gd name="T75" fmla="*/ 6313 h 8342"/>
              <a:gd name="T76" fmla="*/ 7625 w 8610"/>
              <a:gd name="T77" fmla="*/ 6313 h 8342"/>
              <a:gd name="T78" fmla="*/ 7306 w 8610"/>
              <a:gd name="T79" fmla="*/ 6500 h 8342"/>
              <a:gd name="T80" fmla="*/ 6936 w 8610"/>
              <a:gd name="T81" fmla="*/ 6131 h 8342"/>
              <a:gd name="T82" fmla="*/ 6996 w 8610"/>
              <a:gd name="T83" fmla="*/ 5930 h 8342"/>
              <a:gd name="T84" fmla="*/ 6994 w 8610"/>
              <a:gd name="T85" fmla="*/ 5929 h 8342"/>
              <a:gd name="T86" fmla="*/ 7340 w 8610"/>
              <a:gd name="T87" fmla="*/ 5120 h 8342"/>
              <a:gd name="T88" fmla="*/ 5118 w 8610"/>
              <a:gd name="T89" fmla="*/ 1271 h 8342"/>
              <a:gd name="T90" fmla="*/ 1270 w 8610"/>
              <a:gd name="T91" fmla="*/ 3492 h 8342"/>
              <a:gd name="T92" fmla="*/ 3491 w 8610"/>
              <a:gd name="T93" fmla="*/ 7342 h 8342"/>
              <a:gd name="T94" fmla="*/ 5916 w 8610"/>
              <a:gd name="T95" fmla="*/ 7000 h 8342"/>
              <a:gd name="T96" fmla="*/ 6129 w 8610"/>
              <a:gd name="T97" fmla="*/ 6932 h 8342"/>
              <a:gd name="T98" fmla="*/ 6499 w 8610"/>
              <a:gd name="T99" fmla="*/ 7301 h 8342"/>
              <a:gd name="T100" fmla="*/ 6317 w 8610"/>
              <a:gd name="T101" fmla="*/ 7618 h 8342"/>
              <a:gd name="T102" fmla="*/ 6319 w 8610"/>
              <a:gd name="T103" fmla="*/ 7622 h 8342"/>
              <a:gd name="T104" fmla="*/ 3300 w 8610"/>
              <a:gd name="T105" fmla="*/ 8057 h 8342"/>
              <a:gd name="T106" fmla="*/ 555 w 8610"/>
              <a:gd name="T107" fmla="*/ 3301 h 8342"/>
              <a:gd name="T108" fmla="*/ 5310 w 8610"/>
              <a:gd name="T109" fmla="*/ 556 h 8342"/>
              <a:gd name="T110" fmla="*/ 8055 w 8610"/>
              <a:gd name="T111" fmla="*/ 5311 h 8342"/>
              <a:gd name="T112" fmla="*/ 8055 w 8610"/>
              <a:gd name="T113" fmla="*/ 5311 h 8342"/>
              <a:gd name="T114" fmla="*/ 8055 w 8610"/>
              <a:gd name="T115" fmla="*/ 5311 h 8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10" h="8342">
                <a:moveTo>
                  <a:pt x="4722" y="2274"/>
                </a:moveTo>
                <a:cubicBezTo>
                  <a:pt x="4956" y="2337"/>
                  <a:pt x="5095" y="2578"/>
                  <a:pt x="5032" y="2812"/>
                </a:cubicBezTo>
                <a:cubicBezTo>
                  <a:pt x="4970" y="3047"/>
                  <a:pt x="4729" y="3186"/>
                  <a:pt x="4495" y="3123"/>
                </a:cubicBezTo>
                <a:cubicBezTo>
                  <a:pt x="4260" y="3060"/>
                  <a:pt x="4121" y="2819"/>
                  <a:pt x="4184" y="2585"/>
                </a:cubicBezTo>
                <a:cubicBezTo>
                  <a:pt x="4247" y="2351"/>
                  <a:pt x="4488" y="2212"/>
                  <a:pt x="4722" y="2274"/>
                </a:cubicBezTo>
                <a:lnTo>
                  <a:pt x="4722" y="2274"/>
                </a:lnTo>
                <a:close/>
                <a:moveTo>
                  <a:pt x="3758" y="4212"/>
                </a:moveTo>
                <a:cubicBezTo>
                  <a:pt x="3705" y="4014"/>
                  <a:pt x="3822" y="3812"/>
                  <a:pt x="4020" y="3759"/>
                </a:cubicBezTo>
                <a:lnTo>
                  <a:pt x="4340" y="3673"/>
                </a:lnTo>
                <a:cubicBezTo>
                  <a:pt x="4396" y="3652"/>
                  <a:pt x="4458" y="3645"/>
                  <a:pt x="4521" y="3654"/>
                </a:cubicBezTo>
                <a:cubicBezTo>
                  <a:pt x="4523" y="3654"/>
                  <a:pt x="4525" y="3655"/>
                  <a:pt x="4527" y="3655"/>
                </a:cubicBezTo>
                <a:cubicBezTo>
                  <a:pt x="4540" y="3657"/>
                  <a:pt x="4553" y="3658"/>
                  <a:pt x="4565" y="3661"/>
                </a:cubicBezTo>
                <a:cubicBezTo>
                  <a:pt x="4573" y="3663"/>
                  <a:pt x="4580" y="3667"/>
                  <a:pt x="4587" y="3669"/>
                </a:cubicBezTo>
                <a:cubicBezTo>
                  <a:pt x="4593" y="3671"/>
                  <a:pt x="4598" y="3673"/>
                  <a:pt x="4604" y="3676"/>
                </a:cubicBezTo>
                <a:cubicBezTo>
                  <a:pt x="4620" y="3682"/>
                  <a:pt x="4635" y="3688"/>
                  <a:pt x="4650" y="3697"/>
                </a:cubicBezTo>
                <a:cubicBezTo>
                  <a:pt x="4658" y="3701"/>
                  <a:pt x="4666" y="3706"/>
                  <a:pt x="4674" y="3712"/>
                </a:cubicBezTo>
                <a:cubicBezTo>
                  <a:pt x="4684" y="3719"/>
                  <a:pt x="4695" y="3726"/>
                  <a:pt x="4705" y="3734"/>
                </a:cubicBezTo>
                <a:cubicBezTo>
                  <a:pt x="4717" y="3744"/>
                  <a:pt x="4727" y="3754"/>
                  <a:pt x="4737" y="3765"/>
                </a:cubicBezTo>
                <a:cubicBezTo>
                  <a:pt x="4742" y="3770"/>
                  <a:pt x="4748" y="3775"/>
                  <a:pt x="4753" y="3781"/>
                </a:cubicBezTo>
                <a:cubicBezTo>
                  <a:pt x="4765" y="3796"/>
                  <a:pt x="4777" y="3812"/>
                  <a:pt x="4787" y="3829"/>
                </a:cubicBezTo>
                <a:cubicBezTo>
                  <a:pt x="4788" y="3831"/>
                  <a:pt x="4790" y="3833"/>
                  <a:pt x="4791" y="3835"/>
                </a:cubicBezTo>
                <a:cubicBezTo>
                  <a:pt x="4802" y="3855"/>
                  <a:pt x="4812" y="3876"/>
                  <a:pt x="4819" y="3898"/>
                </a:cubicBezTo>
                <a:lnTo>
                  <a:pt x="4820" y="3898"/>
                </a:lnTo>
                <a:cubicBezTo>
                  <a:pt x="4823" y="3907"/>
                  <a:pt x="4827" y="3915"/>
                  <a:pt x="4830" y="3924"/>
                </a:cubicBezTo>
                <a:cubicBezTo>
                  <a:pt x="4851" y="4003"/>
                  <a:pt x="4844" y="4082"/>
                  <a:pt x="4817" y="4152"/>
                </a:cubicBezTo>
                <a:lnTo>
                  <a:pt x="4442" y="5550"/>
                </a:lnTo>
                <a:cubicBezTo>
                  <a:pt x="4546" y="5592"/>
                  <a:pt x="4631" y="5680"/>
                  <a:pt x="4662" y="5797"/>
                </a:cubicBezTo>
                <a:cubicBezTo>
                  <a:pt x="4715" y="5994"/>
                  <a:pt x="4598" y="6197"/>
                  <a:pt x="4401" y="6250"/>
                </a:cubicBezTo>
                <a:lnTo>
                  <a:pt x="4044" y="6345"/>
                </a:lnTo>
                <a:cubicBezTo>
                  <a:pt x="3906" y="6382"/>
                  <a:pt x="3766" y="6335"/>
                  <a:pt x="3676" y="6236"/>
                </a:cubicBezTo>
                <a:cubicBezTo>
                  <a:pt x="3671" y="6231"/>
                  <a:pt x="3666" y="6226"/>
                  <a:pt x="3661" y="6221"/>
                </a:cubicBezTo>
                <a:cubicBezTo>
                  <a:pt x="3656" y="6214"/>
                  <a:pt x="3651" y="6207"/>
                  <a:pt x="3646" y="6200"/>
                </a:cubicBezTo>
                <a:cubicBezTo>
                  <a:pt x="3582" y="6112"/>
                  <a:pt x="3556" y="5999"/>
                  <a:pt x="3587" y="5887"/>
                </a:cubicBezTo>
                <a:lnTo>
                  <a:pt x="3970" y="4454"/>
                </a:lnTo>
                <a:cubicBezTo>
                  <a:pt x="3870" y="4411"/>
                  <a:pt x="3789" y="4325"/>
                  <a:pt x="3758" y="4212"/>
                </a:cubicBezTo>
                <a:lnTo>
                  <a:pt x="3758" y="4212"/>
                </a:lnTo>
                <a:close/>
                <a:moveTo>
                  <a:pt x="8055" y="5311"/>
                </a:moveTo>
                <a:cubicBezTo>
                  <a:pt x="7958" y="5673"/>
                  <a:pt x="7810" y="6008"/>
                  <a:pt x="7626" y="6313"/>
                </a:cubicBezTo>
                <a:lnTo>
                  <a:pt x="7625" y="6313"/>
                </a:lnTo>
                <a:cubicBezTo>
                  <a:pt x="7562" y="6425"/>
                  <a:pt x="7443" y="6500"/>
                  <a:pt x="7306" y="6500"/>
                </a:cubicBezTo>
                <a:cubicBezTo>
                  <a:pt x="7102" y="6500"/>
                  <a:pt x="6936" y="6335"/>
                  <a:pt x="6936" y="6131"/>
                </a:cubicBezTo>
                <a:cubicBezTo>
                  <a:pt x="6936" y="6057"/>
                  <a:pt x="6958" y="5988"/>
                  <a:pt x="6996" y="5930"/>
                </a:cubicBezTo>
                <a:lnTo>
                  <a:pt x="6994" y="5929"/>
                </a:lnTo>
                <a:cubicBezTo>
                  <a:pt x="7143" y="5682"/>
                  <a:pt x="7262" y="5412"/>
                  <a:pt x="7340" y="5120"/>
                </a:cubicBezTo>
                <a:cubicBezTo>
                  <a:pt x="7789" y="3443"/>
                  <a:pt x="6794" y="1720"/>
                  <a:pt x="5118" y="1271"/>
                </a:cubicBezTo>
                <a:cubicBezTo>
                  <a:pt x="3442" y="821"/>
                  <a:pt x="1719" y="1816"/>
                  <a:pt x="1270" y="3492"/>
                </a:cubicBezTo>
                <a:cubicBezTo>
                  <a:pt x="820" y="5169"/>
                  <a:pt x="1815" y="6892"/>
                  <a:pt x="3491" y="7342"/>
                </a:cubicBezTo>
                <a:cubicBezTo>
                  <a:pt x="4346" y="7571"/>
                  <a:pt x="5212" y="7421"/>
                  <a:pt x="5916" y="7000"/>
                </a:cubicBezTo>
                <a:cubicBezTo>
                  <a:pt x="5976" y="6957"/>
                  <a:pt x="6050" y="6932"/>
                  <a:pt x="6129" y="6932"/>
                </a:cubicBezTo>
                <a:cubicBezTo>
                  <a:pt x="6333" y="6932"/>
                  <a:pt x="6499" y="7097"/>
                  <a:pt x="6499" y="7301"/>
                </a:cubicBezTo>
                <a:cubicBezTo>
                  <a:pt x="6499" y="7437"/>
                  <a:pt x="6425" y="7553"/>
                  <a:pt x="6317" y="7618"/>
                </a:cubicBezTo>
                <a:lnTo>
                  <a:pt x="6319" y="7622"/>
                </a:lnTo>
                <a:cubicBezTo>
                  <a:pt x="5445" y="8153"/>
                  <a:pt x="4366" y="8342"/>
                  <a:pt x="3300" y="8057"/>
                </a:cubicBezTo>
                <a:cubicBezTo>
                  <a:pt x="1229" y="7502"/>
                  <a:pt x="0" y="5373"/>
                  <a:pt x="555" y="3301"/>
                </a:cubicBezTo>
                <a:cubicBezTo>
                  <a:pt x="1110" y="1230"/>
                  <a:pt x="3239" y="0"/>
                  <a:pt x="5310" y="556"/>
                </a:cubicBezTo>
                <a:cubicBezTo>
                  <a:pt x="7381" y="1111"/>
                  <a:pt x="8610" y="3240"/>
                  <a:pt x="8055" y="5311"/>
                </a:cubicBezTo>
                <a:lnTo>
                  <a:pt x="8055" y="5311"/>
                </a:lnTo>
                <a:close/>
                <a:moveTo>
                  <a:pt x="8055" y="531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>
              <a:latin typeface="+mj-lt"/>
            </a:endParaRPr>
          </a:p>
        </p:txBody>
      </p:sp>
      <p:sp>
        <p:nvSpPr>
          <p:cNvPr id="23" name="1-15">
            <a:extLst>
              <a:ext uri="{FF2B5EF4-FFF2-40B4-BE49-F238E27FC236}">
                <a16:creationId xmlns:a16="http://schemas.microsoft.com/office/drawing/2014/main" id="{4538D7B9-0FCB-43B1-9775-3372EA57DE76}"/>
              </a:ext>
            </a:extLst>
          </p:cNvPr>
          <p:cNvSpPr/>
          <p:nvPr/>
        </p:nvSpPr>
        <p:spPr>
          <a:xfrm flipV="1">
            <a:off x="10818033" y="5632637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309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2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851814" y="943037"/>
            <a:ext cx="3181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4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目录页</a:t>
            </a:r>
            <a:endParaRPr lang="en-US" altLang="zh-CN" sz="4400" b="1">
              <a:solidFill>
                <a:schemeClr val="accent2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147" name="1-3">
            <a:extLst>
              <a:ext uri="{FF2B5EF4-FFF2-40B4-BE49-F238E27FC236}">
                <a16:creationId xmlns:a16="http://schemas.microsoft.com/office/drawing/2014/main" id="{3FAC5278-7145-4113-8B64-2B6C8960C824}"/>
              </a:ext>
            </a:extLst>
          </p:cNvPr>
          <p:cNvSpPr/>
          <p:nvPr/>
        </p:nvSpPr>
        <p:spPr>
          <a:xfrm>
            <a:off x="955084" y="1594538"/>
            <a:ext cx="2975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CONTENTS</a:t>
            </a:r>
          </a:p>
        </p:txBody>
      </p:sp>
      <p:grpSp>
        <p:nvGrpSpPr>
          <p:cNvPr id="4" name="1-4">
            <a:extLst>
              <a:ext uri="{FF2B5EF4-FFF2-40B4-BE49-F238E27FC236}">
                <a16:creationId xmlns:a16="http://schemas.microsoft.com/office/drawing/2014/main" id="{BA0B07B0-DAE8-419E-83EF-3097FEF6F8FB}"/>
              </a:ext>
            </a:extLst>
          </p:cNvPr>
          <p:cNvGrpSpPr/>
          <p:nvPr/>
        </p:nvGrpSpPr>
        <p:grpSpPr>
          <a:xfrm>
            <a:off x="799188" y="2392197"/>
            <a:ext cx="4735968" cy="564210"/>
            <a:chOff x="799188" y="2158373"/>
            <a:chExt cx="4735968" cy="5642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B3266B7-3204-48A0-9B28-663F5A55DE18}"/>
                </a:ext>
              </a:extLst>
            </p:cNvPr>
            <p:cNvGrpSpPr/>
            <p:nvPr/>
          </p:nvGrpSpPr>
          <p:grpSpPr>
            <a:xfrm>
              <a:off x="799188" y="2158373"/>
              <a:ext cx="4735968" cy="564210"/>
              <a:chOff x="799188" y="2158373"/>
              <a:chExt cx="4735968" cy="564210"/>
            </a:xfrm>
            <a:effectLst>
              <a:outerShdw blurRad="292100" sx="102000" sy="102000" algn="ctr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169" name="Rectangle: Rounded Corners 30">
                <a:extLst>
                  <a:ext uri="{FF2B5EF4-FFF2-40B4-BE49-F238E27FC236}">
                    <a16:creationId xmlns:a16="http://schemas.microsoft.com/office/drawing/2014/main" id="{9EE60E67-92F3-4ACC-A23C-82E6369F1E18}"/>
                  </a:ext>
                </a:extLst>
              </p:cNvPr>
              <p:cNvSpPr/>
              <p:nvPr/>
            </p:nvSpPr>
            <p:spPr>
              <a:xfrm>
                <a:off x="799188" y="2158373"/>
                <a:ext cx="4735968" cy="5642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170" name="Group 31">
                <a:extLst>
                  <a:ext uri="{FF2B5EF4-FFF2-40B4-BE49-F238E27FC236}">
                    <a16:creationId xmlns:a16="http://schemas.microsoft.com/office/drawing/2014/main" id="{5A23A9DA-36B2-4CE3-BC57-A2E13894BEA2}"/>
                  </a:ext>
                </a:extLst>
              </p:cNvPr>
              <p:cNvGrpSpPr/>
              <p:nvPr/>
            </p:nvGrpSpPr>
            <p:grpSpPr>
              <a:xfrm>
                <a:off x="806134" y="2170437"/>
                <a:ext cx="540081" cy="540081"/>
                <a:chOff x="1231129" y="3506469"/>
                <a:chExt cx="413418" cy="413418"/>
              </a:xfrm>
            </p:grpSpPr>
            <p:sp>
              <p:nvSpPr>
                <p:cNvPr id="173" name="Oval 33">
                  <a:extLst>
                    <a:ext uri="{FF2B5EF4-FFF2-40B4-BE49-F238E27FC236}">
                      <a16:creationId xmlns:a16="http://schemas.microsoft.com/office/drawing/2014/main" id="{38293C0B-21EF-4587-A7CC-AFA711E31910}"/>
                    </a:ext>
                  </a:extLst>
                </p:cNvPr>
                <p:cNvSpPr/>
                <p:nvPr/>
              </p:nvSpPr>
              <p:spPr>
                <a:xfrm>
                  <a:off x="1231129" y="3506469"/>
                  <a:ext cx="413418" cy="413418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  <p:sp>
              <p:nvSpPr>
                <p:cNvPr id="174" name="Oval 34">
                  <a:extLst>
                    <a:ext uri="{FF2B5EF4-FFF2-40B4-BE49-F238E27FC236}">
                      <a16:creationId xmlns:a16="http://schemas.microsoft.com/office/drawing/2014/main" id="{DF921F0D-382D-42ED-A346-4387AB5E9531}"/>
                    </a:ext>
                  </a:extLst>
                </p:cNvPr>
                <p:cNvSpPr/>
                <p:nvPr/>
              </p:nvSpPr>
              <p:spPr>
                <a:xfrm>
                  <a:off x="1276267" y="3551610"/>
                  <a:ext cx="323144" cy="3231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5">
                    <a:latin typeface="+mn-ea"/>
                  </a:endParaRPr>
                </a:p>
              </p:txBody>
            </p:sp>
          </p:grpSp>
          <p:sp>
            <p:nvSpPr>
              <p:cNvPr id="172" name="Rectangle 32">
                <a:extLst>
                  <a:ext uri="{FF2B5EF4-FFF2-40B4-BE49-F238E27FC236}">
                    <a16:creationId xmlns:a16="http://schemas.microsoft.com/office/drawing/2014/main" id="{21D1E53F-D52D-4910-91A5-CABA86CC0DF1}"/>
                  </a:ext>
                </a:extLst>
              </p:cNvPr>
              <p:cNvSpPr/>
              <p:nvPr/>
            </p:nvSpPr>
            <p:spPr>
              <a:xfrm>
                <a:off x="851814" y="2217338"/>
                <a:ext cx="466355" cy="417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>
                    <a:solidFill>
                      <a:schemeClr val="bg1"/>
                    </a:solidFill>
                    <a:latin typeface="+mn-ea"/>
                    <a:cs typeface="Open Sans Light" panose="020B0306030504020204" pitchFamily="34" charset="0"/>
                  </a:rPr>
                  <a:t>01</a:t>
                </a:r>
                <a:endParaRPr lang="id-ID" altLang="zh-CN" sz="1200" dirty="0">
                  <a:solidFill>
                    <a:schemeClr val="bg1"/>
                  </a:solidFill>
                  <a:latin typeface="+mn-ea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171" name="Rectangle 32">
              <a:extLst>
                <a:ext uri="{FF2B5EF4-FFF2-40B4-BE49-F238E27FC236}">
                  <a16:creationId xmlns:a16="http://schemas.microsoft.com/office/drawing/2014/main" id="{8BA4A75F-ED8B-41CD-9258-E068F2FE46F6}"/>
                </a:ext>
              </a:extLst>
            </p:cNvPr>
            <p:cNvSpPr/>
            <p:nvPr/>
          </p:nvSpPr>
          <p:spPr>
            <a:xfrm>
              <a:off x="1391895" y="2161932"/>
              <a:ext cx="1539419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活动背景</a:t>
              </a:r>
            </a:p>
          </p:txBody>
        </p:sp>
        <p:sp>
          <p:nvSpPr>
            <p:cNvPr id="196" name="Rectangle 32">
              <a:extLst>
                <a:ext uri="{FF2B5EF4-FFF2-40B4-BE49-F238E27FC236}">
                  <a16:creationId xmlns:a16="http://schemas.microsoft.com/office/drawing/2014/main" id="{7CEE1CEA-99E3-4D24-A4EB-F4CF292E3631}"/>
                </a:ext>
              </a:extLst>
            </p:cNvPr>
            <p:cNvSpPr/>
            <p:nvPr/>
          </p:nvSpPr>
          <p:spPr>
            <a:xfrm>
              <a:off x="2705549" y="2285029"/>
              <a:ext cx="2744602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ACTIVITY BACKGROUND </a:t>
              </a:r>
            </a:p>
          </p:txBody>
        </p:sp>
      </p:grpSp>
      <p:grpSp>
        <p:nvGrpSpPr>
          <p:cNvPr id="206" name="1-5">
            <a:extLst>
              <a:ext uri="{FF2B5EF4-FFF2-40B4-BE49-F238E27FC236}">
                <a16:creationId xmlns:a16="http://schemas.microsoft.com/office/drawing/2014/main" id="{5603F775-76AB-4FE9-B98E-582B303166CD}"/>
              </a:ext>
            </a:extLst>
          </p:cNvPr>
          <p:cNvGrpSpPr/>
          <p:nvPr/>
        </p:nvGrpSpPr>
        <p:grpSpPr>
          <a:xfrm>
            <a:off x="799188" y="3492787"/>
            <a:ext cx="4735968" cy="564210"/>
            <a:chOff x="799188" y="2158373"/>
            <a:chExt cx="4735968" cy="564210"/>
          </a:xfrm>
        </p:grpSpPr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712BC99C-0287-481B-B43E-93F653BF9F28}"/>
                </a:ext>
              </a:extLst>
            </p:cNvPr>
            <p:cNvGrpSpPr/>
            <p:nvPr/>
          </p:nvGrpSpPr>
          <p:grpSpPr>
            <a:xfrm>
              <a:off x="799188" y="2158373"/>
              <a:ext cx="4735968" cy="564210"/>
              <a:chOff x="799188" y="2158373"/>
              <a:chExt cx="4735968" cy="564210"/>
            </a:xfrm>
            <a:effectLst>
              <a:outerShdw blurRad="292100" sx="102000" sy="102000" algn="ctr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210" name="Rectangle: Rounded Corners 30">
                <a:extLst>
                  <a:ext uri="{FF2B5EF4-FFF2-40B4-BE49-F238E27FC236}">
                    <a16:creationId xmlns:a16="http://schemas.microsoft.com/office/drawing/2014/main" id="{F87D0C50-EE61-40EA-90F2-659BF00C3AAE}"/>
                  </a:ext>
                </a:extLst>
              </p:cNvPr>
              <p:cNvSpPr/>
              <p:nvPr/>
            </p:nvSpPr>
            <p:spPr>
              <a:xfrm>
                <a:off x="799188" y="2158373"/>
                <a:ext cx="4735968" cy="5642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211" name="Group 31">
                <a:extLst>
                  <a:ext uri="{FF2B5EF4-FFF2-40B4-BE49-F238E27FC236}">
                    <a16:creationId xmlns:a16="http://schemas.microsoft.com/office/drawing/2014/main" id="{DC6473A4-2160-4FFD-977F-8CAE2868C4AE}"/>
                  </a:ext>
                </a:extLst>
              </p:cNvPr>
              <p:cNvGrpSpPr/>
              <p:nvPr/>
            </p:nvGrpSpPr>
            <p:grpSpPr>
              <a:xfrm>
                <a:off x="806134" y="2170437"/>
                <a:ext cx="540081" cy="540081"/>
                <a:chOff x="1231129" y="3506469"/>
                <a:chExt cx="413418" cy="413418"/>
              </a:xfrm>
            </p:grpSpPr>
            <p:sp>
              <p:nvSpPr>
                <p:cNvPr id="213" name="Oval 33">
                  <a:extLst>
                    <a:ext uri="{FF2B5EF4-FFF2-40B4-BE49-F238E27FC236}">
                      <a16:creationId xmlns:a16="http://schemas.microsoft.com/office/drawing/2014/main" id="{3754323C-867C-44B9-B333-01953BA207B7}"/>
                    </a:ext>
                  </a:extLst>
                </p:cNvPr>
                <p:cNvSpPr/>
                <p:nvPr/>
              </p:nvSpPr>
              <p:spPr>
                <a:xfrm>
                  <a:off x="1231129" y="3506469"/>
                  <a:ext cx="413418" cy="413418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  <p:sp>
              <p:nvSpPr>
                <p:cNvPr id="214" name="Oval 34">
                  <a:extLst>
                    <a:ext uri="{FF2B5EF4-FFF2-40B4-BE49-F238E27FC236}">
                      <a16:creationId xmlns:a16="http://schemas.microsoft.com/office/drawing/2014/main" id="{C2B8B299-798C-47D1-AB07-BD054BBC5079}"/>
                    </a:ext>
                  </a:extLst>
                </p:cNvPr>
                <p:cNvSpPr/>
                <p:nvPr/>
              </p:nvSpPr>
              <p:spPr>
                <a:xfrm>
                  <a:off x="1276267" y="3551610"/>
                  <a:ext cx="323144" cy="3231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5">
                    <a:latin typeface="+mn-ea"/>
                  </a:endParaRPr>
                </a:p>
              </p:txBody>
            </p:sp>
          </p:grpSp>
          <p:sp>
            <p:nvSpPr>
              <p:cNvPr id="212" name="Rectangle 32">
                <a:extLst>
                  <a:ext uri="{FF2B5EF4-FFF2-40B4-BE49-F238E27FC236}">
                    <a16:creationId xmlns:a16="http://schemas.microsoft.com/office/drawing/2014/main" id="{B701F62E-62D7-4AFA-980B-16038056CB3B}"/>
                  </a:ext>
                </a:extLst>
              </p:cNvPr>
              <p:cNvSpPr/>
              <p:nvPr/>
            </p:nvSpPr>
            <p:spPr>
              <a:xfrm>
                <a:off x="851814" y="2217338"/>
                <a:ext cx="466355" cy="417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>
                    <a:solidFill>
                      <a:schemeClr val="bg1"/>
                    </a:solidFill>
                    <a:latin typeface="+mn-ea"/>
                    <a:cs typeface="Open Sans Light" panose="020B0306030504020204" pitchFamily="34" charset="0"/>
                  </a:rPr>
                  <a:t>02</a:t>
                </a:r>
                <a:endParaRPr lang="id-ID" altLang="zh-CN" sz="1200" dirty="0">
                  <a:solidFill>
                    <a:schemeClr val="bg1"/>
                  </a:solidFill>
                  <a:latin typeface="+mn-ea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208" name="Rectangle 32">
              <a:extLst>
                <a:ext uri="{FF2B5EF4-FFF2-40B4-BE49-F238E27FC236}">
                  <a16:creationId xmlns:a16="http://schemas.microsoft.com/office/drawing/2014/main" id="{0BA548F0-9B82-40D3-8C10-783B6910CD73}"/>
                </a:ext>
              </a:extLst>
            </p:cNvPr>
            <p:cNvSpPr/>
            <p:nvPr/>
          </p:nvSpPr>
          <p:spPr>
            <a:xfrm>
              <a:off x="1391895" y="2161932"/>
              <a:ext cx="1539419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活动目的</a:t>
              </a:r>
            </a:p>
          </p:txBody>
        </p:sp>
        <p:sp>
          <p:nvSpPr>
            <p:cNvPr id="209" name="Rectangle 32">
              <a:extLst>
                <a:ext uri="{FF2B5EF4-FFF2-40B4-BE49-F238E27FC236}">
                  <a16:creationId xmlns:a16="http://schemas.microsoft.com/office/drawing/2014/main" id="{F6CAD0B4-D731-4F2A-8CFD-9DBD192E0C2E}"/>
                </a:ext>
              </a:extLst>
            </p:cNvPr>
            <p:cNvSpPr/>
            <p:nvPr/>
          </p:nvSpPr>
          <p:spPr>
            <a:xfrm>
              <a:off x="2705549" y="2285029"/>
              <a:ext cx="2744602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ACTIVITY OBJECTIVES </a:t>
              </a:r>
            </a:p>
          </p:txBody>
        </p:sp>
      </p:grpSp>
      <p:grpSp>
        <p:nvGrpSpPr>
          <p:cNvPr id="215" name="1-6">
            <a:extLst>
              <a:ext uri="{FF2B5EF4-FFF2-40B4-BE49-F238E27FC236}">
                <a16:creationId xmlns:a16="http://schemas.microsoft.com/office/drawing/2014/main" id="{5E666E6A-B672-4DCB-9736-E171792A3E61}"/>
              </a:ext>
            </a:extLst>
          </p:cNvPr>
          <p:cNvGrpSpPr/>
          <p:nvPr/>
        </p:nvGrpSpPr>
        <p:grpSpPr>
          <a:xfrm>
            <a:off x="799188" y="4593377"/>
            <a:ext cx="4735968" cy="564210"/>
            <a:chOff x="799188" y="2158373"/>
            <a:chExt cx="4735968" cy="564210"/>
          </a:xfrm>
        </p:grpSpPr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EFC79737-4B46-462E-82D6-DFE9D53D60D8}"/>
                </a:ext>
              </a:extLst>
            </p:cNvPr>
            <p:cNvGrpSpPr/>
            <p:nvPr/>
          </p:nvGrpSpPr>
          <p:grpSpPr>
            <a:xfrm>
              <a:off x="799188" y="2158373"/>
              <a:ext cx="4735968" cy="564210"/>
              <a:chOff x="799188" y="2158373"/>
              <a:chExt cx="4735968" cy="564210"/>
            </a:xfrm>
            <a:effectLst>
              <a:outerShdw blurRad="292100" sx="102000" sy="102000" algn="ctr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219" name="Rectangle: Rounded Corners 30">
                <a:extLst>
                  <a:ext uri="{FF2B5EF4-FFF2-40B4-BE49-F238E27FC236}">
                    <a16:creationId xmlns:a16="http://schemas.microsoft.com/office/drawing/2014/main" id="{36678D52-D042-4919-A853-37E9F2E42191}"/>
                  </a:ext>
                </a:extLst>
              </p:cNvPr>
              <p:cNvSpPr/>
              <p:nvPr/>
            </p:nvSpPr>
            <p:spPr>
              <a:xfrm>
                <a:off x="799188" y="2158373"/>
                <a:ext cx="4735968" cy="5642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220" name="Group 31">
                <a:extLst>
                  <a:ext uri="{FF2B5EF4-FFF2-40B4-BE49-F238E27FC236}">
                    <a16:creationId xmlns:a16="http://schemas.microsoft.com/office/drawing/2014/main" id="{4B27A887-7A21-4B7C-9DE1-39C3B9997DA0}"/>
                  </a:ext>
                </a:extLst>
              </p:cNvPr>
              <p:cNvGrpSpPr/>
              <p:nvPr/>
            </p:nvGrpSpPr>
            <p:grpSpPr>
              <a:xfrm>
                <a:off x="806134" y="2170437"/>
                <a:ext cx="540081" cy="540081"/>
                <a:chOff x="1231129" y="3506469"/>
                <a:chExt cx="413418" cy="413418"/>
              </a:xfrm>
            </p:grpSpPr>
            <p:sp>
              <p:nvSpPr>
                <p:cNvPr id="222" name="Oval 33">
                  <a:extLst>
                    <a:ext uri="{FF2B5EF4-FFF2-40B4-BE49-F238E27FC236}">
                      <a16:creationId xmlns:a16="http://schemas.microsoft.com/office/drawing/2014/main" id="{EB51289E-DD2A-4995-83BF-53C00983D837}"/>
                    </a:ext>
                  </a:extLst>
                </p:cNvPr>
                <p:cNvSpPr/>
                <p:nvPr/>
              </p:nvSpPr>
              <p:spPr>
                <a:xfrm>
                  <a:off x="1231129" y="3506469"/>
                  <a:ext cx="413418" cy="413418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  <p:sp>
              <p:nvSpPr>
                <p:cNvPr id="223" name="Oval 34">
                  <a:extLst>
                    <a:ext uri="{FF2B5EF4-FFF2-40B4-BE49-F238E27FC236}">
                      <a16:creationId xmlns:a16="http://schemas.microsoft.com/office/drawing/2014/main" id="{691142DA-0315-48C9-A76D-2CC5FB411E82}"/>
                    </a:ext>
                  </a:extLst>
                </p:cNvPr>
                <p:cNvSpPr/>
                <p:nvPr/>
              </p:nvSpPr>
              <p:spPr>
                <a:xfrm>
                  <a:off x="1276267" y="3551610"/>
                  <a:ext cx="323144" cy="3231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5">
                    <a:latin typeface="+mn-ea"/>
                  </a:endParaRPr>
                </a:p>
              </p:txBody>
            </p:sp>
          </p:grpSp>
          <p:sp>
            <p:nvSpPr>
              <p:cNvPr id="221" name="Rectangle 32">
                <a:extLst>
                  <a:ext uri="{FF2B5EF4-FFF2-40B4-BE49-F238E27FC236}">
                    <a16:creationId xmlns:a16="http://schemas.microsoft.com/office/drawing/2014/main" id="{0D46B29B-3C78-4BDC-A3C4-5B6360B6815E}"/>
                  </a:ext>
                </a:extLst>
              </p:cNvPr>
              <p:cNvSpPr/>
              <p:nvPr/>
            </p:nvSpPr>
            <p:spPr>
              <a:xfrm>
                <a:off x="851814" y="2217338"/>
                <a:ext cx="466355" cy="417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>
                    <a:solidFill>
                      <a:schemeClr val="bg1"/>
                    </a:solidFill>
                    <a:latin typeface="+mn-ea"/>
                    <a:cs typeface="Open Sans Light" panose="020B0306030504020204" pitchFamily="34" charset="0"/>
                  </a:rPr>
                  <a:t>03</a:t>
                </a:r>
                <a:endParaRPr lang="id-ID" altLang="zh-CN" sz="1200" dirty="0">
                  <a:solidFill>
                    <a:schemeClr val="bg1"/>
                  </a:solidFill>
                  <a:latin typeface="+mn-ea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217" name="Rectangle 32">
              <a:extLst>
                <a:ext uri="{FF2B5EF4-FFF2-40B4-BE49-F238E27FC236}">
                  <a16:creationId xmlns:a16="http://schemas.microsoft.com/office/drawing/2014/main" id="{35DC945C-E442-4F80-8BE0-383B375396FE}"/>
                </a:ext>
              </a:extLst>
            </p:cNvPr>
            <p:cNvSpPr/>
            <p:nvPr/>
          </p:nvSpPr>
          <p:spPr>
            <a:xfrm>
              <a:off x="1391895" y="2161932"/>
              <a:ext cx="1539419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活动概况</a:t>
              </a:r>
            </a:p>
          </p:txBody>
        </p:sp>
        <p:sp>
          <p:nvSpPr>
            <p:cNvPr id="218" name="Rectangle 32">
              <a:extLst>
                <a:ext uri="{FF2B5EF4-FFF2-40B4-BE49-F238E27FC236}">
                  <a16:creationId xmlns:a16="http://schemas.microsoft.com/office/drawing/2014/main" id="{DEDFE865-24FB-4B27-9479-935D0F430A4F}"/>
                </a:ext>
              </a:extLst>
            </p:cNvPr>
            <p:cNvSpPr/>
            <p:nvPr/>
          </p:nvSpPr>
          <p:spPr>
            <a:xfrm>
              <a:off x="2705549" y="2285029"/>
              <a:ext cx="2744602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ACTIVITY OVERVIEW </a:t>
              </a:r>
            </a:p>
          </p:txBody>
        </p:sp>
      </p:grpSp>
      <p:grpSp>
        <p:nvGrpSpPr>
          <p:cNvPr id="224" name="1-7">
            <a:extLst>
              <a:ext uri="{FF2B5EF4-FFF2-40B4-BE49-F238E27FC236}">
                <a16:creationId xmlns:a16="http://schemas.microsoft.com/office/drawing/2014/main" id="{3F1048A7-2969-487B-97C7-0EBBBEEFCF33}"/>
              </a:ext>
            </a:extLst>
          </p:cNvPr>
          <p:cNvGrpSpPr/>
          <p:nvPr/>
        </p:nvGrpSpPr>
        <p:grpSpPr>
          <a:xfrm>
            <a:off x="799188" y="5693967"/>
            <a:ext cx="4735968" cy="564210"/>
            <a:chOff x="799188" y="2158373"/>
            <a:chExt cx="4735968" cy="564210"/>
          </a:xfrm>
        </p:grpSpPr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D3A7AEC5-8BBC-487B-B988-C4BB48771392}"/>
                </a:ext>
              </a:extLst>
            </p:cNvPr>
            <p:cNvGrpSpPr/>
            <p:nvPr/>
          </p:nvGrpSpPr>
          <p:grpSpPr>
            <a:xfrm>
              <a:off x="799188" y="2158373"/>
              <a:ext cx="4735968" cy="564210"/>
              <a:chOff x="799188" y="2158373"/>
              <a:chExt cx="4735968" cy="564210"/>
            </a:xfrm>
            <a:effectLst>
              <a:outerShdw blurRad="292100" sx="102000" sy="102000" algn="ctr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228" name="Rectangle: Rounded Corners 30">
                <a:extLst>
                  <a:ext uri="{FF2B5EF4-FFF2-40B4-BE49-F238E27FC236}">
                    <a16:creationId xmlns:a16="http://schemas.microsoft.com/office/drawing/2014/main" id="{3618ABD0-C6DB-42EE-A146-6AFD67371D2F}"/>
                  </a:ext>
                </a:extLst>
              </p:cNvPr>
              <p:cNvSpPr/>
              <p:nvPr/>
            </p:nvSpPr>
            <p:spPr>
              <a:xfrm>
                <a:off x="799188" y="2158373"/>
                <a:ext cx="4735968" cy="5642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229" name="Group 31">
                <a:extLst>
                  <a:ext uri="{FF2B5EF4-FFF2-40B4-BE49-F238E27FC236}">
                    <a16:creationId xmlns:a16="http://schemas.microsoft.com/office/drawing/2014/main" id="{629161C7-D479-4C34-8E92-E889C28487A0}"/>
                  </a:ext>
                </a:extLst>
              </p:cNvPr>
              <p:cNvGrpSpPr/>
              <p:nvPr/>
            </p:nvGrpSpPr>
            <p:grpSpPr>
              <a:xfrm>
                <a:off x="806134" y="2170437"/>
                <a:ext cx="540081" cy="540081"/>
                <a:chOff x="1231129" y="3506469"/>
                <a:chExt cx="413418" cy="413418"/>
              </a:xfrm>
            </p:grpSpPr>
            <p:sp>
              <p:nvSpPr>
                <p:cNvPr id="231" name="Oval 33">
                  <a:extLst>
                    <a:ext uri="{FF2B5EF4-FFF2-40B4-BE49-F238E27FC236}">
                      <a16:creationId xmlns:a16="http://schemas.microsoft.com/office/drawing/2014/main" id="{D9A62346-5BB8-478F-B087-2662D4BB24EA}"/>
                    </a:ext>
                  </a:extLst>
                </p:cNvPr>
                <p:cNvSpPr/>
                <p:nvPr/>
              </p:nvSpPr>
              <p:spPr>
                <a:xfrm>
                  <a:off x="1231129" y="3506469"/>
                  <a:ext cx="413418" cy="413418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n-ea"/>
                  </a:endParaRPr>
                </a:p>
              </p:txBody>
            </p:sp>
            <p:sp>
              <p:nvSpPr>
                <p:cNvPr id="232" name="Oval 34">
                  <a:extLst>
                    <a:ext uri="{FF2B5EF4-FFF2-40B4-BE49-F238E27FC236}">
                      <a16:creationId xmlns:a16="http://schemas.microsoft.com/office/drawing/2014/main" id="{94110CD6-876D-4099-98A2-0CE39D7300D9}"/>
                    </a:ext>
                  </a:extLst>
                </p:cNvPr>
                <p:cNvSpPr/>
                <p:nvPr/>
              </p:nvSpPr>
              <p:spPr>
                <a:xfrm>
                  <a:off x="1276267" y="3551610"/>
                  <a:ext cx="323144" cy="3231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5">
                    <a:latin typeface="+mn-ea"/>
                  </a:endParaRPr>
                </a:p>
              </p:txBody>
            </p:sp>
          </p:grpSp>
          <p:sp>
            <p:nvSpPr>
              <p:cNvPr id="230" name="Rectangle 32">
                <a:extLst>
                  <a:ext uri="{FF2B5EF4-FFF2-40B4-BE49-F238E27FC236}">
                    <a16:creationId xmlns:a16="http://schemas.microsoft.com/office/drawing/2014/main" id="{5BAA6A98-9DFD-48F8-8B09-2D35F84E800E}"/>
                  </a:ext>
                </a:extLst>
              </p:cNvPr>
              <p:cNvSpPr/>
              <p:nvPr/>
            </p:nvSpPr>
            <p:spPr>
              <a:xfrm>
                <a:off x="851814" y="2217338"/>
                <a:ext cx="466355" cy="417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>
                    <a:solidFill>
                      <a:schemeClr val="bg1"/>
                    </a:solidFill>
                    <a:latin typeface="+mn-ea"/>
                    <a:cs typeface="Open Sans Light" panose="020B0306030504020204" pitchFamily="34" charset="0"/>
                  </a:rPr>
                  <a:t>05</a:t>
                </a:r>
                <a:endParaRPr lang="id-ID" altLang="zh-CN" sz="1200" dirty="0">
                  <a:solidFill>
                    <a:schemeClr val="bg1"/>
                  </a:solidFill>
                  <a:latin typeface="+mn-ea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226" name="Rectangle 32">
              <a:extLst>
                <a:ext uri="{FF2B5EF4-FFF2-40B4-BE49-F238E27FC236}">
                  <a16:creationId xmlns:a16="http://schemas.microsoft.com/office/drawing/2014/main" id="{67CE80D0-6032-478F-BECC-9DC674793AC4}"/>
                </a:ext>
              </a:extLst>
            </p:cNvPr>
            <p:cNvSpPr/>
            <p:nvPr/>
          </p:nvSpPr>
          <p:spPr>
            <a:xfrm>
              <a:off x="1391895" y="2161932"/>
              <a:ext cx="1539419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活动细则</a:t>
              </a:r>
            </a:p>
          </p:txBody>
        </p:sp>
        <p:sp>
          <p:nvSpPr>
            <p:cNvPr id="227" name="Rectangle 32">
              <a:extLst>
                <a:ext uri="{FF2B5EF4-FFF2-40B4-BE49-F238E27FC236}">
                  <a16:creationId xmlns:a16="http://schemas.microsoft.com/office/drawing/2014/main" id="{B57E177B-BA31-48EA-AB12-56B72EB04D9D}"/>
                </a:ext>
              </a:extLst>
            </p:cNvPr>
            <p:cNvSpPr/>
            <p:nvPr/>
          </p:nvSpPr>
          <p:spPr>
            <a:xfrm>
              <a:off x="2705549" y="2285029"/>
              <a:ext cx="2744602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>
                  <a:solidFill>
                    <a:schemeClr val="accent2"/>
                  </a:solidFill>
                  <a:latin typeface="+mn-ea"/>
                  <a:cs typeface="Open Sans Light" panose="020B0306030504020204" pitchFamily="34" charset="0"/>
                </a:rPr>
                <a:t>ACTIVITY DETAILS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54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活动细则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FOUR</a:t>
            </a:r>
          </a:p>
        </p:txBody>
      </p:sp>
      <p:grpSp>
        <p:nvGrpSpPr>
          <p:cNvPr id="486" name="1-3">
            <a:extLst>
              <a:ext uri="{FF2B5EF4-FFF2-40B4-BE49-F238E27FC236}">
                <a16:creationId xmlns:a16="http://schemas.microsoft.com/office/drawing/2014/main" id="{C5CCC6E0-9901-4013-8816-FB1DFE825D2B}"/>
              </a:ext>
            </a:extLst>
          </p:cNvPr>
          <p:cNvGrpSpPr/>
          <p:nvPr/>
        </p:nvGrpSpPr>
        <p:grpSpPr>
          <a:xfrm>
            <a:off x="868134" y="2184400"/>
            <a:ext cx="2326640" cy="3949422"/>
            <a:chOff x="855734" y="2184400"/>
            <a:chExt cx="2326640" cy="394942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B41DB4DA-E38B-412E-8B23-200140D1F8A7}"/>
                </a:ext>
              </a:extLst>
            </p:cNvPr>
            <p:cNvSpPr/>
            <p:nvPr/>
          </p:nvSpPr>
          <p:spPr>
            <a:xfrm>
              <a:off x="855734" y="2184400"/>
              <a:ext cx="2326640" cy="3949422"/>
            </a:xfrm>
            <a:prstGeom prst="roundRect">
              <a:avLst>
                <a:gd name="adj" fmla="val 11327"/>
              </a:avLst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图形 27">
              <a:extLst>
                <a:ext uri="{FF2B5EF4-FFF2-40B4-BE49-F238E27FC236}">
                  <a16:creationId xmlns:a16="http://schemas.microsoft.com/office/drawing/2014/main" id="{3480F85A-7D7E-485B-9D6A-9B590A89313B}"/>
                </a:ext>
              </a:extLst>
            </p:cNvPr>
            <p:cNvGrpSpPr/>
            <p:nvPr/>
          </p:nvGrpSpPr>
          <p:grpSpPr>
            <a:xfrm>
              <a:off x="1244043" y="2454454"/>
              <a:ext cx="1550022" cy="1271726"/>
              <a:chOff x="7194106" y="2247504"/>
              <a:chExt cx="4402688" cy="3612216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B3A9BD2F-D331-4F95-9711-FB41EDF5474C}"/>
                  </a:ext>
                </a:extLst>
              </p:cNvPr>
              <p:cNvSpPr/>
              <p:nvPr/>
            </p:nvSpPr>
            <p:spPr>
              <a:xfrm>
                <a:off x="7224940" y="5388869"/>
                <a:ext cx="4371854" cy="15492"/>
              </a:xfrm>
              <a:custGeom>
                <a:avLst/>
                <a:gdLst>
                  <a:gd name="connsiteX0" fmla="*/ 4365525 w 4371854"/>
                  <a:gd name="connsiteY0" fmla="*/ 15192 h 15492"/>
                  <a:gd name="connsiteX1" fmla="*/ 9823 w 4371854"/>
                  <a:gd name="connsiteY1" fmla="*/ 15192 h 15492"/>
                  <a:gd name="connsiteX2" fmla="*/ 298 w 4371854"/>
                  <a:gd name="connsiteY2" fmla="*/ 9876 h 15492"/>
                  <a:gd name="connsiteX3" fmla="*/ 5590 w 4371854"/>
                  <a:gd name="connsiteY3" fmla="*/ 302 h 15492"/>
                  <a:gd name="connsiteX4" fmla="*/ 9823 w 4371854"/>
                  <a:gd name="connsiteY4" fmla="*/ 302 h 15492"/>
                  <a:gd name="connsiteX5" fmla="*/ 4366266 w 4371854"/>
                  <a:gd name="connsiteY5" fmla="*/ 302 h 15492"/>
                  <a:gd name="connsiteX6" fmla="*/ 4371556 w 4371854"/>
                  <a:gd name="connsiteY6" fmla="*/ 9876 h 15492"/>
                  <a:gd name="connsiteX7" fmla="*/ 4366266 w 4371854"/>
                  <a:gd name="connsiteY7" fmla="*/ 15192 h 1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854" h="15492">
                    <a:moveTo>
                      <a:pt x="4365525" y="15192"/>
                    </a:moveTo>
                    <a:lnTo>
                      <a:pt x="9823" y="15192"/>
                    </a:lnTo>
                    <a:cubicBezTo>
                      <a:pt x="5732" y="16369"/>
                      <a:pt x="1468" y="13986"/>
                      <a:pt x="298" y="9876"/>
                    </a:cubicBezTo>
                    <a:cubicBezTo>
                      <a:pt x="-871" y="5766"/>
                      <a:pt x="1499" y="1478"/>
                      <a:pt x="5590" y="302"/>
                    </a:cubicBezTo>
                    <a:cubicBezTo>
                      <a:pt x="6974" y="-101"/>
                      <a:pt x="8439" y="-101"/>
                      <a:pt x="9823" y="302"/>
                    </a:cubicBezTo>
                    <a:lnTo>
                      <a:pt x="4366266" y="302"/>
                    </a:lnTo>
                    <a:cubicBezTo>
                      <a:pt x="4370356" y="1478"/>
                      <a:pt x="4372726" y="5766"/>
                      <a:pt x="4371556" y="9876"/>
                    </a:cubicBezTo>
                    <a:cubicBezTo>
                      <a:pt x="4370830" y="12452"/>
                      <a:pt x="4368829" y="14463"/>
                      <a:pt x="4366266" y="1519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A5064AA-6B6B-4B1B-A79A-3144660E8346}"/>
                  </a:ext>
                </a:extLst>
              </p:cNvPr>
              <p:cNvSpPr/>
              <p:nvPr/>
            </p:nvSpPr>
            <p:spPr>
              <a:xfrm>
                <a:off x="7488593" y="2362461"/>
                <a:ext cx="3848042" cy="2258640"/>
              </a:xfrm>
              <a:custGeom>
                <a:avLst/>
                <a:gdLst>
                  <a:gd name="connsiteX0" fmla="*/ 0 w 3848042"/>
                  <a:gd name="connsiteY0" fmla="*/ 0 h 2258640"/>
                  <a:gd name="connsiteX1" fmla="*/ 3848042 w 3848042"/>
                  <a:gd name="connsiteY1" fmla="*/ 0 h 2258640"/>
                  <a:gd name="connsiteX2" fmla="*/ 3848042 w 3848042"/>
                  <a:gd name="connsiteY2" fmla="*/ 2258641 h 2258640"/>
                  <a:gd name="connsiteX3" fmla="*/ 0 w 3848042"/>
                  <a:gd name="connsiteY3" fmla="*/ 2258641 h 225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2258640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2258641"/>
                    </a:lnTo>
                    <a:lnTo>
                      <a:pt x="0" y="2258641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B7882A0D-F3DB-4212-9E63-E62711308E6D}"/>
                  </a:ext>
                </a:extLst>
              </p:cNvPr>
              <p:cNvSpPr/>
              <p:nvPr/>
            </p:nvSpPr>
            <p:spPr>
              <a:xfrm>
                <a:off x="7480887" y="2354718"/>
                <a:ext cx="3863452" cy="2274127"/>
              </a:xfrm>
              <a:custGeom>
                <a:avLst/>
                <a:gdLst>
                  <a:gd name="connsiteX0" fmla="*/ 3855896 w 3863452"/>
                  <a:gd name="connsiteY0" fmla="*/ 2274127 h 2274127"/>
                  <a:gd name="connsiteX1" fmla="*/ 7705 w 3863452"/>
                  <a:gd name="connsiteY1" fmla="*/ 2274127 h 2274127"/>
                  <a:gd name="connsiteX2" fmla="*/ 0 w 3863452"/>
                  <a:gd name="connsiteY2" fmla="*/ 2266384 h 2274127"/>
                  <a:gd name="connsiteX3" fmla="*/ 0 w 3863452"/>
                  <a:gd name="connsiteY3" fmla="*/ 7743 h 2274127"/>
                  <a:gd name="connsiteX4" fmla="*/ 7705 w 3863452"/>
                  <a:gd name="connsiteY4" fmla="*/ 0 h 2274127"/>
                  <a:gd name="connsiteX5" fmla="*/ 3855896 w 3863452"/>
                  <a:gd name="connsiteY5" fmla="*/ 0 h 2274127"/>
                  <a:gd name="connsiteX6" fmla="*/ 3863453 w 3863452"/>
                  <a:gd name="connsiteY6" fmla="*/ 7593 h 2274127"/>
                  <a:gd name="connsiteX7" fmla="*/ 3863453 w 3863452"/>
                  <a:gd name="connsiteY7" fmla="*/ 7743 h 2274127"/>
                  <a:gd name="connsiteX8" fmla="*/ 3863453 w 3863452"/>
                  <a:gd name="connsiteY8" fmla="*/ 2266384 h 2274127"/>
                  <a:gd name="connsiteX9" fmla="*/ 3855896 w 3863452"/>
                  <a:gd name="connsiteY9" fmla="*/ 2274127 h 2274127"/>
                  <a:gd name="connsiteX10" fmla="*/ 15411 w 3863452"/>
                  <a:gd name="connsiteY10" fmla="*/ 2259236 h 2274127"/>
                  <a:gd name="connsiteX11" fmla="*/ 3848042 w 3863452"/>
                  <a:gd name="connsiteY11" fmla="*/ 2259236 h 2274127"/>
                  <a:gd name="connsiteX12" fmla="*/ 3848042 w 3863452"/>
                  <a:gd name="connsiteY12" fmla="*/ 15486 h 2274127"/>
                  <a:gd name="connsiteX13" fmla="*/ 15262 w 3863452"/>
                  <a:gd name="connsiteY13" fmla="*/ 15486 h 227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2274127">
                    <a:moveTo>
                      <a:pt x="3855896" y="2274127"/>
                    </a:moveTo>
                    <a:lnTo>
                      <a:pt x="7705" y="2274127"/>
                    </a:lnTo>
                    <a:cubicBezTo>
                      <a:pt x="3450" y="2274127"/>
                      <a:pt x="0" y="2270658"/>
                      <a:pt x="0" y="2266384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2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2266384"/>
                    </a:lnTo>
                    <a:cubicBezTo>
                      <a:pt x="3863453" y="2270598"/>
                      <a:pt x="3860089" y="2274053"/>
                      <a:pt x="3855896" y="2274127"/>
                    </a:cubicBezTo>
                    <a:close/>
                    <a:moveTo>
                      <a:pt x="15411" y="2259236"/>
                    </a:moveTo>
                    <a:lnTo>
                      <a:pt x="3848042" y="2259236"/>
                    </a:lnTo>
                    <a:lnTo>
                      <a:pt x="3848042" y="15486"/>
                    </a:lnTo>
                    <a:lnTo>
                      <a:pt x="15262" y="15486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F652119E-A0C8-4333-B6BB-00332786DBA8}"/>
                  </a:ext>
                </a:extLst>
              </p:cNvPr>
              <p:cNvSpPr/>
              <p:nvPr/>
            </p:nvSpPr>
            <p:spPr>
              <a:xfrm>
                <a:off x="7488593" y="2255247"/>
                <a:ext cx="3848042" cy="107213"/>
              </a:xfrm>
              <a:custGeom>
                <a:avLst/>
                <a:gdLst>
                  <a:gd name="connsiteX0" fmla="*/ 0 w 3848042"/>
                  <a:gd name="connsiteY0" fmla="*/ 0 h 107213"/>
                  <a:gd name="connsiteX1" fmla="*/ 3848042 w 3848042"/>
                  <a:gd name="connsiteY1" fmla="*/ 0 h 107213"/>
                  <a:gd name="connsiteX2" fmla="*/ 3848042 w 3848042"/>
                  <a:gd name="connsiteY2" fmla="*/ 107214 h 107213"/>
                  <a:gd name="connsiteX3" fmla="*/ 0 w 3848042"/>
                  <a:gd name="connsiteY3" fmla="*/ 107214 h 10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107213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107214"/>
                    </a:lnTo>
                    <a:lnTo>
                      <a:pt x="0" y="10721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B33CC070-2C31-46B4-8D65-06DFE96024D1}"/>
                  </a:ext>
                </a:extLst>
              </p:cNvPr>
              <p:cNvSpPr/>
              <p:nvPr/>
            </p:nvSpPr>
            <p:spPr>
              <a:xfrm>
                <a:off x="7480887" y="2247504"/>
                <a:ext cx="3863452" cy="122700"/>
              </a:xfrm>
              <a:custGeom>
                <a:avLst/>
                <a:gdLst>
                  <a:gd name="connsiteX0" fmla="*/ 3855896 w 3863452"/>
                  <a:gd name="connsiteY0" fmla="*/ 122700 h 122700"/>
                  <a:gd name="connsiteX1" fmla="*/ 7705 w 3863452"/>
                  <a:gd name="connsiteY1" fmla="*/ 122700 h 122700"/>
                  <a:gd name="connsiteX2" fmla="*/ 0 w 3863452"/>
                  <a:gd name="connsiteY2" fmla="*/ 114957 h 122700"/>
                  <a:gd name="connsiteX3" fmla="*/ 0 w 3863452"/>
                  <a:gd name="connsiteY3" fmla="*/ 7743 h 122700"/>
                  <a:gd name="connsiteX4" fmla="*/ 7705 w 3863452"/>
                  <a:gd name="connsiteY4" fmla="*/ 0 h 122700"/>
                  <a:gd name="connsiteX5" fmla="*/ 3855896 w 3863452"/>
                  <a:gd name="connsiteY5" fmla="*/ 0 h 122700"/>
                  <a:gd name="connsiteX6" fmla="*/ 3863453 w 3863452"/>
                  <a:gd name="connsiteY6" fmla="*/ 7593 h 122700"/>
                  <a:gd name="connsiteX7" fmla="*/ 3863453 w 3863452"/>
                  <a:gd name="connsiteY7" fmla="*/ 7743 h 122700"/>
                  <a:gd name="connsiteX8" fmla="*/ 3863453 w 3863452"/>
                  <a:gd name="connsiteY8" fmla="*/ 114957 h 122700"/>
                  <a:gd name="connsiteX9" fmla="*/ 3855896 w 3863452"/>
                  <a:gd name="connsiteY9" fmla="*/ 122700 h 122700"/>
                  <a:gd name="connsiteX10" fmla="*/ 15411 w 3863452"/>
                  <a:gd name="connsiteY10" fmla="*/ 107810 h 122700"/>
                  <a:gd name="connsiteX11" fmla="*/ 3848042 w 3863452"/>
                  <a:gd name="connsiteY11" fmla="*/ 107810 h 122700"/>
                  <a:gd name="connsiteX12" fmla="*/ 3848042 w 3863452"/>
                  <a:gd name="connsiteY12" fmla="*/ 15338 h 122700"/>
                  <a:gd name="connsiteX13" fmla="*/ 15262 w 3863452"/>
                  <a:gd name="connsiteY13" fmla="*/ 15338 h 1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122700">
                    <a:moveTo>
                      <a:pt x="3855896" y="122700"/>
                    </a:moveTo>
                    <a:lnTo>
                      <a:pt x="7705" y="122700"/>
                    </a:lnTo>
                    <a:cubicBezTo>
                      <a:pt x="3450" y="122700"/>
                      <a:pt x="0" y="119234"/>
                      <a:pt x="0" y="114957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1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114957"/>
                    </a:lnTo>
                    <a:cubicBezTo>
                      <a:pt x="3863453" y="119176"/>
                      <a:pt x="3860089" y="122620"/>
                      <a:pt x="3855896" y="122700"/>
                    </a:cubicBezTo>
                    <a:close/>
                    <a:moveTo>
                      <a:pt x="15411" y="107810"/>
                    </a:moveTo>
                    <a:lnTo>
                      <a:pt x="3848042" y="107810"/>
                    </a:lnTo>
                    <a:lnTo>
                      <a:pt x="3848042" y="15338"/>
                    </a:lnTo>
                    <a:lnTo>
                      <a:pt x="15262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B2DD7156-D6D1-4455-9938-480CEE67F840}"/>
                  </a:ext>
                </a:extLst>
              </p:cNvPr>
              <p:cNvSpPr/>
              <p:nvPr/>
            </p:nvSpPr>
            <p:spPr>
              <a:xfrm>
                <a:off x="9328967" y="3781557"/>
                <a:ext cx="209227" cy="674852"/>
              </a:xfrm>
              <a:custGeom>
                <a:avLst/>
                <a:gdLst>
                  <a:gd name="connsiteX0" fmla="*/ 0 w 209227"/>
                  <a:gd name="connsiteY0" fmla="*/ 0 h 674852"/>
                  <a:gd name="connsiteX1" fmla="*/ 209228 w 209227"/>
                  <a:gd name="connsiteY1" fmla="*/ 0 h 674852"/>
                  <a:gd name="connsiteX2" fmla="*/ 209228 w 209227"/>
                  <a:gd name="connsiteY2" fmla="*/ 674852 h 674852"/>
                  <a:gd name="connsiteX3" fmla="*/ 0 w 209227"/>
                  <a:gd name="connsiteY3" fmla="*/ 674852 h 67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674852">
                    <a:moveTo>
                      <a:pt x="0" y="0"/>
                    </a:moveTo>
                    <a:lnTo>
                      <a:pt x="209228" y="0"/>
                    </a:lnTo>
                    <a:lnTo>
                      <a:pt x="209228" y="674852"/>
                    </a:lnTo>
                    <a:lnTo>
                      <a:pt x="0" y="674852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46EF72F3-8C0C-42B1-A0FD-F65BDF3D6B22}"/>
                  </a:ext>
                </a:extLst>
              </p:cNvPr>
              <p:cNvSpPr/>
              <p:nvPr/>
            </p:nvSpPr>
            <p:spPr>
              <a:xfrm>
                <a:off x="9321262" y="3773813"/>
                <a:ext cx="224638" cy="690191"/>
              </a:xfrm>
              <a:custGeom>
                <a:avLst/>
                <a:gdLst>
                  <a:gd name="connsiteX0" fmla="*/ 216933 w 224638"/>
                  <a:gd name="connsiteY0" fmla="*/ 690190 h 690191"/>
                  <a:gd name="connsiteX1" fmla="*/ 7705 w 224638"/>
                  <a:gd name="connsiteY1" fmla="*/ 690190 h 690191"/>
                  <a:gd name="connsiteX2" fmla="*/ 0 w 224638"/>
                  <a:gd name="connsiteY2" fmla="*/ 682745 h 690191"/>
                  <a:gd name="connsiteX3" fmla="*/ 0 w 224638"/>
                  <a:gd name="connsiteY3" fmla="*/ 682596 h 690191"/>
                  <a:gd name="connsiteX4" fmla="*/ 0 w 224638"/>
                  <a:gd name="connsiteY4" fmla="*/ 7743 h 690191"/>
                  <a:gd name="connsiteX5" fmla="*/ 7705 w 224638"/>
                  <a:gd name="connsiteY5" fmla="*/ 0 h 690191"/>
                  <a:gd name="connsiteX6" fmla="*/ 216933 w 224638"/>
                  <a:gd name="connsiteY6" fmla="*/ 0 h 690191"/>
                  <a:gd name="connsiteX7" fmla="*/ 224638 w 224638"/>
                  <a:gd name="connsiteY7" fmla="*/ 7743 h 690191"/>
                  <a:gd name="connsiteX8" fmla="*/ 224638 w 224638"/>
                  <a:gd name="connsiteY8" fmla="*/ 682596 h 690191"/>
                  <a:gd name="connsiteX9" fmla="*/ 217081 w 224638"/>
                  <a:gd name="connsiteY9" fmla="*/ 690190 h 690191"/>
                  <a:gd name="connsiteX10" fmla="*/ 216933 w 224638"/>
                  <a:gd name="connsiteY10" fmla="*/ 690190 h 690191"/>
                  <a:gd name="connsiteX11" fmla="*/ 15411 w 224638"/>
                  <a:gd name="connsiteY11" fmla="*/ 675299 h 690191"/>
                  <a:gd name="connsiteX12" fmla="*/ 209376 w 224638"/>
                  <a:gd name="connsiteY12" fmla="*/ 675299 h 690191"/>
                  <a:gd name="connsiteX13" fmla="*/ 209376 w 224638"/>
                  <a:gd name="connsiteY13" fmla="*/ 15338 h 690191"/>
                  <a:gd name="connsiteX14" fmla="*/ 15114 w 224638"/>
                  <a:gd name="connsiteY14" fmla="*/ 15338 h 6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638" h="690191">
                    <a:moveTo>
                      <a:pt x="216933" y="690190"/>
                    </a:moveTo>
                    <a:lnTo>
                      <a:pt x="7705" y="690190"/>
                    </a:lnTo>
                    <a:cubicBezTo>
                      <a:pt x="3527" y="690279"/>
                      <a:pt x="89" y="686944"/>
                      <a:pt x="0" y="682745"/>
                    </a:cubicBezTo>
                    <a:cubicBezTo>
                      <a:pt x="0" y="682700"/>
                      <a:pt x="0" y="682640"/>
                      <a:pt x="0" y="682596"/>
                    </a:cubicBezTo>
                    <a:lnTo>
                      <a:pt x="0" y="7743"/>
                    </a:lnTo>
                    <a:cubicBezTo>
                      <a:pt x="0" y="3470"/>
                      <a:pt x="3453" y="0"/>
                      <a:pt x="7705" y="0"/>
                    </a:cubicBezTo>
                    <a:lnTo>
                      <a:pt x="216933" y="0"/>
                    </a:lnTo>
                    <a:cubicBezTo>
                      <a:pt x="221186" y="0"/>
                      <a:pt x="224638" y="3470"/>
                      <a:pt x="224638" y="7743"/>
                    </a:cubicBezTo>
                    <a:lnTo>
                      <a:pt x="224638" y="682596"/>
                    </a:lnTo>
                    <a:cubicBezTo>
                      <a:pt x="224638" y="686795"/>
                      <a:pt x="221260" y="690190"/>
                      <a:pt x="217081" y="690190"/>
                    </a:cubicBezTo>
                    <a:cubicBezTo>
                      <a:pt x="217037" y="690190"/>
                      <a:pt x="216978" y="690190"/>
                      <a:pt x="216933" y="690190"/>
                    </a:cubicBezTo>
                    <a:close/>
                    <a:moveTo>
                      <a:pt x="15411" y="675299"/>
                    </a:moveTo>
                    <a:lnTo>
                      <a:pt x="209376" y="675299"/>
                    </a:lnTo>
                    <a:lnTo>
                      <a:pt x="209376" y="15338"/>
                    </a:lnTo>
                    <a:lnTo>
                      <a:pt x="15114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A01327E8-2730-4670-8778-877E9DB65A04}"/>
                  </a:ext>
                </a:extLst>
              </p:cNvPr>
              <p:cNvSpPr/>
              <p:nvPr/>
            </p:nvSpPr>
            <p:spPr>
              <a:xfrm>
                <a:off x="8530583" y="4130895"/>
                <a:ext cx="1856822" cy="490950"/>
              </a:xfrm>
              <a:custGeom>
                <a:avLst/>
                <a:gdLst>
                  <a:gd name="connsiteX0" fmla="*/ 0 w 1856822"/>
                  <a:gd name="connsiteY0" fmla="*/ 490206 h 490950"/>
                  <a:gd name="connsiteX1" fmla="*/ 217970 w 1856822"/>
                  <a:gd name="connsiteY1" fmla="*/ 163799 h 490950"/>
                  <a:gd name="connsiteX2" fmla="*/ 483654 w 1856822"/>
                  <a:gd name="connsiteY2" fmla="*/ 238253 h 490950"/>
                  <a:gd name="connsiteX3" fmla="*/ 801645 w 1856822"/>
                  <a:gd name="connsiteY3" fmla="*/ 0 h 490950"/>
                  <a:gd name="connsiteX4" fmla="*/ 1138306 w 1856822"/>
                  <a:gd name="connsiteY4" fmla="*/ 187327 h 490950"/>
                  <a:gd name="connsiteX5" fmla="*/ 1317898 w 1856822"/>
                  <a:gd name="connsiteY5" fmla="*/ 81900 h 490950"/>
                  <a:gd name="connsiteX6" fmla="*/ 1460149 w 1856822"/>
                  <a:gd name="connsiteY6" fmla="*/ 245699 h 490950"/>
                  <a:gd name="connsiteX7" fmla="*/ 1688344 w 1856822"/>
                  <a:gd name="connsiteY7" fmla="*/ 245699 h 490950"/>
                  <a:gd name="connsiteX8" fmla="*/ 1856822 w 1856822"/>
                  <a:gd name="connsiteY8" fmla="*/ 490951 h 49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22" h="490950">
                    <a:moveTo>
                      <a:pt x="0" y="490206"/>
                    </a:moveTo>
                    <a:cubicBezTo>
                      <a:pt x="0" y="490206"/>
                      <a:pt x="45787" y="234084"/>
                      <a:pt x="217970" y="163799"/>
                    </a:cubicBezTo>
                    <a:cubicBezTo>
                      <a:pt x="390154" y="93514"/>
                      <a:pt x="483654" y="238253"/>
                      <a:pt x="483654" y="238253"/>
                    </a:cubicBezTo>
                    <a:cubicBezTo>
                      <a:pt x="483654" y="238253"/>
                      <a:pt x="528107" y="0"/>
                      <a:pt x="801645" y="0"/>
                    </a:cubicBezTo>
                    <a:cubicBezTo>
                      <a:pt x="1075182" y="0"/>
                      <a:pt x="1138306" y="187327"/>
                      <a:pt x="1138306" y="187327"/>
                    </a:cubicBezTo>
                    <a:cubicBezTo>
                      <a:pt x="1138306" y="187327"/>
                      <a:pt x="1194465" y="74156"/>
                      <a:pt x="1317898" y="81900"/>
                    </a:cubicBezTo>
                    <a:cubicBezTo>
                      <a:pt x="1441330" y="89643"/>
                      <a:pt x="1460149" y="245699"/>
                      <a:pt x="1460149" y="245699"/>
                    </a:cubicBezTo>
                    <a:cubicBezTo>
                      <a:pt x="1532801" y="213326"/>
                      <a:pt x="1615692" y="213326"/>
                      <a:pt x="1688344" y="245699"/>
                    </a:cubicBezTo>
                    <a:cubicBezTo>
                      <a:pt x="1806886" y="301093"/>
                      <a:pt x="1856822" y="490951"/>
                      <a:pt x="1856822" y="490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ED155D2F-79CE-44F7-99AD-66E392992152}"/>
                  </a:ext>
                </a:extLst>
              </p:cNvPr>
              <p:cNvSpPr/>
              <p:nvPr/>
            </p:nvSpPr>
            <p:spPr>
              <a:xfrm>
                <a:off x="8522950" y="4123003"/>
                <a:ext cx="1872267" cy="505857"/>
              </a:xfrm>
              <a:custGeom>
                <a:avLst/>
                <a:gdLst>
                  <a:gd name="connsiteX0" fmla="*/ 1864455 w 1872267"/>
                  <a:gd name="connsiteY0" fmla="*/ 505841 h 505857"/>
                  <a:gd name="connsiteX1" fmla="*/ 7633 w 1872267"/>
                  <a:gd name="connsiteY1" fmla="*/ 505841 h 505857"/>
                  <a:gd name="connsiteX2" fmla="*/ 1706 w 1872267"/>
                  <a:gd name="connsiteY2" fmla="*/ 503012 h 505857"/>
                  <a:gd name="connsiteX3" fmla="*/ 76 w 1872267"/>
                  <a:gd name="connsiteY3" fmla="*/ 496758 h 505857"/>
                  <a:gd name="connsiteX4" fmla="*/ 222343 w 1872267"/>
                  <a:gd name="connsiteY4" fmla="*/ 164543 h 505857"/>
                  <a:gd name="connsiteX5" fmla="*/ 487434 w 1872267"/>
                  <a:gd name="connsiteY5" fmla="*/ 228723 h 505857"/>
                  <a:gd name="connsiteX6" fmla="*/ 808981 w 1872267"/>
                  <a:gd name="connsiteY6" fmla="*/ 0 h 505857"/>
                  <a:gd name="connsiteX7" fmla="*/ 1146680 w 1872267"/>
                  <a:gd name="connsiteY7" fmla="*/ 178690 h 505857"/>
                  <a:gd name="connsiteX8" fmla="*/ 1325827 w 1872267"/>
                  <a:gd name="connsiteY8" fmla="*/ 82346 h 505857"/>
                  <a:gd name="connsiteX9" fmla="*/ 1474006 w 1872267"/>
                  <a:gd name="connsiteY9" fmla="*/ 242125 h 505857"/>
                  <a:gd name="connsiteX10" fmla="*/ 1699533 w 1872267"/>
                  <a:gd name="connsiteY10" fmla="*/ 246294 h 505857"/>
                  <a:gd name="connsiteX11" fmla="*/ 1872012 w 1872267"/>
                  <a:gd name="connsiteY11" fmla="*/ 496460 h 505857"/>
                  <a:gd name="connsiteX12" fmla="*/ 1870679 w 1872267"/>
                  <a:gd name="connsiteY12" fmla="*/ 503012 h 505857"/>
                  <a:gd name="connsiteX13" fmla="*/ 1864455 w 1872267"/>
                  <a:gd name="connsiteY13" fmla="*/ 505841 h 505857"/>
                  <a:gd name="connsiteX14" fmla="*/ 16968 w 1872267"/>
                  <a:gd name="connsiteY14" fmla="*/ 490951 h 505857"/>
                  <a:gd name="connsiteX15" fmla="*/ 1854379 w 1872267"/>
                  <a:gd name="connsiteY15" fmla="*/ 490951 h 505857"/>
                  <a:gd name="connsiteX16" fmla="*/ 1693013 w 1872267"/>
                  <a:gd name="connsiteY16" fmla="*/ 260440 h 505857"/>
                  <a:gd name="connsiteX17" fmla="*/ 1470746 w 1872267"/>
                  <a:gd name="connsiteY17" fmla="*/ 260440 h 505857"/>
                  <a:gd name="connsiteX18" fmla="*/ 1463781 w 1872267"/>
                  <a:gd name="connsiteY18" fmla="*/ 260440 h 505857"/>
                  <a:gd name="connsiteX19" fmla="*/ 1459780 w 1872267"/>
                  <a:gd name="connsiteY19" fmla="*/ 254633 h 505857"/>
                  <a:gd name="connsiteX20" fmla="*/ 1324642 w 1872267"/>
                  <a:gd name="connsiteY20" fmla="*/ 98130 h 505857"/>
                  <a:gd name="connsiteX21" fmla="*/ 1152459 w 1872267"/>
                  <a:gd name="connsiteY21" fmla="*/ 199239 h 505857"/>
                  <a:gd name="connsiteX22" fmla="*/ 1145050 w 1872267"/>
                  <a:gd name="connsiteY22" fmla="*/ 203409 h 505857"/>
                  <a:gd name="connsiteX23" fmla="*/ 1138382 w 1872267"/>
                  <a:gd name="connsiteY23" fmla="*/ 198346 h 505857"/>
                  <a:gd name="connsiteX24" fmla="*/ 808833 w 1872267"/>
                  <a:gd name="connsiteY24" fmla="*/ 16082 h 505857"/>
                  <a:gd name="connsiteX25" fmla="*/ 553818 w 1872267"/>
                  <a:gd name="connsiteY25" fmla="*/ 131635 h 505857"/>
                  <a:gd name="connsiteX26" fmla="*/ 498251 w 1872267"/>
                  <a:gd name="connsiteY26" fmla="*/ 247932 h 505857"/>
                  <a:gd name="connsiteX27" fmla="*/ 492324 w 1872267"/>
                  <a:gd name="connsiteY27" fmla="*/ 254037 h 505857"/>
                  <a:gd name="connsiteX28" fmla="*/ 484322 w 1872267"/>
                  <a:gd name="connsiteY28" fmla="*/ 250761 h 505857"/>
                  <a:gd name="connsiteX29" fmla="*/ 227974 w 1872267"/>
                  <a:gd name="connsiteY29" fmla="*/ 179434 h 505857"/>
                  <a:gd name="connsiteX30" fmla="*/ 16968 w 1872267"/>
                  <a:gd name="connsiteY30" fmla="*/ 490355 h 5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2267" h="505857">
                    <a:moveTo>
                      <a:pt x="1864455" y="505841"/>
                    </a:moveTo>
                    <a:lnTo>
                      <a:pt x="7633" y="505841"/>
                    </a:lnTo>
                    <a:cubicBezTo>
                      <a:pt x="5336" y="505811"/>
                      <a:pt x="3173" y="504784"/>
                      <a:pt x="1706" y="503012"/>
                    </a:cubicBezTo>
                    <a:cubicBezTo>
                      <a:pt x="357" y="501225"/>
                      <a:pt x="-221" y="498977"/>
                      <a:pt x="76" y="496758"/>
                    </a:cubicBezTo>
                    <a:cubicBezTo>
                      <a:pt x="2002" y="486037"/>
                      <a:pt x="48678" y="235573"/>
                      <a:pt x="222343" y="164543"/>
                    </a:cubicBezTo>
                    <a:cubicBezTo>
                      <a:pt x="314925" y="122551"/>
                      <a:pt x="424044" y="148983"/>
                      <a:pt x="487434" y="228723"/>
                    </a:cubicBezTo>
                    <a:cubicBezTo>
                      <a:pt x="503586" y="174818"/>
                      <a:pt x="574119" y="0"/>
                      <a:pt x="808981" y="0"/>
                    </a:cubicBezTo>
                    <a:cubicBezTo>
                      <a:pt x="1039695" y="0"/>
                      <a:pt x="1124897" y="134017"/>
                      <a:pt x="1146680" y="178690"/>
                    </a:cubicBezTo>
                    <a:cubicBezTo>
                      <a:pt x="1166684" y="148164"/>
                      <a:pt x="1224918" y="75794"/>
                      <a:pt x="1325827" y="82346"/>
                    </a:cubicBezTo>
                    <a:cubicBezTo>
                      <a:pt x="1435183" y="89196"/>
                      <a:pt x="1466449" y="206536"/>
                      <a:pt x="1474006" y="242125"/>
                    </a:cubicBezTo>
                    <a:cubicBezTo>
                      <a:pt x="1546583" y="212418"/>
                      <a:pt x="1628096" y="213936"/>
                      <a:pt x="1699533" y="246294"/>
                    </a:cubicBezTo>
                    <a:cubicBezTo>
                      <a:pt x="1820002" y="302433"/>
                      <a:pt x="1869938" y="488568"/>
                      <a:pt x="1872012" y="496460"/>
                    </a:cubicBezTo>
                    <a:cubicBezTo>
                      <a:pt x="1872620" y="498738"/>
                      <a:pt x="1872131" y="501166"/>
                      <a:pt x="1870679" y="503012"/>
                    </a:cubicBezTo>
                    <a:cubicBezTo>
                      <a:pt x="1869197" y="504933"/>
                      <a:pt x="1866870" y="506005"/>
                      <a:pt x="1864455" y="505841"/>
                    </a:cubicBezTo>
                    <a:close/>
                    <a:moveTo>
                      <a:pt x="16968" y="490951"/>
                    </a:moveTo>
                    <a:lnTo>
                      <a:pt x="1854379" y="490951"/>
                    </a:lnTo>
                    <a:cubicBezTo>
                      <a:pt x="1842377" y="452086"/>
                      <a:pt x="1791848" y="306602"/>
                      <a:pt x="1693013" y="260440"/>
                    </a:cubicBezTo>
                    <a:cubicBezTo>
                      <a:pt x="1622184" y="229214"/>
                      <a:pt x="1541575" y="229214"/>
                      <a:pt x="1470746" y="260440"/>
                    </a:cubicBezTo>
                    <a:cubicBezTo>
                      <a:pt x="1468582" y="261632"/>
                      <a:pt x="1465945" y="261632"/>
                      <a:pt x="1463781" y="260440"/>
                    </a:cubicBezTo>
                    <a:cubicBezTo>
                      <a:pt x="1461588" y="259264"/>
                      <a:pt x="1460106" y="257105"/>
                      <a:pt x="1459780" y="254633"/>
                    </a:cubicBezTo>
                    <a:cubicBezTo>
                      <a:pt x="1459780" y="253144"/>
                      <a:pt x="1440221" y="105725"/>
                      <a:pt x="1324642" y="98130"/>
                    </a:cubicBezTo>
                    <a:cubicBezTo>
                      <a:pt x="1209063" y="90536"/>
                      <a:pt x="1152903" y="198197"/>
                      <a:pt x="1152459" y="199239"/>
                    </a:cubicBezTo>
                    <a:cubicBezTo>
                      <a:pt x="1151021" y="201964"/>
                      <a:pt x="1148117" y="203602"/>
                      <a:pt x="1145050" y="203409"/>
                    </a:cubicBezTo>
                    <a:cubicBezTo>
                      <a:pt x="1141997" y="203260"/>
                      <a:pt x="1139360" y="201250"/>
                      <a:pt x="1138382" y="198346"/>
                    </a:cubicBezTo>
                    <a:cubicBezTo>
                      <a:pt x="1137641" y="196410"/>
                      <a:pt x="1072887" y="16082"/>
                      <a:pt x="808833" y="16082"/>
                    </a:cubicBezTo>
                    <a:cubicBezTo>
                      <a:pt x="698292" y="16082"/>
                      <a:pt x="612497" y="54947"/>
                      <a:pt x="553818" y="131635"/>
                    </a:cubicBezTo>
                    <a:cubicBezTo>
                      <a:pt x="527457" y="166092"/>
                      <a:pt x="508535" y="205702"/>
                      <a:pt x="498251" y="247932"/>
                    </a:cubicBezTo>
                    <a:cubicBezTo>
                      <a:pt x="497703" y="251000"/>
                      <a:pt x="495362" y="253412"/>
                      <a:pt x="492324" y="254037"/>
                    </a:cubicBezTo>
                    <a:cubicBezTo>
                      <a:pt x="489242" y="254693"/>
                      <a:pt x="486071" y="253397"/>
                      <a:pt x="484322" y="250761"/>
                    </a:cubicBezTo>
                    <a:cubicBezTo>
                      <a:pt x="427274" y="167819"/>
                      <a:pt x="319341" y="137785"/>
                      <a:pt x="227974" y="179434"/>
                    </a:cubicBezTo>
                    <a:cubicBezTo>
                      <a:pt x="80388" y="239295"/>
                      <a:pt x="27193" y="444640"/>
                      <a:pt x="16968" y="49035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F750E3E4-58CC-4BF8-9F09-6389126C3F64}"/>
                  </a:ext>
                </a:extLst>
              </p:cNvPr>
              <p:cNvSpPr/>
              <p:nvPr/>
            </p:nvSpPr>
            <p:spPr>
              <a:xfrm>
                <a:off x="9289996" y="3779025"/>
                <a:ext cx="281687" cy="109596"/>
              </a:xfrm>
              <a:custGeom>
                <a:avLst/>
                <a:gdLst>
                  <a:gd name="connsiteX0" fmla="*/ 254422 w 281687"/>
                  <a:gd name="connsiteY0" fmla="*/ 109596 h 109596"/>
                  <a:gd name="connsiteX1" fmla="*/ 27265 w 281687"/>
                  <a:gd name="connsiteY1" fmla="*/ 109596 h 109596"/>
                  <a:gd name="connsiteX2" fmla="*/ 0 w 281687"/>
                  <a:gd name="connsiteY2" fmla="*/ 0 h 109596"/>
                  <a:gd name="connsiteX3" fmla="*/ 281687 w 281687"/>
                  <a:gd name="connsiteY3" fmla="*/ 0 h 109596"/>
                  <a:gd name="connsiteX4" fmla="*/ 254422 w 281687"/>
                  <a:gd name="connsiteY4" fmla="*/ 109596 h 10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87" h="109596">
                    <a:moveTo>
                      <a:pt x="254422" y="109596"/>
                    </a:moveTo>
                    <a:lnTo>
                      <a:pt x="27265" y="109596"/>
                    </a:lnTo>
                    <a:lnTo>
                      <a:pt x="0" y="0"/>
                    </a:lnTo>
                    <a:lnTo>
                      <a:pt x="281687" y="0"/>
                    </a:lnTo>
                    <a:lnTo>
                      <a:pt x="254422" y="109596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C1C23F02-2370-4EF5-9143-8E40B35CF897}"/>
                  </a:ext>
                </a:extLst>
              </p:cNvPr>
              <p:cNvSpPr/>
              <p:nvPr/>
            </p:nvSpPr>
            <p:spPr>
              <a:xfrm>
                <a:off x="9282332" y="3771431"/>
                <a:ext cx="296831" cy="124952"/>
              </a:xfrm>
              <a:custGeom>
                <a:avLst/>
                <a:gdLst>
                  <a:gd name="connsiteX0" fmla="*/ 261494 w 296831"/>
                  <a:gd name="connsiteY0" fmla="*/ 124934 h 124952"/>
                  <a:gd name="connsiteX1" fmla="*/ 34929 w 296831"/>
                  <a:gd name="connsiteY1" fmla="*/ 124934 h 124952"/>
                  <a:gd name="connsiteX2" fmla="*/ 27520 w 296831"/>
                  <a:gd name="connsiteY2" fmla="*/ 119127 h 124952"/>
                  <a:gd name="connsiteX3" fmla="*/ 255 w 296831"/>
                  <a:gd name="connsiteY3" fmla="*/ 9530 h 124952"/>
                  <a:gd name="connsiteX4" fmla="*/ 1589 w 296831"/>
                  <a:gd name="connsiteY4" fmla="*/ 2829 h 124952"/>
                  <a:gd name="connsiteX5" fmla="*/ 7664 w 296831"/>
                  <a:gd name="connsiteY5" fmla="*/ 0 h 124952"/>
                  <a:gd name="connsiteX6" fmla="*/ 289203 w 296831"/>
                  <a:gd name="connsiteY6" fmla="*/ 0 h 124952"/>
                  <a:gd name="connsiteX7" fmla="*/ 295278 w 296831"/>
                  <a:gd name="connsiteY7" fmla="*/ 2829 h 124952"/>
                  <a:gd name="connsiteX8" fmla="*/ 296612 w 296831"/>
                  <a:gd name="connsiteY8" fmla="*/ 9530 h 124952"/>
                  <a:gd name="connsiteX9" fmla="*/ 269347 w 296831"/>
                  <a:gd name="connsiteY9" fmla="*/ 119127 h 124952"/>
                  <a:gd name="connsiteX10" fmla="*/ 261494 w 296831"/>
                  <a:gd name="connsiteY10" fmla="*/ 124934 h 124952"/>
                  <a:gd name="connsiteX11" fmla="*/ 40264 w 296831"/>
                  <a:gd name="connsiteY11" fmla="*/ 110043 h 124952"/>
                  <a:gd name="connsiteX12" fmla="*/ 255567 w 296831"/>
                  <a:gd name="connsiteY12" fmla="*/ 110043 h 124952"/>
                  <a:gd name="connsiteX13" fmla="*/ 278979 w 296831"/>
                  <a:gd name="connsiteY13" fmla="*/ 15784 h 124952"/>
                  <a:gd name="connsiteX14" fmla="*/ 17444 w 296831"/>
                  <a:gd name="connsiteY14" fmla="*/ 15784 h 12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831" h="124952">
                    <a:moveTo>
                      <a:pt x="261494" y="124934"/>
                    </a:moveTo>
                    <a:lnTo>
                      <a:pt x="34929" y="124934"/>
                    </a:lnTo>
                    <a:cubicBezTo>
                      <a:pt x="31417" y="124964"/>
                      <a:pt x="28350" y="122552"/>
                      <a:pt x="27520" y="119127"/>
                    </a:cubicBezTo>
                    <a:lnTo>
                      <a:pt x="255" y="9530"/>
                    </a:lnTo>
                    <a:cubicBezTo>
                      <a:pt x="-352" y="7207"/>
                      <a:pt x="137" y="4735"/>
                      <a:pt x="1589" y="2829"/>
                    </a:cubicBezTo>
                    <a:cubicBezTo>
                      <a:pt x="3086" y="1028"/>
                      <a:pt x="5323" y="-15"/>
                      <a:pt x="7664" y="0"/>
                    </a:cubicBezTo>
                    <a:lnTo>
                      <a:pt x="289203" y="0"/>
                    </a:lnTo>
                    <a:cubicBezTo>
                      <a:pt x="291544" y="-15"/>
                      <a:pt x="293782" y="1028"/>
                      <a:pt x="295278" y="2829"/>
                    </a:cubicBezTo>
                    <a:cubicBezTo>
                      <a:pt x="296671" y="4765"/>
                      <a:pt x="297160" y="7207"/>
                      <a:pt x="296612" y="9530"/>
                    </a:cubicBezTo>
                    <a:lnTo>
                      <a:pt x="269347" y="119127"/>
                    </a:lnTo>
                    <a:cubicBezTo>
                      <a:pt x="268488" y="122730"/>
                      <a:pt x="265169" y="125187"/>
                      <a:pt x="261494" y="124934"/>
                    </a:cubicBezTo>
                    <a:close/>
                    <a:moveTo>
                      <a:pt x="40264" y="110043"/>
                    </a:moveTo>
                    <a:lnTo>
                      <a:pt x="255567" y="110043"/>
                    </a:lnTo>
                    <a:lnTo>
                      <a:pt x="278979" y="15784"/>
                    </a:lnTo>
                    <a:lnTo>
                      <a:pt x="17444" y="15784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9559FDBA-2264-4371-AB54-0000F56591DC}"/>
                  </a:ext>
                </a:extLst>
              </p:cNvPr>
              <p:cNvSpPr/>
              <p:nvPr/>
            </p:nvSpPr>
            <p:spPr>
              <a:xfrm>
                <a:off x="9005029" y="3436685"/>
                <a:ext cx="280225" cy="564957"/>
              </a:xfrm>
              <a:custGeom>
                <a:avLst/>
                <a:gdLst>
                  <a:gd name="connsiteX0" fmla="*/ 171166 w 280225"/>
                  <a:gd name="connsiteY0" fmla="*/ 0 h 564957"/>
                  <a:gd name="connsiteX1" fmla="*/ 10689 w 280225"/>
                  <a:gd name="connsiteY1" fmla="*/ 199388 h 564957"/>
                  <a:gd name="connsiteX2" fmla="*/ 63737 w 280225"/>
                  <a:gd name="connsiteY2" fmla="*/ 564958 h 564957"/>
                  <a:gd name="connsiteX3" fmla="*/ 280225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71166" y="0"/>
                    </a:moveTo>
                    <a:cubicBezTo>
                      <a:pt x="171166" y="0"/>
                      <a:pt x="52623" y="74454"/>
                      <a:pt x="10689" y="199388"/>
                    </a:cubicBezTo>
                    <a:cubicBezTo>
                      <a:pt x="-31246" y="324322"/>
                      <a:pt x="63737" y="564958"/>
                      <a:pt x="63737" y="564958"/>
                    </a:cubicBezTo>
                    <a:lnTo>
                      <a:pt x="280225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5DD2593B-2BF4-43CC-B250-119F1A7F759C}"/>
                  </a:ext>
                </a:extLst>
              </p:cNvPr>
              <p:cNvSpPr/>
              <p:nvPr/>
            </p:nvSpPr>
            <p:spPr>
              <a:xfrm>
                <a:off x="8997641" y="3429500"/>
                <a:ext cx="294689" cy="579886"/>
              </a:xfrm>
              <a:custGeom>
                <a:avLst/>
                <a:gdLst>
                  <a:gd name="connsiteX0" fmla="*/ 71125 w 294689"/>
                  <a:gd name="connsiteY0" fmla="*/ 579886 h 579886"/>
                  <a:gd name="connsiteX1" fmla="*/ 69643 w 294689"/>
                  <a:gd name="connsiteY1" fmla="*/ 579886 h 579886"/>
                  <a:gd name="connsiteX2" fmla="*/ 64012 w 294689"/>
                  <a:gd name="connsiteY2" fmla="*/ 575121 h 579886"/>
                  <a:gd name="connsiteX3" fmla="*/ 10965 w 294689"/>
                  <a:gd name="connsiteY3" fmla="*/ 204339 h 579886"/>
                  <a:gd name="connsiteX4" fmla="*/ 173961 w 294689"/>
                  <a:gd name="connsiteY4" fmla="*/ 782 h 579886"/>
                  <a:gd name="connsiteX5" fmla="*/ 180481 w 294689"/>
                  <a:gd name="connsiteY5" fmla="*/ 782 h 579886"/>
                  <a:gd name="connsiteX6" fmla="*/ 185222 w 294689"/>
                  <a:gd name="connsiteY6" fmla="*/ 5547 h 579886"/>
                  <a:gd name="connsiteX7" fmla="*/ 294281 w 294689"/>
                  <a:gd name="connsiteY7" fmla="*/ 333741 h 579886"/>
                  <a:gd name="connsiteX8" fmla="*/ 292652 w 294689"/>
                  <a:gd name="connsiteY8" fmla="*/ 341484 h 579886"/>
                  <a:gd name="connsiteX9" fmla="*/ 76015 w 294689"/>
                  <a:gd name="connsiteY9" fmla="*/ 577355 h 579886"/>
                  <a:gd name="connsiteX10" fmla="*/ 71125 w 294689"/>
                  <a:gd name="connsiteY10" fmla="*/ 579886 h 579886"/>
                  <a:gd name="connsiteX11" fmla="*/ 174850 w 294689"/>
                  <a:gd name="connsiteY11" fmla="*/ 19246 h 579886"/>
                  <a:gd name="connsiteX12" fmla="*/ 25634 w 294689"/>
                  <a:gd name="connsiteY12" fmla="*/ 209105 h 579886"/>
                  <a:gd name="connsiteX13" fmla="*/ 74089 w 294689"/>
                  <a:gd name="connsiteY13" fmla="*/ 557848 h 579886"/>
                  <a:gd name="connsiteX14" fmla="*/ 279316 w 294689"/>
                  <a:gd name="connsiteY14" fmla="*/ 334485 h 57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4689" h="579886">
                    <a:moveTo>
                      <a:pt x="71125" y="579886"/>
                    </a:moveTo>
                    <a:lnTo>
                      <a:pt x="69643" y="579886"/>
                    </a:lnTo>
                    <a:cubicBezTo>
                      <a:pt x="67065" y="579410"/>
                      <a:pt x="64916" y="577593"/>
                      <a:pt x="64012" y="575121"/>
                    </a:cubicBezTo>
                    <a:cubicBezTo>
                      <a:pt x="60012" y="565144"/>
                      <a:pt x="-30822" y="330167"/>
                      <a:pt x="10965" y="204339"/>
                    </a:cubicBezTo>
                    <a:cubicBezTo>
                      <a:pt x="52751" y="78512"/>
                      <a:pt x="169515" y="3909"/>
                      <a:pt x="173961" y="782"/>
                    </a:cubicBezTo>
                    <a:cubicBezTo>
                      <a:pt x="176006" y="-261"/>
                      <a:pt x="178436" y="-261"/>
                      <a:pt x="180481" y="782"/>
                    </a:cubicBezTo>
                    <a:cubicBezTo>
                      <a:pt x="182718" y="1541"/>
                      <a:pt x="184467" y="3298"/>
                      <a:pt x="185222" y="5547"/>
                    </a:cubicBezTo>
                    <a:lnTo>
                      <a:pt x="294281" y="333741"/>
                    </a:lnTo>
                    <a:cubicBezTo>
                      <a:pt x="295185" y="336421"/>
                      <a:pt x="294563" y="339399"/>
                      <a:pt x="292652" y="341484"/>
                    </a:cubicBezTo>
                    <a:lnTo>
                      <a:pt x="76015" y="577355"/>
                    </a:lnTo>
                    <a:cubicBezTo>
                      <a:pt x="74785" y="578829"/>
                      <a:pt x="73022" y="579737"/>
                      <a:pt x="71125" y="579886"/>
                    </a:cubicBezTo>
                    <a:close/>
                    <a:moveTo>
                      <a:pt x="174850" y="19246"/>
                    </a:moveTo>
                    <a:cubicBezTo>
                      <a:pt x="147585" y="38604"/>
                      <a:pt x="59419" y="107251"/>
                      <a:pt x="25634" y="209105"/>
                    </a:cubicBezTo>
                    <a:cubicBezTo>
                      <a:pt x="-9188" y="314383"/>
                      <a:pt x="56307" y="508559"/>
                      <a:pt x="74089" y="557848"/>
                    </a:cubicBezTo>
                    <a:lnTo>
                      <a:pt x="279316" y="334485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97942F0A-5C13-4355-8058-C45F59E623D6}"/>
                  </a:ext>
                </a:extLst>
              </p:cNvPr>
              <p:cNvSpPr/>
              <p:nvPr/>
            </p:nvSpPr>
            <p:spPr>
              <a:xfrm>
                <a:off x="9581908" y="3436685"/>
                <a:ext cx="280225" cy="564957"/>
              </a:xfrm>
              <a:custGeom>
                <a:avLst/>
                <a:gdLst>
                  <a:gd name="connsiteX0" fmla="*/ 109059 w 280225"/>
                  <a:gd name="connsiteY0" fmla="*/ 0 h 564957"/>
                  <a:gd name="connsiteX1" fmla="*/ 269536 w 280225"/>
                  <a:gd name="connsiteY1" fmla="*/ 199388 h 564957"/>
                  <a:gd name="connsiteX2" fmla="*/ 216488 w 280225"/>
                  <a:gd name="connsiteY2" fmla="*/ 564958 h 564957"/>
                  <a:gd name="connsiteX3" fmla="*/ 0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09059" y="0"/>
                    </a:moveTo>
                    <a:cubicBezTo>
                      <a:pt x="109059" y="0"/>
                      <a:pt x="227602" y="74454"/>
                      <a:pt x="269536" y="199388"/>
                    </a:cubicBezTo>
                    <a:cubicBezTo>
                      <a:pt x="311471" y="324322"/>
                      <a:pt x="216488" y="564958"/>
                      <a:pt x="216488" y="564958"/>
                    </a:cubicBezTo>
                    <a:lnTo>
                      <a:pt x="0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DEE54EDE-69D6-410A-992D-621784B0D830}"/>
                  </a:ext>
                </a:extLst>
              </p:cNvPr>
              <p:cNvSpPr/>
              <p:nvPr/>
            </p:nvSpPr>
            <p:spPr>
              <a:xfrm>
                <a:off x="9574239" y="3428756"/>
                <a:ext cx="295417" cy="580632"/>
              </a:xfrm>
              <a:custGeom>
                <a:avLst/>
                <a:gdLst>
                  <a:gd name="connsiteX0" fmla="*/ 224305 w 295417"/>
                  <a:gd name="connsiteY0" fmla="*/ 580631 h 580632"/>
                  <a:gd name="connsiteX1" fmla="*/ 218674 w 295417"/>
                  <a:gd name="connsiteY1" fmla="*/ 578099 h 580632"/>
                  <a:gd name="connsiteX2" fmla="*/ 2038 w 295417"/>
                  <a:gd name="connsiteY2" fmla="*/ 342229 h 580632"/>
                  <a:gd name="connsiteX3" fmla="*/ 408 w 295417"/>
                  <a:gd name="connsiteY3" fmla="*/ 334485 h 580632"/>
                  <a:gd name="connsiteX4" fmla="*/ 109467 w 295417"/>
                  <a:gd name="connsiteY4" fmla="*/ 5547 h 580632"/>
                  <a:gd name="connsiteX5" fmla="*/ 114209 w 295417"/>
                  <a:gd name="connsiteY5" fmla="*/ 782 h 580632"/>
                  <a:gd name="connsiteX6" fmla="*/ 120729 w 295417"/>
                  <a:gd name="connsiteY6" fmla="*/ 782 h 580632"/>
                  <a:gd name="connsiteX7" fmla="*/ 284466 w 295417"/>
                  <a:gd name="connsiteY7" fmla="*/ 204339 h 580632"/>
                  <a:gd name="connsiteX8" fmla="*/ 231418 w 295417"/>
                  <a:gd name="connsiteY8" fmla="*/ 575121 h 580632"/>
                  <a:gd name="connsiteX9" fmla="*/ 225639 w 295417"/>
                  <a:gd name="connsiteY9" fmla="*/ 579886 h 580632"/>
                  <a:gd name="connsiteX10" fmla="*/ 16856 w 295417"/>
                  <a:gd name="connsiteY10" fmla="*/ 335081 h 580632"/>
                  <a:gd name="connsiteX11" fmla="*/ 222083 w 295417"/>
                  <a:gd name="connsiteY11" fmla="*/ 558443 h 580632"/>
                  <a:gd name="connsiteX12" fmla="*/ 270537 w 295417"/>
                  <a:gd name="connsiteY12" fmla="*/ 209700 h 580632"/>
                  <a:gd name="connsiteX13" fmla="*/ 121470 w 295417"/>
                  <a:gd name="connsiteY13" fmla="*/ 19842 h 58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417" h="580632">
                    <a:moveTo>
                      <a:pt x="224305" y="580631"/>
                    </a:moveTo>
                    <a:cubicBezTo>
                      <a:pt x="222142" y="580675"/>
                      <a:pt x="220082" y="579737"/>
                      <a:pt x="218674" y="578099"/>
                    </a:cubicBezTo>
                    <a:lnTo>
                      <a:pt x="2038" y="342229"/>
                    </a:lnTo>
                    <a:cubicBezTo>
                      <a:pt x="126" y="340144"/>
                      <a:pt x="-496" y="337166"/>
                      <a:pt x="408" y="334485"/>
                    </a:cubicBezTo>
                    <a:lnTo>
                      <a:pt x="109467" y="5547"/>
                    </a:lnTo>
                    <a:cubicBezTo>
                      <a:pt x="110223" y="3298"/>
                      <a:pt x="111971" y="1541"/>
                      <a:pt x="114209" y="782"/>
                    </a:cubicBezTo>
                    <a:cubicBezTo>
                      <a:pt x="116254" y="-261"/>
                      <a:pt x="118684" y="-261"/>
                      <a:pt x="120729" y="782"/>
                    </a:cubicBezTo>
                    <a:cubicBezTo>
                      <a:pt x="125767" y="3909"/>
                      <a:pt x="242679" y="78512"/>
                      <a:pt x="284466" y="204339"/>
                    </a:cubicBezTo>
                    <a:cubicBezTo>
                      <a:pt x="326252" y="330167"/>
                      <a:pt x="235270" y="565144"/>
                      <a:pt x="231418" y="575121"/>
                    </a:cubicBezTo>
                    <a:cubicBezTo>
                      <a:pt x="230410" y="577593"/>
                      <a:pt x="228247" y="579380"/>
                      <a:pt x="225639" y="579886"/>
                    </a:cubicBezTo>
                    <a:close/>
                    <a:moveTo>
                      <a:pt x="16856" y="335081"/>
                    </a:moveTo>
                    <a:lnTo>
                      <a:pt x="222083" y="558443"/>
                    </a:lnTo>
                    <a:cubicBezTo>
                      <a:pt x="239864" y="509155"/>
                      <a:pt x="305359" y="314829"/>
                      <a:pt x="270537" y="209700"/>
                    </a:cubicBezTo>
                    <a:cubicBezTo>
                      <a:pt x="236752" y="107847"/>
                      <a:pt x="148586" y="39200"/>
                      <a:pt x="121470" y="1984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4D31668D-A566-4E6D-9D0B-9CAC87576412}"/>
                  </a:ext>
                </a:extLst>
              </p:cNvPr>
              <p:cNvSpPr/>
              <p:nvPr/>
            </p:nvSpPr>
            <p:spPr>
              <a:xfrm>
                <a:off x="9139744" y="2646842"/>
                <a:ext cx="582044" cy="1202914"/>
              </a:xfrm>
              <a:custGeom>
                <a:avLst/>
                <a:gdLst>
                  <a:gd name="connsiteX0" fmla="*/ 485728 w 582044"/>
                  <a:gd name="connsiteY0" fmla="*/ 1173728 h 1202914"/>
                  <a:gd name="connsiteX1" fmla="*/ 582044 w 582044"/>
                  <a:gd name="connsiteY1" fmla="*/ 595517 h 1202914"/>
                  <a:gd name="connsiteX2" fmla="*/ 318583 w 582044"/>
                  <a:gd name="connsiteY2" fmla="*/ 9563 h 1202914"/>
                  <a:gd name="connsiteX3" fmla="*/ 263609 w 582044"/>
                  <a:gd name="connsiteY3" fmla="*/ 9563 h 1202914"/>
                  <a:gd name="connsiteX4" fmla="*/ 0 w 582044"/>
                  <a:gd name="connsiteY4" fmla="*/ 594922 h 1202914"/>
                  <a:gd name="connsiteX5" fmla="*/ 96464 w 582044"/>
                  <a:gd name="connsiteY5" fmla="*/ 1173133 h 1202914"/>
                  <a:gd name="connsiteX6" fmla="*/ 291022 w 582044"/>
                  <a:gd name="connsiteY6" fmla="*/ 1202914 h 1202914"/>
                  <a:gd name="connsiteX7" fmla="*/ 485728 w 582044"/>
                  <a:gd name="connsiteY7" fmla="*/ 1173728 h 120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044" h="1202914">
                    <a:moveTo>
                      <a:pt x="485728" y="1173728"/>
                    </a:moveTo>
                    <a:cubicBezTo>
                      <a:pt x="545000" y="1031372"/>
                      <a:pt x="582044" y="824985"/>
                      <a:pt x="582044" y="595517"/>
                    </a:cubicBezTo>
                    <a:cubicBezTo>
                      <a:pt x="581896" y="247816"/>
                      <a:pt x="391191" y="66297"/>
                      <a:pt x="318583" y="9563"/>
                    </a:cubicBezTo>
                    <a:cubicBezTo>
                      <a:pt x="302462" y="-3188"/>
                      <a:pt x="279731" y="-3188"/>
                      <a:pt x="263609" y="9563"/>
                    </a:cubicBezTo>
                    <a:cubicBezTo>
                      <a:pt x="191002" y="65702"/>
                      <a:pt x="0" y="246923"/>
                      <a:pt x="0" y="594922"/>
                    </a:cubicBezTo>
                    <a:cubicBezTo>
                      <a:pt x="0" y="824389"/>
                      <a:pt x="37341" y="1030776"/>
                      <a:pt x="96464" y="1173133"/>
                    </a:cubicBezTo>
                    <a:cubicBezTo>
                      <a:pt x="96464" y="1173133"/>
                      <a:pt x="155736" y="1202914"/>
                      <a:pt x="291022" y="1202914"/>
                    </a:cubicBezTo>
                    <a:cubicBezTo>
                      <a:pt x="426309" y="1202914"/>
                      <a:pt x="485728" y="1173728"/>
                      <a:pt x="485728" y="1173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C8972406-C26E-4533-9162-34E9D8C9526D}"/>
                  </a:ext>
                </a:extLst>
              </p:cNvPr>
              <p:cNvSpPr/>
              <p:nvPr/>
            </p:nvSpPr>
            <p:spPr>
              <a:xfrm>
                <a:off x="9132187" y="2640299"/>
                <a:ext cx="597899" cy="1217796"/>
              </a:xfrm>
              <a:custGeom>
                <a:avLst/>
                <a:gdLst>
                  <a:gd name="connsiteX0" fmla="*/ 298579 w 597899"/>
                  <a:gd name="connsiteY0" fmla="*/ 1217797 h 1217796"/>
                  <a:gd name="connsiteX1" fmla="*/ 100613 w 597899"/>
                  <a:gd name="connsiteY1" fmla="*/ 1187122 h 1217796"/>
                  <a:gd name="connsiteX2" fmla="*/ 97057 w 597899"/>
                  <a:gd name="connsiteY2" fmla="*/ 1183250 h 1217796"/>
                  <a:gd name="connsiteX3" fmla="*/ 0 w 597899"/>
                  <a:gd name="connsiteY3" fmla="*/ 602508 h 1217796"/>
                  <a:gd name="connsiteX4" fmla="*/ 266721 w 597899"/>
                  <a:gd name="connsiteY4" fmla="*/ 11044 h 1217796"/>
                  <a:gd name="connsiteX5" fmla="*/ 331179 w 597899"/>
                  <a:gd name="connsiteY5" fmla="*/ 11044 h 1217796"/>
                  <a:gd name="connsiteX6" fmla="*/ 597900 w 597899"/>
                  <a:gd name="connsiteY6" fmla="*/ 602508 h 1217796"/>
                  <a:gd name="connsiteX7" fmla="*/ 500843 w 597899"/>
                  <a:gd name="connsiteY7" fmla="*/ 1183250 h 1217796"/>
                  <a:gd name="connsiteX8" fmla="*/ 497286 w 597899"/>
                  <a:gd name="connsiteY8" fmla="*/ 1187122 h 1217796"/>
                  <a:gd name="connsiteX9" fmla="*/ 298579 w 597899"/>
                  <a:gd name="connsiteY9" fmla="*/ 1217797 h 1217796"/>
                  <a:gd name="connsiteX10" fmla="*/ 109948 w 597899"/>
                  <a:gd name="connsiteY10" fmla="*/ 1174464 h 1217796"/>
                  <a:gd name="connsiteX11" fmla="*/ 298579 w 597899"/>
                  <a:gd name="connsiteY11" fmla="*/ 1202459 h 1217796"/>
                  <a:gd name="connsiteX12" fmla="*/ 487358 w 597899"/>
                  <a:gd name="connsiteY12" fmla="*/ 1174464 h 1217796"/>
                  <a:gd name="connsiteX13" fmla="*/ 582044 w 597899"/>
                  <a:gd name="connsiteY13" fmla="*/ 602061 h 1217796"/>
                  <a:gd name="connsiteX14" fmla="*/ 321547 w 597899"/>
                  <a:gd name="connsiteY14" fmla="*/ 22659 h 1217796"/>
                  <a:gd name="connsiteX15" fmla="*/ 275760 w 597899"/>
                  <a:gd name="connsiteY15" fmla="*/ 22659 h 1217796"/>
                  <a:gd name="connsiteX16" fmla="*/ 15262 w 597899"/>
                  <a:gd name="connsiteY16" fmla="*/ 602061 h 1217796"/>
                  <a:gd name="connsiteX17" fmla="*/ 109948 w 597899"/>
                  <a:gd name="connsiteY17" fmla="*/ 1174464 h 1217796"/>
                  <a:gd name="connsiteX18" fmla="*/ 493137 w 597899"/>
                  <a:gd name="connsiteY18" fmla="*/ 1180272 h 1217796"/>
                  <a:gd name="connsiteX19" fmla="*/ 493137 w 597899"/>
                  <a:gd name="connsiteY19" fmla="*/ 1180272 h 12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7899" h="1217796">
                    <a:moveTo>
                      <a:pt x="298579" y="1217797"/>
                    </a:moveTo>
                    <a:cubicBezTo>
                      <a:pt x="162848" y="1217797"/>
                      <a:pt x="103132" y="1188015"/>
                      <a:pt x="100613" y="1187122"/>
                    </a:cubicBezTo>
                    <a:cubicBezTo>
                      <a:pt x="98998" y="1186303"/>
                      <a:pt x="97738" y="1184933"/>
                      <a:pt x="97057" y="1183250"/>
                    </a:cubicBezTo>
                    <a:cubicBezTo>
                      <a:pt x="35267" y="1034342"/>
                      <a:pt x="0" y="823041"/>
                      <a:pt x="0" y="602508"/>
                    </a:cubicBezTo>
                    <a:cubicBezTo>
                      <a:pt x="0" y="255254"/>
                      <a:pt x="186408" y="73139"/>
                      <a:pt x="266721" y="11044"/>
                    </a:cubicBezTo>
                    <a:cubicBezTo>
                      <a:pt x="285703" y="-3681"/>
                      <a:pt x="312197" y="-3681"/>
                      <a:pt x="331179" y="11044"/>
                    </a:cubicBezTo>
                    <a:cubicBezTo>
                      <a:pt x="411195" y="73139"/>
                      <a:pt x="597900" y="255105"/>
                      <a:pt x="597900" y="602508"/>
                    </a:cubicBezTo>
                    <a:cubicBezTo>
                      <a:pt x="597900" y="823637"/>
                      <a:pt x="562485" y="1035384"/>
                      <a:pt x="500843" y="1183250"/>
                    </a:cubicBezTo>
                    <a:cubicBezTo>
                      <a:pt x="500116" y="1184903"/>
                      <a:pt x="498857" y="1186258"/>
                      <a:pt x="497286" y="1187122"/>
                    </a:cubicBezTo>
                    <a:cubicBezTo>
                      <a:pt x="494175" y="1188313"/>
                      <a:pt x="434459" y="1217797"/>
                      <a:pt x="298579" y="1217797"/>
                    </a:cubicBezTo>
                    <a:close/>
                    <a:moveTo>
                      <a:pt x="109948" y="1174464"/>
                    </a:moveTo>
                    <a:cubicBezTo>
                      <a:pt x="122395" y="1179825"/>
                      <a:pt x="181963" y="1202459"/>
                      <a:pt x="298579" y="1202459"/>
                    </a:cubicBezTo>
                    <a:cubicBezTo>
                      <a:pt x="415196" y="1202459"/>
                      <a:pt x="474912" y="1179825"/>
                      <a:pt x="487358" y="1174464"/>
                    </a:cubicBezTo>
                    <a:cubicBezTo>
                      <a:pt x="547519" y="1028237"/>
                      <a:pt x="582044" y="819765"/>
                      <a:pt x="582044" y="602061"/>
                    </a:cubicBezTo>
                    <a:cubicBezTo>
                      <a:pt x="582044" y="261508"/>
                      <a:pt x="399785" y="83414"/>
                      <a:pt x="321547" y="22659"/>
                    </a:cubicBezTo>
                    <a:cubicBezTo>
                      <a:pt x="307989" y="12410"/>
                      <a:pt x="289318" y="12410"/>
                      <a:pt x="275760" y="22659"/>
                    </a:cubicBezTo>
                    <a:cubicBezTo>
                      <a:pt x="197522" y="83562"/>
                      <a:pt x="15262" y="260912"/>
                      <a:pt x="15262" y="602061"/>
                    </a:cubicBezTo>
                    <a:cubicBezTo>
                      <a:pt x="15262" y="820212"/>
                      <a:pt x="49788" y="1028683"/>
                      <a:pt x="109948" y="1174464"/>
                    </a:cubicBezTo>
                    <a:close/>
                    <a:moveTo>
                      <a:pt x="493137" y="1180272"/>
                    </a:moveTo>
                    <a:lnTo>
                      <a:pt x="493137" y="1180272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06AE7CAD-F8AB-47AF-80D9-73A7BAB66A36}"/>
                  </a:ext>
                </a:extLst>
              </p:cNvPr>
              <p:cNvSpPr/>
              <p:nvPr/>
            </p:nvSpPr>
            <p:spPr>
              <a:xfrm>
                <a:off x="9200941" y="2646842"/>
                <a:ext cx="459352" cy="279087"/>
              </a:xfrm>
              <a:custGeom>
                <a:avLst/>
                <a:gdLst>
                  <a:gd name="connsiteX0" fmla="*/ 202412 w 459352"/>
                  <a:gd name="connsiteY0" fmla="*/ 9563 h 279087"/>
                  <a:gd name="connsiteX1" fmla="*/ 0 w 459352"/>
                  <a:gd name="connsiteY1" fmla="*/ 279087 h 279087"/>
                  <a:gd name="connsiteX2" fmla="*/ 459353 w 459352"/>
                  <a:gd name="connsiteY2" fmla="*/ 279087 h 279087"/>
                  <a:gd name="connsiteX3" fmla="*/ 257386 w 459352"/>
                  <a:gd name="connsiteY3" fmla="*/ 9563 h 279087"/>
                  <a:gd name="connsiteX4" fmla="*/ 202412 w 459352"/>
                  <a:gd name="connsiteY4" fmla="*/ 9563 h 27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52" h="279087">
                    <a:moveTo>
                      <a:pt x="202412" y="9563"/>
                    </a:moveTo>
                    <a:cubicBezTo>
                      <a:pt x="113416" y="80826"/>
                      <a:pt x="43787" y="173538"/>
                      <a:pt x="0" y="279087"/>
                    </a:cubicBezTo>
                    <a:lnTo>
                      <a:pt x="459353" y="279087"/>
                    </a:lnTo>
                    <a:cubicBezTo>
                      <a:pt x="415685" y="173589"/>
                      <a:pt x="346219" y="80880"/>
                      <a:pt x="257386" y="9563"/>
                    </a:cubicBezTo>
                    <a:cubicBezTo>
                      <a:pt x="241264" y="-3188"/>
                      <a:pt x="218533" y="-3188"/>
                      <a:pt x="202412" y="95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A5416BA5-B5ED-44BF-9362-30D6D18463AA}"/>
                  </a:ext>
                </a:extLst>
              </p:cNvPr>
              <p:cNvSpPr/>
              <p:nvPr/>
            </p:nvSpPr>
            <p:spPr>
              <a:xfrm>
                <a:off x="9193708" y="2639852"/>
                <a:ext cx="474708" cy="294416"/>
              </a:xfrm>
              <a:custGeom>
                <a:avLst/>
                <a:gdLst>
                  <a:gd name="connsiteX0" fmla="*/ 467030 w 474708"/>
                  <a:gd name="connsiteY0" fmla="*/ 294417 h 294416"/>
                  <a:gd name="connsiteX1" fmla="*/ 7678 w 474708"/>
                  <a:gd name="connsiteY1" fmla="*/ 294417 h 294416"/>
                  <a:gd name="connsiteX2" fmla="*/ 1306 w 474708"/>
                  <a:gd name="connsiteY2" fmla="*/ 290992 h 294416"/>
                  <a:gd name="connsiteX3" fmla="*/ 565 w 474708"/>
                  <a:gd name="connsiteY3" fmla="*/ 283695 h 294416"/>
                  <a:gd name="connsiteX4" fmla="*/ 204903 w 474708"/>
                  <a:gd name="connsiteY4" fmla="*/ 11044 h 294416"/>
                  <a:gd name="connsiteX5" fmla="*/ 204903 w 474708"/>
                  <a:gd name="connsiteY5" fmla="*/ 11044 h 294416"/>
                  <a:gd name="connsiteX6" fmla="*/ 269361 w 474708"/>
                  <a:gd name="connsiteY6" fmla="*/ 11044 h 294416"/>
                  <a:gd name="connsiteX7" fmla="*/ 474143 w 474708"/>
                  <a:gd name="connsiteY7" fmla="*/ 283695 h 294416"/>
                  <a:gd name="connsiteX8" fmla="*/ 473402 w 474708"/>
                  <a:gd name="connsiteY8" fmla="*/ 290992 h 294416"/>
                  <a:gd name="connsiteX9" fmla="*/ 467030 w 474708"/>
                  <a:gd name="connsiteY9" fmla="*/ 294417 h 294416"/>
                  <a:gd name="connsiteX10" fmla="*/ 18791 w 474708"/>
                  <a:gd name="connsiteY10" fmla="*/ 279526 h 294416"/>
                  <a:gd name="connsiteX11" fmla="*/ 455324 w 474708"/>
                  <a:gd name="connsiteY11" fmla="*/ 279526 h 294416"/>
                  <a:gd name="connsiteX12" fmla="*/ 260025 w 474708"/>
                  <a:gd name="connsiteY12" fmla="*/ 23552 h 294416"/>
                  <a:gd name="connsiteX13" fmla="*/ 214238 w 474708"/>
                  <a:gd name="connsiteY13" fmla="*/ 23552 h 294416"/>
                  <a:gd name="connsiteX14" fmla="*/ 214238 w 474708"/>
                  <a:gd name="connsiteY14" fmla="*/ 23552 h 294416"/>
                  <a:gd name="connsiteX15" fmla="*/ 18791 w 474708"/>
                  <a:gd name="connsiteY15" fmla="*/ 279079 h 29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4708" h="294416">
                    <a:moveTo>
                      <a:pt x="467030" y="294417"/>
                    </a:moveTo>
                    <a:lnTo>
                      <a:pt x="7678" y="294417"/>
                    </a:lnTo>
                    <a:cubicBezTo>
                      <a:pt x="5114" y="294436"/>
                      <a:pt x="2714" y="293146"/>
                      <a:pt x="1306" y="290992"/>
                    </a:cubicBezTo>
                    <a:cubicBezTo>
                      <a:pt x="-117" y="288830"/>
                      <a:pt x="-398" y="286102"/>
                      <a:pt x="565" y="283695"/>
                    </a:cubicBezTo>
                    <a:cubicBezTo>
                      <a:pt x="44648" y="176912"/>
                      <a:pt x="114944" y="83104"/>
                      <a:pt x="204903" y="11044"/>
                    </a:cubicBezTo>
                    <a:lnTo>
                      <a:pt x="204903" y="11044"/>
                    </a:lnTo>
                    <a:cubicBezTo>
                      <a:pt x="223885" y="-3681"/>
                      <a:pt x="250379" y="-3681"/>
                      <a:pt x="269361" y="11044"/>
                    </a:cubicBezTo>
                    <a:cubicBezTo>
                      <a:pt x="359483" y="83049"/>
                      <a:pt x="429941" y="176861"/>
                      <a:pt x="474143" y="283695"/>
                    </a:cubicBezTo>
                    <a:cubicBezTo>
                      <a:pt x="475106" y="286102"/>
                      <a:pt x="474825" y="288830"/>
                      <a:pt x="473402" y="290992"/>
                    </a:cubicBezTo>
                    <a:cubicBezTo>
                      <a:pt x="471980" y="293126"/>
                      <a:pt x="469594" y="294409"/>
                      <a:pt x="467030" y="294417"/>
                    </a:cubicBezTo>
                    <a:close/>
                    <a:moveTo>
                      <a:pt x="18791" y="279526"/>
                    </a:moveTo>
                    <a:lnTo>
                      <a:pt x="455324" y="279526"/>
                    </a:lnTo>
                    <a:cubicBezTo>
                      <a:pt x="412086" y="179404"/>
                      <a:pt x="345020" y="91501"/>
                      <a:pt x="260025" y="23552"/>
                    </a:cubicBezTo>
                    <a:cubicBezTo>
                      <a:pt x="246467" y="13303"/>
                      <a:pt x="227796" y="13303"/>
                      <a:pt x="214238" y="23552"/>
                    </a:cubicBezTo>
                    <a:lnTo>
                      <a:pt x="214238" y="23552"/>
                    </a:lnTo>
                    <a:cubicBezTo>
                      <a:pt x="129288" y="91400"/>
                      <a:pt x="62178" y="179135"/>
                      <a:pt x="18791" y="2790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0D883430-BEB1-4BC0-BCB6-F6B7EFBFE922}"/>
                  </a:ext>
                </a:extLst>
              </p:cNvPr>
              <p:cNvSpPr/>
              <p:nvPr/>
            </p:nvSpPr>
            <p:spPr>
              <a:xfrm>
                <a:off x="9264658" y="3006787"/>
                <a:ext cx="355035" cy="356784"/>
              </a:xfrm>
              <a:custGeom>
                <a:avLst/>
                <a:gdLst>
                  <a:gd name="connsiteX0" fmla="*/ 355035 w 355035"/>
                  <a:gd name="connsiteY0" fmla="*/ 178392 h 356784"/>
                  <a:gd name="connsiteX1" fmla="*/ 177518 w 355035"/>
                  <a:gd name="connsiteY1" fmla="*/ 356784 h 356784"/>
                  <a:gd name="connsiteX2" fmla="*/ 0 w 355035"/>
                  <a:gd name="connsiteY2" fmla="*/ 178392 h 356784"/>
                  <a:gd name="connsiteX3" fmla="*/ 177518 w 355035"/>
                  <a:gd name="connsiteY3" fmla="*/ 0 h 356784"/>
                  <a:gd name="connsiteX4" fmla="*/ 355035 w 355035"/>
                  <a:gd name="connsiteY4" fmla="*/ 178392 h 35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35" h="356784">
                    <a:moveTo>
                      <a:pt x="355035" y="178392"/>
                    </a:moveTo>
                    <a:cubicBezTo>
                      <a:pt x="355035" y="276915"/>
                      <a:pt x="275558" y="356784"/>
                      <a:pt x="177518" y="356784"/>
                    </a:cubicBezTo>
                    <a:cubicBezTo>
                      <a:pt x="79477" y="356784"/>
                      <a:pt x="0" y="276915"/>
                      <a:pt x="0" y="178392"/>
                    </a:cubicBezTo>
                    <a:cubicBezTo>
                      <a:pt x="0" y="79869"/>
                      <a:pt x="79477" y="0"/>
                      <a:pt x="177518" y="0"/>
                    </a:cubicBezTo>
                    <a:cubicBezTo>
                      <a:pt x="275558" y="0"/>
                      <a:pt x="355035" y="79869"/>
                      <a:pt x="355035" y="178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15EC9A76-22B6-42FF-87ED-DC2A10710461}"/>
                  </a:ext>
                </a:extLst>
              </p:cNvPr>
              <p:cNvSpPr/>
              <p:nvPr/>
            </p:nvSpPr>
            <p:spPr>
              <a:xfrm>
                <a:off x="9256953" y="2998895"/>
                <a:ext cx="370445" cy="372270"/>
              </a:xfrm>
              <a:custGeom>
                <a:avLst/>
                <a:gdLst>
                  <a:gd name="connsiteX0" fmla="*/ 185223 w 370445"/>
                  <a:gd name="connsiteY0" fmla="*/ 372271 h 372270"/>
                  <a:gd name="connsiteX1" fmla="*/ 0 w 370445"/>
                  <a:gd name="connsiteY1" fmla="*/ 186135 h 372270"/>
                  <a:gd name="connsiteX2" fmla="*/ 185223 w 370445"/>
                  <a:gd name="connsiteY2" fmla="*/ 0 h 372270"/>
                  <a:gd name="connsiteX3" fmla="*/ 370446 w 370445"/>
                  <a:gd name="connsiteY3" fmla="*/ 186135 h 372270"/>
                  <a:gd name="connsiteX4" fmla="*/ 185223 w 370445"/>
                  <a:gd name="connsiteY4" fmla="*/ 372271 h 372270"/>
                  <a:gd name="connsiteX5" fmla="*/ 185223 w 370445"/>
                  <a:gd name="connsiteY5" fmla="*/ 14891 h 372270"/>
                  <a:gd name="connsiteX6" fmla="*/ 15262 w 370445"/>
                  <a:gd name="connsiteY6" fmla="*/ 185689 h 372270"/>
                  <a:gd name="connsiteX7" fmla="*/ 185223 w 370445"/>
                  <a:gd name="connsiteY7" fmla="*/ 356486 h 372270"/>
                  <a:gd name="connsiteX8" fmla="*/ 355183 w 370445"/>
                  <a:gd name="connsiteY8" fmla="*/ 185689 h 372270"/>
                  <a:gd name="connsiteX9" fmla="*/ 355183 w 370445"/>
                  <a:gd name="connsiteY9" fmla="*/ 185540 h 372270"/>
                  <a:gd name="connsiteX10" fmla="*/ 185223 w 370445"/>
                  <a:gd name="connsiteY10" fmla="*/ 15635 h 37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45" h="372270">
                    <a:moveTo>
                      <a:pt x="185223" y="372271"/>
                    </a:moveTo>
                    <a:cubicBezTo>
                      <a:pt x="82920" y="372271"/>
                      <a:pt x="0" y="288942"/>
                      <a:pt x="0" y="186135"/>
                    </a:cubicBezTo>
                    <a:cubicBezTo>
                      <a:pt x="0" y="83335"/>
                      <a:pt x="82920" y="0"/>
                      <a:pt x="185223" y="0"/>
                    </a:cubicBezTo>
                    <a:cubicBezTo>
                      <a:pt x="287525" y="0"/>
                      <a:pt x="370446" y="83335"/>
                      <a:pt x="370446" y="186135"/>
                    </a:cubicBezTo>
                    <a:cubicBezTo>
                      <a:pt x="370357" y="288897"/>
                      <a:pt x="287481" y="372181"/>
                      <a:pt x="185223" y="372271"/>
                    </a:cubicBezTo>
                    <a:close/>
                    <a:moveTo>
                      <a:pt x="185223" y="14891"/>
                    </a:moveTo>
                    <a:cubicBezTo>
                      <a:pt x="91352" y="14891"/>
                      <a:pt x="15262" y="91360"/>
                      <a:pt x="15262" y="185689"/>
                    </a:cubicBezTo>
                    <a:cubicBezTo>
                      <a:pt x="15262" y="280022"/>
                      <a:pt x="91352" y="356486"/>
                      <a:pt x="185223" y="356486"/>
                    </a:cubicBezTo>
                    <a:cubicBezTo>
                      <a:pt x="279094" y="356486"/>
                      <a:pt x="355183" y="280022"/>
                      <a:pt x="355183" y="185689"/>
                    </a:cubicBezTo>
                    <a:cubicBezTo>
                      <a:pt x="355183" y="185644"/>
                      <a:pt x="355183" y="185584"/>
                      <a:pt x="355183" y="185540"/>
                    </a:cubicBezTo>
                    <a:cubicBezTo>
                      <a:pt x="354694" y="91559"/>
                      <a:pt x="278738" y="15634"/>
                      <a:pt x="185223" y="1563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0C391238-55FE-4653-B52D-A8CC5A022591}"/>
                  </a:ext>
                </a:extLst>
              </p:cNvPr>
              <p:cNvSpPr/>
              <p:nvPr/>
            </p:nvSpPr>
            <p:spPr>
              <a:xfrm>
                <a:off x="9332672" y="3075136"/>
                <a:ext cx="219007" cy="220086"/>
              </a:xfrm>
              <a:custGeom>
                <a:avLst/>
                <a:gdLst>
                  <a:gd name="connsiteX0" fmla="*/ 219008 w 219007"/>
                  <a:gd name="connsiteY0" fmla="*/ 110043 h 220086"/>
                  <a:gd name="connsiteX1" fmla="*/ 109504 w 219007"/>
                  <a:gd name="connsiteY1" fmla="*/ 220086 h 220086"/>
                  <a:gd name="connsiteX2" fmla="*/ 0 w 219007"/>
                  <a:gd name="connsiteY2" fmla="*/ 110043 h 220086"/>
                  <a:gd name="connsiteX3" fmla="*/ 109504 w 219007"/>
                  <a:gd name="connsiteY3" fmla="*/ 0 h 220086"/>
                  <a:gd name="connsiteX4" fmla="*/ 219008 w 219007"/>
                  <a:gd name="connsiteY4" fmla="*/ 110043 h 22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07" h="220086">
                    <a:moveTo>
                      <a:pt x="219008" y="110043"/>
                    </a:moveTo>
                    <a:cubicBezTo>
                      <a:pt x="219008" y="170818"/>
                      <a:pt x="169981" y="220086"/>
                      <a:pt x="109504" y="220086"/>
                    </a:cubicBezTo>
                    <a:cubicBezTo>
                      <a:pt x="49026" y="220086"/>
                      <a:pt x="0" y="170818"/>
                      <a:pt x="0" y="110043"/>
                    </a:cubicBezTo>
                    <a:cubicBezTo>
                      <a:pt x="0" y="49268"/>
                      <a:pt x="49026" y="0"/>
                      <a:pt x="109504" y="0"/>
                    </a:cubicBezTo>
                    <a:cubicBezTo>
                      <a:pt x="169981" y="0"/>
                      <a:pt x="219008" y="49268"/>
                      <a:pt x="219008" y="1100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85A01B09-4976-4CB9-9CEB-E801DB82A26B}"/>
                  </a:ext>
                </a:extLst>
              </p:cNvPr>
              <p:cNvSpPr/>
              <p:nvPr/>
            </p:nvSpPr>
            <p:spPr>
              <a:xfrm>
                <a:off x="9324966" y="3067393"/>
                <a:ext cx="234418" cy="235572"/>
              </a:xfrm>
              <a:custGeom>
                <a:avLst/>
                <a:gdLst>
                  <a:gd name="connsiteX0" fmla="*/ 117209 w 234418"/>
                  <a:gd name="connsiteY0" fmla="*/ 235573 h 235572"/>
                  <a:gd name="connsiteX1" fmla="*/ 0 w 234418"/>
                  <a:gd name="connsiteY1" fmla="*/ 117786 h 235572"/>
                  <a:gd name="connsiteX2" fmla="*/ 117209 w 234418"/>
                  <a:gd name="connsiteY2" fmla="*/ 0 h 235572"/>
                  <a:gd name="connsiteX3" fmla="*/ 234418 w 234418"/>
                  <a:gd name="connsiteY3" fmla="*/ 117786 h 235572"/>
                  <a:gd name="connsiteX4" fmla="*/ 117209 w 234418"/>
                  <a:gd name="connsiteY4" fmla="*/ 235573 h 235572"/>
                  <a:gd name="connsiteX5" fmla="*/ 117209 w 234418"/>
                  <a:gd name="connsiteY5" fmla="*/ 15486 h 235572"/>
                  <a:gd name="connsiteX6" fmla="*/ 15262 w 234418"/>
                  <a:gd name="connsiteY6" fmla="*/ 117935 h 235572"/>
                  <a:gd name="connsiteX7" fmla="*/ 117209 w 234418"/>
                  <a:gd name="connsiteY7" fmla="*/ 220384 h 235572"/>
                  <a:gd name="connsiteX8" fmla="*/ 219156 w 234418"/>
                  <a:gd name="connsiteY8" fmla="*/ 117935 h 235572"/>
                  <a:gd name="connsiteX9" fmla="*/ 219156 w 234418"/>
                  <a:gd name="connsiteY9" fmla="*/ 117786 h 235572"/>
                  <a:gd name="connsiteX10" fmla="*/ 117209 w 234418"/>
                  <a:gd name="connsiteY10" fmla="*/ 15486 h 23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418" h="235572">
                    <a:moveTo>
                      <a:pt x="117209" y="235573"/>
                    </a:moveTo>
                    <a:cubicBezTo>
                      <a:pt x="52470" y="235573"/>
                      <a:pt x="0" y="182844"/>
                      <a:pt x="0" y="117786"/>
                    </a:cubicBezTo>
                    <a:cubicBezTo>
                      <a:pt x="0" y="52734"/>
                      <a:pt x="52470" y="0"/>
                      <a:pt x="117209" y="0"/>
                    </a:cubicBezTo>
                    <a:cubicBezTo>
                      <a:pt x="181948" y="0"/>
                      <a:pt x="234418" y="52734"/>
                      <a:pt x="234418" y="117786"/>
                    </a:cubicBezTo>
                    <a:cubicBezTo>
                      <a:pt x="234418" y="182844"/>
                      <a:pt x="181948" y="235573"/>
                      <a:pt x="117209" y="235573"/>
                    </a:cubicBezTo>
                    <a:close/>
                    <a:moveTo>
                      <a:pt x="117209" y="15486"/>
                    </a:moveTo>
                    <a:cubicBezTo>
                      <a:pt x="60901" y="15486"/>
                      <a:pt x="15262" y="61355"/>
                      <a:pt x="15262" y="117935"/>
                    </a:cubicBezTo>
                    <a:cubicBezTo>
                      <a:pt x="15262" y="174521"/>
                      <a:pt x="60901" y="220384"/>
                      <a:pt x="117209" y="220384"/>
                    </a:cubicBezTo>
                    <a:cubicBezTo>
                      <a:pt x="173517" y="220384"/>
                      <a:pt x="219156" y="174521"/>
                      <a:pt x="219156" y="117935"/>
                    </a:cubicBezTo>
                    <a:cubicBezTo>
                      <a:pt x="219156" y="117891"/>
                      <a:pt x="219156" y="117831"/>
                      <a:pt x="219156" y="117786"/>
                    </a:cubicBezTo>
                    <a:cubicBezTo>
                      <a:pt x="219067" y="61264"/>
                      <a:pt x="173458" y="15486"/>
                      <a:pt x="117209" y="15486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E4A4E9B0-2A1F-4F0C-ADF4-0CF71351CE54}"/>
                  </a:ext>
                </a:extLst>
              </p:cNvPr>
              <p:cNvSpPr/>
              <p:nvPr/>
            </p:nvSpPr>
            <p:spPr>
              <a:xfrm>
                <a:off x="9434675" y="3089806"/>
                <a:ext cx="101659" cy="92692"/>
              </a:xfrm>
              <a:custGeom>
                <a:avLst/>
                <a:gdLst>
                  <a:gd name="connsiteX0" fmla="*/ 94333 w 101659"/>
                  <a:gd name="connsiteY0" fmla="*/ 92693 h 92692"/>
                  <a:gd name="connsiteX1" fmla="*/ 86925 w 101659"/>
                  <a:gd name="connsiteY1" fmla="*/ 86290 h 92692"/>
                  <a:gd name="connsiteX2" fmla="*/ 7945 w 101659"/>
                  <a:gd name="connsiteY2" fmla="*/ 14962 h 92692"/>
                  <a:gd name="connsiteX3" fmla="*/ 18 w 101659"/>
                  <a:gd name="connsiteY3" fmla="*/ 8038 h 92692"/>
                  <a:gd name="connsiteX4" fmla="*/ 6908 w 101659"/>
                  <a:gd name="connsiteY4" fmla="*/ 72 h 92692"/>
                  <a:gd name="connsiteX5" fmla="*/ 101594 w 101659"/>
                  <a:gd name="connsiteY5" fmla="*/ 84205 h 92692"/>
                  <a:gd name="connsiteX6" fmla="*/ 95371 w 101659"/>
                  <a:gd name="connsiteY6" fmla="*/ 92544 h 9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59" h="92692">
                    <a:moveTo>
                      <a:pt x="94333" y="92693"/>
                    </a:moveTo>
                    <a:cubicBezTo>
                      <a:pt x="90644" y="92663"/>
                      <a:pt x="87502" y="89953"/>
                      <a:pt x="86925" y="86290"/>
                    </a:cubicBezTo>
                    <a:cubicBezTo>
                      <a:pt x="84450" y="44804"/>
                      <a:pt x="49257" y="13013"/>
                      <a:pt x="7945" y="14962"/>
                    </a:cubicBezTo>
                    <a:cubicBezTo>
                      <a:pt x="3856" y="15250"/>
                      <a:pt x="300" y="12149"/>
                      <a:pt x="18" y="8038"/>
                    </a:cubicBezTo>
                    <a:cubicBezTo>
                      <a:pt x="-264" y="3927"/>
                      <a:pt x="2819" y="359"/>
                      <a:pt x="6908" y="72"/>
                    </a:cubicBezTo>
                    <a:cubicBezTo>
                      <a:pt x="55777" y="-1852"/>
                      <a:pt x="97505" y="35223"/>
                      <a:pt x="101594" y="84205"/>
                    </a:cubicBezTo>
                    <a:cubicBezTo>
                      <a:pt x="102128" y="88225"/>
                      <a:pt x="99357" y="91933"/>
                      <a:pt x="95371" y="9254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793D46B9-F3E4-41D8-B5F3-C220DB1D3232}"/>
                  </a:ext>
                </a:extLst>
              </p:cNvPr>
              <p:cNvSpPr/>
              <p:nvPr/>
            </p:nvSpPr>
            <p:spPr>
              <a:xfrm>
                <a:off x="9396244" y="3092944"/>
                <a:ext cx="32790" cy="22397"/>
              </a:xfrm>
              <a:custGeom>
                <a:avLst/>
                <a:gdLst>
                  <a:gd name="connsiteX0" fmla="*/ 7405 w 32790"/>
                  <a:gd name="connsiteY0" fmla="*/ 22397 h 22397"/>
                  <a:gd name="connsiteX1" fmla="*/ 1478 w 32790"/>
                  <a:gd name="connsiteY1" fmla="*/ 19567 h 22397"/>
                  <a:gd name="connsiteX2" fmla="*/ 2812 w 32790"/>
                  <a:gd name="connsiteY2" fmla="*/ 9144 h 22397"/>
                  <a:gd name="connsiteX3" fmla="*/ 24446 w 32790"/>
                  <a:gd name="connsiteY3" fmla="*/ 60 h 22397"/>
                  <a:gd name="connsiteX4" fmla="*/ 32729 w 32790"/>
                  <a:gd name="connsiteY4" fmla="*/ 6507 h 22397"/>
                  <a:gd name="connsiteX5" fmla="*/ 32744 w 32790"/>
                  <a:gd name="connsiteY5" fmla="*/ 6612 h 22397"/>
                  <a:gd name="connsiteX6" fmla="*/ 26372 w 32790"/>
                  <a:gd name="connsiteY6" fmla="*/ 14951 h 22397"/>
                  <a:gd name="connsiteX7" fmla="*/ 11555 w 32790"/>
                  <a:gd name="connsiteY7" fmla="*/ 20908 h 22397"/>
                  <a:gd name="connsiteX8" fmla="*/ 7405 w 32790"/>
                  <a:gd name="connsiteY8" fmla="*/ 22397 h 2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90" h="22397">
                    <a:moveTo>
                      <a:pt x="7405" y="22397"/>
                    </a:moveTo>
                    <a:cubicBezTo>
                      <a:pt x="5094" y="22433"/>
                      <a:pt x="2901" y="21386"/>
                      <a:pt x="1478" y="19567"/>
                    </a:cubicBezTo>
                    <a:cubicBezTo>
                      <a:pt x="-922" y="16295"/>
                      <a:pt x="-344" y="11698"/>
                      <a:pt x="2812" y="9144"/>
                    </a:cubicBezTo>
                    <a:cubicBezTo>
                      <a:pt x="9184" y="4409"/>
                      <a:pt x="16607" y="1292"/>
                      <a:pt x="24446" y="60"/>
                    </a:cubicBezTo>
                    <a:cubicBezTo>
                      <a:pt x="28506" y="-459"/>
                      <a:pt x="32211" y="2427"/>
                      <a:pt x="32729" y="6507"/>
                    </a:cubicBezTo>
                    <a:cubicBezTo>
                      <a:pt x="32729" y="6541"/>
                      <a:pt x="32744" y="6577"/>
                      <a:pt x="32744" y="6612"/>
                    </a:cubicBezTo>
                    <a:cubicBezTo>
                      <a:pt x="33189" y="10658"/>
                      <a:pt x="30373" y="14338"/>
                      <a:pt x="26372" y="14951"/>
                    </a:cubicBezTo>
                    <a:cubicBezTo>
                      <a:pt x="21038" y="15730"/>
                      <a:pt x="15955" y="17772"/>
                      <a:pt x="11555" y="20908"/>
                    </a:cubicBezTo>
                    <a:cubicBezTo>
                      <a:pt x="10369" y="21843"/>
                      <a:pt x="8917" y="22364"/>
                      <a:pt x="7405" y="223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02F45134-9015-427A-A0D4-B2BA43822866}"/>
                  </a:ext>
                </a:extLst>
              </p:cNvPr>
              <p:cNvSpPr/>
              <p:nvPr/>
            </p:nvSpPr>
            <p:spPr>
              <a:xfrm>
                <a:off x="9596510" y="3462005"/>
                <a:ext cx="89093" cy="313420"/>
              </a:xfrm>
              <a:custGeom>
                <a:avLst/>
                <a:gdLst>
                  <a:gd name="connsiteX0" fmla="*/ 7476 w 89093"/>
                  <a:gd name="connsiteY0" fmla="*/ 313297 h 313420"/>
                  <a:gd name="connsiteX1" fmla="*/ 5105 w 89093"/>
                  <a:gd name="connsiteY1" fmla="*/ 313297 h 313420"/>
                  <a:gd name="connsiteX2" fmla="*/ 363 w 89093"/>
                  <a:gd name="connsiteY2" fmla="*/ 303916 h 313420"/>
                  <a:gd name="connsiteX3" fmla="*/ 74453 w 89093"/>
                  <a:gd name="connsiteY3" fmla="*/ 6100 h 313420"/>
                  <a:gd name="connsiteX4" fmla="*/ 82810 w 89093"/>
                  <a:gd name="connsiteY4" fmla="*/ 99 h 313420"/>
                  <a:gd name="connsiteX5" fmla="*/ 83047 w 89093"/>
                  <a:gd name="connsiteY5" fmla="*/ 143 h 313420"/>
                  <a:gd name="connsiteX6" fmla="*/ 88974 w 89093"/>
                  <a:gd name="connsiteY6" fmla="*/ 8780 h 313420"/>
                  <a:gd name="connsiteX7" fmla="*/ 14885 w 89093"/>
                  <a:gd name="connsiteY7" fmla="*/ 308979 h 313420"/>
                  <a:gd name="connsiteX8" fmla="*/ 7476 w 89093"/>
                  <a:gd name="connsiteY8" fmla="*/ 313297 h 3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93" h="313420">
                    <a:moveTo>
                      <a:pt x="7476" y="313297"/>
                    </a:moveTo>
                    <a:cubicBezTo>
                      <a:pt x="6691" y="313461"/>
                      <a:pt x="5891" y="313461"/>
                      <a:pt x="5105" y="313297"/>
                    </a:cubicBezTo>
                    <a:cubicBezTo>
                      <a:pt x="1223" y="312017"/>
                      <a:pt x="-896" y="307818"/>
                      <a:pt x="363" y="303916"/>
                    </a:cubicBezTo>
                    <a:cubicBezTo>
                      <a:pt x="30992" y="206232"/>
                      <a:pt x="55738" y="106776"/>
                      <a:pt x="74453" y="6100"/>
                    </a:cubicBezTo>
                    <a:cubicBezTo>
                      <a:pt x="75104" y="2124"/>
                      <a:pt x="78853" y="-557"/>
                      <a:pt x="82810" y="99"/>
                    </a:cubicBezTo>
                    <a:cubicBezTo>
                      <a:pt x="82884" y="113"/>
                      <a:pt x="82973" y="128"/>
                      <a:pt x="83047" y="143"/>
                    </a:cubicBezTo>
                    <a:cubicBezTo>
                      <a:pt x="87048" y="903"/>
                      <a:pt x="89700" y="4759"/>
                      <a:pt x="88974" y="8780"/>
                    </a:cubicBezTo>
                    <a:cubicBezTo>
                      <a:pt x="70304" y="110246"/>
                      <a:pt x="45573" y="210506"/>
                      <a:pt x="14885" y="308979"/>
                    </a:cubicBezTo>
                    <a:cubicBezTo>
                      <a:pt x="13581" y="311853"/>
                      <a:pt x="10602" y="313580"/>
                      <a:pt x="7476" y="313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9FDD2BCC-1395-481B-AC46-2876450B198F}"/>
                  </a:ext>
                </a:extLst>
              </p:cNvPr>
              <p:cNvSpPr/>
              <p:nvPr/>
            </p:nvSpPr>
            <p:spPr>
              <a:xfrm>
                <a:off x="9451511" y="3896216"/>
                <a:ext cx="14817" cy="156204"/>
              </a:xfrm>
              <a:custGeom>
                <a:avLst/>
                <a:gdLst>
                  <a:gd name="connsiteX0" fmla="*/ 7409 w 14817"/>
                  <a:gd name="connsiteY0" fmla="*/ 156205 h 156204"/>
                  <a:gd name="connsiteX1" fmla="*/ 0 w 14817"/>
                  <a:gd name="connsiteY1" fmla="*/ 148759 h 156204"/>
                  <a:gd name="connsiteX2" fmla="*/ 0 w 14817"/>
                  <a:gd name="connsiteY2" fmla="*/ 7445 h 156204"/>
                  <a:gd name="connsiteX3" fmla="*/ 7409 w 14817"/>
                  <a:gd name="connsiteY3" fmla="*/ 0 h 156204"/>
                  <a:gd name="connsiteX4" fmla="*/ 14818 w 14817"/>
                  <a:gd name="connsiteY4" fmla="*/ 7445 h 156204"/>
                  <a:gd name="connsiteX5" fmla="*/ 14818 w 14817"/>
                  <a:gd name="connsiteY5" fmla="*/ 148759 h 156204"/>
                  <a:gd name="connsiteX6" fmla="*/ 7409 w 14817"/>
                  <a:gd name="connsiteY6" fmla="*/ 156205 h 15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56204">
                    <a:moveTo>
                      <a:pt x="7409" y="156205"/>
                    </a:moveTo>
                    <a:cubicBezTo>
                      <a:pt x="3319" y="156205"/>
                      <a:pt x="0" y="152869"/>
                      <a:pt x="0" y="148759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48759"/>
                    </a:lnTo>
                    <a:cubicBezTo>
                      <a:pt x="14818" y="152869"/>
                      <a:pt x="11499" y="156205"/>
                      <a:pt x="7409" y="15620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CD204885-BA79-450E-9220-907515FEC9BE}"/>
                  </a:ext>
                </a:extLst>
              </p:cNvPr>
              <p:cNvSpPr/>
              <p:nvPr/>
            </p:nvSpPr>
            <p:spPr>
              <a:xfrm>
                <a:off x="9375643" y="3963671"/>
                <a:ext cx="14817" cy="162756"/>
              </a:xfrm>
              <a:custGeom>
                <a:avLst/>
                <a:gdLst>
                  <a:gd name="connsiteX0" fmla="*/ 7409 w 14817"/>
                  <a:gd name="connsiteY0" fmla="*/ 162757 h 162756"/>
                  <a:gd name="connsiteX1" fmla="*/ 0 w 14817"/>
                  <a:gd name="connsiteY1" fmla="*/ 155311 h 162756"/>
                  <a:gd name="connsiteX2" fmla="*/ 0 w 14817"/>
                  <a:gd name="connsiteY2" fmla="*/ 7445 h 162756"/>
                  <a:gd name="connsiteX3" fmla="*/ 7409 w 14817"/>
                  <a:gd name="connsiteY3" fmla="*/ 0 h 162756"/>
                  <a:gd name="connsiteX4" fmla="*/ 14818 w 14817"/>
                  <a:gd name="connsiteY4" fmla="*/ 7445 h 162756"/>
                  <a:gd name="connsiteX5" fmla="*/ 14818 w 14817"/>
                  <a:gd name="connsiteY5" fmla="*/ 155311 h 162756"/>
                  <a:gd name="connsiteX6" fmla="*/ 7409 w 14817"/>
                  <a:gd name="connsiteY6" fmla="*/ 162757 h 16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62756">
                    <a:moveTo>
                      <a:pt x="7409" y="162757"/>
                    </a:moveTo>
                    <a:cubicBezTo>
                      <a:pt x="3349" y="162682"/>
                      <a:pt x="74" y="159392"/>
                      <a:pt x="0" y="155311"/>
                    </a:cubicBezTo>
                    <a:lnTo>
                      <a:pt x="0" y="7445"/>
                    </a:lnTo>
                    <a:cubicBezTo>
                      <a:pt x="74" y="3366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55311"/>
                    </a:lnTo>
                    <a:cubicBezTo>
                      <a:pt x="14818" y="159421"/>
                      <a:pt x="11499" y="162757"/>
                      <a:pt x="7409" y="1627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EFEF0F2D-C892-4BA7-BE50-7FEA1AD5691C}"/>
                  </a:ext>
                </a:extLst>
              </p:cNvPr>
              <p:cNvSpPr/>
              <p:nvPr/>
            </p:nvSpPr>
            <p:spPr>
              <a:xfrm>
                <a:off x="8923106" y="4355718"/>
                <a:ext cx="262427" cy="134945"/>
              </a:xfrm>
              <a:custGeom>
                <a:avLst/>
                <a:gdLst>
                  <a:gd name="connsiteX0" fmla="*/ 7410 w 262427"/>
                  <a:gd name="connsiteY0" fmla="*/ 134939 h 134945"/>
                  <a:gd name="connsiteX1" fmla="*/ 6077 w 262427"/>
                  <a:gd name="connsiteY1" fmla="*/ 134939 h 134945"/>
                  <a:gd name="connsiteX2" fmla="*/ 120 w 262427"/>
                  <a:gd name="connsiteY2" fmla="*/ 126273 h 134945"/>
                  <a:gd name="connsiteX3" fmla="*/ 149 w 262427"/>
                  <a:gd name="connsiteY3" fmla="*/ 126154 h 134945"/>
                  <a:gd name="connsiteX4" fmla="*/ 79425 w 262427"/>
                  <a:gd name="connsiteY4" fmla="*/ 16260 h 134945"/>
                  <a:gd name="connsiteX5" fmla="*/ 257239 w 262427"/>
                  <a:gd name="connsiteY5" fmla="*/ 26087 h 134945"/>
                  <a:gd name="connsiteX6" fmla="*/ 262084 w 262427"/>
                  <a:gd name="connsiteY6" fmla="*/ 35424 h 134945"/>
                  <a:gd name="connsiteX7" fmla="*/ 252793 w 262427"/>
                  <a:gd name="connsiteY7" fmla="*/ 40293 h 134945"/>
                  <a:gd name="connsiteX8" fmla="*/ 251312 w 262427"/>
                  <a:gd name="connsiteY8" fmla="*/ 39638 h 134945"/>
                  <a:gd name="connsiteX9" fmla="*/ 86537 w 262427"/>
                  <a:gd name="connsiteY9" fmla="*/ 29363 h 134945"/>
                  <a:gd name="connsiteX10" fmla="*/ 14819 w 262427"/>
                  <a:gd name="connsiteY10" fmla="*/ 129132 h 134945"/>
                  <a:gd name="connsiteX11" fmla="*/ 7410 w 262427"/>
                  <a:gd name="connsiteY11" fmla="*/ 134939 h 13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427" h="134945">
                    <a:moveTo>
                      <a:pt x="7410" y="134939"/>
                    </a:moveTo>
                    <a:lnTo>
                      <a:pt x="6077" y="134939"/>
                    </a:lnTo>
                    <a:cubicBezTo>
                      <a:pt x="2046" y="134195"/>
                      <a:pt x="-606" y="130323"/>
                      <a:pt x="120" y="126273"/>
                    </a:cubicBezTo>
                    <a:cubicBezTo>
                      <a:pt x="135" y="126228"/>
                      <a:pt x="135" y="126198"/>
                      <a:pt x="149" y="126154"/>
                    </a:cubicBezTo>
                    <a:cubicBezTo>
                      <a:pt x="149" y="123176"/>
                      <a:pt x="14967" y="50062"/>
                      <a:pt x="79425" y="16260"/>
                    </a:cubicBezTo>
                    <a:cubicBezTo>
                      <a:pt x="126101" y="-8310"/>
                      <a:pt x="185817" y="-5034"/>
                      <a:pt x="257239" y="26087"/>
                    </a:cubicBezTo>
                    <a:cubicBezTo>
                      <a:pt x="261136" y="27323"/>
                      <a:pt x="263314" y="31508"/>
                      <a:pt x="262084" y="35424"/>
                    </a:cubicBezTo>
                    <a:cubicBezTo>
                      <a:pt x="260854" y="39340"/>
                      <a:pt x="256690" y="41529"/>
                      <a:pt x="252793" y="40293"/>
                    </a:cubicBezTo>
                    <a:cubicBezTo>
                      <a:pt x="252275" y="40130"/>
                      <a:pt x="251786" y="39906"/>
                      <a:pt x="251312" y="39638"/>
                    </a:cubicBezTo>
                    <a:cubicBezTo>
                      <a:pt x="184483" y="9856"/>
                      <a:pt x="129065" y="7027"/>
                      <a:pt x="86537" y="29363"/>
                    </a:cubicBezTo>
                    <a:cubicBezTo>
                      <a:pt x="29044" y="59145"/>
                      <a:pt x="14967" y="128387"/>
                      <a:pt x="14819" y="129132"/>
                    </a:cubicBezTo>
                    <a:cubicBezTo>
                      <a:pt x="14093" y="132631"/>
                      <a:pt x="10966" y="135088"/>
                      <a:pt x="7410" y="13493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165801AF-BCF8-4808-936F-966A442EE833}"/>
                  </a:ext>
                </a:extLst>
              </p:cNvPr>
              <p:cNvSpPr/>
              <p:nvPr/>
            </p:nvSpPr>
            <p:spPr>
              <a:xfrm>
                <a:off x="9569613" y="4305315"/>
                <a:ext cx="210227" cy="96746"/>
              </a:xfrm>
              <a:custGeom>
                <a:avLst/>
                <a:gdLst>
                  <a:gd name="connsiteX0" fmla="*/ 202556 w 210227"/>
                  <a:gd name="connsiteY0" fmla="*/ 96743 h 96746"/>
                  <a:gd name="connsiteX1" fmla="*/ 197073 w 210227"/>
                  <a:gd name="connsiteY1" fmla="*/ 94211 h 96746"/>
                  <a:gd name="connsiteX2" fmla="*/ 11257 w 210227"/>
                  <a:gd name="connsiteY2" fmla="*/ 25267 h 96746"/>
                  <a:gd name="connsiteX3" fmla="*/ 1211 w 210227"/>
                  <a:gd name="connsiteY3" fmla="*/ 23167 h 96746"/>
                  <a:gd name="connsiteX4" fmla="*/ 1033 w 210227"/>
                  <a:gd name="connsiteY4" fmla="*/ 22884 h 96746"/>
                  <a:gd name="connsiteX5" fmla="*/ 3552 w 210227"/>
                  <a:gd name="connsiteY5" fmla="*/ 12610 h 96746"/>
                  <a:gd name="connsiteX6" fmla="*/ 208038 w 210227"/>
                  <a:gd name="connsiteY6" fmla="*/ 84234 h 96746"/>
                  <a:gd name="connsiteX7" fmla="*/ 208083 w 210227"/>
                  <a:gd name="connsiteY7" fmla="*/ 94762 h 96746"/>
                  <a:gd name="connsiteX8" fmla="*/ 208038 w 210227"/>
                  <a:gd name="connsiteY8" fmla="*/ 94807 h 96746"/>
                  <a:gd name="connsiteX9" fmla="*/ 202556 w 210227"/>
                  <a:gd name="connsiteY9" fmla="*/ 96743 h 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227" h="96746">
                    <a:moveTo>
                      <a:pt x="202556" y="96743"/>
                    </a:moveTo>
                    <a:cubicBezTo>
                      <a:pt x="200452" y="96713"/>
                      <a:pt x="198466" y="95805"/>
                      <a:pt x="197073" y="94211"/>
                    </a:cubicBezTo>
                    <a:cubicBezTo>
                      <a:pt x="91718" y="-22831"/>
                      <a:pt x="11998" y="24820"/>
                      <a:pt x="11257" y="25267"/>
                    </a:cubicBezTo>
                    <a:cubicBezTo>
                      <a:pt x="7909" y="27471"/>
                      <a:pt x="3404" y="26532"/>
                      <a:pt x="1211" y="23167"/>
                    </a:cubicBezTo>
                    <a:cubicBezTo>
                      <a:pt x="1152" y="23078"/>
                      <a:pt x="1092" y="22974"/>
                      <a:pt x="1033" y="22884"/>
                    </a:cubicBezTo>
                    <a:cubicBezTo>
                      <a:pt x="-1026" y="19340"/>
                      <a:pt x="85" y="14784"/>
                      <a:pt x="3552" y="12610"/>
                    </a:cubicBezTo>
                    <a:cubicBezTo>
                      <a:pt x="7108" y="10376"/>
                      <a:pt x="94534" y="-41891"/>
                      <a:pt x="208038" y="84234"/>
                    </a:cubicBezTo>
                    <a:cubicBezTo>
                      <a:pt x="210943" y="87123"/>
                      <a:pt x="210957" y="91844"/>
                      <a:pt x="208083" y="94762"/>
                    </a:cubicBezTo>
                    <a:cubicBezTo>
                      <a:pt x="208068" y="94777"/>
                      <a:pt x="208053" y="94792"/>
                      <a:pt x="208038" y="94807"/>
                    </a:cubicBezTo>
                    <a:cubicBezTo>
                      <a:pt x="206512" y="96102"/>
                      <a:pt x="204556" y="96802"/>
                      <a:pt x="202556" y="96743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071BED71-09B8-4DD9-B6B7-1E1B2187DEC5}"/>
                  </a:ext>
                </a:extLst>
              </p:cNvPr>
              <p:cNvSpPr/>
              <p:nvPr/>
            </p:nvSpPr>
            <p:spPr>
              <a:xfrm>
                <a:off x="9854408" y="2890043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22D65F7F-25B5-4277-A25A-945BC9063457}"/>
                  </a:ext>
                </a:extLst>
              </p:cNvPr>
              <p:cNvSpPr/>
              <p:nvPr/>
            </p:nvSpPr>
            <p:spPr>
              <a:xfrm>
                <a:off x="9854408" y="2985791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74" y="3367"/>
                      <a:pt x="3349" y="79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5B859528-E2C6-4483-A21B-3ACAADF72CDB}"/>
                  </a:ext>
                </a:extLst>
              </p:cNvPr>
              <p:cNvSpPr/>
              <p:nvPr/>
            </p:nvSpPr>
            <p:spPr>
              <a:xfrm>
                <a:off x="9854408" y="3081688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49" y="14812"/>
                      <a:pt x="74" y="11524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DCA8AE8A-57EC-4480-936F-F1E5AF6211D4}"/>
                  </a:ext>
                </a:extLst>
              </p:cNvPr>
              <p:cNvSpPr/>
              <p:nvPr/>
            </p:nvSpPr>
            <p:spPr>
              <a:xfrm>
                <a:off x="9854408" y="3177585"/>
                <a:ext cx="285835" cy="14890"/>
              </a:xfrm>
              <a:custGeom>
                <a:avLst/>
                <a:gdLst>
                  <a:gd name="connsiteX0" fmla="*/ 278427 w 285835"/>
                  <a:gd name="connsiteY0" fmla="*/ 14891 h 14890"/>
                  <a:gd name="connsiteX1" fmla="*/ 7409 w 285835"/>
                  <a:gd name="connsiteY1" fmla="*/ 14891 h 14890"/>
                  <a:gd name="connsiteX2" fmla="*/ 0 w 285835"/>
                  <a:gd name="connsiteY2" fmla="*/ 7445 h 14890"/>
                  <a:gd name="connsiteX3" fmla="*/ 7409 w 285835"/>
                  <a:gd name="connsiteY3" fmla="*/ 0 h 14890"/>
                  <a:gd name="connsiteX4" fmla="*/ 278427 w 285835"/>
                  <a:gd name="connsiteY4" fmla="*/ 0 h 14890"/>
                  <a:gd name="connsiteX5" fmla="*/ 285836 w 285835"/>
                  <a:gd name="connsiteY5" fmla="*/ 7445 h 14890"/>
                  <a:gd name="connsiteX6" fmla="*/ 278427 w 285835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835" h="14890">
                    <a:moveTo>
                      <a:pt x="278427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278427" y="0"/>
                    </a:lnTo>
                    <a:cubicBezTo>
                      <a:pt x="282517" y="0"/>
                      <a:pt x="285836" y="3336"/>
                      <a:pt x="285836" y="7445"/>
                    </a:cubicBezTo>
                    <a:cubicBezTo>
                      <a:pt x="285836" y="11555"/>
                      <a:pt x="282517" y="14891"/>
                      <a:pt x="278427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4CF34C5-8678-4507-905F-FCBB4B9B18D0}"/>
                  </a:ext>
                </a:extLst>
              </p:cNvPr>
              <p:cNvSpPr/>
              <p:nvPr/>
            </p:nvSpPr>
            <p:spPr>
              <a:xfrm>
                <a:off x="9494779" y="4030978"/>
                <a:ext cx="14817" cy="76390"/>
              </a:xfrm>
              <a:custGeom>
                <a:avLst/>
                <a:gdLst>
                  <a:gd name="connsiteX0" fmla="*/ 7409 w 14817"/>
                  <a:gd name="connsiteY0" fmla="*/ 76390 h 76390"/>
                  <a:gd name="connsiteX1" fmla="*/ 0 w 14817"/>
                  <a:gd name="connsiteY1" fmla="*/ 68945 h 76390"/>
                  <a:gd name="connsiteX2" fmla="*/ 0 w 14817"/>
                  <a:gd name="connsiteY2" fmla="*/ 7445 h 76390"/>
                  <a:gd name="connsiteX3" fmla="*/ 7409 w 14817"/>
                  <a:gd name="connsiteY3" fmla="*/ 0 h 76390"/>
                  <a:gd name="connsiteX4" fmla="*/ 14818 w 14817"/>
                  <a:gd name="connsiteY4" fmla="*/ 7445 h 76390"/>
                  <a:gd name="connsiteX5" fmla="*/ 14818 w 14817"/>
                  <a:gd name="connsiteY5" fmla="*/ 68945 h 76390"/>
                  <a:gd name="connsiteX6" fmla="*/ 7409 w 14817"/>
                  <a:gd name="connsiteY6" fmla="*/ 76390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76390">
                    <a:moveTo>
                      <a:pt x="7409" y="76390"/>
                    </a:moveTo>
                    <a:cubicBezTo>
                      <a:pt x="3349" y="76315"/>
                      <a:pt x="74" y="73025"/>
                      <a:pt x="0" y="68945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68945"/>
                    </a:lnTo>
                    <a:cubicBezTo>
                      <a:pt x="14818" y="73054"/>
                      <a:pt x="11499" y="76390"/>
                      <a:pt x="7409" y="76390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D53AF6F-3953-4CCF-B13B-BF2934EFB389}"/>
                  </a:ext>
                </a:extLst>
              </p:cNvPr>
              <p:cNvSpPr/>
              <p:nvPr/>
            </p:nvSpPr>
            <p:spPr>
              <a:xfrm>
                <a:off x="8426117" y="2680976"/>
                <a:ext cx="613309" cy="367654"/>
              </a:xfrm>
              <a:custGeom>
                <a:avLst/>
                <a:gdLst>
                  <a:gd name="connsiteX0" fmla="*/ 605901 w 613309"/>
                  <a:gd name="connsiteY0" fmla="*/ 367654 h 367654"/>
                  <a:gd name="connsiteX1" fmla="*/ 7409 w 613309"/>
                  <a:gd name="connsiteY1" fmla="*/ 367654 h 367654"/>
                  <a:gd name="connsiteX2" fmla="*/ 0 w 613309"/>
                  <a:gd name="connsiteY2" fmla="*/ 360209 h 367654"/>
                  <a:gd name="connsiteX3" fmla="*/ 0 w 613309"/>
                  <a:gd name="connsiteY3" fmla="*/ 7445 h 367654"/>
                  <a:gd name="connsiteX4" fmla="*/ 7409 w 613309"/>
                  <a:gd name="connsiteY4" fmla="*/ 0 h 367654"/>
                  <a:gd name="connsiteX5" fmla="*/ 14818 w 613309"/>
                  <a:gd name="connsiteY5" fmla="*/ 7445 h 367654"/>
                  <a:gd name="connsiteX6" fmla="*/ 14818 w 613309"/>
                  <a:gd name="connsiteY6" fmla="*/ 352764 h 367654"/>
                  <a:gd name="connsiteX7" fmla="*/ 605901 w 613309"/>
                  <a:gd name="connsiteY7" fmla="*/ 352764 h 367654"/>
                  <a:gd name="connsiteX8" fmla="*/ 613310 w 613309"/>
                  <a:gd name="connsiteY8" fmla="*/ 360209 h 367654"/>
                  <a:gd name="connsiteX9" fmla="*/ 605901 w 613309"/>
                  <a:gd name="connsiteY9" fmla="*/ 367654 h 36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3309" h="367654">
                    <a:moveTo>
                      <a:pt x="605901" y="367654"/>
                    </a:moveTo>
                    <a:lnTo>
                      <a:pt x="7409" y="367654"/>
                    </a:lnTo>
                    <a:cubicBezTo>
                      <a:pt x="3319" y="367654"/>
                      <a:pt x="0" y="364320"/>
                      <a:pt x="0" y="360209"/>
                    </a:cubicBezTo>
                    <a:lnTo>
                      <a:pt x="0" y="7445"/>
                    </a:lnTo>
                    <a:cubicBezTo>
                      <a:pt x="74" y="3367"/>
                      <a:pt x="3349" y="79"/>
                      <a:pt x="7409" y="0"/>
                    </a:cubicBezTo>
                    <a:cubicBezTo>
                      <a:pt x="11498" y="0"/>
                      <a:pt x="14818" y="3334"/>
                      <a:pt x="14818" y="7445"/>
                    </a:cubicBezTo>
                    <a:lnTo>
                      <a:pt x="14818" y="352764"/>
                    </a:lnTo>
                    <a:lnTo>
                      <a:pt x="605901" y="352764"/>
                    </a:lnTo>
                    <a:cubicBezTo>
                      <a:pt x="609991" y="352764"/>
                      <a:pt x="613310" y="356098"/>
                      <a:pt x="613310" y="360209"/>
                    </a:cubicBezTo>
                    <a:cubicBezTo>
                      <a:pt x="613310" y="364320"/>
                      <a:pt x="609991" y="367654"/>
                      <a:pt x="605901" y="36765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EAB27395-BB2D-48EB-B257-D2B047B6FEAC}"/>
                  </a:ext>
                </a:extLst>
              </p:cNvPr>
              <p:cNvSpPr/>
              <p:nvPr/>
            </p:nvSpPr>
            <p:spPr>
              <a:xfrm>
                <a:off x="8491167" y="2719722"/>
                <a:ext cx="439613" cy="274671"/>
              </a:xfrm>
              <a:custGeom>
                <a:avLst/>
                <a:gdLst>
                  <a:gd name="connsiteX0" fmla="*/ 7409 w 439613"/>
                  <a:gd name="connsiteY0" fmla="*/ 274557 h 274671"/>
                  <a:gd name="connsiteX1" fmla="*/ 5335 w 439613"/>
                  <a:gd name="connsiteY1" fmla="*/ 274557 h 274671"/>
                  <a:gd name="connsiteX2" fmla="*/ 296 w 439613"/>
                  <a:gd name="connsiteY2" fmla="*/ 265324 h 274671"/>
                  <a:gd name="connsiteX3" fmla="*/ 129952 w 439613"/>
                  <a:gd name="connsiteY3" fmla="*/ 113587 h 274671"/>
                  <a:gd name="connsiteX4" fmla="*/ 206709 w 439613"/>
                  <a:gd name="connsiteY4" fmla="*/ 149474 h 274671"/>
                  <a:gd name="connsiteX5" fmla="*/ 271018 w 439613"/>
                  <a:gd name="connsiteY5" fmla="*/ 195039 h 274671"/>
                  <a:gd name="connsiteX6" fmla="*/ 273685 w 439613"/>
                  <a:gd name="connsiteY6" fmla="*/ 195039 h 274671"/>
                  <a:gd name="connsiteX7" fmla="*/ 425124 w 439613"/>
                  <a:gd name="connsiteY7" fmla="*/ 5033 h 274671"/>
                  <a:gd name="connsiteX8" fmla="*/ 434607 w 439613"/>
                  <a:gd name="connsiteY8" fmla="*/ 416 h 274671"/>
                  <a:gd name="connsiteX9" fmla="*/ 439201 w 439613"/>
                  <a:gd name="connsiteY9" fmla="*/ 9947 h 274671"/>
                  <a:gd name="connsiteX10" fmla="*/ 273537 w 439613"/>
                  <a:gd name="connsiteY10" fmla="*/ 209930 h 274671"/>
                  <a:gd name="connsiteX11" fmla="*/ 270426 w 439613"/>
                  <a:gd name="connsiteY11" fmla="*/ 209930 h 274671"/>
                  <a:gd name="connsiteX12" fmla="*/ 193669 w 439613"/>
                  <a:gd name="connsiteY12" fmla="*/ 156621 h 274671"/>
                  <a:gd name="connsiteX13" fmla="*/ 134398 w 439613"/>
                  <a:gd name="connsiteY13" fmla="*/ 127882 h 274671"/>
                  <a:gd name="connsiteX14" fmla="*/ 15114 w 439613"/>
                  <a:gd name="connsiteY14" fmla="*/ 269643 h 274671"/>
                  <a:gd name="connsiteX15" fmla="*/ 7409 w 439613"/>
                  <a:gd name="connsiteY15" fmla="*/ 274557 h 27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9613" h="274671">
                    <a:moveTo>
                      <a:pt x="7409" y="274557"/>
                    </a:moveTo>
                    <a:cubicBezTo>
                      <a:pt x="6727" y="274710"/>
                      <a:pt x="6016" y="274710"/>
                      <a:pt x="5335" y="274557"/>
                    </a:cubicBezTo>
                    <a:cubicBezTo>
                      <a:pt x="1408" y="273406"/>
                      <a:pt x="-844" y="269272"/>
                      <a:pt x="296" y="265324"/>
                    </a:cubicBezTo>
                    <a:cubicBezTo>
                      <a:pt x="1926" y="260112"/>
                      <a:pt x="40008" y="137412"/>
                      <a:pt x="129952" y="113587"/>
                    </a:cubicBezTo>
                    <a:cubicBezTo>
                      <a:pt x="180185" y="100185"/>
                      <a:pt x="193669" y="125350"/>
                      <a:pt x="206709" y="149474"/>
                    </a:cubicBezTo>
                    <a:cubicBezTo>
                      <a:pt x="219748" y="173597"/>
                      <a:pt x="230269" y="193253"/>
                      <a:pt x="271018" y="195039"/>
                    </a:cubicBezTo>
                    <a:lnTo>
                      <a:pt x="273685" y="195039"/>
                    </a:lnTo>
                    <a:cubicBezTo>
                      <a:pt x="358147" y="195039"/>
                      <a:pt x="424531" y="6968"/>
                      <a:pt x="425124" y="5033"/>
                    </a:cubicBezTo>
                    <a:cubicBezTo>
                      <a:pt x="426472" y="1127"/>
                      <a:pt x="430725" y="-940"/>
                      <a:pt x="434607" y="416"/>
                    </a:cubicBezTo>
                    <a:cubicBezTo>
                      <a:pt x="438489" y="1773"/>
                      <a:pt x="440549" y="6041"/>
                      <a:pt x="439201" y="9947"/>
                    </a:cubicBezTo>
                    <a:cubicBezTo>
                      <a:pt x="436237" y="18285"/>
                      <a:pt x="368520" y="209930"/>
                      <a:pt x="273537" y="209930"/>
                    </a:cubicBezTo>
                    <a:lnTo>
                      <a:pt x="270426" y="209930"/>
                    </a:lnTo>
                    <a:cubicBezTo>
                      <a:pt x="221230" y="207697"/>
                      <a:pt x="205968" y="180149"/>
                      <a:pt x="193669" y="156621"/>
                    </a:cubicBezTo>
                    <a:cubicBezTo>
                      <a:pt x="181370" y="133094"/>
                      <a:pt x="172628" y="117607"/>
                      <a:pt x="134398" y="127882"/>
                    </a:cubicBezTo>
                    <a:cubicBezTo>
                      <a:pt x="52307" y="149623"/>
                      <a:pt x="15855" y="268451"/>
                      <a:pt x="15114" y="269643"/>
                    </a:cubicBezTo>
                    <a:cubicBezTo>
                      <a:pt x="13973" y="272865"/>
                      <a:pt x="10802" y="274892"/>
                      <a:pt x="7409" y="2745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43A823EF-B292-4C95-8DB3-F44EF037052B}"/>
                  </a:ext>
                </a:extLst>
              </p:cNvPr>
              <p:cNvSpPr/>
              <p:nvPr/>
            </p:nvSpPr>
            <p:spPr>
              <a:xfrm>
                <a:off x="9904047" y="3880283"/>
                <a:ext cx="259608" cy="260887"/>
              </a:xfrm>
              <a:custGeom>
                <a:avLst/>
                <a:gdLst>
                  <a:gd name="connsiteX0" fmla="*/ 129804 w 259608"/>
                  <a:gd name="connsiteY0" fmla="*/ 260887 h 260887"/>
                  <a:gd name="connsiteX1" fmla="*/ 0 w 259608"/>
                  <a:gd name="connsiteY1" fmla="*/ 130444 h 260887"/>
                  <a:gd name="connsiteX2" fmla="*/ 129804 w 259608"/>
                  <a:gd name="connsiteY2" fmla="*/ 0 h 260887"/>
                  <a:gd name="connsiteX3" fmla="*/ 259608 w 259608"/>
                  <a:gd name="connsiteY3" fmla="*/ 130444 h 260887"/>
                  <a:gd name="connsiteX4" fmla="*/ 129804 w 259608"/>
                  <a:gd name="connsiteY4" fmla="*/ 260887 h 260887"/>
                  <a:gd name="connsiteX5" fmla="*/ 129804 w 259608"/>
                  <a:gd name="connsiteY5" fmla="*/ 14891 h 260887"/>
                  <a:gd name="connsiteX6" fmla="*/ 14818 w 259608"/>
                  <a:gd name="connsiteY6" fmla="*/ 130444 h 260887"/>
                  <a:gd name="connsiteX7" fmla="*/ 129804 w 259608"/>
                  <a:gd name="connsiteY7" fmla="*/ 245997 h 260887"/>
                  <a:gd name="connsiteX8" fmla="*/ 244791 w 259608"/>
                  <a:gd name="connsiteY8" fmla="*/ 130444 h 260887"/>
                  <a:gd name="connsiteX9" fmla="*/ 129804 w 259608"/>
                  <a:gd name="connsiteY9" fmla="*/ 14891 h 26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608" h="260887">
                    <a:moveTo>
                      <a:pt x="129804" y="260887"/>
                    </a:moveTo>
                    <a:cubicBezTo>
                      <a:pt x="58115" y="260887"/>
                      <a:pt x="0" y="202485"/>
                      <a:pt x="0" y="130444"/>
                    </a:cubicBezTo>
                    <a:cubicBezTo>
                      <a:pt x="0" y="58402"/>
                      <a:pt x="58115" y="0"/>
                      <a:pt x="129804" y="0"/>
                    </a:cubicBezTo>
                    <a:cubicBezTo>
                      <a:pt x="201493" y="0"/>
                      <a:pt x="259608" y="58402"/>
                      <a:pt x="259608" y="130444"/>
                    </a:cubicBezTo>
                    <a:cubicBezTo>
                      <a:pt x="259520" y="202456"/>
                      <a:pt x="201463" y="260798"/>
                      <a:pt x="129804" y="260887"/>
                    </a:cubicBezTo>
                    <a:close/>
                    <a:moveTo>
                      <a:pt x="129804" y="14891"/>
                    </a:moveTo>
                    <a:cubicBezTo>
                      <a:pt x="66295" y="14891"/>
                      <a:pt x="14818" y="66622"/>
                      <a:pt x="14818" y="130444"/>
                    </a:cubicBezTo>
                    <a:cubicBezTo>
                      <a:pt x="14818" y="194266"/>
                      <a:pt x="66295" y="245997"/>
                      <a:pt x="129804" y="245997"/>
                    </a:cubicBezTo>
                    <a:cubicBezTo>
                      <a:pt x="193313" y="245997"/>
                      <a:pt x="244791" y="194266"/>
                      <a:pt x="244791" y="130444"/>
                    </a:cubicBezTo>
                    <a:cubicBezTo>
                      <a:pt x="244702" y="66666"/>
                      <a:pt x="193269" y="14980"/>
                      <a:pt x="129804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EB16EA35-0DB1-4D63-84AE-1097D9D47AEB}"/>
                  </a:ext>
                </a:extLst>
              </p:cNvPr>
              <p:cNvSpPr/>
              <p:nvPr/>
            </p:nvSpPr>
            <p:spPr>
              <a:xfrm>
                <a:off x="10026442" y="3880283"/>
                <a:ext cx="115784" cy="207429"/>
              </a:xfrm>
              <a:custGeom>
                <a:avLst/>
                <a:gdLst>
                  <a:gd name="connsiteX0" fmla="*/ 108319 w 115784"/>
                  <a:gd name="connsiteY0" fmla="*/ 207429 h 207429"/>
                  <a:gd name="connsiteX1" fmla="*/ 104170 w 115784"/>
                  <a:gd name="connsiteY1" fmla="*/ 206089 h 207429"/>
                  <a:gd name="connsiteX2" fmla="*/ 3260 w 115784"/>
                  <a:gd name="connsiteY2" fmla="*/ 136549 h 207429"/>
                  <a:gd name="connsiteX3" fmla="*/ 1 w 115784"/>
                  <a:gd name="connsiteY3" fmla="*/ 130444 h 207429"/>
                  <a:gd name="connsiteX4" fmla="*/ 1 w 115784"/>
                  <a:gd name="connsiteY4" fmla="*/ 7445 h 207429"/>
                  <a:gd name="connsiteX5" fmla="*/ 7409 w 115784"/>
                  <a:gd name="connsiteY5" fmla="*/ 0 h 207429"/>
                  <a:gd name="connsiteX6" fmla="*/ 14818 w 115784"/>
                  <a:gd name="connsiteY6" fmla="*/ 7445 h 207429"/>
                  <a:gd name="connsiteX7" fmla="*/ 14818 w 115784"/>
                  <a:gd name="connsiteY7" fmla="*/ 126572 h 207429"/>
                  <a:gd name="connsiteX8" fmla="*/ 112616 w 115784"/>
                  <a:gd name="connsiteY8" fmla="*/ 193879 h 207429"/>
                  <a:gd name="connsiteX9" fmla="*/ 114453 w 115784"/>
                  <a:gd name="connsiteY9" fmla="*/ 204243 h 207429"/>
                  <a:gd name="connsiteX10" fmla="*/ 108319 w 115784"/>
                  <a:gd name="connsiteY10" fmla="*/ 207429 h 20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84" h="207429">
                    <a:moveTo>
                      <a:pt x="108319" y="207429"/>
                    </a:moveTo>
                    <a:cubicBezTo>
                      <a:pt x="106837" y="207414"/>
                      <a:pt x="105385" y="206953"/>
                      <a:pt x="104170" y="206089"/>
                    </a:cubicBezTo>
                    <a:lnTo>
                      <a:pt x="3260" y="136549"/>
                    </a:lnTo>
                    <a:cubicBezTo>
                      <a:pt x="1201" y="135209"/>
                      <a:pt x="-29" y="132901"/>
                      <a:pt x="1" y="130444"/>
                    </a:cubicBezTo>
                    <a:lnTo>
                      <a:pt x="1" y="7445"/>
                    </a:lnTo>
                    <a:cubicBezTo>
                      <a:pt x="74" y="3365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26572"/>
                    </a:lnTo>
                    <a:lnTo>
                      <a:pt x="112616" y="193879"/>
                    </a:lnTo>
                    <a:cubicBezTo>
                      <a:pt x="115965" y="196231"/>
                      <a:pt x="116795" y="200877"/>
                      <a:pt x="114453" y="204243"/>
                    </a:cubicBezTo>
                    <a:cubicBezTo>
                      <a:pt x="113060" y="206253"/>
                      <a:pt x="110764" y="207444"/>
                      <a:pt x="108319" y="20742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AB5A8989-768B-4F11-81CA-DE99542A9C4C}"/>
                  </a:ext>
                </a:extLst>
              </p:cNvPr>
              <p:cNvSpPr/>
              <p:nvPr/>
            </p:nvSpPr>
            <p:spPr>
              <a:xfrm>
                <a:off x="9911713" y="4003249"/>
                <a:ext cx="129727" cy="41279"/>
              </a:xfrm>
              <a:custGeom>
                <a:avLst/>
                <a:gdLst>
                  <a:gd name="connsiteX0" fmla="*/ 7449 w 129727"/>
                  <a:gd name="connsiteY0" fmla="*/ 41130 h 41279"/>
                  <a:gd name="connsiteX1" fmla="*/ 188 w 129727"/>
                  <a:gd name="connsiteY1" fmla="*/ 35323 h 41279"/>
                  <a:gd name="connsiteX2" fmla="*/ 5641 w 129727"/>
                  <a:gd name="connsiteY2" fmla="*/ 26582 h 41279"/>
                  <a:gd name="connsiteX3" fmla="*/ 5819 w 129727"/>
                  <a:gd name="connsiteY3" fmla="*/ 26537 h 41279"/>
                  <a:gd name="connsiteX4" fmla="*/ 120509 w 129727"/>
                  <a:gd name="connsiteY4" fmla="*/ 181 h 41279"/>
                  <a:gd name="connsiteX5" fmla="*/ 129548 w 129727"/>
                  <a:gd name="connsiteY5" fmla="*/ 5988 h 41279"/>
                  <a:gd name="connsiteX6" fmla="*/ 123768 w 129727"/>
                  <a:gd name="connsiteY6" fmla="*/ 15072 h 41279"/>
                  <a:gd name="connsiteX7" fmla="*/ 9079 w 129727"/>
                  <a:gd name="connsiteY7" fmla="*/ 41279 h 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727" h="41279">
                    <a:moveTo>
                      <a:pt x="7449" y="41130"/>
                    </a:moveTo>
                    <a:cubicBezTo>
                      <a:pt x="3966" y="41145"/>
                      <a:pt x="958" y="38733"/>
                      <a:pt x="188" y="35323"/>
                    </a:cubicBezTo>
                    <a:cubicBezTo>
                      <a:pt x="-716" y="31392"/>
                      <a:pt x="1729" y="27475"/>
                      <a:pt x="5641" y="26582"/>
                    </a:cubicBezTo>
                    <a:cubicBezTo>
                      <a:pt x="5700" y="26567"/>
                      <a:pt x="5759" y="26552"/>
                      <a:pt x="5819" y="26537"/>
                    </a:cubicBezTo>
                    <a:lnTo>
                      <a:pt x="120509" y="181"/>
                    </a:lnTo>
                    <a:cubicBezTo>
                      <a:pt x="124598" y="-728"/>
                      <a:pt x="128644" y="1878"/>
                      <a:pt x="129548" y="5988"/>
                    </a:cubicBezTo>
                    <a:cubicBezTo>
                      <a:pt x="130451" y="10098"/>
                      <a:pt x="127858" y="14163"/>
                      <a:pt x="123768" y="15072"/>
                    </a:cubicBezTo>
                    <a:lnTo>
                      <a:pt x="9079" y="41279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0C500AF-9C14-483B-BABB-086B73157BB0}"/>
                  </a:ext>
                </a:extLst>
              </p:cNvPr>
              <p:cNvSpPr/>
              <p:nvPr/>
            </p:nvSpPr>
            <p:spPr>
              <a:xfrm>
                <a:off x="8690023" y="4016385"/>
                <a:ext cx="189964" cy="14890"/>
              </a:xfrm>
              <a:custGeom>
                <a:avLst/>
                <a:gdLst>
                  <a:gd name="connsiteX0" fmla="*/ 182556 w 189964"/>
                  <a:gd name="connsiteY0" fmla="*/ 14891 h 14890"/>
                  <a:gd name="connsiteX1" fmla="*/ 7409 w 189964"/>
                  <a:gd name="connsiteY1" fmla="*/ 14891 h 14890"/>
                  <a:gd name="connsiteX2" fmla="*/ 0 w 189964"/>
                  <a:gd name="connsiteY2" fmla="*/ 7445 h 14890"/>
                  <a:gd name="connsiteX3" fmla="*/ 7409 w 189964"/>
                  <a:gd name="connsiteY3" fmla="*/ 0 h 14890"/>
                  <a:gd name="connsiteX4" fmla="*/ 182556 w 189964"/>
                  <a:gd name="connsiteY4" fmla="*/ 0 h 14890"/>
                  <a:gd name="connsiteX5" fmla="*/ 189964 w 189964"/>
                  <a:gd name="connsiteY5" fmla="*/ 7445 h 14890"/>
                  <a:gd name="connsiteX6" fmla="*/ 182556 w 18996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64" h="14890">
                    <a:moveTo>
                      <a:pt x="18255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82556" y="0"/>
                    </a:lnTo>
                    <a:cubicBezTo>
                      <a:pt x="186645" y="0"/>
                      <a:pt x="189964" y="3336"/>
                      <a:pt x="189964" y="7445"/>
                    </a:cubicBezTo>
                    <a:cubicBezTo>
                      <a:pt x="189964" y="11555"/>
                      <a:pt x="186645" y="14891"/>
                      <a:pt x="18255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771A4F5D-35B5-48A5-8D44-FCA5621BA45A}"/>
                  </a:ext>
                </a:extLst>
              </p:cNvPr>
              <p:cNvSpPr/>
              <p:nvPr/>
            </p:nvSpPr>
            <p:spPr>
              <a:xfrm>
                <a:off x="8690023" y="4092477"/>
                <a:ext cx="126099" cy="14890"/>
              </a:xfrm>
              <a:custGeom>
                <a:avLst/>
                <a:gdLst>
                  <a:gd name="connsiteX0" fmla="*/ 118691 w 126099"/>
                  <a:gd name="connsiteY0" fmla="*/ 14891 h 14890"/>
                  <a:gd name="connsiteX1" fmla="*/ 7409 w 126099"/>
                  <a:gd name="connsiteY1" fmla="*/ 14891 h 14890"/>
                  <a:gd name="connsiteX2" fmla="*/ 0 w 126099"/>
                  <a:gd name="connsiteY2" fmla="*/ 7445 h 14890"/>
                  <a:gd name="connsiteX3" fmla="*/ 7409 w 126099"/>
                  <a:gd name="connsiteY3" fmla="*/ 0 h 14890"/>
                  <a:gd name="connsiteX4" fmla="*/ 118691 w 126099"/>
                  <a:gd name="connsiteY4" fmla="*/ 0 h 14890"/>
                  <a:gd name="connsiteX5" fmla="*/ 126100 w 126099"/>
                  <a:gd name="connsiteY5" fmla="*/ 7445 h 14890"/>
                  <a:gd name="connsiteX6" fmla="*/ 118691 w 126099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99" h="14890">
                    <a:moveTo>
                      <a:pt x="118691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18691" y="0"/>
                    </a:lnTo>
                    <a:cubicBezTo>
                      <a:pt x="122780" y="0"/>
                      <a:pt x="126100" y="3336"/>
                      <a:pt x="126100" y="7445"/>
                    </a:cubicBezTo>
                    <a:cubicBezTo>
                      <a:pt x="126025" y="11526"/>
                      <a:pt x="122751" y="14816"/>
                      <a:pt x="118691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4D5BD62-98B5-4A9F-AFBD-D9EA7BAE084A}"/>
                  </a:ext>
                </a:extLst>
              </p:cNvPr>
              <p:cNvSpPr/>
              <p:nvPr/>
            </p:nvSpPr>
            <p:spPr>
              <a:xfrm>
                <a:off x="10433878" y="2506205"/>
                <a:ext cx="637106" cy="574987"/>
              </a:xfrm>
              <a:custGeom>
                <a:avLst/>
                <a:gdLst>
                  <a:gd name="connsiteX0" fmla="*/ 151345 w 637106"/>
                  <a:gd name="connsiteY0" fmla="*/ 535873 h 574987"/>
                  <a:gd name="connsiteX1" fmla="*/ 125117 w 637106"/>
                  <a:gd name="connsiteY1" fmla="*/ 476310 h 574987"/>
                  <a:gd name="connsiteX2" fmla="*/ 65846 w 637106"/>
                  <a:gd name="connsiteY2" fmla="*/ 448315 h 574987"/>
                  <a:gd name="connsiteX3" fmla="*/ 57696 w 637106"/>
                  <a:gd name="connsiteY3" fmla="*/ 378477 h 574987"/>
                  <a:gd name="connsiteX4" fmla="*/ 10249 w 637106"/>
                  <a:gd name="connsiteY4" fmla="*/ 241218 h 574987"/>
                  <a:gd name="connsiteX5" fmla="*/ 66735 w 637106"/>
                  <a:gd name="connsiteY5" fmla="*/ 189661 h 574987"/>
                  <a:gd name="connsiteX6" fmla="*/ 54288 w 637106"/>
                  <a:gd name="connsiteY6" fmla="*/ 173728 h 574987"/>
                  <a:gd name="connsiteX7" fmla="*/ 107928 w 637106"/>
                  <a:gd name="connsiteY7" fmla="*/ 56835 h 574987"/>
                  <a:gd name="connsiteX8" fmla="*/ 242178 w 637106"/>
                  <a:gd name="connsiteY8" fmla="*/ 52814 h 574987"/>
                  <a:gd name="connsiteX9" fmla="*/ 254329 w 637106"/>
                  <a:gd name="connsiteY9" fmla="*/ 20948 h 574987"/>
                  <a:gd name="connsiteX10" fmla="*/ 287224 w 637106"/>
                  <a:gd name="connsiteY10" fmla="*/ 7249 h 574987"/>
                  <a:gd name="connsiteX11" fmla="*/ 465927 w 637106"/>
                  <a:gd name="connsiteY11" fmla="*/ 20204 h 574987"/>
                  <a:gd name="connsiteX12" fmla="*/ 520605 w 637106"/>
                  <a:gd name="connsiteY12" fmla="*/ 79767 h 574987"/>
                  <a:gd name="connsiteX13" fmla="*/ 623189 w 637106"/>
                  <a:gd name="connsiteY13" fmla="*/ 152818 h 574987"/>
                  <a:gd name="connsiteX14" fmla="*/ 605363 w 637106"/>
                  <a:gd name="connsiteY14" fmla="*/ 223166 h 574987"/>
                  <a:gd name="connsiteX15" fmla="*/ 608490 w 637106"/>
                  <a:gd name="connsiteY15" fmla="*/ 369490 h 574987"/>
                  <a:gd name="connsiteX16" fmla="*/ 557946 w 637106"/>
                  <a:gd name="connsiteY16" fmla="*/ 398580 h 574987"/>
                  <a:gd name="connsiteX17" fmla="*/ 572764 w 637106"/>
                  <a:gd name="connsiteY17" fmla="*/ 404238 h 574987"/>
                  <a:gd name="connsiteX18" fmla="*/ 516604 w 637106"/>
                  <a:gd name="connsiteY18" fmla="*/ 526194 h 574987"/>
                  <a:gd name="connsiteX19" fmla="*/ 380576 w 637106"/>
                  <a:gd name="connsiteY19" fmla="*/ 521131 h 574987"/>
                  <a:gd name="connsiteX20" fmla="*/ 342050 w 637106"/>
                  <a:gd name="connsiteY20" fmla="*/ 571611 h 574987"/>
                  <a:gd name="connsiteX21" fmla="*/ 274036 w 637106"/>
                  <a:gd name="connsiteY21" fmla="*/ 569675 h 574987"/>
                  <a:gd name="connsiteX22" fmla="*/ 210468 w 637106"/>
                  <a:gd name="connsiteY22" fmla="*/ 548083 h 574987"/>
                  <a:gd name="connsiteX23" fmla="*/ 151345 w 637106"/>
                  <a:gd name="connsiteY23" fmla="*/ 535873 h 5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7106" h="574987">
                    <a:moveTo>
                      <a:pt x="151345" y="535873"/>
                    </a:moveTo>
                    <a:cubicBezTo>
                      <a:pt x="132704" y="522100"/>
                      <a:pt x="122731" y="499434"/>
                      <a:pt x="125117" y="476310"/>
                    </a:cubicBezTo>
                    <a:cubicBezTo>
                      <a:pt x="101334" y="481533"/>
                      <a:pt x="77018" y="470051"/>
                      <a:pt x="65846" y="448315"/>
                    </a:cubicBezTo>
                    <a:cubicBezTo>
                      <a:pt x="55532" y="426580"/>
                      <a:pt x="52658" y="402022"/>
                      <a:pt x="57696" y="378477"/>
                    </a:cubicBezTo>
                    <a:cubicBezTo>
                      <a:pt x="6871" y="353742"/>
                      <a:pt x="-14363" y="292289"/>
                      <a:pt x="10249" y="241218"/>
                    </a:cubicBezTo>
                    <a:cubicBezTo>
                      <a:pt x="21748" y="217351"/>
                      <a:pt x="41989" y="198877"/>
                      <a:pt x="66735" y="189661"/>
                    </a:cubicBezTo>
                    <a:cubicBezTo>
                      <a:pt x="60244" y="186714"/>
                      <a:pt x="55592" y="180765"/>
                      <a:pt x="54288" y="173728"/>
                    </a:cubicBezTo>
                    <a:cubicBezTo>
                      <a:pt x="40951" y="129056"/>
                      <a:pt x="67327" y="79022"/>
                      <a:pt x="107928" y="56835"/>
                    </a:cubicBezTo>
                    <a:cubicBezTo>
                      <a:pt x="150026" y="36168"/>
                      <a:pt x="198939" y="34704"/>
                      <a:pt x="242178" y="52814"/>
                    </a:cubicBezTo>
                    <a:cubicBezTo>
                      <a:pt x="239718" y="40722"/>
                      <a:pt x="244460" y="28289"/>
                      <a:pt x="254329" y="20948"/>
                    </a:cubicBezTo>
                    <a:cubicBezTo>
                      <a:pt x="264108" y="13924"/>
                      <a:pt x="275370" y="9239"/>
                      <a:pt x="287224" y="7249"/>
                    </a:cubicBezTo>
                    <a:cubicBezTo>
                      <a:pt x="346792" y="-5718"/>
                      <a:pt x="408819" y="-1221"/>
                      <a:pt x="465927" y="20204"/>
                    </a:cubicBezTo>
                    <a:cubicBezTo>
                      <a:pt x="493044" y="30478"/>
                      <a:pt x="522828" y="51176"/>
                      <a:pt x="520605" y="79767"/>
                    </a:cubicBezTo>
                    <a:cubicBezTo>
                      <a:pt x="569015" y="71471"/>
                      <a:pt x="614935" y="104177"/>
                      <a:pt x="623189" y="152818"/>
                    </a:cubicBezTo>
                    <a:cubicBezTo>
                      <a:pt x="627427" y="177747"/>
                      <a:pt x="620951" y="203309"/>
                      <a:pt x="605363" y="223166"/>
                    </a:cubicBezTo>
                    <a:cubicBezTo>
                      <a:pt x="646438" y="262707"/>
                      <a:pt x="647831" y="328217"/>
                      <a:pt x="608490" y="369490"/>
                    </a:cubicBezTo>
                    <a:cubicBezTo>
                      <a:pt x="594768" y="383872"/>
                      <a:pt x="577224" y="393972"/>
                      <a:pt x="557946" y="398580"/>
                    </a:cubicBezTo>
                    <a:cubicBezTo>
                      <a:pt x="559872" y="391879"/>
                      <a:pt x="570097" y="397835"/>
                      <a:pt x="572764" y="404238"/>
                    </a:cubicBezTo>
                    <a:cubicBezTo>
                      <a:pt x="590397" y="448910"/>
                      <a:pt x="557946" y="501177"/>
                      <a:pt x="516604" y="526194"/>
                    </a:cubicBezTo>
                    <a:cubicBezTo>
                      <a:pt x="475263" y="551211"/>
                      <a:pt x="415102" y="555976"/>
                      <a:pt x="380576" y="521131"/>
                    </a:cubicBezTo>
                    <a:cubicBezTo>
                      <a:pt x="380947" y="544904"/>
                      <a:pt x="364988" y="565808"/>
                      <a:pt x="342050" y="571611"/>
                    </a:cubicBezTo>
                    <a:cubicBezTo>
                      <a:pt x="319571" y="576695"/>
                      <a:pt x="296189" y="576029"/>
                      <a:pt x="274036" y="569675"/>
                    </a:cubicBezTo>
                    <a:cubicBezTo>
                      <a:pt x="251809" y="565059"/>
                      <a:pt x="231954" y="552997"/>
                      <a:pt x="210468" y="548083"/>
                    </a:cubicBezTo>
                    <a:cubicBezTo>
                      <a:pt x="188982" y="543169"/>
                      <a:pt x="170756" y="549870"/>
                      <a:pt x="151345" y="535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809ABFA5-4547-48CF-9DB8-90BE32923399}"/>
                  </a:ext>
                </a:extLst>
              </p:cNvPr>
              <p:cNvSpPr/>
              <p:nvPr/>
            </p:nvSpPr>
            <p:spPr>
              <a:xfrm>
                <a:off x="10426291" y="2498549"/>
                <a:ext cx="651753" cy="589763"/>
              </a:xfrm>
              <a:custGeom>
                <a:avLst/>
                <a:gdLst>
                  <a:gd name="connsiteX0" fmla="*/ 323261 w 651753"/>
                  <a:gd name="connsiteY0" fmla="*/ 589691 h 589763"/>
                  <a:gd name="connsiteX1" fmla="*/ 279549 w 651753"/>
                  <a:gd name="connsiteY1" fmla="*/ 584033 h 589763"/>
                  <a:gd name="connsiteX2" fmla="*/ 245171 w 651753"/>
                  <a:gd name="connsiteY2" fmla="*/ 572567 h 589763"/>
                  <a:gd name="connsiteX3" fmla="*/ 215536 w 651753"/>
                  <a:gd name="connsiteY3" fmla="*/ 562441 h 589763"/>
                  <a:gd name="connsiteX4" fmla="*/ 195532 w 651753"/>
                  <a:gd name="connsiteY4" fmla="*/ 560356 h 589763"/>
                  <a:gd name="connsiteX5" fmla="*/ 154783 w 651753"/>
                  <a:gd name="connsiteY5" fmla="*/ 549486 h 589763"/>
                  <a:gd name="connsiteX6" fmla="*/ 154783 w 651753"/>
                  <a:gd name="connsiteY6" fmla="*/ 549486 h 589763"/>
                  <a:gd name="connsiteX7" fmla="*/ 125147 w 651753"/>
                  <a:gd name="connsiteY7" fmla="*/ 492603 h 589763"/>
                  <a:gd name="connsiteX8" fmla="*/ 66913 w 651753"/>
                  <a:gd name="connsiteY8" fmla="*/ 459099 h 589763"/>
                  <a:gd name="connsiteX9" fmla="*/ 56985 w 651753"/>
                  <a:gd name="connsiteY9" fmla="*/ 389856 h 589763"/>
                  <a:gd name="connsiteX10" fmla="*/ 13509 w 651753"/>
                  <a:gd name="connsiteY10" fmla="*/ 240269 h 589763"/>
                  <a:gd name="connsiteX11" fmla="*/ 60096 w 651753"/>
                  <a:gd name="connsiteY11" fmla="*/ 194935 h 589763"/>
                  <a:gd name="connsiteX12" fmla="*/ 54614 w 651753"/>
                  <a:gd name="connsiteY12" fmla="*/ 183023 h 589763"/>
                  <a:gd name="connsiteX13" fmla="*/ 111811 w 651753"/>
                  <a:gd name="connsiteY13" fmla="*/ 57493 h 589763"/>
                  <a:gd name="connsiteX14" fmla="*/ 241467 w 651753"/>
                  <a:gd name="connsiteY14" fmla="*/ 49303 h 589763"/>
                  <a:gd name="connsiteX15" fmla="*/ 257026 w 651753"/>
                  <a:gd name="connsiteY15" fmla="*/ 22351 h 589763"/>
                  <a:gd name="connsiteX16" fmla="*/ 293033 w 651753"/>
                  <a:gd name="connsiteY16" fmla="*/ 7460 h 589763"/>
                  <a:gd name="connsiteX17" fmla="*/ 475885 w 651753"/>
                  <a:gd name="connsiteY17" fmla="*/ 20564 h 589763"/>
                  <a:gd name="connsiteX18" fmla="*/ 535157 w 651753"/>
                  <a:gd name="connsiteY18" fmla="*/ 79382 h 589763"/>
                  <a:gd name="connsiteX19" fmla="*/ 638363 w 651753"/>
                  <a:gd name="connsiteY19" fmla="*/ 169354 h 589763"/>
                  <a:gd name="connsiteX20" fmla="*/ 622285 w 651753"/>
                  <a:gd name="connsiteY20" fmla="*/ 230226 h 589763"/>
                  <a:gd name="connsiteX21" fmla="*/ 616536 w 651753"/>
                  <a:gd name="connsiteY21" fmla="*/ 386798 h 589763"/>
                  <a:gd name="connsiteX22" fmla="*/ 585685 w 651753"/>
                  <a:gd name="connsiteY22" fmla="*/ 407129 h 589763"/>
                  <a:gd name="connsiteX23" fmla="*/ 586722 w 651753"/>
                  <a:gd name="connsiteY23" fmla="*/ 409363 h 589763"/>
                  <a:gd name="connsiteX24" fmla="*/ 527451 w 651753"/>
                  <a:gd name="connsiteY24" fmla="*/ 540254 h 589763"/>
                  <a:gd name="connsiteX25" fmla="*/ 394090 w 651753"/>
                  <a:gd name="connsiteY25" fmla="*/ 543976 h 589763"/>
                  <a:gd name="connsiteX26" fmla="*/ 351267 w 651753"/>
                  <a:gd name="connsiteY26" fmla="*/ 586564 h 589763"/>
                  <a:gd name="connsiteX27" fmla="*/ 323261 w 651753"/>
                  <a:gd name="connsiteY27" fmla="*/ 589691 h 589763"/>
                  <a:gd name="connsiteX28" fmla="*/ 132704 w 651753"/>
                  <a:gd name="connsiteY28" fmla="*/ 475478 h 589763"/>
                  <a:gd name="connsiteX29" fmla="*/ 137298 w 651753"/>
                  <a:gd name="connsiteY29" fmla="*/ 477116 h 589763"/>
                  <a:gd name="connsiteX30" fmla="*/ 139965 w 651753"/>
                  <a:gd name="connsiteY30" fmla="*/ 483668 h 589763"/>
                  <a:gd name="connsiteX31" fmla="*/ 163229 w 651753"/>
                  <a:gd name="connsiteY31" fmla="*/ 536829 h 589763"/>
                  <a:gd name="connsiteX32" fmla="*/ 163229 w 651753"/>
                  <a:gd name="connsiteY32" fmla="*/ 536829 h 589763"/>
                  <a:gd name="connsiteX33" fmla="*/ 196421 w 651753"/>
                  <a:gd name="connsiteY33" fmla="*/ 545465 h 589763"/>
                  <a:gd name="connsiteX34" fmla="*/ 219240 w 651753"/>
                  <a:gd name="connsiteY34" fmla="*/ 547997 h 589763"/>
                  <a:gd name="connsiteX35" fmla="*/ 250654 w 651753"/>
                  <a:gd name="connsiteY35" fmla="*/ 558718 h 589763"/>
                  <a:gd name="connsiteX36" fmla="*/ 282512 w 651753"/>
                  <a:gd name="connsiteY36" fmla="*/ 569440 h 589763"/>
                  <a:gd name="connsiteX37" fmla="*/ 346822 w 651753"/>
                  <a:gd name="connsiteY37" fmla="*/ 571524 h 589763"/>
                  <a:gd name="connsiteX38" fmla="*/ 380162 w 651753"/>
                  <a:gd name="connsiteY38" fmla="*/ 530128 h 589763"/>
                  <a:gd name="connsiteX39" fmla="*/ 384311 w 651753"/>
                  <a:gd name="connsiteY39" fmla="*/ 522533 h 589763"/>
                  <a:gd name="connsiteX40" fmla="*/ 392757 w 651753"/>
                  <a:gd name="connsiteY40" fmla="*/ 524022 h 589763"/>
                  <a:gd name="connsiteX41" fmla="*/ 519894 w 651753"/>
                  <a:gd name="connsiteY41" fmla="*/ 527894 h 589763"/>
                  <a:gd name="connsiteX42" fmla="*/ 572793 w 651753"/>
                  <a:gd name="connsiteY42" fmla="*/ 415022 h 589763"/>
                  <a:gd name="connsiteX43" fmla="*/ 571164 w 651753"/>
                  <a:gd name="connsiteY43" fmla="*/ 412788 h 589763"/>
                  <a:gd name="connsiteX44" fmla="*/ 566866 w 651753"/>
                  <a:gd name="connsiteY44" fmla="*/ 413979 h 589763"/>
                  <a:gd name="connsiteX45" fmla="*/ 559754 w 651753"/>
                  <a:gd name="connsiteY45" fmla="*/ 411895 h 589763"/>
                  <a:gd name="connsiteX46" fmla="*/ 557976 w 651753"/>
                  <a:gd name="connsiteY46" fmla="*/ 404598 h 589763"/>
                  <a:gd name="connsiteX47" fmla="*/ 568348 w 651753"/>
                  <a:gd name="connsiteY47" fmla="*/ 396259 h 589763"/>
                  <a:gd name="connsiteX48" fmla="*/ 572349 w 651753"/>
                  <a:gd name="connsiteY48" fmla="*/ 396259 h 589763"/>
                  <a:gd name="connsiteX49" fmla="*/ 633547 w 651753"/>
                  <a:gd name="connsiteY49" fmla="*/ 330591 h 589763"/>
                  <a:gd name="connsiteX50" fmla="*/ 607319 w 651753"/>
                  <a:gd name="connsiteY50" fmla="*/ 236034 h 589763"/>
                  <a:gd name="connsiteX51" fmla="*/ 606578 w 651753"/>
                  <a:gd name="connsiteY51" fmla="*/ 226057 h 589763"/>
                  <a:gd name="connsiteX52" fmla="*/ 591686 w 651753"/>
                  <a:gd name="connsiteY52" fmla="*/ 110778 h 589763"/>
                  <a:gd name="connsiteX53" fmla="*/ 528933 w 651753"/>
                  <a:gd name="connsiteY53" fmla="*/ 94720 h 589763"/>
                  <a:gd name="connsiteX54" fmla="*/ 520398 w 651753"/>
                  <a:gd name="connsiteY54" fmla="*/ 88250 h 589763"/>
                  <a:gd name="connsiteX55" fmla="*/ 520339 w 651753"/>
                  <a:gd name="connsiteY55" fmla="*/ 86828 h 589763"/>
                  <a:gd name="connsiteX56" fmla="*/ 470402 w 651753"/>
                  <a:gd name="connsiteY56" fmla="*/ 34263 h 589763"/>
                  <a:gd name="connsiteX57" fmla="*/ 295997 w 651753"/>
                  <a:gd name="connsiteY57" fmla="*/ 21606 h 589763"/>
                  <a:gd name="connsiteX58" fmla="*/ 266361 w 651753"/>
                  <a:gd name="connsiteY58" fmla="*/ 33816 h 589763"/>
                  <a:gd name="connsiteX59" fmla="*/ 256729 w 651753"/>
                  <a:gd name="connsiteY59" fmla="*/ 57791 h 589763"/>
                  <a:gd name="connsiteX60" fmla="*/ 254655 w 651753"/>
                  <a:gd name="connsiteY60" fmla="*/ 65236 h 589763"/>
                  <a:gd name="connsiteX61" fmla="*/ 247098 w 651753"/>
                  <a:gd name="connsiteY61" fmla="*/ 66874 h 589763"/>
                  <a:gd name="connsiteX62" fmla="*/ 118923 w 651753"/>
                  <a:gd name="connsiteY62" fmla="*/ 70299 h 589763"/>
                  <a:gd name="connsiteX63" fmla="*/ 68839 w 651753"/>
                  <a:gd name="connsiteY63" fmla="*/ 178555 h 589763"/>
                  <a:gd name="connsiteX64" fmla="*/ 76248 w 651753"/>
                  <a:gd name="connsiteY64" fmla="*/ 189574 h 589763"/>
                  <a:gd name="connsiteX65" fmla="*/ 81582 w 651753"/>
                  <a:gd name="connsiteY65" fmla="*/ 196424 h 589763"/>
                  <a:gd name="connsiteX66" fmla="*/ 76693 w 651753"/>
                  <a:gd name="connsiteY66" fmla="*/ 203721 h 589763"/>
                  <a:gd name="connsiteX67" fmla="*/ 20815 w 651753"/>
                  <a:gd name="connsiteY67" fmla="*/ 326243 h 589763"/>
                  <a:gd name="connsiteX68" fmla="*/ 68395 w 651753"/>
                  <a:gd name="connsiteY68" fmla="*/ 378837 h 589763"/>
                  <a:gd name="connsiteX69" fmla="*/ 72395 w 651753"/>
                  <a:gd name="connsiteY69" fmla="*/ 386729 h 589763"/>
                  <a:gd name="connsiteX70" fmla="*/ 79804 w 651753"/>
                  <a:gd name="connsiteY70" fmla="*/ 451802 h 589763"/>
                  <a:gd name="connsiteX71" fmla="*/ 130629 w 651753"/>
                  <a:gd name="connsiteY71" fmla="*/ 476223 h 589763"/>
                  <a:gd name="connsiteX72" fmla="*/ 132704 w 651753"/>
                  <a:gd name="connsiteY72" fmla="*/ 476074 h 58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51753" h="589763">
                    <a:moveTo>
                      <a:pt x="323261" y="589691"/>
                    </a:moveTo>
                    <a:cubicBezTo>
                      <a:pt x="308533" y="589304"/>
                      <a:pt x="293892" y="587407"/>
                      <a:pt x="279549" y="584033"/>
                    </a:cubicBezTo>
                    <a:cubicBezTo>
                      <a:pt x="267783" y="581200"/>
                      <a:pt x="256285" y="577364"/>
                      <a:pt x="245171" y="572567"/>
                    </a:cubicBezTo>
                    <a:cubicBezTo>
                      <a:pt x="235569" y="568428"/>
                      <a:pt x="225656" y="565042"/>
                      <a:pt x="215536" y="562441"/>
                    </a:cubicBezTo>
                    <a:cubicBezTo>
                      <a:pt x="208942" y="561150"/>
                      <a:pt x="202244" y="560453"/>
                      <a:pt x="195532" y="560356"/>
                    </a:cubicBezTo>
                    <a:cubicBezTo>
                      <a:pt x="181143" y="561141"/>
                      <a:pt x="166889" y="557336"/>
                      <a:pt x="154783" y="549486"/>
                    </a:cubicBezTo>
                    <a:lnTo>
                      <a:pt x="154783" y="549486"/>
                    </a:lnTo>
                    <a:cubicBezTo>
                      <a:pt x="136705" y="536132"/>
                      <a:pt x="125769" y="515142"/>
                      <a:pt x="125147" y="492603"/>
                    </a:cubicBezTo>
                    <a:cubicBezTo>
                      <a:pt x="100905" y="493733"/>
                      <a:pt x="78219" y="480674"/>
                      <a:pt x="66913" y="459099"/>
                    </a:cubicBezTo>
                    <a:cubicBezTo>
                      <a:pt x="56199" y="437717"/>
                      <a:pt x="52717" y="413407"/>
                      <a:pt x="56985" y="389856"/>
                    </a:cubicBezTo>
                    <a:cubicBezTo>
                      <a:pt x="3878" y="360612"/>
                      <a:pt x="-15593" y="293641"/>
                      <a:pt x="13509" y="240269"/>
                    </a:cubicBezTo>
                    <a:cubicBezTo>
                      <a:pt x="24134" y="220784"/>
                      <a:pt x="40374" y="204982"/>
                      <a:pt x="60096" y="194935"/>
                    </a:cubicBezTo>
                    <a:cubicBezTo>
                      <a:pt x="57667" y="191277"/>
                      <a:pt x="55815" y="187258"/>
                      <a:pt x="54614" y="183023"/>
                    </a:cubicBezTo>
                    <a:cubicBezTo>
                      <a:pt x="40982" y="138350"/>
                      <a:pt x="66024" y="82658"/>
                      <a:pt x="111811" y="57493"/>
                    </a:cubicBezTo>
                    <a:cubicBezTo>
                      <a:pt x="152130" y="37171"/>
                      <a:pt x="198940" y="34214"/>
                      <a:pt x="241467" y="49303"/>
                    </a:cubicBezTo>
                    <a:cubicBezTo>
                      <a:pt x="243260" y="38733"/>
                      <a:pt x="248787" y="29168"/>
                      <a:pt x="257026" y="22351"/>
                    </a:cubicBezTo>
                    <a:cubicBezTo>
                      <a:pt x="267679" y="14577"/>
                      <a:pt x="280023" y="9471"/>
                      <a:pt x="293033" y="7460"/>
                    </a:cubicBezTo>
                    <a:cubicBezTo>
                      <a:pt x="353979" y="-5838"/>
                      <a:pt x="417429" y="-1290"/>
                      <a:pt x="475885" y="20564"/>
                    </a:cubicBezTo>
                    <a:cubicBezTo>
                      <a:pt x="511003" y="33816"/>
                      <a:pt x="532489" y="55408"/>
                      <a:pt x="535157" y="79382"/>
                    </a:cubicBezTo>
                    <a:cubicBezTo>
                      <a:pt x="588382" y="75587"/>
                      <a:pt x="634584" y="115869"/>
                      <a:pt x="638363" y="169354"/>
                    </a:cubicBezTo>
                    <a:cubicBezTo>
                      <a:pt x="639889" y="190877"/>
                      <a:pt x="634228" y="212295"/>
                      <a:pt x="622285" y="230226"/>
                    </a:cubicBezTo>
                    <a:cubicBezTo>
                      <a:pt x="663716" y="275057"/>
                      <a:pt x="661152" y="345157"/>
                      <a:pt x="616536" y="386798"/>
                    </a:cubicBezTo>
                    <a:cubicBezTo>
                      <a:pt x="607467" y="395269"/>
                      <a:pt x="597036" y="402143"/>
                      <a:pt x="585685" y="407129"/>
                    </a:cubicBezTo>
                    <a:cubicBezTo>
                      <a:pt x="586085" y="407844"/>
                      <a:pt x="586441" y="408592"/>
                      <a:pt x="586722" y="409363"/>
                    </a:cubicBezTo>
                    <a:cubicBezTo>
                      <a:pt x="606282" y="459545"/>
                      <a:pt x="570867" y="514343"/>
                      <a:pt x="527451" y="540254"/>
                    </a:cubicBezTo>
                    <a:cubicBezTo>
                      <a:pt x="488332" y="563781"/>
                      <a:pt x="432469" y="571226"/>
                      <a:pt x="394090" y="543976"/>
                    </a:cubicBezTo>
                    <a:cubicBezTo>
                      <a:pt x="387941" y="564558"/>
                      <a:pt x="371804" y="580596"/>
                      <a:pt x="351267" y="586564"/>
                    </a:cubicBezTo>
                    <a:cubicBezTo>
                      <a:pt x="342139" y="589009"/>
                      <a:pt x="332700" y="590063"/>
                      <a:pt x="323261" y="589691"/>
                    </a:cubicBezTo>
                    <a:close/>
                    <a:moveTo>
                      <a:pt x="132704" y="475478"/>
                    </a:moveTo>
                    <a:cubicBezTo>
                      <a:pt x="134393" y="475422"/>
                      <a:pt x="136023" y="476007"/>
                      <a:pt x="137298" y="477116"/>
                    </a:cubicBezTo>
                    <a:cubicBezTo>
                      <a:pt x="139224" y="478708"/>
                      <a:pt x="140232" y="481173"/>
                      <a:pt x="139965" y="483668"/>
                    </a:cubicBezTo>
                    <a:cubicBezTo>
                      <a:pt x="137831" y="504273"/>
                      <a:pt x="146677" y="524478"/>
                      <a:pt x="163229" y="536829"/>
                    </a:cubicBezTo>
                    <a:lnTo>
                      <a:pt x="163229" y="536829"/>
                    </a:lnTo>
                    <a:cubicBezTo>
                      <a:pt x="173082" y="543199"/>
                      <a:pt x="184729" y="546226"/>
                      <a:pt x="196421" y="545465"/>
                    </a:cubicBezTo>
                    <a:cubicBezTo>
                      <a:pt x="204096" y="545546"/>
                      <a:pt x="211742" y="546394"/>
                      <a:pt x="219240" y="547997"/>
                    </a:cubicBezTo>
                    <a:cubicBezTo>
                      <a:pt x="229983" y="550717"/>
                      <a:pt x="240489" y="554303"/>
                      <a:pt x="250654" y="558718"/>
                    </a:cubicBezTo>
                    <a:cubicBezTo>
                      <a:pt x="260938" y="563223"/>
                      <a:pt x="271606" y="566810"/>
                      <a:pt x="282512" y="569440"/>
                    </a:cubicBezTo>
                    <a:cubicBezTo>
                      <a:pt x="303450" y="575460"/>
                      <a:pt x="325543" y="576176"/>
                      <a:pt x="346822" y="571524"/>
                    </a:cubicBezTo>
                    <a:cubicBezTo>
                      <a:pt x="365967" y="566886"/>
                      <a:pt x="379643" y="549915"/>
                      <a:pt x="380162" y="530128"/>
                    </a:cubicBezTo>
                    <a:cubicBezTo>
                      <a:pt x="379836" y="526974"/>
                      <a:pt x="381481" y="523947"/>
                      <a:pt x="384311" y="522533"/>
                    </a:cubicBezTo>
                    <a:cubicBezTo>
                      <a:pt x="387156" y="521175"/>
                      <a:pt x="390549" y="521773"/>
                      <a:pt x="392757" y="524022"/>
                    </a:cubicBezTo>
                    <a:cubicBezTo>
                      <a:pt x="425504" y="556931"/>
                      <a:pt x="481664" y="550826"/>
                      <a:pt x="519894" y="527894"/>
                    </a:cubicBezTo>
                    <a:cubicBezTo>
                      <a:pt x="558124" y="504962"/>
                      <a:pt x="588797" y="456120"/>
                      <a:pt x="572793" y="415022"/>
                    </a:cubicBezTo>
                    <a:cubicBezTo>
                      <a:pt x="572394" y="414177"/>
                      <a:pt x="571845" y="413418"/>
                      <a:pt x="571164" y="412788"/>
                    </a:cubicBezTo>
                    <a:lnTo>
                      <a:pt x="566866" y="413979"/>
                    </a:lnTo>
                    <a:cubicBezTo>
                      <a:pt x="564288" y="414611"/>
                      <a:pt x="561577" y="413817"/>
                      <a:pt x="559754" y="411895"/>
                    </a:cubicBezTo>
                    <a:cubicBezTo>
                      <a:pt x="557946" y="409933"/>
                      <a:pt x="557279" y="407176"/>
                      <a:pt x="557976" y="404598"/>
                    </a:cubicBezTo>
                    <a:cubicBezTo>
                      <a:pt x="559265" y="399846"/>
                      <a:pt x="563458" y="396475"/>
                      <a:pt x="568348" y="396259"/>
                    </a:cubicBezTo>
                    <a:cubicBezTo>
                      <a:pt x="569667" y="396042"/>
                      <a:pt x="571030" y="396042"/>
                      <a:pt x="572349" y="396259"/>
                    </a:cubicBezTo>
                    <a:cubicBezTo>
                      <a:pt x="602000" y="385422"/>
                      <a:pt x="624730" y="361031"/>
                      <a:pt x="633547" y="330591"/>
                    </a:cubicBezTo>
                    <a:cubicBezTo>
                      <a:pt x="642186" y="296628"/>
                      <a:pt x="632198" y="260611"/>
                      <a:pt x="607319" y="236034"/>
                    </a:cubicBezTo>
                    <a:cubicBezTo>
                      <a:pt x="604682" y="233337"/>
                      <a:pt x="604370" y="229119"/>
                      <a:pt x="606578" y="226057"/>
                    </a:cubicBezTo>
                    <a:cubicBezTo>
                      <a:pt x="634140" y="190093"/>
                      <a:pt x="627486" y="138481"/>
                      <a:pt x="591686" y="110778"/>
                    </a:cubicBezTo>
                    <a:cubicBezTo>
                      <a:pt x="573861" y="96977"/>
                      <a:pt x="551160" y="91168"/>
                      <a:pt x="528933" y="94720"/>
                    </a:cubicBezTo>
                    <a:cubicBezTo>
                      <a:pt x="524799" y="95301"/>
                      <a:pt x="520976" y="92404"/>
                      <a:pt x="520398" y="88250"/>
                    </a:cubicBezTo>
                    <a:cubicBezTo>
                      <a:pt x="520339" y="87779"/>
                      <a:pt x="520309" y="87303"/>
                      <a:pt x="520339" y="86828"/>
                    </a:cubicBezTo>
                    <a:cubicBezTo>
                      <a:pt x="522117" y="62705"/>
                      <a:pt x="495741" y="43793"/>
                      <a:pt x="470402" y="34263"/>
                    </a:cubicBezTo>
                    <a:cubicBezTo>
                      <a:pt x="414673" y="13379"/>
                      <a:pt x="354142" y="8986"/>
                      <a:pt x="295997" y="21606"/>
                    </a:cubicBezTo>
                    <a:cubicBezTo>
                      <a:pt x="285328" y="23369"/>
                      <a:pt x="275192" y="27544"/>
                      <a:pt x="266361" y="33816"/>
                    </a:cubicBezTo>
                    <a:cubicBezTo>
                      <a:pt x="258937" y="39371"/>
                      <a:pt x="255233" y="48618"/>
                      <a:pt x="256729" y="57791"/>
                    </a:cubicBezTo>
                    <a:cubicBezTo>
                      <a:pt x="257515" y="60467"/>
                      <a:pt x="256699" y="63357"/>
                      <a:pt x="254655" y="65236"/>
                    </a:cubicBezTo>
                    <a:cubicBezTo>
                      <a:pt x="252625" y="67133"/>
                      <a:pt x="249721" y="67762"/>
                      <a:pt x="247098" y="66874"/>
                    </a:cubicBezTo>
                    <a:cubicBezTo>
                      <a:pt x="205874" y="49449"/>
                      <a:pt x="159169" y="50697"/>
                      <a:pt x="118923" y="70299"/>
                    </a:cubicBezTo>
                    <a:cubicBezTo>
                      <a:pt x="79064" y="92189"/>
                      <a:pt x="57133" y="139839"/>
                      <a:pt x="68839" y="178555"/>
                    </a:cubicBezTo>
                    <a:cubicBezTo>
                      <a:pt x="69876" y="182129"/>
                      <a:pt x="72395" y="188383"/>
                      <a:pt x="76248" y="189574"/>
                    </a:cubicBezTo>
                    <a:cubicBezTo>
                      <a:pt x="79301" y="190468"/>
                      <a:pt x="81449" y="193226"/>
                      <a:pt x="81582" y="196424"/>
                    </a:cubicBezTo>
                    <a:cubicBezTo>
                      <a:pt x="81612" y="199641"/>
                      <a:pt x="79671" y="202546"/>
                      <a:pt x="76693" y="203721"/>
                    </a:cubicBezTo>
                    <a:cubicBezTo>
                      <a:pt x="27601" y="222048"/>
                      <a:pt x="2574" y="276903"/>
                      <a:pt x="20815" y="326243"/>
                    </a:cubicBezTo>
                    <a:cubicBezTo>
                      <a:pt x="29335" y="349285"/>
                      <a:pt x="46375" y="368127"/>
                      <a:pt x="68395" y="378837"/>
                    </a:cubicBezTo>
                    <a:cubicBezTo>
                      <a:pt x="71388" y="380220"/>
                      <a:pt x="73048" y="383484"/>
                      <a:pt x="72395" y="386729"/>
                    </a:cubicBezTo>
                    <a:cubicBezTo>
                      <a:pt x="67535" y="408641"/>
                      <a:pt x="70143" y="431561"/>
                      <a:pt x="79804" y="451802"/>
                    </a:cubicBezTo>
                    <a:cubicBezTo>
                      <a:pt x="89317" y="470535"/>
                      <a:pt x="110151" y="480540"/>
                      <a:pt x="130629" y="476223"/>
                    </a:cubicBezTo>
                    <a:cubicBezTo>
                      <a:pt x="131311" y="476053"/>
                      <a:pt x="132008" y="476004"/>
                      <a:pt x="132704" y="4760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E263650-1B52-4035-800D-3FCBCFC86C08}"/>
                  </a:ext>
                </a:extLst>
              </p:cNvPr>
              <p:cNvSpPr/>
              <p:nvPr/>
            </p:nvSpPr>
            <p:spPr>
              <a:xfrm>
                <a:off x="10203327" y="3217194"/>
                <a:ext cx="291951" cy="763240"/>
              </a:xfrm>
              <a:custGeom>
                <a:avLst/>
                <a:gdLst>
                  <a:gd name="connsiteX0" fmla="*/ 291952 w 291951"/>
                  <a:gd name="connsiteY0" fmla="*/ 0 h 763240"/>
                  <a:gd name="connsiteX1" fmla="*/ 4931 w 291951"/>
                  <a:gd name="connsiteY1" fmla="*/ 536070 h 763240"/>
                  <a:gd name="connsiteX2" fmla="*/ 179336 w 291951"/>
                  <a:gd name="connsiteY2" fmla="*/ 756305 h 763240"/>
                  <a:gd name="connsiteX3" fmla="*/ 291952 w 291951"/>
                  <a:gd name="connsiteY3" fmla="*/ 0 h 7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951" h="763240">
                    <a:moveTo>
                      <a:pt x="291952" y="0"/>
                    </a:moveTo>
                    <a:cubicBezTo>
                      <a:pt x="291952" y="0"/>
                      <a:pt x="38864" y="456255"/>
                      <a:pt x="4931" y="536070"/>
                    </a:cubicBezTo>
                    <a:cubicBezTo>
                      <a:pt x="-29002" y="615885"/>
                      <a:pt x="121251" y="801275"/>
                      <a:pt x="179336" y="756305"/>
                    </a:cubicBezTo>
                    <a:cubicBezTo>
                      <a:pt x="237422" y="711335"/>
                      <a:pt x="291952" y="0"/>
                      <a:pt x="291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8591F5F6-A3A6-454D-B22C-435BABEED9CA}"/>
                  </a:ext>
                </a:extLst>
              </p:cNvPr>
              <p:cNvSpPr/>
              <p:nvPr/>
            </p:nvSpPr>
            <p:spPr>
              <a:xfrm>
                <a:off x="10940258" y="5524975"/>
                <a:ext cx="221939" cy="328342"/>
              </a:xfrm>
              <a:custGeom>
                <a:avLst/>
                <a:gdLst>
                  <a:gd name="connsiteX0" fmla="*/ 40008 w 221939"/>
                  <a:gd name="connsiteY0" fmla="*/ 71773 h 328342"/>
                  <a:gd name="connsiteX1" fmla="*/ 34970 w 221939"/>
                  <a:gd name="connsiteY1" fmla="*/ 164543 h 328342"/>
                  <a:gd name="connsiteX2" fmla="*/ 0 w 221939"/>
                  <a:gd name="connsiteY2" fmla="*/ 283670 h 328342"/>
                  <a:gd name="connsiteX3" fmla="*/ 94834 w 221939"/>
                  <a:gd name="connsiteY3" fmla="*/ 328343 h 328342"/>
                  <a:gd name="connsiteX4" fmla="*/ 221378 w 221939"/>
                  <a:gd name="connsiteY4" fmla="*/ 259547 h 328342"/>
                  <a:gd name="connsiteX5" fmla="*/ 173073 w 221939"/>
                  <a:gd name="connsiteY5" fmla="*/ 0 h 3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939" h="328342">
                    <a:moveTo>
                      <a:pt x="40008" y="71773"/>
                    </a:moveTo>
                    <a:cubicBezTo>
                      <a:pt x="40008" y="71773"/>
                      <a:pt x="49936" y="138782"/>
                      <a:pt x="34970" y="164543"/>
                    </a:cubicBezTo>
                    <a:cubicBezTo>
                      <a:pt x="14625" y="201130"/>
                      <a:pt x="2668" y="241842"/>
                      <a:pt x="0" y="283670"/>
                    </a:cubicBezTo>
                    <a:cubicBezTo>
                      <a:pt x="23872" y="311412"/>
                      <a:pt x="58353" y="327643"/>
                      <a:pt x="94834" y="328343"/>
                    </a:cubicBezTo>
                    <a:cubicBezTo>
                      <a:pt x="154847" y="328343"/>
                      <a:pt x="214711" y="281883"/>
                      <a:pt x="221378" y="259547"/>
                    </a:cubicBezTo>
                    <a:cubicBezTo>
                      <a:pt x="228047" y="237211"/>
                      <a:pt x="173073" y="0"/>
                      <a:pt x="173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7D4CDC2E-5095-4458-8529-6D2371459F5C}"/>
                  </a:ext>
                </a:extLst>
              </p:cNvPr>
              <p:cNvSpPr/>
              <p:nvPr/>
            </p:nvSpPr>
            <p:spPr>
              <a:xfrm>
                <a:off x="10933525" y="5517857"/>
                <a:ext cx="235616" cy="341863"/>
              </a:xfrm>
              <a:custGeom>
                <a:avLst/>
                <a:gdLst>
                  <a:gd name="connsiteX0" fmla="*/ 101567 w 235616"/>
                  <a:gd name="connsiteY0" fmla="*/ 341864 h 341863"/>
                  <a:gd name="connsiteX1" fmla="*/ 1398 w 235616"/>
                  <a:gd name="connsiteY1" fmla="*/ 294511 h 341863"/>
                  <a:gd name="connsiteX2" fmla="*/ 65 w 235616"/>
                  <a:gd name="connsiteY2" fmla="*/ 289597 h 341863"/>
                  <a:gd name="connsiteX3" fmla="*/ 35924 w 235616"/>
                  <a:gd name="connsiteY3" fmla="*/ 168237 h 341863"/>
                  <a:gd name="connsiteX4" fmla="*/ 40073 w 235616"/>
                  <a:gd name="connsiteY4" fmla="*/ 79934 h 341863"/>
                  <a:gd name="connsiteX5" fmla="*/ 43481 w 235616"/>
                  <a:gd name="connsiteY5" fmla="*/ 72935 h 341863"/>
                  <a:gd name="connsiteX6" fmla="*/ 176842 w 235616"/>
                  <a:gd name="connsiteY6" fmla="*/ 715 h 341863"/>
                  <a:gd name="connsiteX7" fmla="*/ 182917 w 235616"/>
                  <a:gd name="connsiteY7" fmla="*/ 715 h 341863"/>
                  <a:gd name="connsiteX8" fmla="*/ 186770 w 235616"/>
                  <a:gd name="connsiteY8" fmla="*/ 5331 h 341863"/>
                  <a:gd name="connsiteX9" fmla="*/ 234928 w 235616"/>
                  <a:gd name="connsiteY9" fmla="*/ 268452 h 341863"/>
                  <a:gd name="connsiteX10" fmla="*/ 101567 w 235616"/>
                  <a:gd name="connsiteY10" fmla="*/ 341864 h 341863"/>
                  <a:gd name="connsiteX11" fmla="*/ 13845 w 235616"/>
                  <a:gd name="connsiteY11" fmla="*/ 288108 h 341863"/>
                  <a:gd name="connsiteX12" fmla="*/ 101567 w 235616"/>
                  <a:gd name="connsiteY12" fmla="*/ 328164 h 341863"/>
                  <a:gd name="connsiteX13" fmla="*/ 221591 w 235616"/>
                  <a:gd name="connsiteY13" fmla="*/ 264283 h 341863"/>
                  <a:gd name="connsiteX14" fmla="*/ 175211 w 235616"/>
                  <a:gd name="connsiteY14" fmla="*/ 16797 h 341863"/>
                  <a:gd name="connsiteX15" fmla="*/ 54002 w 235616"/>
                  <a:gd name="connsiteY15" fmla="*/ 82614 h 341863"/>
                  <a:gd name="connsiteX16" fmla="*/ 47482 w 235616"/>
                  <a:gd name="connsiteY16" fmla="*/ 175087 h 341863"/>
                  <a:gd name="connsiteX17" fmla="*/ 13845 w 235616"/>
                  <a:gd name="connsiteY17" fmla="*/ 288108 h 3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5616" h="341863">
                    <a:moveTo>
                      <a:pt x="101567" y="341864"/>
                    </a:moveTo>
                    <a:cubicBezTo>
                      <a:pt x="62952" y="341268"/>
                      <a:pt x="26470" y="324024"/>
                      <a:pt x="1398" y="294511"/>
                    </a:cubicBezTo>
                    <a:cubicBezTo>
                      <a:pt x="302" y="293126"/>
                      <a:pt x="-187" y="291354"/>
                      <a:pt x="65" y="289597"/>
                    </a:cubicBezTo>
                    <a:cubicBezTo>
                      <a:pt x="2747" y="246935"/>
                      <a:pt x="15001" y="205449"/>
                      <a:pt x="35924" y="168237"/>
                    </a:cubicBezTo>
                    <a:cubicBezTo>
                      <a:pt x="47185" y="148879"/>
                      <a:pt x="42740" y="97803"/>
                      <a:pt x="40073" y="79934"/>
                    </a:cubicBezTo>
                    <a:cubicBezTo>
                      <a:pt x="39554" y="77105"/>
                      <a:pt x="40932" y="74260"/>
                      <a:pt x="43481" y="72935"/>
                    </a:cubicBezTo>
                    <a:lnTo>
                      <a:pt x="176842" y="715"/>
                    </a:lnTo>
                    <a:cubicBezTo>
                      <a:pt x="178753" y="-238"/>
                      <a:pt x="181005" y="-238"/>
                      <a:pt x="182917" y="715"/>
                    </a:cubicBezTo>
                    <a:cubicBezTo>
                      <a:pt x="184784" y="1638"/>
                      <a:pt x="186192" y="3321"/>
                      <a:pt x="186770" y="5331"/>
                    </a:cubicBezTo>
                    <a:cubicBezTo>
                      <a:pt x="195957" y="45387"/>
                      <a:pt x="241744" y="245520"/>
                      <a:pt x="234928" y="268452"/>
                    </a:cubicBezTo>
                    <a:cubicBezTo>
                      <a:pt x="228111" y="291384"/>
                      <a:pt x="164691" y="341864"/>
                      <a:pt x="101567" y="341864"/>
                    </a:cubicBezTo>
                    <a:close/>
                    <a:moveTo>
                      <a:pt x="13845" y="288108"/>
                    </a:moveTo>
                    <a:cubicBezTo>
                      <a:pt x="36368" y="312990"/>
                      <a:pt x="68094" y="327479"/>
                      <a:pt x="101567" y="328164"/>
                    </a:cubicBezTo>
                    <a:cubicBezTo>
                      <a:pt x="158912" y="328164"/>
                      <a:pt x="216109" y="283492"/>
                      <a:pt x="221591" y="264283"/>
                    </a:cubicBezTo>
                    <a:cubicBezTo>
                      <a:pt x="225444" y="251179"/>
                      <a:pt x="200995" y="128776"/>
                      <a:pt x="175211" y="16797"/>
                    </a:cubicBezTo>
                    <a:lnTo>
                      <a:pt x="54002" y="82614"/>
                    </a:lnTo>
                    <a:cubicBezTo>
                      <a:pt x="56076" y="98845"/>
                      <a:pt x="61263" y="151410"/>
                      <a:pt x="47482" y="175087"/>
                    </a:cubicBezTo>
                    <a:cubicBezTo>
                      <a:pt x="28115" y="209812"/>
                      <a:pt x="16631" y="248409"/>
                      <a:pt x="13845" y="2881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EF151E2-B8A3-463B-BDFB-78F925FE683E}"/>
                  </a:ext>
                </a:extLst>
              </p:cNvPr>
              <p:cNvSpPr/>
              <p:nvPr/>
            </p:nvSpPr>
            <p:spPr>
              <a:xfrm>
                <a:off x="10567738" y="3153087"/>
                <a:ext cx="355331" cy="899928"/>
              </a:xfrm>
              <a:custGeom>
                <a:avLst/>
                <a:gdLst>
                  <a:gd name="connsiteX0" fmla="*/ 0 w 355331"/>
                  <a:gd name="connsiteY0" fmla="*/ 817434 h 899928"/>
                  <a:gd name="connsiteX1" fmla="*/ 288503 w 355331"/>
                  <a:gd name="connsiteY1" fmla="*/ 899929 h 899928"/>
                  <a:gd name="connsiteX2" fmla="*/ 355331 w 355331"/>
                  <a:gd name="connsiteY2" fmla="*/ 38346 h 899928"/>
                  <a:gd name="connsiteX3" fmla="*/ 58975 w 355331"/>
                  <a:gd name="connsiteY3" fmla="*/ 7373 h 899928"/>
                  <a:gd name="connsiteX4" fmla="*/ 0 w 355331"/>
                  <a:gd name="connsiteY4" fmla="*/ 817434 h 89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331" h="899928">
                    <a:moveTo>
                      <a:pt x="0" y="817434"/>
                    </a:moveTo>
                    <a:lnTo>
                      <a:pt x="288503" y="899929"/>
                    </a:lnTo>
                    <a:lnTo>
                      <a:pt x="355331" y="38346"/>
                    </a:lnTo>
                    <a:cubicBezTo>
                      <a:pt x="355331" y="38346"/>
                      <a:pt x="116468" y="-20175"/>
                      <a:pt x="58975" y="7373"/>
                    </a:cubicBezTo>
                    <a:cubicBezTo>
                      <a:pt x="1482" y="34921"/>
                      <a:pt x="0" y="817434"/>
                      <a:pt x="0" y="81743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713B5384-5233-442F-A89A-C48F415A9007}"/>
                  </a:ext>
                </a:extLst>
              </p:cNvPr>
              <p:cNvSpPr/>
              <p:nvPr/>
            </p:nvSpPr>
            <p:spPr>
              <a:xfrm>
                <a:off x="10560774" y="3146106"/>
                <a:ext cx="370169" cy="914355"/>
              </a:xfrm>
              <a:custGeom>
                <a:avLst/>
                <a:gdLst>
                  <a:gd name="connsiteX0" fmla="*/ 295468 w 370169"/>
                  <a:gd name="connsiteY0" fmla="*/ 914356 h 914355"/>
                  <a:gd name="connsiteX1" fmla="*/ 293393 w 370169"/>
                  <a:gd name="connsiteY1" fmla="*/ 914356 h 914355"/>
                  <a:gd name="connsiteX2" fmla="*/ 5483 w 370169"/>
                  <a:gd name="connsiteY2" fmla="*/ 831563 h 914355"/>
                  <a:gd name="connsiteX3" fmla="*/ 0 w 370169"/>
                  <a:gd name="connsiteY3" fmla="*/ 824415 h 914355"/>
                  <a:gd name="connsiteX4" fmla="*/ 62976 w 370169"/>
                  <a:gd name="connsiteY4" fmla="*/ 7653 h 914355"/>
                  <a:gd name="connsiteX5" fmla="*/ 364519 w 370169"/>
                  <a:gd name="connsiteY5" fmla="*/ 37435 h 914355"/>
                  <a:gd name="connsiteX6" fmla="*/ 370149 w 370169"/>
                  <a:gd name="connsiteY6" fmla="*/ 45327 h 914355"/>
                  <a:gd name="connsiteX7" fmla="*/ 303321 w 370169"/>
                  <a:gd name="connsiteY7" fmla="*/ 906910 h 914355"/>
                  <a:gd name="connsiteX8" fmla="*/ 300209 w 370169"/>
                  <a:gd name="connsiteY8" fmla="*/ 912420 h 914355"/>
                  <a:gd name="connsiteX9" fmla="*/ 295468 w 370169"/>
                  <a:gd name="connsiteY9" fmla="*/ 914356 h 914355"/>
                  <a:gd name="connsiteX10" fmla="*/ 13929 w 370169"/>
                  <a:gd name="connsiteY10" fmla="*/ 818757 h 914355"/>
                  <a:gd name="connsiteX11" fmla="*/ 288355 w 370169"/>
                  <a:gd name="connsiteY11" fmla="*/ 897231 h 914355"/>
                  <a:gd name="connsiteX12" fmla="*/ 353998 w 370169"/>
                  <a:gd name="connsiteY12" fmla="*/ 50986 h 914355"/>
                  <a:gd name="connsiteX13" fmla="*/ 68458 w 370169"/>
                  <a:gd name="connsiteY13" fmla="*/ 21204 h 914355"/>
                  <a:gd name="connsiteX14" fmla="*/ 14373 w 370169"/>
                  <a:gd name="connsiteY14" fmla="*/ 818757 h 91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0169" h="914355">
                    <a:moveTo>
                      <a:pt x="295468" y="914356"/>
                    </a:moveTo>
                    <a:lnTo>
                      <a:pt x="293393" y="914356"/>
                    </a:lnTo>
                    <a:lnTo>
                      <a:pt x="5483" y="831563"/>
                    </a:lnTo>
                    <a:cubicBezTo>
                      <a:pt x="2267" y="830684"/>
                      <a:pt x="15" y="827766"/>
                      <a:pt x="0" y="824415"/>
                    </a:cubicBezTo>
                    <a:cubicBezTo>
                      <a:pt x="0" y="692929"/>
                      <a:pt x="4149" y="35201"/>
                      <a:pt x="62976" y="7653"/>
                    </a:cubicBezTo>
                    <a:cubicBezTo>
                      <a:pt x="121803" y="-19895"/>
                      <a:pt x="354591" y="35648"/>
                      <a:pt x="364519" y="37435"/>
                    </a:cubicBezTo>
                    <a:cubicBezTo>
                      <a:pt x="368045" y="38358"/>
                      <a:pt x="370416" y="41679"/>
                      <a:pt x="370149" y="45327"/>
                    </a:cubicBezTo>
                    <a:lnTo>
                      <a:pt x="303321" y="906910"/>
                    </a:lnTo>
                    <a:cubicBezTo>
                      <a:pt x="303128" y="909114"/>
                      <a:pt x="302002" y="911124"/>
                      <a:pt x="300209" y="912420"/>
                    </a:cubicBezTo>
                    <a:cubicBezTo>
                      <a:pt x="298890" y="913596"/>
                      <a:pt x="297216" y="914266"/>
                      <a:pt x="295468" y="914356"/>
                    </a:cubicBezTo>
                    <a:close/>
                    <a:moveTo>
                      <a:pt x="13929" y="818757"/>
                    </a:moveTo>
                    <a:lnTo>
                      <a:pt x="288355" y="897231"/>
                    </a:lnTo>
                    <a:lnTo>
                      <a:pt x="353998" y="50986"/>
                    </a:lnTo>
                    <a:cubicBezTo>
                      <a:pt x="283761" y="34308"/>
                      <a:pt x="112467" y="59"/>
                      <a:pt x="68458" y="21204"/>
                    </a:cubicBezTo>
                    <a:cubicBezTo>
                      <a:pt x="35118" y="37584"/>
                      <a:pt x="15114" y="443210"/>
                      <a:pt x="14373" y="818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5BAE8376-CA3F-4B25-9B65-874ED431569E}"/>
                  </a:ext>
                </a:extLst>
              </p:cNvPr>
              <p:cNvSpPr/>
              <p:nvPr/>
            </p:nvSpPr>
            <p:spPr>
              <a:xfrm>
                <a:off x="10281748" y="5396467"/>
                <a:ext cx="382157" cy="301509"/>
              </a:xfrm>
              <a:custGeom>
                <a:avLst/>
                <a:gdLst>
                  <a:gd name="connsiteX0" fmla="*/ 382157 w 382157"/>
                  <a:gd name="connsiteY0" fmla="*/ 45268 h 301509"/>
                  <a:gd name="connsiteX1" fmla="*/ 382157 w 382157"/>
                  <a:gd name="connsiteY1" fmla="*/ 246890 h 301509"/>
                  <a:gd name="connsiteX2" fmla="*/ 288953 w 382157"/>
                  <a:gd name="connsiteY2" fmla="*/ 274438 h 301509"/>
                  <a:gd name="connsiteX3" fmla="*/ 291176 w 382157"/>
                  <a:gd name="connsiteY3" fmla="*/ 233191 h 301509"/>
                  <a:gd name="connsiteX4" fmla="*/ 249093 w 382157"/>
                  <a:gd name="connsiteY4" fmla="*/ 276821 h 301509"/>
                  <a:gd name="connsiteX5" fmla="*/ 5 w 382157"/>
                  <a:gd name="connsiteY5" fmla="*/ 288733 h 301509"/>
                  <a:gd name="connsiteX6" fmla="*/ 58240 w 382157"/>
                  <a:gd name="connsiteY6" fmla="*/ 218300 h 301509"/>
                  <a:gd name="connsiteX7" fmla="*/ 181376 w 382157"/>
                  <a:gd name="connsiteY7" fmla="*/ 147866 h 301509"/>
                  <a:gd name="connsiteX8" fmla="*/ 194712 w 382157"/>
                  <a:gd name="connsiteY8" fmla="*/ 0 h 30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157" h="301509">
                    <a:moveTo>
                      <a:pt x="382157" y="45268"/>
                    </a:moveTo>
                    <a:lnTo>
                      <a:pt x="382157" y="246890"/>
                    </a:lnTo>
                    <a:lnTo>
                      <a:pt x="288953" y="274438"/>
                    </a:lnTo>
                    <a:lnTo>
                      <a:pt x="291176" y="233191"/>
                    </a:lnTo>
                    <a:lnTo>
                      <a:pt x="249093" y="276821"/>
                    </a:lnTo>
                    <a:cubicBezTo>
                      <a:pt x="249093" y="276821"/>
                      <a:pt x="-1328" y="323280"/>
                      <a:pt x="5" y="288733"/>
                    </a:cubicBezTo>
                    <a:cubicBezTo>
                      <a:pt x="1339" y="254186"/>
                      <a:pt x="26678" y="235424"/>
                      <a:pt x="58240" y="218300"/>
                    </a:cubicBezTo>
                    <a:cubicBezTo>
                      <a:pt x="92172" y="199835"/>
                      <a:pt x="181376" y="147866"/>
                      <a:pt x="181376" y="147866"/>
                    </a:cubicBezTo>
                    <a:lnTo>
                      <a:pt x="194712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68450003-70E5-4CD6-9162-406F27D8144F}"/>
                  </a:ext>
                </a:extLst>
              </p:cNvPr>
              <p:cNvSpPr/>
              <p:nvPr/>
            </p:nvSpPr>
            <p:spPr>
              <a:xfrm>
                <a:off x="10274932" y="5389599"/>
                <a:ext cx="395790" cy="315483"/>
              </a:xfrm>
              <a:custGeom>
                <a:avLst/>
                <a:gdLst>
                  <a:gd name="connsiteX0" fmla="*/ 53201 w 395790"/>
                  <a:gd name="connsiteY0" fmla="*/ 314960 h 315483"/>
                  <a:gd name="connsiteX1" fmla="*/ 5043 w 395790"/>
                  <a:gd name="connsiteY1" fmla="*/ 306323 h 315483"/>
                  <a:gd name="connsiteX2" fmla="*/ 5 w 395790"/>
                  <a:gd name="connsiteY2" fmla="*/ 295453 h 315483"/>
                  <a:gd name="connsiteX3" fmla="*/ 61796 w 395790"/>
                  <a:gd name="connsiteY3" fmla="*/ 219211 h 315483"/>
                  <a:gd name="connsiteX4" fmla="*/ 181820 w 395790"/>
                  <a:gd name="connsiteY4" fmla="*/ 150565 h 315483"/>
                  <a:gd name="connsiteX5" fmla="*/ 194712 w 395790"/>
                  <a:gd name="connsiteY5" fmla="*/ 6124 h 315483"/>
                  <a:gd name="connsiteX6" fmla="*/ 202121 w 395790"/>
                  <a:gd name="connsiteY6" fmla="*/ 18 h 315483"/>
                  <a:gd name="connsiteX7" fmla="*/ 208211 w 395790"/>
                  <a:gd name="connsiteY7" fmla="*/ 7255 h 315483"/>
                  <a:gd name="connsiteX8" fmla="*/ 208196 w 395790"/>
                  <a:gd name="connsiteY8" fmla="*/ 7464 h 315483"/>
                  <a:gd name="connsiteX9" fmla="*/ 195008 w 395790"/>
                  <a:gd name="connsiteY9" fmla="*/ 155628 h 315483"/>
                  <a:gd name="connsiteX10" fmla="*/ 191600 w 395790"/>
                  <a:gd name="connsiteY10" fmla="*/ 160839 h 315483"/>
                  <a:gd name="connsiteX11" fmla="*/ 68316 w 395790"/>
                  <a:gd name="connsiteY11" fmla="*/ 231422 h 315483"/>
                  <a:gd name="connsiteX12" fmla="*/ 13638 w 395790"/>
                  <a:gd name="connsiteY12" fmla="*/ 296197 h 315483"/>
                  <a:gd name="connsiteX13" fmla="*/ 252501 w 395790"/>
                  <a:gd name="connsiteY13" fmla="*/ 277583 h 315483"/>
                  <a:gd name="connsiteX14" fmla="*/ 293102 w 395790"/>
                  <a:gd name="connsiteY14" fmla="*/ 235591 h 315483"/>
                  <a:gd name="connsiteX15" fmla="*/ 300808 w 395790"/>
                  <a:gd name="connsiteY15" fmla="*/ 234102 h 315483"/>
                  <a:gd name="connsiteX16" fmla="*/ 304808 w 395790"/>
                  <a:gd name="connsiteY16" fmla="*/ 240654 h 315483"/>
                  <a:gd name="connsiteX17" fmla="*/ 303030 w 395790"/>
                  <a:gd name="connsiteY17" fmla="*/ 272372 h 315483"/>
                  <a:gd name="connsiteX18" fmla="*/ 382306 w 395790"/>
                  <a:gd name="connsiteY18" fmla="*/ 248993 h 315483"/>
                  <a:gd name="connsiteX19" fmla="*/ 382306 w 395790"/>
                  <a:gd name="connsiteY19" fmla="*/ 52434 h 315483"/>
                  <a:gd name="connsiteX20" fmla="*/ 388825 w 395790"/>
                  <a:gd name="connsiteY20" fmla="*/ 45584 h 315483"/>
                  <a:gd name="connsiteX21" fmla="*/ 388973 w 395790"/>
                  <a:gd name="connsiteY21" fmla="*/ 45584 h 315483"/>
                  <a:gd name="connsiteX22" fmla="*/ 395789 w 395790"/>
                  <a:gd name="connsiteY22" fmla="*/ 52434 h 315483"/>
                  <a:gd name="connsiteX23" fmla="*/ 395789 w 395790"/>
                  <a:gd name="connsiteY23" fmla="*/ 254056 h 315483"/>
                  <a:gd name="connsiteX24" fmla="*/ 390900 w 395790"/>
                  <a:gd name="connsiteY24" fmla="*/ 260608 h 315483"/>
                  <a:gd name="connsiteX25" fmla="*/ 297695 w 395790"/>
                  <a:gd name="connsiteY25" fmla="*/ 288156 h 315483"/>
                  <a:gd name="connsiteX26" fmla="*/ 291620 w 395790"/>
                  <a:gd name="connsiteY26" fmla="*/ 286965 h 315483"/>
                  <a:gd name="connsiteX27" fmla="*/ 289101 w 395790"/>
                  <a:gd name="connsiteY27" fmla="*/ 281306 h 315483"/>
                  <a:gd name="connsiteX28" fmla="*/ 290287 w 395790"/>
                  <a:gd name="connsiteY28" fmla="*/ 258077 h 315483"/>
                  <a:gd name="connsiteX29" fmla="*/ 260651 w 395790"/>
                  <a:gd name="connsiteY29" fmla="*/ 288603 h 315483"/>
                  <a:gd name="connsiteX30" fmla="*/ 256946 w 395790"/>
                  <a:gd name="connsiteY30" fmla="*/ 290538 h 315483"/>
                  <a:gd name="connsiteX31" fmla="*/ 53201 w 395790"/>
                  <a:gd name="connsiteY31" fmla="*/ 314960 h 31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5790" h="315483">
                    <a:moveTo>
                      <a:pt x="53201" y="314960"/>
                    </a:moveTo>
                    <a:cubicBezTo>
                      <a:pt x="36650" y="316791"/>
                      <a:pt x="19935" y="313798"/>
                      <a:pt x="5043" y="306323"/>
                    </a:cubicBezTo>
                    <a:cubicBezTo>
                      <a:pt x="1754" y="303702"/>
                      <a:pt x="-113" y="299667"/>
                      <a:pt x="5" y="295453"/>
                    </a:cubicBezTo>
                    <a:cubicBezTo>
                      <a:pt x="1487" y="257183"/>
                      <a:pt x="30678" y="235889"/>
                      <a:pt x="61796" y="219211"/>
                    </a:cubicBezTo>
                    <a:cubicBezTo>
                      <a:pt x="92913" y="202534"/>
                      <a:pt x="165521" y="159648"/>
                      <a:pt x="181820" y="150565"/>
                    </a:cubicBezTo>
                    <a:lnTo>
                      <a:pt x="194712" y="6124"/>
                    </a:lnTo>
                    <a:cubicBezTo>
                      <a:pt x="195171" y="2431"/>
                      <a:pt x="198431" y="-250"/>
                      <a:pt x="202121" y="18"/>
                    </a:cubicBezTo>
                    <a:cubicBezTo>
                      <a:pt x="205795" y="316"/>
                      <a:pt x="208522" y="3562"/>
                      <a:pt x="208211" y="7255"/>
                    </a:cubicBezTo>
                    <a:cubicBezTo>
                      <a:pt x="208211" y="7315"/>
                      <a:pt x="208211" y="7389"/>
                      <a:pt x="208196" y="7464"/>
                    </a:cubicBezTo>
                    <a:lnTo>
                      <a:pt x="195008" y="155628"/>
                    </a:lnTo>
                    <a:cubicBezTo>
                      <a:pt x="194741" y="157802"/>
                      <a:pt x="193482" y="159737"/>
                      <a:pt x="191600" y="160839"/>
                    </a:cubicBezTo>
                    <a:cubicBezTo>
                      <a:pt x="190711" y="160839"/>
                      <a:pt x="102693" y="213106"/>
                      <a:pt x="68316" y="231422"/>
                    </a:cubicBezTo>
                    <a:cubicBezTo>
                      <a:pt x="33938" y="249738"/>
                      <a:pt x="14675" y="266564"/>
                      <a:pt x="13638" y="296197"/>
                    </a:cubicBezTo>
                    <a:cubicBezTo>
                      <a:pt x="20750" y="308705"/>
                      <a:pt x="129958" y="300217"/>
                      <a:pt x="252501" y="277583"/>
                    </a:cubicBezTo>
                    <a:lnTo>
                      <a:pt x="293102" y="235591"/>
                    </a:lnTo>
                    <a:cubicBezTo>
                      <a:pt x="295147" y="233581"/>
                      <a:pt x="298170" y="233001"/>
                      <a:pt x="300808" y="234102"/>
                    </a:cubicBezTo>
                    <a:cubicBezTo>
                      <a:pt x="303356" y="235264"/>
                      <a:pt x="304942" y="237855"/>
                      <a:pt x="304808" y="240654"/>
                    </a:cubicBezTo>
                    <a:lnTo>
                      <a:pt x="303030" y="272372"/>
                    </a:lnTo>
                    <a:lnTo>
                      <a:pt x="382306" y="248993"/>
                    </a:lnTo>
                    <a:lnTo>
                      <a:pt x="382306" y="52434"/>
                    </a:lnTo>
                    <a:cubicBezTo>
                      <a:pt x="382217" y="48741"/>
                      <a:pt x="385136" y="45674"/>
                      <a:pt x="388825" y="45584"/>
                    </a:cubicBezTo>
                    <a:cubicBezTo>
                      <a:pt x="388870" y="45584"/>
                      <a:pt x="388929" y="45584"/>
                      <a:pt x="388973" y="45584"/>
                    </a:cubicBezTo>
                    <a:cubicBezTo>
                      <a:pt x="392737" y="45584"/>
                      <a:pt x="395789" y="48652"/>
                      <a:pt x="395789" y="52434"/>
                    </a:cubicBezTo>
                    <a:lnTo>
                      <a:pt x="395789" y="254056"/>
                    </a:lnTo>
                    <a:cubicBezTo>
                      <a:pt x="395834" y="257109"/>
                      <a:pt x="393819" y="259789"/>
                      <a:pt x="390900" y="260608"/>
                    </a:cubicBezTo>
                    <a:lnTo>
                      <a:pt x="297695" y="288156"/>
                    </a:lnTo>
                    <a:cubicBezTo>
                      <a:pt x="295591" y="288737"/>
                      <a:pt x="293354" y="288290"/>
                      <a:pt x="291620" y="286965"/>
                    </a:cubicBezTo>
                    <a:cubicBezTo>
                      <a:pt x="289887" y="285625"/>
                      <a:pt x="288938" y="283495"/>
                      <a:pt x="289101" y="281306"/>
                    </a:cubicBezTo>
                    <a:lnTo>
                      <a:pt x="290287" y="258077"/>
                    </a:lnTo>
                    <a:lnTo>
                      <a:pt x="260651" y="288603"/>
                    </a:lnTo>
                    <a:cubicBezTo>
                      <a:pt x="259658" y="289645"/>
                      <a:pt x="258354" y="290315"/>
                      <a:pt x="256946" y="290538"/>
                    </a:cubicBezTo>
                    <a:cubicBezTo>
                      <a:pt x="189718" y="303642"/>
                      <a:pt x="121615" y="311803"/>
                      <a:pt x="53201" y="31496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2B47ADA0-85CF-4E63-8E06-657B7071A525}"/>
                  </a:ext>
                </a:extLst>
              </p:cNvPr>
              <p:cNvSpPr/>
              <p:nvPr/>
            </p:nvSpPr>
            <p:spPr>
              <a:xfrm>
                <a:off x="10444898" y="3942973"/>
                <a:ext cx="743706" cy="1704018"/>
              </a:xfrm>
              <a:custGeom>
                <a:avLst/>
                <a:gdLst>
                  <a:gd name="connsiteX0" fmla="*/ 666506 w 743706"/>
                  <a:gd name="connsiteY0" fmla="*/ 108852 h 1704018"/>
                  <a:gd name="connsiteX1" fmla="*/ 743707 w 743706"/>
                  <a:gd name="connsiteY1" fmla="*/ 1639927 h 1704018"/>
                  <a:gd name="connsiteX2" fmla="*/ 618644 w 743706"/>
                  <a:gd name="connsiteY2" fmla="*/ 1702915 h 1704018"/>
                  <a:gd name="connsiteX3" fmla="*/ 512845 w 743706"/>
                  <a:gd name="connsiteY3" fmla="*/ 1681323 h 1704018"/>
                  <a:gd name="connsiteX4" fmla="*/ 328808 w 743706"/>
                  <a:gd name="connsiteY4" fmla="*/ 558257 h 1704018"/>
                  <a:gd name="connsiteX5" fmla="*/ 253385 w 743706"/>
                  <a:gd name="connsiteY5" fmla="*/ 1555943 h 1704018"/>
                  <a:gd name="connsiteX6" fmla="*/ 0 w 743706"/>
                  <a:gd name="connsiteY6" fmla="*/ 1572471 h 1704018"/>
                  <a:gd name="connsiteX7" fmla="*/ 50381 w 743706"/>
                  <a:gd name="connsiteY7" fmla="*/ 0 h 170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706" h="1704018">
                    <a:moveTo>
                      <a:pt x="666506" y="108852"/>
                    </a:moveTo>
                    <a:lnTo>
                      <a:pt x="743707" y="1639927"/>
                    </a:lnTo>
                    <a:cubicBezTo>
                      <a:pt x="743707" y="1639927"/>
                      <a:pt x="736298" y="1695917"/>
                      <a:pt x="618644" y="1702915"/>
                    </a:cubicBezTo>
                    <a:cubicBezTo>
                      <a:pt x="500991" y="1709914"/>
                      <a:pt x="512845" y="1681323"/>
                      <a:pt x="512845" y="1681323"/>
                    </a:cubicBezTo>
                    <a:lnTo>
                      <a:pt x="328808" y="558257"/>
                    </a:lnTo>
                    <a:lnTo>
                      <a:pt x="253385" y="1555943"/>
                    </a:lnTo>
                    <a:lnTo>
                      <a:pt x="0" y="1572471"/>
                    </a:lnTo>
                    <a:lnTo>
                      <a:pt x="5038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4D00D3CB-B406-4D2A-9689-7C860767D637}"/>
                  </a:ext>
                </a:extLst>
              </p:cNvPr>
              <p:cNvSpPr/>
              <p:nvPr/>
            </p:nvSpPr>
            <p:spPr>
              <a:xfrm>
                <a:off x="10437482" y="3935108"/>
                <a:ext cx="758086" cy="1719267"/>
              </a:xfrm>
              <a:custGeom>
                <a:avLst/>
                <a:gdLst>
                  <a:gd name="connsiteX0" fmla="*/ 591535 w 758086"/>
                  <a:gd name="connsiteY0" fmla="*/ 1719267 h 1719267"/>
                  <a:gd name="connsiteX1" fmla="*/ 515519 w 758086"/>
                  <a:gd name="connsiteY1" fmla="*/ 1700952 h 1719267"/>
                  <a:gd name="connsiteX2" fmla="*/ 512407 w 758086"/>
                  <a:gd name="connsiteY2" fmla="*/ 1688890 h 1719267"/>
                  <a:gd name="connsiteX3" fmla="*/ 339335 w 758086"/>
                  <a:gd name="connsiteY3" fmla="*/ 628663 h 1719267"/>
                  <a:gd name="connsiteX4" fmla="*/ 268654 w 758086"/>
                  <a:gd name="connsiteY4" fmla="*/ 1564254 h 1719267"/>
                  <a:gd name="connsiteX5" fmla="*/ 261690 w 758086"/>
                  <a:gd name="connsiteY5" fmla="*/ 1571104 h 1719267"/>
                  <a:gd name="connsiteX6" fmla="*/ 7860 w 758086"/>
                  <a:gd name="connsiteY6" fmla="*/ 1587335 h 1719267"/>
                  <a:gd name="connsiteX7" fmla="*/ 2229 w 758086"/>
                  <a:gd name="connsiteY7" fmla="*/ 1585250 h 1719267"/>
                  <a:gd name="connsiteX8" fmla="*/ 7 w 758086"/>
                  <a:gd name="connsiteY8" fmla="*/ 1579740 h 1719267"/>
                  <a:gd name="connsiteX9" fmla="*/ 50387 w 758086"/>
                  <a:gd name="connsiteY9" fmla="*/ 7269 h 1719267"/>
                  <a:gd name="connsiteX10" fmla="*/ 57974 w 758086"/>
                  <a:gd name="connsiteY10" fmla="*/ 2 h 1719267"/>
                  <a:gd name="connsiteX11" fmla="*/ 59130 w 758086"/>
                  <a:gd name="connsiteY11" fmla="*/ 122 h 1719267"/>
                  <a:gd name="connsiteX12" fmla="*/ 675255 w 758086"/>
                  <a:gd name="connsiteY12" fmla="*/ 109420 h 1719267"/>
                  <a:gd name="connsiteX13" fmla="*/ 681331 w 758086"/>
                  <a:gd name="connsiteY13" fmla="*/ 116419 h 1719267"/>
                  <a:gd name="connsiteX14" fmla="*/ 758087 w 758086"/>
                  <a:gd name="connsiteY14" fmla="*/ 1647494 h 1719267"/>
                  <a:gd name="connsiteX15" fmla="*/ 626208 w 758086"/>
                  <a:gd name="connsiteY15" fmla="*/ 1718076 h 1719267"/>
                  <a:gd name="connsiteX16" fmla="*/ 591535 w 758086"/>
                  <a:gd name="connsiteY16" fmla="*/ 1719267 h 1719267"/>
                  <a:gd name="connsiteX17" fmla="*/ 527077 w 758086"/>
                  <a:gd name="connsiteY17" fmla="*/ 1691868 h 1719267"/>
                  <a:gd name="connsiteX18" fmla="*/ 528411 w 758086"/>
                  <a:gd name="connsiteY18" fmla="*/ 1693208 h 1719267"/>
                  <a:gd name="connsiteX19" fmla="*/ 625319 w 758086"/>
                  <a:gd name="connsiteY19" fmla="*/ 1703335 h 1719267"/>
                  <a:gd name="connsiteX20" fmla="*/ 743862 w 758086"/>
                  <a:gd name="connsiteY20" fmla="*/ 1646749 h 1719267"/>
                  <a:gd name="connsiteX21" fmla="*/ 667254 w 758086"/>
                  <a:gd name="connsiteY21" fmla="*/ 122971 h 1719267"/>
                  <a:gd name="connsiteX22" fmla="*/ 64909 w 758086"/>
                  <a:gd name="connsiteY22" fmla="*/ 16799 h 1719267"/>
                  <a:gd name="connsiteX23" fmla="*/ 14973 w 758086"/>
                  <a:gd name="connsiteY23" fmla="*/ 1572444 h 1719267"/>
                  <a:gd name="connsiteX24" fmla="*/ 254281 w 758086"/>
                  <a:gd name="connsiteY24" fmla="*/ 1557553 h 1719267"/>
                  <a:gd name="connsiteX25" fmla="*/ 329259 w 758086"/>
                  <a:gd name="connsiteY25" fmla="*/ 566420 h 1719267"/>
                  <a:gd name="connsiteX26" fmla="*/ 336372 w 758086"/>
                  <a:gd name="connsiteY26" fmla="*/ 559570 h 1719267"/>
                  <a:gd name="connsiteX27" fmla="*/ 343928 w 758086"/>
                  <a:gd name="connsiteY27" fmla="*/ 565675 h 1719267"/>
                  <a:gd name="connsiteX28" fmla="*/ 527373 w 758086"/>
                  <a:gd name="connsiteY28" fmla="*/ 1688741 h 1719267"/>
                  <a:gd name="connsiteX29" fmla="*/ 527373 w 758086"/>
                  <a:gd name="connsiteY29" fmla="*/ 1692911 h 171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8086" h="1719267">
                    <a:moveTo>
                      <a:pt x="591535" y="1719267"/>
                    </a:moveTo>
                    <a:cubicBezTo>
                      <a:pt x="549155" y="1719267"/>
                      <a:pt x="524113" y="1713163"/>
                      <a:pt x="515519" y="1700952"/>
                    </a:cubicBezTo>
                    <a:cubicBezTo>
                      <a:pt x="512956" y="1697497"/>
                      <a:pt x="511844" y="1693164"/>
                      <a:pt x="512407" y="1688890"/>
                    </a:cubicBezTo>
                    <a:lnTo>
                      <a:pt x="339335" y="628663"/>
                    </a:lnTo>
                    <a:lnTo>
                      <a:pt x="268654" y="1564254"/>
                    </a:lnTo>
                    <a:cubicBezTo>
                      <a:pt x="268358" y="1567962"/>
                      <a:pt x="265394" y="1570895"/>
                      <a:pt x="261690" y="1571104"/>
                    </a:cubicBezTo>
                    <a:lnTo>
                      <a:pt x="7860" y="1587335"/>
                    </a:lnTo>
                    <a:cubicBezTo>
                      <a:pt x="5771" y="1587484"/>
                      <a:pt x="3726" y="1586724"/>
                      <a:pt x="2229" y="1585250"/>
                    </a:cubicBezTo>
                    <a:cubicBezTo>
                      <a:pt x="733" y="1583821"/>
                      <a:pt x="-82" y="1581810"/>
                      <a:pt x="7" y="1579740"/>
                    </a:cubicBezTo>
                    <a:lnTo>
                      <a:pt x="50387" y="7269"/>
                    </a:lnTo>
                    <a:cubicBezTo>
                      <a:pt x="50491" y="3159"/>
                      <a:pt x="53884" y="-102"/>
                      <a:pt x="57974" y="2"/>
                    </a:cubicBezTo>
                    <a:cubicBezTo>
                      <a:pt x="58359" y="17"/>
                      <a:pt x="58744" y="47"/>
                      <a:pt x="59130" y="122"/>
                    </a:cubicBezTo>
                    <a:lnTo>
                      <a:pt x="675255" y="109420"/>
                    </a:lnTo>
                    <a:cubicBezTo>
                      <a:pt x="678693" y="109986"/>
                      <a:pt x="681242" y="112920"/>
                      <a:pt x="681331" y="116419"/>
                    </a:cubicBezTo>
                    <a:lnTo>
                      <a:pt x="758087" y="1647494"/>
                    </a:lnTo>
                    <a:cubicBezTo>
                      <a:pt x="758087" y="1651365"/>
                      <a:pt x="748455" y="1710929"/>
                      <a:pt x="626208" y="1718076"/>
                    </a:cubicBezTo>
                    <a:cubicBezTo>
                      <a:pt x="613613" y="1718821"/>
                      <a:pt x="602055" y="1719267"/>
                      <a:pt x="591535" y="1719267"/>
                    </a:cubicBezTo>
                    <a:close/>
                    <a:moveTo>
                      <a:pt x="527077" y="1691868"/>
                    </a:moveTo>
                    <a:lnTo>
                      <a:pt x="528411" y="1693208"/>
                    </a:lnTo>
                    <a:cubicBezTo>
                      <a:pt x="533004" y="1697676"/>
                      <a:pt x="551675" y="1708099"/>
                      <a:pt x="625319" y="1703335"/>
                    </a:cubicBezTo>
                    <a:cubicBezTo>
                      <a:pt x="734230" y="1696931"/>
                      <a:pt x="743862" y="1647345"/>
                      <a:pt x="743862" y="1646749"/>
                    </a:cubicBezTo>
                    <a:lnTo>
                      <a:pt x="667254" y="122971"/>
                    </a:lnTo>
                    <a:lnTo>
                      <a:pt x="64909" y="16799"/>
                    </a:lnTo>
                    <a:lnTo>
                      <a:pt x="14973" y="1572444"/>
                    </a:lnTo>
                    <a:lnTo>
                      <a:pt x="254281" y="1557553"/>
                    </a:lnTo>
                    <a:lnTo>
                      <a:pt x="329259" y="566420"/>
                    </a:lnTo>
                    <a:cubicBezTo>
                      <a:pt x="329614" y="562682"/>
                      <a:pt x="332637" y="559779"/>
                      <a:pt x="336372" y="559570"/>
                    </a:cubicBezTo>
                    <a:cubicBezTo>
                      <a:pt x="340076" y="559362"/>
                      <a:pt x="343336" y="561997"/>
                      <a:pt x="343928" y="565675"/>
                    </a:cubicBezTo>
                    <a:lnTo>
                      <a:pt x="527373" y="1688741"/>
                    </a:lnTo>
                    <a:cubicBezTo>
                      <a:pt x="527744" y="1690112"/>
                      <a:pt x="527744" y="1691541"/>
                      <a:pt x="527373" y="169291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5A86714E-D601-4A06-92D2-1252CB60A874}"/>
                  </a:ext>
                </a:extLst>
              </p:cNvPr>
              <p:cNvSpPr/>
              <p:nvPr/>
            </p:nvSpPr>
            <p:spPr>
              <a:xfrm>
                <a:off x="10805104" y="3109087"/>
                <a:ext cx="366987" cy="1161432"/>
              </a:xfrm>
              <a:custGeom>
                <a:avLst/>
                <a:gdLst>
                  <a:gd name="connsiteX0" fmla="*/ 65955 w 366987"/>
                  <a:gd name="connsiteY0" fmla="*/ 0 h 1161432"/>
                  <a:gd name="connsiteX1" fmla="*/ 11426 w 366987"/>
                  <a:gd name="connsiteY1" fmla="*/ 1099390 h 1161432"/>
                  <a:gd name="connsiteX2" fmla="*/ 349568 w 366987"/>
                  <a:gd name="connsiteY2" fmla="*/ 1090604 h 1161432"/>
                  <a:gd name="connsiteX3" fmla="*/ 324971 w 366987"/>
                  <a:gd name="connsiteY3" fmla="*/ 153822 h 1161432"/>
                  <a:gd name="connsiteX4" fmla="*/ 65955 w 366987"/>
                  <a:gd name="connsiteY4" fmla="*/ 0 h 116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87" h="1161432">
                    <a:moveTo>
                      <a:pt x="65955" y="0"/>
                    </a:moveTo>
                    <a:cubicBezTo>
                      <a:pt x="65955" y="0"/>
                      <a:pt x="-32880" y="1039826"/>
                      <a:pt x="11426" y="1099390"/>
                    </a:cubicBezTo>
                    <a:cubicBezTo>
                      <a:pt x="55731" y="1158953"/>
                      <a:pt x="329120" y="1206157"/>
                      <a:pt x="349568" y="1090604"/>
                    </a:cubicBezTo>
                    <a:cubicBezTo>
                      <a:pt x="383205" y="900597"/>
                      <a:pt x="364386" y="218002"/>
                      <a:pt x="324971" y="153822"/>
                    </a:cubicBezTo>
                    <a:cubicBezTo>
                      <a:pt x="165827" y="11615"/>
                      <a:pt x="65955" y="0"/>
                      <a:pt x="6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E47D324C-527E-4A17-923B-1DFB720F59B6}"/>
                  </a:ext>
                </a:extLst>
              </p:cNvPr>
              <p:cNvSpPr/>
              <p:nvPr/>
            </p:nvSpPr>
            <p:spPr>
              <a:xfrm>
                <a:off x="10377239" y="3114001"/>
                <a:ext cx="309634" cy="1121602"/>
              </a:xfrm>
              <a:custGeom>
                <a:avLst/>
                <a:gdLst>
                  <a:gd name="connsiteX0" fmla="*/ 118040 w 309634"/>
                  <a:gd name="connsiteY0" fmla="*/ 103193 h 1121602"/>
                  <a:gd name="connsiteX1" fmla="*/ 3350 w 309634"/>
                  <a:gd name="connsiteY1" fmla="*/ 1074969 h 1121602"/>
                  <a:gd name="connsiteX2" fmla="*/ 214948 w 309634"/>
                  <a:gd name="connsiteY2" fmla="*/ 1111898 h 1121602"/>
                  <a:gd name="connsiteX3" fmla="*/ 309635 w 309634"/>
                  <a:gd name="connsiteY3" fmla="*/ 0 h 1121602"/>
                  <a:gd name="connsiteX4" fmla="*/ 118040 w 309634"/>
                  <a:gd name="connsiteY4" fmla="*/ 103193 h 112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34" h="1121602">
                    <a:moveTo>
                      <a:pt x="118040" y="103193"/>
                    </a:moveTo>
                    <a:cubicBezTo>
                      <a:pt x="118040" y="103193"/>
                      <a:pt x="-23322" y="1047570"/>
                      <a:pt x="3350" y="1074969"/>
                    </a:cubicBezTo>
                    <a:cubicBezTo>
                      <a:pt x="30022" y="1102368"/>
                      <a:pt x="174940" y="1139446"/>
                      <a:pt x="214948" y="1111898"/>
                    </a:cubicBezTo>
                    <a:cubicBezTo>
                      <a:pt x="254957" y="1084350"/>
                      <a:pt x="309635" y="0"/>
                      <a:pt x="309635" y="0"/>
                    </a:cubicBezTo>
                    <a:cubicBezTo>
                      <a:pt x="237516" y="15969"/>
                      <a:pt x="171206" y="51686"/>
                      <a:pt x="118040" y="103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3339BBC2-A456-4B46-90C4-A95FCEF9E7DF}"/>
                  </a:ext>
                </a:extLst>
              </p:cNvPr>
              <p:cNvSpPr/>
              <p:nvPr/>
            </p:nvSpPr>
            <p:spPr>
              <a:xfrm>
                <a:off x="10609524" y="2745751"/>
                <a:ext cx="262719" cy="507334"/>
              </a:xfrm>
              <a:custGeom>
                <a:avLst/>
                <a:gdLst>
                  <a:gd name="connsiteX0" fmla="*/ 85054 w 262719"/>
                  <a:gd name="connsiteY0" fmla="*/ 349488 h 507334"/>
                  <a:gd name="connsiteX1" fmla="*/ 72903 w 262719"/>
                  <a:gd name="connsiteY1" fmla="*/ 450299 h 507334"/>
                  <a:gd name="connsiteX2" fmla="*/ 171739 w 262719"/>
                  <a:gd name="connsiteY2" fmla="*/ 504799 h 507334"/>
                  <a:gd name="connsiteX3" fmla="*/ 249088 w 262719"/>
                  <a:gd name="connsiteY3" fmla="*/ 444044 h 507334"/>
                  <a:gd name="connsiteX4" fmla="*/ 259460 w 262719"/>
                  <a:gd name="connsiteY4" fmla="*/ 216215 h 507334"/>
                  <a:gd name="connsiteX5" fmla="*/ 252051 w 262719"/>
                  <a:gd name="connsiteY5" fmla="*/ 201324 h 507334"/>
                  <a:gd name="connsiteX6" fmla="*/ 229232 w 262719"/>
                  <a:gd name="connsiteY6" fmla="*/ 111086 h 507334"/>
                  <a:gd name="connsiteX7" fmla="*/ 262720 w 262719"/>
                  <a:gd name="connsiteY7" fmla="*/ 49438 h 507334"/>
                  <a:gd name="connsiteX8" fmla="*/ 177621 w 262719"/>
                  <a:gd name="connsiteY8" fmla="*/ 16612 h 507334"/>
                  <a:gd name="connsiteX9" fmla="*/ 172776 w 262719"/>
                  <a:gd name="connsiteY9" fmla="*/ 0 h 507334"/>
                  <a:gd name="connsiteX10" fmla="*/ 155143 w 262719"/>
                  <a:gd name="connsiteY10" fmla="*/ 23528 h 507334"/>
                  <a:gd name="connsiteX11" fmla="*/ 110689 w 262719"/>
                  <a:gd name="connsiteY11" fmla="*/ 38418 h 507334"/>
                  <a:gd name="connsiteX12" fmla="*/ 54233 w 262719"/>
                  <a:gd name="connsiteY12" fmla="*/ 10275 h 507334"/>
                  <a:gd name="connsiteX13" fmla="*/ 42675 w 262719"/>
                  <a:gd name="connsiteY13" fmla="*/ 49140 h 507334"/>
                  <a:gd name="connsiteX14" fmla="*/ 0 w 262719"/>
                  <a:gd name="connsiteY14" fmla="*/ 55394 h 507334"/>
                  <a:gd name="connsiteX15" fmla="*/ 1334 w 262719"/>
                  <a:gd name="connsiteY15" fmla="*/ 174521 h 507334"/>
                  <a:gd name="connsiteX16" fmla="*/ 3704 w 262719"/>
                  <a:gd name="connsiteY16" fmla="*/ 274587 h 507334"/>
                  <a:gd name="connsiteX17" fmla="*/ 85054 w 262719"/>
                  <a:gd name="connsiteY17" fmla="*/ 349488 h 5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2719" h="507334">
                    <a:moveTo>
                      <a:pt x="85054" y="349488"/>
                    </a:moveTo>
                    <a:lnTo>
                      <a:pt x="72903" y="450299"/>
                    </a:lnTo>
                    <a:cubicBezTo>
                      <a:pt x="86565" y="491665"/>
                      <a:pt x="129670" y="515446"/>
                      <a:pt x="171739" y="504799"/>
                    </a:cubicBezTo>
                    <a:cubicBezTo>
                      <a:pt x="248199" y="488568"/>
                      <a:pt x="249088" y="444044"/>
                      <a:pt x="249088" y="444044"/>
                    </a:cubicBezTo>
                    <a:cubicBezTo>
                      <a:pt x="249088" y="444044"/>
                      <a:pt x="259460" y="216810"/>
                      <a:pt x="259460" y="216215"/>
                    </a:cubicBezTo>
                    <a:cubicBezTo>
                      <a:pt x="257623" y="210957"/>
                      <a:pt x="255133" y="205954"/>
                      <a:pt x="252051" y="201324"/>
                    </a:cubicBezTo>
                    <a:cubicBezTo>
                      <a:pt x="240641" y="175414"/>
                      <a:pt x="224342" y="139825"/>
                      <a:pt x="229232" y="111086"/>
                    </a:cubicBezTo>
                    <a:cubicBezTo>
                      <a:pt x="233336" y="87393"/>
                      <a:pt x="245116" y="65725"/>
                      <a:pt x="262720" y="49438"/>
                    </a:cubicBezTo>
                    <a:cubicBezTo>
                      <a:pt x="230195" y="63989"/>
                      <a:pt x="192098" y="49293"/>
                      <a:pt x="177621" y="16612"/>
                    </a:cubicBezTo>
                    <a:cubicBezTo>
                      <a:pt x="175265" y="11317"/>
                      <a:pt x="173650" y="5730"/>
                      <a:pt x="172776" y="0"/>
                    </a:cubicBezTo>
                    <a:cubicBezTo>
                      <a:pt x="172776" y="10275"/>
                      <a:pt x="163737" y="17869"/>
                      <a:pt x="155143" y="23528"/>
                    </a:cubicBezTo>
                    <a:cubicBezTo>
                      <a:pt x="142458" y="33448"/>
                      <a:pt x="126766" y="38703"/>
                      <a:pt x="110689" y="38418"/>
                    </a:cubicBezTo>
                    <a:cubicBezTo>
                      <a:pt x="89648" y="36036"/>
                      <a:pt x="73941" y="18018"/>
                      <a:pt x="54233" y="10275"/>
                    </a:cubicBezTo>
                    <a:cubicBezTo>
                      <a:pt x="60531" y="24315"/>
                      <a:pt x="55611" y="40874"/>
                      <a:pt x="42675" y="49140"/>
                    </a:cubicBezTo>
                    <a:cubicBezTo>
                      <a:pt x="29828" y="56786"/>
                      <a:pt x="14492" y="59033"/>
                      <a:pt x="0" y="55394"/>
                    </a:cubicBezTo>
                    <a:cubicBezTo>
                      <a:pt x="9631" y="57330"/>
                      <a:pt x="1481" y="164990"/>
                      <a:pt x="1334" y="174521"/>
                    </a:cubicBezTo>
                    <a:cubicBezTo>
                      <a:pt x="-30" y="207892"/>
                      <a:pt x="770" y="241318"/>
                      <a:pt x="3704" y="274587"/>
                    </a:cubicBezTo>
                    <a:cubicBezTo>
                      <a:pt x="10817" y="334001"/>
                      <a:pt x="85054" y="349488"/>
                      <a:pt x="85054" y="349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E5AC47BF-9143-4A53-9CF3-F2B4341AD3D6}"/>
                  </a:ext>
                </a:extLst>
              </p:cNvPr>
              <p:cNvSpPr/>
              <p:nvPr/>
            </p:nvSpPr>
            <p:spPr>
              <a:xfrm>
                <a:off x="10601198" y="2737828"/>
                <a:ext cx="278172" cy="522676"/>
              </a:xfrm>
              <a:custGeom>
                <a:avLst/>
                <a:gdLst>
                  <a:gd name="connsiteX0" fmla="*/ 157690 w 278172"/>
                  <a:gd name="connsiteY0" fmla="*/ 522550 h 522676"/>
                  <a:gd name="connsiteX1" fmla="*/ 73821 w 278172"/>
                  <a:gd name="connsiteY1" fmla="*/ 460455 h 522676"/>
                  <a:gd name="connsiteX2" fmla="*/ 73821 w 278172"/>
                  <a:gd name="connsiteY2" fmla="*/ 457328 h 522676"/>
                  <a:gd name="connsiteX3" fmla="*/ 85083 w 278172"/>
                  <a:gd name="connsiteY3" fmla="*/ 363069 h 522676"/>
                  <a:gd name="connsiteX4" fmla="*/ 4474 w 278172"/>
                  <a:gd name="connsiteY4" fmla="*/ 281765 h 522676"/>
                  <a:gd name="connsiteX5" fmla="*/ 1955 w 278172"/>
                  <a:gd name="connsiteY5" fmla="*/ 188400 h 522676"/>
                  <a:gd name="connsiteX6" fmla="*/ 1955 w 278172"/>
                  <a:gd name="connsiteY6" fmla="*/ 180657 h 522676"/>
                  <a:gd name="connsiteX7" fmla="*/ 1955 w 278172"/>
                  <a:gd name="connsiteY7" fmla="*/ 169042 h 522676"/>
                  <a:gd name="connsiteX8" fmla="*/ 2844 w 278172"/>
                  <a:gd name="connsiteY8" fmla="*/ 68231 h 522676"/>
                  <a:gd name="connsiteX9" fmla="*/ 177 w 278172"/>
                  <a:gd name="connsiteY9" fmla="*/ 60934 h 522676"/>
                  <a:gd name="connsiteX10" fmla="*/ 8356 w 278172"/>
                  <a:gd name="connsiteY10" fmla="*/ 55045 h 522676"/>
                  <a:gd name="connsiteX11" fmla="*/ 8771 w 278172"/>
                  <a:gd name="connsiteY11" fmla="*/ 55127 h 522676"/>
                  <a:gd name="connsiteX12" fmla="*/ 8771 w 278172"/>
                  <a:gd name="connsiteY12" fmla="*/ 55127 h 522676"/>
                  <a:gd name="connsiteX13" fmla="*/ 45964 w 278172"/>
                  <a:gd name="connsiteY13" fmla="*/ 50064 h 522676"/>
                  <a:gd name="connsiteX14" fmla="*/ 55151 w 278172"/>
                  <a:gd name="connsiteY14" fmla="*/ 20282 h 522676"/>
                  <a:gd name="connsiteX15" fmla="*/ 57981 w 278172"/>
                  <a:gd name="connsiteY15" fmla="*/ 10143 h 522676"/>
                  <a:gd name="connsiteX16" fmla="*/ 64338 w 278172"/>
                  <a:gd name="connsiteY16" fmla="*/ 9710 h 522676"/>
                  <a:gd name="connsiteX17" fmla="*/ 88046 w 278172"/>
                  <a:gd name="connsiteY17" fmla="*/ 23112 h 522676"/>
                  <a:gd name="connsiteX18" fmla="*/ 119016 w 278172"/>
                  <a:gd name="connsiteY18" fmla="*/ 38002 h 522676"/>
                  <a:gd name="connsiteX19" fmla="*/ 158579 w 278172"/>
                  <a:gd name="connsiteY19" fmla="*/ 24750 h 522676"/>
                  <a:gd name="connsiteX20" fmla="*/ 173397 w 278172"/>
                  <a:gd name="connsiteY20" fmla="*/ 7476 h 522676"/>
                  <a:gd name="connsiteX21" fmla="*/ 180362 w 278172"/>
                  <a:gd name="connsiteY21" fmla="*/ 31 h 522676"/>
                  <a:gd name="connsiteX22" fmla="*/ 188215 w 278172"/>
                  <a:gd name="connsiteY22" fmla="*/ 6285 h 522676"/>
                  <a:gd name="connsiteX23" fmla="*/ 252465 w 278172"/>
                  <a:gd name="connsiteY23" fmla="*/ 55316 h 522676"/>
                  <a:gd name="connsiteX24" fmla="*/ 267787 w 278172"/>
                  <a:gd name="connsiteY24" fmla="*/ 50958 h 522676"/>
                  <a:gd name="connsiteX25" fmla="*/ 276974 w 278172"/>
                  <a:gd name="connsiteY25" fmla="*/ 53638 h 522676"/>
                  <a:gd name="connsiteX26" fmla="*/ 275788 w 278172"/>
                  <a:gd name="connsiteY26" fmla="*/ 63168 h 522676"/>
                  <a:gd name="connsiteX27" fmla="*/ 244523 w 278172"/>
                  <a:gd name="connsiteY27" fmla="*/ 120647 h 522676"/>
                  <a:gd name="connsiteX28" fmla="*/ 265564 w 278172"/>
                  <a:gd name="connsiteY28" fmla="*/ 203737 h 522676"/>
                  <a:gd name="connsiteX29" fmla="*/ 266898 w 278172"/>
                  <a:gd name="connsiteY29" fmla="*/ 206567 h 522676"/>
                  <a:gd name="connsiteX30" fmla="*/ 268972 w 278172"/>
                  <a:gd name="connsiteY30" fmla="*/ 210438 h 522676"/>
                  <a:gd name="connsiteX31" fmla="*/ 274899 w 278172"/>
                  <a:gd name="connsiteY31" fmla="*/ 225329 h 522676"/>
                  <a:gd name="connsiteX32" fmla="*/ 264527 w 278172"/>
                  <a:gd name="connsiteY32" fmla="*/ 453606 h 522676"/>
                  <a:gd name="connsiteX33" fmla="*/ 181251 w 278172"/>
                  <a:gd name="connsiteY33" fmla="*/ 521210 h 522676"/>
                  <a:gd name="connsiteX34" fmla="*/ 157690 w 278172"/>
                  <a:gd name="connsiteY34" fmla="*/ 522550 h 522676"/>
                  <a:gd name="connsiteX35" fmla="*/ 88343 w 278172"/>
                  <a:gd name="connsiteY35" fmla="*/ 457328 h 522676"/>
                  <a:gd name="connsiteX36" fmla="*/ 177250 w 278172"/>
                  <a:gd name="connsiteY36" fmla="*/ 505426 h 522676"/>
                  <a:gd name="connsiteX37" fmla="*/ 248820 w 278172"/>
                  <a:gd name="connsiteY37" fmla="*/ 451670 h 522676"/>
                  <a:gd name="connsiteX38" fmla="*/ 259193 w 278172"/>
                  <a:gd name="connsiteY38" fmla="*/ 223840 h 522676"/>
                  <a:gd name="connsiteX39" fmla="*/ 255488 w 278172"/>
                  <a:gd name="connsiteY39" fmla="*/ 217288 h 522676"/>
                  <a:gd name="connsiteX40" fmla="*/ 252376 w 278172"/>
                  <a:gd name="connsiteY40" fmla="*/ 211779 h 522676"/>
                  <a:gd name="connsiteX41" fmla="*/ 251191 w 278172"/>
                  <a:gd name="connsiteY41" fmla="*/ 209098 h 522676"/>
                  <a:gd name="connsiteX42" fmla="*/ 229112 w 278172"/>
                  <a:gd name="connsiteY42" fmla="*/ 117371 h 522676"/>
                  <a:gd name="connsiteX43" fmla="*/ 248820 w 278172"/>
                  <a:gd name="connsiteY43" fmla="*/ 69720 h 522676"/>
                  <a:gd name="connsiteX44" fmla="*/ 209108 w 278172"/>
                  <a:gd name="connsiteY44" fmla="*/ 61083 h 522676"/>
                  <a:gd name="connsiteX45" fmla="*/ 178435 w 278172"/>
                  <a:gd name="connsiteY45" fmla="*/ 27579 h 522676"/>
                  <a:gd name="connsiteX46" fmla="*/ 166284 w 278172"/>
                  <a:gd name="connsiteY46" fmla="*/ 37258 h 522676"/>
                  <a:gd name="connsiteX47" fmla="*/ 117090 w 278172"/>
                  <a:gd name="connsiteY47" fmla="*/ 52149 h 522676"/>
                  <a:gd name="connsiteX48" fmla="*/ 79748 w 278172"/>
                  <a:gd name="connsiteY48" fmla="*/ 35471 h 522676"/>
                  <a:gd name="connsiteX49" fmla="*/ 71747 w 278172"/>
                  <a:gd name="connsiteY49" fmla="*/ 30259 h 522676"/>
                  <a:gd name="connsiteX50" fmla="*/ 53966 w 278172"/>
                  <a:gd name="connsiteY50" fmla="*/ 61530 h 522676"/>
                  <a:gd name="connsiteX51" fmla="*/ 18106 w 278172"/>
                  <a:gd name="connsiteY51" fmla="*/ 70464 h 522676"/>
                  <a:gd name="connsiteX52" fmla="*/ 16476 w 278172"/>
                  <a:gd name="connsiteY52" fmla="*/ 169191 h 522676"/>
                  <a:gd name="connsiteX53" fmla="*/ 16476 w 278172"/>
                  <a:gd name="connsiteY53" fmla="*/ 180210 h 522676"/>
                  <a:gd name="connsiteX54" fmla="*/ 16476 w 278172"/>
                  <a:gd name="connsiteY54" fmla="*/ 187804 h 522676"/>
                  <a:gd name="connsiteX55" fmla="*/ 18996 w 278172"/>
                  <a:gd name="connsiteY55" fmla="*/ 279383 h 522676"/>
                  <a:gd name="connsiteX56" fmla="*/ 94418 w 278172"/>
                  <a:gd name="connsiteY56" fmla="*/ 349370 h 522676"/>
                  <a:gd name="connsiteX57" fmla="*/ 100197 w 278172"/>
                  <a:gd name="connsiteY57" fmla="*/ 357560 h 522676"/>
                  <a:gd name="connsiteX58" fmla="*/ 6252 w 278172"/>
                  <a:gd name="connsiteY58" fmla="*/ 70167 h 522676"/>
                  <a:gd name="connsiteX59" fmla="*/ 6252 w 278172"/>
                  <a:gd name="connsiteY59" fmla="*/ 70167 h 52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78172" h="522676">
                    <a:moveTo>
                      <a:pt x="157690" y="522550"/>
                    </a:moveTo>
                    <a:cubicBezTo>
                      <a:pt x="94122" y="522550"/>
                      <a:pt x="73970" y="461200"/>
                      <a:pt x="73821" y="460455"/>
                    </a:cubicBezTo>
                    <a:cubicBezTo>
                      <a:pt x="73599" y="459428"/>
                      <a:pt x="73599" y="458356"/>
                      <a:pt x="73821" y="457328"/>
                    </a:cubicBezTo>
                    <a:lnTo>
                      <a:pt x="85083" y="363069"/>
                    </a:lnTo>
                    <a:cubicBezTo>
                      <a:pt x="65672" y="357411"/>
                      <a:pt x="10994" y="336861"/>
                      <a:pt x="4474" y="281765"/>
                    </a:cubicBezTo>
                    <a:cubicBezTo>
                      <a:pt x="1644" y="250730"/>
                      <a:pt x="799" y="219544"/>
                      <a:pt x="1955" y="188400"/>
                    </a:cubicBezTo>
                    <a:lnTo>
                      <a:pt x="1955" y="180657"/>
                    </a:lnTo>
                    <a:cubicBezTo>
                      <a:pt x="1955" y="179168"/>
                      <a:pt x="1955" y="174998"/>
                      <a:pt x="1955" y="169042"/>
                    </a:cubicBezTo>
                    <a:cubicBezTo>
                      <a:pt x="6252" y="96821"/>
                      <a:pt x="4919" y="74187"/>
                      <a:pt x="2844" y="68231"/>
                    </a:cubicBezTo>
                    <a:cubicBezTo>
                      <a:pt x="606" y="66539"/>
                      <a:pt x="-446" y="63682"/>
                      <a:pt x="177" y="60934"/>
                    </a:cubicBezTo>
                    <a:cubicBezTo>
                      <a:pt x="814" y="57039"/>
                      <a:pt x="4474" y="54402"/>
                      <a:pt x="8356" y="55045"/>
                    </a:cubicBezTo>
                    <a:cubicBezTo>
                      <a:pt x="8490" y="55067"/>
                      <a:pt x="8638" y="55096"/>
                      <a:pt x="8771" y="55127"/>
                    </a:cubicBezTo>
                    <a:lnTo>
                      <a:pt x="8771" y="55127"/>
                    </a:lnTo>
                    <a:cubicBezTo>
                      <a:pt x="21366" y="58209"/>
                      <a:pt x="34643" y="56402"/>
                      <a:pt x="45964" y="50064"/>
                    </a:cubicBezTo>
                    <a:cubicBezTo>
                      <a:pt x="55907" y="43767"/>
                      <a:pt x="59804" y="31129"/>
                      <a:pt x="55151" y="20282"/>
                    </a:cubicBezTo>
                    <a:cubicBezTo>
                      <a:pt x="53151" y="16698"/>
                      <a:pt x="54410" y="12160"/>
                      <a:pt x="57981" y="10143"/>
                    </a:cubicBezTo>
                    <a:cubicBezTo>
                      <a:pt x="59922" y="9041"/>
                      <a:pt x="62263" y="8882"/>
                      <a:pt x="64338" y="9710"/>
                    </a:cubicBezTo>
                    <a:cubicBezTo>
                      <a:pt x="72680" y="13345"/>
                      <a:pt x="80623" y="17836"/>
                      <a:pt x="88046" y="23112"/>
                    </a:cubicBezTo>
                    <a:cubicBezTo>
                      <a:pt x="97100" y="30393"/>
                      <a:pt x="107695" y="35487"/>
                      <a:pt x="119016" y="38002"/>
                    </a:cubicBezTo>
                    <a:cubicBezTo>
                      <a:pt x="133300" y="38113"/>
                      <a:pt x="147214" y="33450"/>
                      <a:pt x="158579" y="24750"/>
                    </a:cubicBezTo>
                    <a:cubicBezTo>
                      <a:pt x="168211" y="18496"/>
                      <a:pt x="173397" y="12837"/>
                      <a:pt x="173397" y="7476"/>
                    </a:cubicBezTo>
                    <a:cubicBezTo>
                      <a:pt x="173456" y="3562"/>
                      <a:pt x="176479" y="338"/>
                      <a:pt x="180362" y="31"/>
                    </a:cubicBezTo>
                    <a:cubicBezTo>
                      <a:pt x="184214" y="-325"/>
                      <a:pt x="187681" y="2428"/>
                      <a:pt x="188215" y="6285"/>
                    </a:cubicBezTo>
                    <a:cubicBezTo>
                      <a:pt x="192482" y="37656"/>
                      <a:pt x="221259" y="59608"/>
                      <a:pt x="252465" y="55316"/>
                    </a:cubicBezTo>
                    <a:cubicBezTo>
                      <a:pt x="257755" y="54589"/>
                      <a:pt x="262912" y="53123"/>
                      <a:pt x="267787" y="50958"/>
                    </a:cubicBezTo>
                    <a:cubicBezTo>
                      <a:pt x="271091" y="49410"/>
                      <a:pt x="275018" y="50557"/>
                      <a:pt x="276974" y="53638"/>
                    </a:cubicBezTo>
                    <a:cubicBezTo>
                      <a:pt x="278945" y="56680"/>
                      <a:pt x="278441" y="60707"/>
                      <a:pt x="275788" y="63168"/>
                    </a:cubicBezTo>
                    <a:cubicBezTo>
                      <a:pt x="259296" y="78296"/>
                      <a:pt x="248287" y="98523"/>
                      <a:pt x="244523" y="120647"/>
                    </a:cubicBezTo>
                    <a:cubicBezTo>
                      <a:pt x="240226" y="146110"/>
                      <a:pt x="254895" y="180210"/>
                      <a:pt x="265564" y="203737"/>
                    </a:cubicBezTo>
                    <a:lnTo>
                      <a:pt x="266898" y="206567"/>
                    </a:lnTo>
                    <a:cubicBezTo>
                      <a:pt x="267505" y="207899"/>
                      <a:pt x="268202" y="209192"/>
                      <a:pt x="268972" y="210438"/>
                    </a:cubicBezTo>
                    <a:cubicBezTo>
                      <a:pt x="272173" y="214813"/>
                      <a:pt x="274218" y="219939"/>
                      <a:pt x="274899" y="225329"/>
                    </a:cubicBezTo>
                    <a:cubicBezTo>
                      <a:pt x="274899" y="225329"/>
                      <a:pt x="274899" y="225329"/>
                      <a:pt x="264527" y="453606"/>
                    </a:cubicBezTo>
                    <a:cubicBezTo>
                      <a:pt x="264527" y="455541"/>
                      <a:pt x="262600" y="504234"/>
                      <a:pt x="181251" y="521210"/>
                    </a:cubicBezTo>
                    <a:cubicBezTo>
                      <a:pt x="173471" y="522476"/>
                      <a:pt x="165574" y="522922"/>
                      <a:pt x="157690" y="522550"/>
                    </a:cubicBezTo>
                    <a:close/>
                    <a:moveTo>
                      <a:pt x="88343" y="457328"/>
                    </a:moveTo>
                    <a:cubicBezTo>
                      <a:pt x="100834" y="494317"/>
                      <a:pt x="139642" y="515313"/>
                      <a:pt x="177250" y="505426"/>
                    </a:cubicBezTo>
                    <a:cubicBezTo>
                      <a:pt x="246301" y="490535"/>
                      <a:pt x="248672" y="453308"/>
                      <a:pt x="248820" y="451670"/>
                    </a:cubicBezTo>
                    <a:cubicBezTo>
                      <a:pt x="248968" y="450032"/>
                      <a:pt x="259044" y="227116"/>
                      <a:pt x="259193" y="223840"/>
                    </a:cubicBezTo>
                    <a:cubicBezTo>
                      <a:pt x="259193" y="223840"/>
                      <a:pt x="256673" y="219373"/>
                      <a:pt x="255488" y="217288"/>
                    </a:cubicBezTo>
                    <a:cubicBezTo>
                      <a:pt x="254302" y="215543"/>
                      <a:pt x="253251" y="213699"/>
                      <a:pt x="252376" y="211779"/>
                    </a:cubicBezTo>
                    <a:lnTo>
                      <a:pt x="251191" y="209098"/>
                    </a:lnTo>
                    <a:cubicBezTo>
                      <a:pt x="239781" y="182890"/>
                      <a:pt x="224074" y="147301"/>
                      <a:pt x="229112" y="117371"/>
                    </a:cubicBezTo>
                    <a:cubicBezTo>
                      <a:pt x="231942" y="100175"/>
                      <a:pt x="238685" y="83869"/>
                      <a:pt x="248820" y="69720"/>
                    </a:cubicBezTo>
                    <a:cubicBezTo>
                      <a:pt x="235039" y="70554"/>
                      <a:pt x="221303" y="67565"/>
                      <a:pt x="209108" y="61083"/>
                    </a:cubicBezTo>
                    <a:cubicBezTo>
                      <a:pt x="195654" y="53407"/>
                      <a:pt x="184926" y="41691"/>
                      <a:pt x="178435" y="27579"/>
                    </a:cubicBezTo>
                    <a:cubicBezTo>
                      <a:pt x="174761" y="31254"/>
                      <a:pt x="170686" y="34500"/>
                      <a:pt x="166284" y="37258"/>
                    </a:cubicBezTo>
                    <a:cubicBezTo>
                      <a:pt x="152030" y="47677"/>
                      <a:pt x="134693" y="52928"/>
                      <a:pt x="117090" y="52149"/>
                    </a:cubicBezTo>
                    <a:cubicBezTo>
                      <a:pt x="103516" y="49610"/>
                      <a:pt x="90714" y="43898"/>
                      <a:pt x="79748" y="35471"/>
                    </a:cubicBezTo>
                    <a:lnTo>
                      <a:pt x="71747" y="30259"/>
                    </a:lnTo>
                    <a:cubicBezTo>
                      <a:pt x="70873" y="42863"/>
                      <a:pt x="64338" y="54379"/>
                      <a:pt x="53966" y="61530"/>
                    </a:cubicBezTo>
                    <a:cubicBezTo>
                      <a:pt x="43312" y="68381"/>
                      <a:pt x="30716" y="71520"/>
                      <a:pt x="18106" y="70464"/>
                    </a:cubicBezTo>
                    <a:cubicBezTo>
                      <a:pt x="20062" y="103367"/>
                      <a:pt x="19514" y="136371"/>
                      <a:pt x="16476" y="169191"/>
                    </a:cubicBezTo>
                    <a:cubicBezTo>
                      <a:pt x="16476" y="174849"/>
                      <a:pt x="16476" y="178721"/>
                      <a:pt x="16476" y="180210"/>
                    </a:cubicBezTo>
                    <a:lnTo>
                      <a:pt x="16476" y="187804"/>
                    </a:lnTo>
                    <a:cubicBezTo>
                      <a:pt x="15395" y="218353"/>
                      <a:pt x="16225" y="248942"/>
                      <a:pt x="18996" y="279383"/>
                    </a:cubicBezTo>
                    <a:cubicBezTo>
                      <a:pt x="25367" y="334330"/>
                      <a:pt x="93085" y="349221"/>
                      <a:pt x="94418" y="349370"/>
                    </a:cubicBezTo>
                    <a:cubicBezTo>
                      <a:pt x="98123" y="350248"/>
                      <a:pt x="100597" y="353757"/>
                      <a:pt x="100197" y="357560"/>
                    </a:cubicBezTo>
                    <a:close/>
                    <a:moveTo>
                      <a:pt x="6252" y="70167"/>
                    </a:moveTo>
                    <a:lnTo>
                      <a:pt x="6252" y="7016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BAA98AB1-B8F9-4476-905E-01206D8919AD}"/>
                  </a:ext>
                </a:extLst>
              </p:cNvPr>
              <p:cNvSpPr/>
              <p:nvPr/>
            </p:nvSpPr>
            <p:spPr>
              <a:xfrm>
                <a:off x="10644243" y="2910294"/>
                <a:ext cx="36851" cy="76923"/>
              </a:xfrm>
              <a:custGeom>
                <a:avLst/>
                <a:gdLst>
                  <a:gd name="connsiteX0" fmla="*/ 36407 w 36851"/>
                  <a:gd name="connsiteY0" fmla="*/ 0 h 76923"/>
                  <a:gd name="connsiteX1" fmla="*/ 1288 w 36851"/>
                  <a:gd name="connsiteY1" fmla="*/ 69540 h 76923"/>
                  <a:gd name="connsiteX2" fmla="*/ 36851 w 36851"/>
                  <a:gd name="connsiteY2" fmla="*/ 75794 h 7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51" h="76923">
                    <a:moveTo>
                      <a:pt x="36407" y="0"/>
                    </a:moveTo>
                    <a:cubicBezTo>
                      <a:pt x="36407" y="0"/>
                      <a:pt x="-8047" y="58223"/>
                      <a:pt x="1288" y="69540"/>
                    </a:cubicBezTo>
                    <a:cubicBezTo>
                      <a:pt x="10624" y="80857"/>
                      <a:pt x="36851" y="75794"/>
                      <a:pt x="36851" y="7579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DBF104CD-0F9F-4BD4-A2C7-FCCBD27DA603}"/>
                  </a:ext>
                </a:extLst>
              </p:cNvPr>
              <p:cNvSpPr/>
              <p:nvPr/>
            </p:nvSpPr>
            <p:spPr>
              <a:xfrm>
                <a:off x="10637955" y="2902551"/>
                <a:ext cx="51285" cy="92119"/>
              </a:xfrm>
              <a:custGeom>
                <a:avLst/>
                <a:gdLst>
                  <a:gd name="connsiteX0" fmla="*/ 30100 w 51285"/>
                  <a:gd name="connsiteY0" fmla="*/ 92026 h 92119"/>
                  <a:gd name="connsiteX1" fmla="*/ 2390 w 51285"/>
                  <a:gd name="connsiteY1" fmla="*/ 81453 h 92119"/>
                  <a:gd name="connsiteX2" fmla="*/ 37508 w 51285"/>
                  <a:gd name="connsiteY2" fmla="*/ 2979 h 92119"/>
                  <a:gd name="connsiteX3" fmla="*/ 47881 w 51285"/>
                  <a:gd name="connsiteY3" fmla="*/ 1489 h 92119"/>
                  <a:gd name="connsiteX4" fmla="*/ 49541 w 51285"/>
                  <a:gd name="connsiteY4" fmla="*/ 11672 h 92119"/>
                  <a:gd name="connsiteX5" fmla="*/ 49363 w 51285"/>
                  <a:gd name="connsiteY5" fmla="*/ 11913 h 92119"/>
                  <a:gd name="connsiteX6" fmla="*/ 14541 w 51285"/>
                  <a:gd name="connsiteY6" fmla="*/ 73263 h 92119"/>
                  <a:gd name="connsiteX7" fmla="*/ 42399 w 51285"/>
                  <a:gd name="connsiteY7" fmla="*/ 75944 h 92119"/>
                  <a:gd name="connsiteX8" fmla="*/ 51141 w 51285"/>
                  <a:gd name="connsiteY8" fmla="*/ 81748 h 92119"/>
                  <a:gd name="connsiteX9" fmla="*/ 51141 w 51285"/>
                  <a:gd name="connsiteY9" fmla="*/ 81751 h 92119"/>
                  <a:gd name="connsiteX10" fmla="*/ 45332 w 51285"/>
                  <a:gd name="connsiteY10" fmla="*/ 90514 h 92119"/>
                  <a:gd name="connsiteX11" fmla="*/ 45214 w 51285"/>
                  <a:gd name="connsiteY11" fmla="*/ 90537 h 92119"/>
                  <a:gd name="connsiteX12" fmla="*/ 30100 w 51285"/>
                  <a:gd name="connsiteY12" fmla="*/ 92026 h 9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85" h="92119">
                    <a:moveTo>
                      <a:pt x="30100" y="92026"/>
                    </a:moveTo>
                    <a:cubicBezTo>
                      <a:pt x="19757" y="92784"/>
                      <a:pt x="9621" y="88914"/>
                      <a:pt x="2390" y="81453"/>
                    </a:cubicBezTo>
                    <a:cubicBezTo>
                      <a:pt x="-7686" y="68349"/>
                      <a:pt x="16023" y="31569"/>
                      <a:pt x="37508" y="2979"/>
                    </a:cubicBezTo>
                    <a:cubicBezTo>
                      <a:pt x="39968" y="-311"/>
                      <a:pt x="44606" y="-978"/>
                      <a:pt x="47881" y="1489"/>
                    </a:cubicBezTo>
                    <a:cubicBezTo>
                      <a:pt x="51141" y="3841"/>
                      <a:pt x="51882" y="8399"/>
                      <a:pt x="49541" y="11672"/>
                    </a:cubicBezTo>
                    <a:cubicBezTo>
                      <a:pt x="49481" y="11754"/>
                      <a:pt x="49422" y="11834"/>
                      <a:pt x="49363" y="11913"/>
                    </a:cubicBezTo>
                    <a:cubicBezTo>
                      <a:pt x="29655" y="38270"/>
                      <a:pt x="13355" y="66860"/>
                      <a:pt x="14541" y="73263"/>
                    </a:cubicBezTo>
                    <a:cubicBezTo>
                      <a:pt x="18097" y="77582"/>
                      <a:pt x="33359" y="77582"/>
                      <a:pt x="42399" y="75944"/>
                    </a:cubicBezTo>
                    <a:cubicBezTo>
                      <a:pt x="46414" y="75120"/>
                      <a:pt x="50326" y="77719"/>
                      <a:pt x="51141" y="81748"/>
                    </a:cubicBezTo>
                    <a:cubicBezTo>
                      <a:pt x="51141" y="81750"/>
                      <a:pt x="51141" y="81750"/>
                      <a:pt x="51141" y="81751"/>
                    </a:cubicBezTo>
                    <a:cubicBezTo>
                      <a:pt x="51941" y="85784"/>
                      <a:pt x="49348" y="89706"/>
                      <a:pt x="45332" y="90514"/>
                    </a:cubicBezTo>
                    <a:cubicBezTo>
                      <a:pt x="45288" y="90522"/>
                      <a:pt x="45258" y="90529"/>
                      <a:pt x="45214" y="90537"/>
                    </a:cubicBezTo>
                    <a:cubicBezTo>
                      <a:pt x="40235" y="91500"/>
                      <a:pt x="35167" y="91999"/>
                      <a:pt x="30100" y="9202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1B10AF87-14CF-4DD8-8FAF-A57A44B70B89}"/>
                  </a:ext>
                </a:extLst>
              </p:cNvPr>
              <p:cNvSpPr/>
              <p:nvPr/>
            </p:nvSpPr>
            <p:spPr>
              <a:xfrm>
                <a:off x="10693837" y="3079156"/>
                <a:ext cx="87128" cy="86664"/>
              </a:xfrm>
              <a:custGeom>
                <a:avLst/>
                <a:gdLst>
                  <a:gd name="connsiteX0" fmla="*/ 741 w 87128"/>
                  <a:gd name="connsiteY0" fmla="*/ 16082 h 86664"/>
                  <a:gd name="connsiteX1" fmla="*/ 87129 w 87128"/>
                  <a:gd name="connsiteY1" fmla="*/ 0 h 86664"/>
                  <a:gd name="connsiteX2" fmla="*/ 0 w 87128"/>
                  <a:gd name="connsiteY2" fmla="*/ 86665 h 8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128" h="86664">
                    <a:moveTo>
                      <a:pt x="741" y="16082"/>
                    </a:moveTo>
                    <a:cubicBezTo>
                      <a:pt x="741" y="16082"/>
                      <a:pt x="60012" y="16082"/>
                      <a:pt x="87129" y="0"/>
                    </a:cubicBezTo>
                    <a:cubicBezTo>
                      <a:pt x="87129" y="0"/>
                      <a:pt x="64013" y="69540"/>
                      <a:pt x="0" y="866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3ABD2FAE-CF1A-4A36-B36C-D9BE752D08A3}"/>
                  </a:ext>
                </a:extLst>
              </p:cNvPr>
              <p:cNvSpPr/>
              <p:nvPr/>
            </p:nvSpPr>
            <p:spPr>
              <a:xfrm>
                <a:off x="10686423" y="3071574"/>
                <a:ext cx="101856" cy="101693"/>
              </a:xfrm>
              <a:custGeom>
                <a:avLst/>
                <a:gdLst>
                  <a:gd name="connsiteX0" fmla="*/ 7414 w 101856"/>
                  <a:gd name="connsiteY0" fmla="*/ 101692 h 101693"/>
                  <a:gd name="connsiteX1" fmla="*/ 2821 w 101856"/>
                  <a:gd name="connsiteY1" fmla="*/ 100203 h 101693"/>
                  <a:gd name="connsiteX2" fmla="*/ 5 w 101856"/>
                  <a:gd name="connsiteY2" fmla="*/ 94247 h 101693"/>
                  <a:gd name="connsiteX3" fmla="*/ 746 w 101856"/>
                  <a:gd name="connsiteY3" fmla="*/ 23664 h 101693"/>
                  <a:gd name="connsiteX4" fmla="*/ 8155 w 101856"/>
                  <a:gd name="connsiteY4" fmla="*/ 16219 h 101693"/>
                  <a:gd name="connsiteX5" fmla="*/ 8155 w 101856"/>
                  <a:gd name="connsiteY5" fmla="*/ 16219 h 101693"/>
                  <a:gd name="connsiteX6" fmla="*/ 90691 w 101856"/>
                  <a:gd name="connsiteY6" fmla="*/ 1328 h 101693"/>
                  <a:gd name="connsiteX7" fmla="*/ 99137 w 101856"/>
                  <a:gd name="connsiteY7" fmla="*/ 1328 h 101693"/>
                  <a:gd name="connsiteX8" fmla="*/ 101507 w 101856"/>
                  <a:gd name="connsiteY8" fmla="*/ 9518 h 101693"/>
                  <a:gd name="connsiteX9" fmla="*/ 9193 w 101856"/>
                  <a:gd name="connsiteY9" fmla="*/ 101096 h 101693"/>
                  <a:gd name="connsiteX10" fmla="*/ 15416 w 101856"/>
                  <a:gd name="connsiteY10" fmla="*/ 31110 h 101693"/>
                  <a:gd name="connsiteX11" fmla="*/ 15416 w 101856"/>
                  <a:gd name="connsiteY11" fmla="*/ 84121 h 101693"/>
                  <a:gd name="connsiteX12" fmla="*/ 80763 w 101856"/>
                  <a:gd name="connsiteY12" fmla="*/ 21877 h 101693"/>
                  <a:gd name="connsiteX13" fmla="*/ 15416 w 101856"/>
                  <a:gd name="connsiteY13" fmla="*/ 31556 h 10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1856" h="101693">
                    <a:moveTo>
                      <a:pt x="7414" y="101692"/>
                    </a:moveTo>
                    <a:cubicBezTo>
                      <a:pt x="5755" y="101722"/>
                      <a:pt x="4140" y="101201"/>
                      <a:pt x="2821" y="100203"/>
                    </a:cubicBezTo>
                    <a:cubicBezTo>
                      <a:pt x="968" y="98803"/>
                      <a:pt x="-83" y="96570"/>
                      <a:pt x="5" y="94247"/>
                    </a:cubicBezTo>
                    <a:lnTo>
                      <a:pt x="746" y="23664"/>
                    </a:lnTo>
                    <a:cubicBezTo>
                      <a:pt x="746" y="19553"/>
                      <a:pt x="4066" y="16219"/>
                      <a:pt x="8155" y="16219"/>
                    </a:cubicBezTo>
                    <a:lnTo>
                      <a:pt x="8155" y="16219"/>
                    </a:lnTo>
                    <a:cubicBezTo>
                      <a:pt x="11267" y="16219"/>
                      <a:pt x="65796" y="16219"/>
                      <a:pt x="90691" y="1328"/>
                    </a:cubicBezTo>
                    <a:cubicBezTo>
                      <a:pt x="93224" y="-443"/>
                      <a:pt x="96603" y="-443"/>
                      <a:pt x="99137" y="1328"/>
                    </a:cubicBezTo>
                    <a:cubicBezTo>
                      <a:pt x="101493" y="3335"/>
                      <a:pt x="102426" y="6558"/>
                      <a:pt x="101507" y="9518"/>
                    </a:cubicBezTo>
                    <a:cubicBezTo>
                      <a:pt x="100471" y="12496"/>
                      <a:pt x="76317" y="82930"/>
                      <a:pt x="9193" y="101096"/>
                    </a:cubicBezTo>
                    <a:close/>
                    <a:moveTo>
                      <a:pt x="15416" y="31110"/>
                    </a:moveTo>
                    <a:lnTo>
                      <a:pt x="15416" y="84121"/>
                    </a:lnTo>
                    <a:cubicBezTo>
                      <a:pt x="43866" y="71836"/>
                      <a:pt x="67041" y="49772"/>
                      <a:pt x="80763" y="21877"/>
                    </a:cubicBezTo>
                    <a:cubicBezTo>
                      <a:pt x="59455" y="27790"/>
                      <a:pt x="37509" y="31043"/>
                      <a:pt x="15416" y="3155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0EFFA96B-FBBB-4AC9-AF45-6C18426530A8}"/>
                  </a:ext>
                </a:extLst>
              </p:cNvPr>
              <p:cNvSpPr/>
              <p:nvPr/>
            </p:nvSpPr>
            <p:spPr>
              <a:xfrm>
                <a:off x="10879097" y="3867917"/>
                <a:ext cx="318857" cy="81622"/>
              </a:xfrm>
              <a:custGeom>
                <a:avLst/>
                <a:gdLst>
                  <a:gd name="connsiteX0" fmla="*/ 310989 w 318857"/>
                  <a:gd name="connsiteY0" fmla="*/ 81608 h 81622"/>
                  <a:gd name="connsiteX1" fmla="*/ 310248 w 318857"/>
                  <a:gd name="connsiteY1" fmla="*/ 81608 h 81622"/>
                  <a:gd name="connsiteX2" fmla="*/ 3816 w 318857"/>
                  <a:gd name="connsiteY2" fmla="*/ 13855 h 81622"/>
                  <a:gd name="connsiteX3" fmla="*/ 867 w 318857"/>
                  <a:gd name="connsiteY3" fmla="*/ 3968 h 81622"/>
                  <a:gd name="connsiteX4" fmla="*/ 1000 w 318857"/>
                  <a:gd name="connsiteY4" fmla="*/ 3729 h 81622"/>
                  <a:gd name="connsiteX5" fmla="*/ 11076 w 318857"/>
                  <a:gd name="connsiteY5" fmla="*/ 900 h 81622"/>
                  <a:gd name="connsiteX6" fmla="*/ 311879 w 318857"/>
                  <a:gd name="connsiteY6" fmla="*/ 66717 h 81622"/>
                  <a:gd name="connsiteX7" fmla="*/ 318843 w 318857"/>
                  <a:gd name="connsiteY7" fmla="*/ 74610 h 81622"/>
                  <a:gd name="connsiteX8" fmla="*/ 310989 w 318857"/>
                  <a:gd name="connsiteY8" fmla="*/ 81608 h 8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57" h="81622">
                    <a:moveTo>
                      <a:pt x="310989" y="81608"/>
                    </a:moveTo>
                    <a:lnTo>
                      <a:pt x="310248" y="81608"/>
                    </a:lnTo>
                    <a:cubicBezTo>
                      <a:pt x="300617" y="80417"/>
                      <a:pt x="75386" y="54209"/>
                      <a:pt x="3816" y="13855"/>
                    </a:cubicBezTo>
                    <a:cubicBezTo>
                      <a:pt x="289" y="11949"/>
                      <a:pt x="-1030" y="7527"/>
                      <a:pt x="867" y="3968"/>
                    </a:cubicBezTo>
                    <a:cubicBezTo>
                      <a:pt x="912" y="3893"/>
                      <a:pt x="956" y="3804"/>
                      <a:pt x="1000" y="3729"/>
                    </a:cubicBezTo>
                    <a:cubicBezTo>
                      <a:pt x="3060" y="230"/>
                      <a:pt x="7505" y="-1021"/>
                      <a:pt x="11076" y="900"/>
                    </a:cubicBezTo>
                    <a:cubicBezTo>
                      <a:pt x="79980" y="39765"/>
                      <a:pt x="309656" y="66420"/>
                      <a:pt x="311879" y="66717"/>
                    </a:cubicBezTo>
                    <a:cubicBezTo>
                      <a:pt x="315968" y="66971"/>
                      <a:pt x="319095" y="70500"/>
                      <a:pt x="318843" y="74610"/>
                    </a:cubicBezTo>
                    <a:cubicBezTo>
                      <a:pt x="318591" y="78719"/>
                      <a:pt x="315079" y="81861"/>
                      <a:pt x="310989" y="816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D4751B95-6ADA-4D7E-9A00-037C2CBF6F7E}"/>
                  </a:ext>
                </a:extLst>
              </p:cNvPr>
              <p:cNvSpPr/>
              <p:nvPr/>
            </p:nvSpPr>
            <p:spPr>
              <a:xfrm>
                <a:off x="10822456" y="3262909"/>
                <a:ext cx="610757" cy="854401"/>
              </a:xfrm>
              <a:custGeom>
                <a:avLst/>
                <a:gdLst>
                  <a:gd name="connsiteX0" fmla="*/ 307618 w 610757"/>
                  <a:gd name="connsiteY0" fmla="*/ 0 h 854401"/>
                  <a:gd name="connsiteX1" fmla="*/ 563078 w 610757"/>
                  <a:gd name="connsiteY1" fmla="*/ 805892 h 854401"/>
                  <a:gd name="connsiteX2" fmla="*/ 0 w 610757"/>
                  <a:gd name="connsiteY2" fmla="*/ 705825 h 854401"/>
                  <a:gd name="connsiteX3" fmla="*/ 23412 w 610757"/>
                  <a:gd name="connsiteY3" fmla="*/ 493184 h 854401"/>
                  <a:gd name="connsiteX4" fmla="*/ 335328 w 610757"/>
                  <a:gd name="connsiteY4" fmla="*/ 584912 h 854401"/>
                  <a:gd name="connsiteX5" fmla="*/ 192187 w 610757"/>
                  <a:gd name="connsiteY5" fmla="*/ 306602 h 854401"/>
                  <a:gd name="connsiteX6" fmla="*/ 178555 w 610757"/>
                  <a:gd name="connsiteY6" fmla="*/ 136102 h 854401"/>
                  <a:gd name="connsiteX7" fmla="*/ 307618 w 610757"/>
                  <a:gd name="connsiteY7" fmla="*/ 0 h 85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757" h="854401">
                    <a:moveTo>
                      <a:pt x="307618" y="0"/>
                    </a:moveTo>
                    <a:cubicBezTo>
                      <a:pt x="307618" y="0"/>
                      <a:pt x="754524" y="640305"/>
                      <a:pt x="563078" y="805892"/>
                    </a:cubicBezTo>
                    <a:cubicBezTo>
                      <a:pt x="387635" y="957331"/>
                      <a:pt x="0" y="705825"/>
                      <a:pt x="0" y="705825"/>
                    </a:cubicBezTo>
                    <a:lnTo>
                      <a:pt x="23412" y="493184"/>
                    </a:lnTo>
                    <a:cubicBezTo>
                      <a:pt x="23412" y="493184"/>
                      <a:pt x="330289" y="664875"/>
                      <a:pt x="335328" y="584912"/>
                    </a:cubicBezTo>
                    <a:cubicBezTo>
                      <a:pt x="342588" y="467274"/>
                      <a:pt x="192187" y="306602"/>
                      <a:pt x="192187" y="306602"/>
                    </a:cubicBezTo>
                    <a:cubicBezTo>
                      <a:pt x="164863" y="253963"/>
                      <a:pt x="159958" y="192449"/>
                      <a:pt x="178555" y="136102"/>
                    </a:cubicBezTo>
                    <a:cubicBezTo>
                      <a:pt x="196321" y="71967"/>
                      <a:pt x="244716" y="20922"/>
                      <a:pt x="307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29F40FD-709B-4C2D-83CB-4C9E64AEC117}"/>
                  </a:ext>
                </a:extLst>
              </p:cNvPr>
              <p:cNvSpPr/>
              <p:nvPr/>
            </p:nvSpPr>
            <p:spPr>
              <a:xfrm>
                <a:off x="10426589" y="3313144"/>
                <a:ext cx="95482" cy="465947"/>
              </a:xfrm>
              <a:custGeom>
                <a:avLst/>
                <a:gdLst>
                  <a:gd name="connsiteX0" fmla="*/ 6307 w 95482"/>
                  <a:gd name="connsiteY0" fmla="*/ 465881 h 465947"/>
                  <a:gd name="connsiteX1" fmla="*/ 6307 w 95482"/>
                  <a:gd name="connsiteY1" fmla="*/ 465881 h 465947"/>
                  <a:gd name="connsiteX2" fmla="*/ 83 w 95482"/>
                  <a:gd name="connsiteY2" fmla="*/ 457408 h 465947"/>
                  <a:gd name="connsiteX3" fmla="*/ 83 w 95482"/>
                  <a:gd name="connsiteY3" fmla="*/ 457394 h 465947"/>
                  <a:gd name="connsiteX4" fmla="*/ 80840 w 95482"/>
                  <a:gd name="connsiteY4" fmla="*/ 6053 h 465947"/>
                  <a:gd name="connsiteX5" fmla="*/ 89435 w 95482"/>
                  <a:gd name="connsiteY5" fmla="*/ 96 h 465947"/>
                  <a:gd name="connsiteX6" fmla="*/ 95362 w 95482"/>
                  <a:gd name="connsiteY6" fmla="*/ 8882 h 465947"/>
                  <a:gd name="connsiteX7" fmla="*/ 14753 w 95482"/>
                  <a:gd name="connsiteY7" fmla="*/ 459627 h 465947"/>
                  <a:gd name="connsiteX8" fmla="*/ 6307 w 95482"/>
                  <a:gd name="connsiteY8" fmla="*/ 465881 h 46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82" h="465947">
                    <a:moveTo>
                      <a:pt x="6307" y="465881"/>
                    </a:moveTo>
                    <a:lnTo>
                      <a:pt x="6307" y="465881"/>
                    </a:lnTo>
                    <a:cubicBezTo>
                      <a:pt x="2261" y="465271"/>
                      <a:pt x="-524" y="461473"/>
                      <a:pt x="83" y="457408"/>
                    </a:cubicBezTo>
                    <a:cubicBezTo>
                      <a:pt x="83" y="457408"/>
                      <a:pt x="83" y="457394"/>
                      <a:pt x="83" y="457394"/>
                    </a:cubicBezTo>
                    <a:cubicBezTo>
                      <a:pt x="13864" y="364475"/>
                      <a:pt x="80100" y="9626"/>
                      <a:pt x="80840" y="6053"/>
                    </a:cubicBezTo>
                    <a:cubicBezTo>
                      <a:pt x="81655" y="2077"/>
                      <a:pt x="85449" y="-544"/>
                      <a:pt x="89435" y="96"/>
                    </a:cubicBezTo>
                    <a:cubicBezTo>
                      <a:pt x="93451" y="915"/>
                      <a:pt x="96088" y="4817"/>
                      <a:pt x="95362" y="8882"/>
                    </a:cubicBezTo>
                    <a:cubicBezTo>
                      <a:pt x="94621" y="12456"/>
                      <a:pt x="28385" y="366262"/>
                      <a:pt x="14753" y="459627"/>
                    </a:cubicBezTo>
                    <a:cubicBezTo>
                      <a:pt x="14071" y="463662"/>
                      <a:pt x="10337" y="466417"/>
                      <a:pt x="6307" y="46588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4E13489C-A328-4E48-895A-815CE570954B}"/>
                  </a:ext>
                </a:extLst>
              </p:cNvPr>
              <p:cNvSpPr/>
              <p:nvPr/>
            </p:nvSpPr>
            <p:spPr>
              <a:xfrm>
                <a:off x="10220919" y="3483442"/>
                <a:ext cx="650135" cy="576275"/>
              </a:xfrm>
              <a:custGeom>
                <a:avLst/>
                <a:gdLst>
                  <a:gd name="connsiteX0" fmla="*/ 149594 w 650135"/>
                  <a:gd name="connsiteY0" fmla="*/ 576275 h 576275"/>
                  <a:gd name="connsiteX1" fmla="*/ 595166 w 650135"/>
                  <a:gd name="connsiteY1" fmla="*/ 576275 h 576275"/>
                  <a:gd name="connsiteX2" fmla="*/ 650125 w 650135"/>
                  <a:gd name="connsiteY2" fmla="*/ 518960 h 576275"/>
                  <a:gd name="connsiteX3" fmla="*/ 648807 w 650135"/>
                  <a:gd name="connsiteY3" fmla="*/ 507777 h 576275"/>
                  <a:gd name="connsiteX4" fmla="*/ 554121 w 650135"/>
                  <a:gd name="connsiteY4" fmla="*/ 47502 h 576275"/>
                  <a:gd name="connsiteX5" fmla="*/ 497369 w 650135"/>
                  <a:gd name="connsiteY5" fmla="*/ 0 h 576275"/>
                  <a:gd name="connsiteX6" fmla="*/ 58316 w 650135"/>
                  <a:gd name="connsiteY6" fmla="*/ 0 h 576275"/>
                  <a:gd name="connsiteX7" fmla="*/ 8 w 650135"/>
                  <a:gd name="connsiteY7" fmla="*/ 60516 h 576275"/>
                  <a:gd name="connsiteX8" fmla="*/ 1416 w 650135"/>
                  <a:gd name="connsiteY8" fmla="*/ 72518 h 576275"/>
                  <a:gd name="connsiteX9" fmla="*/ 95954 w 650135"/>
                  <a:gd name="connsiteY9" fmla="*/ 531305 h 576275"/>
                  <a:gd name="connsiteX10" fmla="*/ 149594 w 650135"/>
                  <a:gd name="connsiteY10" fmla="*/ 576275 h 5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0135" h="576275">
                    <a:moveTo>
                      <a:pt x="149594" y="576275"/>
                    </a:moveTo>
                    <a:lnTo>
                      <a:pt x="595166" y="576275"/>
                    </a:lnTo>
                    <a:cubicBezTo>
                      <a:pt x="626091" y="575694"/>
                      <a:pt x="650703" y="550037"/>
                      <a:pt x="650125" y="518960"/>
                    </a:cubicBezTo>
                    <a:cubicBezTo>
                      <a:pt x="650066" y="515193"/>
                      <a:pt x="649622" y="511455"/>
                      <a:pt x="648807" y="507777"/>
                    </a:cubicBezTo>
                    <a:lnTo>
                      <a:pt x="554121" y="47502"/>
                    </a:lnTo>
                    <a:cubicBezTo>
                      <a:pt x="548535" y="20311"/>
                      <a:pt x="524989" y="611"/>
                      <a:pt x="497369" y="0"/>
                    </a:cubicBezTo>
                    <a:lnTo>
                      <a:pt x="58316" y="0"/>
                    </a:lnTo>
                    <a:cubicBezTo>
                      <a:pt x="25583" y="521"/>
                      <a:pt x="-526" y="27622"/>
                      <a:pt x="8" y="60516"/>
                    </a:cubicBezTo>
                    <a:cubicBezTo>
                      <a:pt x="67" y="64552"/>
                      <a:pt x="541" y="68572"/>
                      <a:pt x="1416" y="72518"/>
                    </a:cubicBezTo>
                    <a:lnTo>
                      <a:pt x="95954" y="531305"/>
                    </a:lnTo>
                    <a:cubicBezTo>
                      <a:pt x="100888" y="557215"/>
                      <a:pt x="123337" y="576037"/>
                      <a:pt x="149594" y="576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E8E80440-D047-4FB5-8F50-65792BD1D002}"/>
                  </a:ext>
                </a:extLst>
              </p:cNvPr>
              <p:cNvSpPr/>
              <p:nvPr/>
            </p:nvSpPr>
            <p:spPr>
              <a:xfrm>
                <a:off x="10214342" y="3476592"/>
                <a:ext cx="663456" cy="589825"/>
              </a:xfrm>
              <a:custGeom>
                <a:avLst/>
                <a:gdLst>
                  <a:gd name="connsiteX0" fmla="*/ 601742 w 663456"/>
                  <a:gd name="connsiteY0" fmla="*/ 589826 h 589825"/>
                  <a:gd name="connsiteX1" fmla="*/ 156170 w 663456"/>
                  <a:gd name="connsiteY1" fmla="*/ 589826 h 589825"/>
                  <a:gd name="connsiteX2" fmla="*/ 95862 w 663456"/>
                  <a:gd name="connsiteY2" fmla="*/ 539495 h 589825"/>
                  <a:gd name="connsiteX3" fmla="*/ 1472 w 663456"/>
                  <a:gd name="connsiteY3" fmla="*/ 80708 h 589825"/>
                  <a:gd name="connsiteX4" fmla="*/ 15104 w 663456"/>
                  <a:gd name="connsiteY4" fmla="*/ 23974 h 589825"/>
                  <a:gd name="connsiteX5" fmla="*/ 64893 w 663456"/>
                  <a:gd name="connsiteY5" fmla="*/ 0 h 589825"/>
                  <a:gd name="connsiteX6" fmla="*/ 503945 w 663456"/>
                  <a:gd name="connsiteY6" fmla="*/ 0 h 589825"/>
                  <a:gd name="connsiteX7" fmla="*/ 567365 w 663456"/>
                  <a:gd name="connsiteY7" fmla="*/ 53011 h 589825"/>
                  <a:gd name="connsiteX8" fmla="*/ 662051 w 663456"/>
                  <a:gd name="connsiteY8" fmla="*/ 513138 h 589825"/>
                  <a:gd name="connsiteX9" fmla="*/ 649159 w 663456"/>
                  <a:gd name="connsiteY9" fmla="*/ 567043 h 589825"/>
                  <a:gd name="connsiteX10" fmla="*/ 601742 w 663456"/>
                  <a:gd name="connsiteY10" fmla="*/ 589826 h 589825"/>
                  <a:gd name="connsiteX11" fmla="*/ 64893 w 663456"/>
                  <a:gd name="connsiteY11" fmla="*/ 13700 h 589825"/>
                  <a:gd name="connsiteX12" fmla="*/ 25625 w 663456"/>
                  <a:gd name="connsiteY12" fmla="*/ 32611 h 589825"/>
                  <a:gd name="connsiteX13" fmla="*/ 14660 w 663456"/>
                  <a:gd name="connsiteY13" fmla="*/ 77283 h 589825"/>
                  <a:gd name="connsiteX14" fmla="*/ 109198 w 663456"/>
                  <a:gd name="connsiteY14" fmla="*/ 536219 h 589825"/>
                  <a:gd name="connsiteX15" fmla="*/ 156170 w 663456"/>
                  <a:gd name="connsiteY15" fmla="*/ 575679 h 589825"/>
                  <a:gd name="connsiteX16" fmla="*/ 601742 w 663456"/>
                  <a:gd name="connsiteY16" fmla="*/ 575679 h 589825"/>
                  <a:gd name="connsiteX17" fmla="*/ 638639 w 663456"/>
                  <a:gd name="connsiteY17" fmla="*/ 557810 h 589825"/>
                  <a:gd name="connsiteX18" fmla="*/ 648863 w 663456"/>
                  <a:gd name="connsiteY18" fmla="*/ 515372 h 589825"/>
                  <a:gd name="connsiteX19" fmla="*/ 554029 w 663456"/>
                  <a:gd name="connsiteY19" fmla="*/ 55096 h 589825"/>
                  <a:gd name="connsiteX20" fmla="*/ 503945 w 663456"/>
                  <a:gd name="connsiteY20" fmla="*/ 13104 h 5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3456" h="589825">
                    <a:moveTo>
                      <a:pt x="601742" y="589826"/>
                    </a:moveTo>
                    <a:lnTo>
                      <a:pt x="156170" y="589826"/>
                    </a:lnTo>
                    <a:cubicBezTo>
                      <a:pt x="126772" y="589424"/>
                      <a:pt x="101655" y="568457"/>
                      <a:pt x="95862" y="539495"/>
                    </a:cubicBezTo>
                    <a:lnTo>
                      <a:pt x="1472" y="80708"/>
                    </a:lnTo>
                    <a:cubicBezTo>
                      <a:pt x="-2766" y="60695"/>
                      <a:pt x="2257" y="39833"/>
                      <a:pt x="15104" y="23974"/>
                    </a:cubicBezTo>
                    <a:cubicBezTo>
                      <a:pt x="27255" y="8845"/>
                      <a:pt x="45555" y="45"/>
                      <a:pt x="64893" y="0"/>
                    </a:cubicBezTo>
                    <a:lnTo>
                      <a:pt x="503945" y="0"/>
                    </a:lnTo>
                    <a:cubicBezTo>
                      <a:pt x="534869" y="447"/>
                      <a:pt x="561290" y="22530"/>
                      <a:pt x="567365" y="53011"/>
                    </a:cubicBezTo>
                    <a:lnTo>
                      <a:pt x="662051" y="513138"/>
                    </a:lnTo>
                    <a:cubicBezTo>
                      <a:pt x="666081" y="532139"/>
                      <a:pt x="661340" y="551958"/>
                      <a:pt x="649159" y="567043"/>
                    </a:cubicBezTo>
                    <a:cubicBezTo>
                      <a:pt x="637557" y="581397"/>
                      <a:pt x="620146" y="589766"/>
                      <a:pt x="601742" y="589826"/>
                    </a:cubicBezTo>
                    <a:close/>
                    <a:moveTo>
                      <a:pt x="64893" y="13700"/>
                    </a:moveTo>
                    <a:cubicBezTo>
                      <a:pt x="49630" y="13700"/>
                      <a:pt x="35183" y="20654"/>
                      <a:pt x="25625" y="32611"/>
                    </a:cubicBezTo>
                    <a:cubicBezTo>
                      <a:pt x="15564" y="45134"/>
                      <a:pt x="11548" y="61499"/>
                      <a:pt x="14660" y="77283"/>
                    </a:cubicBezTo>
                    <a:lnTo>
                      <a:pt x="109198" y="536219"/>
                    </a:lnTo>
                    <a:cubicBezTo>
                      <a:pt x="113613" y="558868"/>
                      <a:pt x="133202" y="575337"/>
                      <a:pt x="156170" y="575679"/>
                    </a:cubicBezTo>
                    <a:lnTo>
                      <a:pt x="601742" y="575679"/>
                    </a:lnTo>
                    <a:cubicBezTo>
                      <a:pt x="616086" y="575605"/>
                      <a:pt x="629645" y="569038"/>
                      <a:pt x="638639" y="557810"/>
                    </a:cubicBezTo>
                    <a:cubicBezTo>
                      <a:pt x="648270" y="545957"/>
                      <a:pt x="652034" y="530337"/>
                      <a:pt x="648863" y="515372"/>
                    </a:cubicBezTo>
                    <a:lnTo>
                      <a:pt x="554029" y="55096"/>
                    </a:lnTo>
                    <a:cubicBezTo>
                      <a:pt x="549273" y="30973"/>
                      <a:pt x="528409" y="13476"/>
                      <a:pt x="503945" y="131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69109B45-1D91-4492-B94F-DCE60C3FB509}"/>
                  </a:ext>
                </a:extLst>
              </p:cNvPr>
              <p:cNvSpPr/>
              <p:nvPr/>
            </p:nvSpPr>
            <p:spPr>
              <a:xfrm>
                <a:off x="10761595" y="3690842"/>
                <a:ext cx="147526" cy="253645"/>
              </a:xfrm>
              <a:custGeom>
                <a:avLst/>
                <a:gdLst>
                  <a:gd name="connsiteX0" fmla="*/ 146212 w 147526"/>
                  <a:gd name="connsiteY0" fmla="*/ 137770 h 253645"/>
                  <a:gd name="connsiteX1" fmla="*/ 142656 w 147526"/>
                  <a:gd name="connsiteY1" fmla="*/ 89673 h 253645"/>
                  <a:gd name="connsiteX2" fmla="*/ 122948 w 147526"/>
                  <a:gd name="connsiteY2" fmla="*/ 61678 h 253645"/>
                  <a:gd name="connsiteX3" fmla="*/ 78495 w 147526"/>
                  <a:gd name="connsiteY3" fmla="*/ 19835 h 253645"/>
                  <a:gd name="connsiteX4" fmla="*/ 29151 w 147526"/>
                  <a:gd name="connsiteY4" fmla="*/ 774 h 253645"/>
                  <a:gd name="connsiteX5" fmla="*/ 71382 w 147526"/>
                  <a:gd name="connsiteY5" fmla="*/ 67485 h 253645"/>
                  <a:gd name="connsiteX6" fmla="*/ 44265 w 147526"/>
                  <a:gd name="connsiteY6" fmla="*/ 49467 h 253645"/>
                  <a:gd name="connsiteX7" fmla="*/ 24557 w 147526"/>
                  <a:gd name="connsiteY7" fmla="*/ 54679 h 253645"/>
                  <a:gd name="connsiteX8" fmla="*/ 26188 w 147526"/>
                  <a:gd name="connsiteY8" fmla="*/ 68528 h 253645"/>
                  <a:gd name="connsiteX9" fmla="*/ 63232 w 147526"/>
                  <a:gd name="connsiteY9" fmla="*/ 115285 h 253645"/>
                  <a:gd name="connsiteX10" fmla="*/ 46043 w 147526"/>
                  <a:gd name="connsiteY10" fmla="*/ 104266 h 253645"/>
                  <a:gd name="connsiteX11" fmla="*/ 31226 w 147526"/>
                  <a:gd name="connsiteY11" fmla="*/ 97862 h 253645"/>
                  <a:gd name="connsiteX12" fmla="*/ 18038 w 147526"/>
                  <a:gd name="connsiteY12" fmla="*/ 104712 h 253645"/>
                  <a:gd name="connsiteX13" fmla="*/ 19223 w 147526"/>
                  <a:gd name="connsiteY13" fmla="*/ 116774 h 253645"/>
                  <a:gd name="connsiteX14" fmla="*/ 40561 w 147526"/>
                  <a:gd name="connsiteY14" fmla="*/ 143429 h 253645"/>
                  <a:gd name="connsiteX15" fmla="*/ 18927 w 147526"/>
                  <a:gd name="connsiteY15" fmla="*/ 132856 h 253645"/>
                  <a:gd name="connsiteX16" fmla="*/ 108 w 147526"/>
                  <a:gd name="connsiteY16" fmla="*/ 144769 h 253645"/>
                  <a:gd name="connsiteX17" fmla="*/ 2775 w 147526"/>
                  <a:gd name="connsiteY17" fmla="*/ 157724 h 253645"/>
                  <a:gd name="connsiteX18" fmla="*/ 60713 w 147526"/>
                  <a:gd name="connsiteY18" fmla="*/ 207459 h 253645"/>
                  <a:gd name="connsiteX19" fmla="*/ 89163 w 147526"/>
                  <a:gd name="connsiteY19" fmla="*/ 250196 h 253645"/>
                  <a:gd name="connsiteX20" fmla="*/ 146212 w 147526"/>
                  <a:gd name="connsiteY20" fmla="*/ 137770 h 25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526" h="253645">
                    <a:moveTo>
                      <a:pt x="146212" y="137770"/>
                    </a:moveTo>
                    <a:cubicBezTo>
                      <a:pt x="148790" y="121673"/>
                      <a:pt x="147560" y="105204"/>
                      <a:pt x="142656" y="89673"/>
                    </a:cubicBezTo>
                    <a:cubicBezTo>
                      <a:pt x="137795" y="79234"/>
                      <a:pt x="131128" y="69748"/>
                      <a:pt x="122948" y="61678"/>
                    </a:cubicBezTo>
                    <a:cubicBezTo>
                      <a:pt x="109034" y="46787"/>
                      <a:pt x="94187" y="32805"/>
                      <a:pt x="78495" y="19835"/>
                    </a:cubicBezTo>
                    <a:cubicBezTo>
                      <a:pt x="63677" y="8220"/>
                      <a:pt x="46933" y="-3097"/>
                      <a:pt x="29151" y="774"/>
                    </a:cubicBezTo>
                    <a:cubicBezTo>
                      <a:pt x="34633" y="27459"/>
                      <a:pt x="49659" y="51180"/>
                      <a:pt x="71382" y="67485"/>
                    </a:cubicBezTo>
                    <a:cubicBezTo>
                      <a:pt x="64284" y="58953"/>
                      <a:pt x="54860" y="52699"/>
                      <a:pt x="44265" y="49467"/>
                    </a:cubicBezTo>
                    <a:cubicBezTo>
                      <a:pt x="37153" y="47234"/>
                      <a:pt x="27521" y="47532"/>
                      <a:pt x="24557" y="54679"/>
                    </a:cubicBezTo>
                    <a:cubicBezTo>
                      <a:pt x="23180" y="59325"/>
                      <a:pt x="23772" y="64328"/>
                      <a:pt x="26188" y="68528"/>
                    </a:cubicBezTo>
                    <a:cubicBezTo>
                      <a:pt x="34486" y="86962"/>
                      <a:pt x="47214" y="103029"/>
                      <a:pt x="63232" y="115285"/>
                    </a:cubicBezTo>
                    <a:lnTo>
                      <a:pt x="46043" y="104266"/>
                    </a:lnTo>
                    <a:cubicBezTo>
                      <a:pt x="41657" y="101019"/>
                      <a:pt x="36590" y="98830"/>
                      <a:pt x="31226" y="97862"/>
                    </a:cubicBezTo>
                    <a:cubicBezTo>
                      <a:pt x="25802" y="96969"/>
                      <a:pt x="20453" y="99754"/>
                      <a:pt x="18038" y="104712"/>
                    </a:cubicBezTo>
                    <a:cubicBezTo>
                      <a:pt x="16956" y="108748"/>
                      <a:pt x="17371" y="113036"/>
                      <a:pt x="19223" y="116774"/>
                    </a:cubicBezTo>
                    <a:cubicBezTo>
                      <a:pt x="23698" y="127495"/>
                      <a:pt x="31092" y="136742"/>
                      <a:pt x="40561" y="143429"/>
                    </a:cubicBezTo>
                    <a:cubicBezTo>
                      <a:pt x="34367" y="138112"/>
                      <a:pt x="26913" y="134464"/>
                      <a:pt x="18927" y="132856"/>
                    </a:cubicBezTo>
                    <a:cubicBezTo>
                      <a:pt x="10584" y="131605"/>
                      <a:pt x="2583" y="136668"/>
                      <a:pt x="108" y="144769"/>
                    </a:cubicBezTo>
                    <a:cubicBezTo>
                      <a:pt x="-336" y="149266"/>
                      <a:pt x="597" y="153778"/>
                      <a:pt x="2775" y="157724"/>
                    </a:cubicBezTo>
                    <a:cubicBezTo>
                      <a:pt x="15519" y="183187"/>
                      <a:pt x="45895" y="186016"/>
                      <a:pt x="60713" y="207459"/>
                    </a:cubicBezTo>
                    <a:cubicBezTo>
                      <a:pt x="71826" y="223392"/>
                      <a:pt x="66640" y="240517"/>
                      <a:pt x="89163" y="250196"/>
                    </a:cubicBezTo>
                    <a:cubicBezTo>
                      <a:pt x="145471" y="273574"/>
                      <a:pt x="143100" y="171721"/>
                      <a:pt x="146212" y="1377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BABDE864-61DD-40CF-B2FE-2C3F432B5465}"/>
                  </a:ext>
                </a:extLst>
              </p:cNvPr>
              <p:cNvSpPr/>
              <p:nvPr/>
            </p:nvSpPr>
            <p:spPr>
              <a:xfrm>
                <a:off x="10754867" y="3682978"/>
                <a:ext cx="161040" cy="268929"/>
              </a:xfrm>
              <a:custGeom>
                <a:avLst/>
                <a:gdLst>
                  <a:gd name="connsiteX0" fmla="*/ 112190 w 161040"/>
                  <a:gd name="connsiteY0" fmla="*/ 268930 h 268929"/>
                  <a:gd name="connsiteX1" fmla="*/ 93816 w 161040"/>
                  <a:gd name="connsiteY1" fmla="*/ 264760 h 268929"/>
                  <a:gd name="connsiteX2" fmla="*/ 68774 w 161040"/>
                  <a:gd name="connsiteY2" fmla="*/ 234979 h 268929"/>
                  <a:gd name="connsiteX3" fmla="*/ 62107 w 161040"/>
                  <a:gd name="connsiteY3" fmla="*/ 220088 h 268929"/>
                  <a:gd name="connsiteX4" fmla="*/ 37657 w 161040"/>
                  <a:gd name="connsiteY4" fmla="*/ 200730 h 268929"/>
                  <a:gd name="connsiteX5" fmla="*/ 3724 w 161040"/>
                  <a:gd name="connsiteY5" fmla="*/ 169608 h 268929"/>
                  <a:gd name="connsiteX6" fmla="*/ 316 w 161040"/>
                  <a:gd name="connsiteY6" fmla="*/ 151739 h 268929"/>
                  <a:gd name="connsiteX7" fmla="*/ 22543 w 161040"/>
                  <a:gd name="connsiteY7" fmla="*/ 133870 h 268929"/>
                  <a:gd name="connsiteX8" fmla="*/ 19876 w 161040"/>
                  <a:gd name="connsiteY8" fmla="*/ 128062 h 268929"/>
                  <a:gd name="connsiteX9" fmla="*/ 18542 w 161040"/>
                  <a:gd name="connsiteY9" fmla="*/ 110491 h 268929"/>
                  <a:gd name="connsiteX10" fmla="*/ 36768 w 161040"/>
                  <a:gd name="connsiteY10" fmla="*/ 98728 h 268929"/>
                  <a:gd name="connsiteX11" fmla="*/ 26543 w 161040"/>
                  <a:gd name="connsiteY11" fmla="*/ 79965 h 268929"/>
                  <a:gd name="connsiteX12" fmla="*/ 24765 w 161040"/>
                  <a:gd name="connsiteY12" fmla="*/ 60160 h 268929"/>
                  <a:gd name="connsiteX13" fmla="*/ 43880 w 161040"/>
                  <a:gd name="connsiteY13" fmla="*/ 49290 h 268929"/>
                  <a:gd name="connsiteX14" fmla="*/ 29063 w 161040"/>
                  <a:gd name="connsiteY14" fmla="*/ 11170 h 268929"/>
                  <a:gd name="connsiteX15" fmla="*/ 32945 w 161040"/>
                  <a:gd name="connsiteY15" fmla="*/ 1163 h 268929"/>
                  <a:gd name="connsiteX16" fmla="*/ 33656 w 161040"/>
                  <a:gd name="connsiteY16" fmla="*/ 895 h 268929"/>
                  <a:gd name="connsiteX17" fmla="*/ 89075 w 161040"/>
                  <a:gd name="connsiteY17" fmla="*/ 21444 h 268929"/>
                  <a:gd name="connsiteX18" fmla="*/ 134417 w 161040"/>
                  <a:gd name="connsiteY18" fmla="*/ 64032 h 268929"/>
                  <a:gd name="connsiteX19" fmla="*/ 155607 w 161040"/>
                  <a:gd name="connsiteY19" fmla="*/ 93814 h 268929"/>
                  <a:gd name="connsiteX20" fmla="*/ 159608 w 161040"/>
                  <a:gd name="connsiteY20" fmla="*/ 145187 h 268929"/>
                  <a:gd name="connsiteX21" fmla="*/ 159608 w 161040"/>
                  <a:gd name="connsiteY21" fmla="*/ 145187 h 268929"/>
                  <a:gd name="connsiteX22" fmla="*/ 158570 w 161040"/>
                  <a:gd name="connsiteY22" fmla="*/ 160971 h 268929"/>
                  <a:gd name="connsiteX23" fmla="*/ 128935 w 161040"/>
                  <a:gd name="connsiteY23" fmla="*/ 262825 h 268929"/>
                  <a:gd name="connsiteX24" fmla="*/ 112190 w 161040"/>
                  <a:gd name="connsiteY24" fmla="*/ 268930 h 268929"/>
                  <a:gd name="connsiteX25" fmla="*/ 24469 w 161040"/>
                  <a:gd name="connsiteY25" fmla="*/ 147867 h 268929"/>
                  <a:gd name="connsiteX26" fmla="*/ 14838 w 161040"/>
                  <a:gd name="connsiteY26" fmla="*/ 153824 h 268929"/>
                  <a:gd name="connsiteX27" fmla="*/ 16912 w 161040"/>
                  <a:gd name="connsiteY27" fmla="*/ 162163 h 268929"/>
                  <a:gd name="connsiteX28" fmla="*/ 45066 w 161040"/>
                  <a:gd name="connsiteY28" fmla="*/ 187179 h 268929"/>
                  <a:gd name="connsiteX29" fmla="*/ 74701 w 161040"/>
                  <a:gd name="connsiteY29" fmla="*/ 210856 h 268929"/>
                  <a:gd name="connsiteX30" fmla="*/ 83296 w 161040"/>
                  <a:gd name="connsiteY30" fmla="*/ 229916 h 268929"/>
                  <a:gd name="connsiteX31" fmla="*/ 100040 w 161040"/>
                  <a:gd name="connsiteY31" fmla="*/ 251061 h 268929"/>
                  <a:gd name="connsiteX32" fmla="*/ 121526 w 161040"/>
                  <a:gd name="connsiteY32" fmla="*/ 251061 h 268929"/>
                  <a:gd name="connsiteX33" fmla="*/ 144938 w 161040"/>
                  <a:gd name="connsiteY33" fmla="*/ 161716 h 268929"/>
                  <a:gd name="connsiteX34" fmla="*/ 145975 w 161040"/>
                  <a:gd name="connsiteY34" fmla="*/ 145336 h 268929"/>
                  <a:gd name="connsiteX35" fmla="*/ 142863 w 161040"/>
                  <a:gd name="connsiteY35" fmla="*/ 100663 h 268929"/>
                  <a:gd name="connsiteX36" fmla="*/ 124638 w 161040"/>
                  <a:gd name="connsiteY36" fmla="*/ 74902 h 268929"/>
                  <a:gd name="connsiteX37" fmla="*/ 80184 w 161040"/>
                  <a:gd name="connsiteY37" fmla="*/ 33804 h 268929"/>
                  <a:gd name="connsiteX38" fmla="*/ 45066 w 161040"/>
                  <a:gd name="connsiteY38" fmla="*/ 15637 h 268929"/>
                  <a:gd name="connsiteX39" fmla="*/ 69367 w 161040"/>
                  <a:gd name="connsiteY39" fmla="*/ 57629 h 268929"/>
                  <a:gd name="connsiteX40" fmla="*/ 84185 w 161040"/>
                  <a:gd name="connsiteY40" fmla="*/ 70286 h 268929"/>
                  <a:gd name="connsiteX41" fmla="*/ 84185 w 161040"/>
                  <a:gd name="connsiteY41" fmla="*/ 80263 h 268929"/>
                  <a:gd name="connsiteX42" fmla="*/ 74405 w 161040"/>
                  <a:gd name="connsiteY42" fmla="*/ 81156 h 268929"/>
                  <a:gd name="connsiteX43" fmla="*/ 60476 w 161040"/>
                  <a:gd name="connsiteY43" fmla="*/ 69244 h 268929"/>
                  <a:gd name="connsiteX44" fmla="*/ 49363 w 161040"/>
                  <a:gd name="connsiteY44" fmla="*/ 64181 h 268929"/>
                  <a:gd name="connsiteX45" fmla="*/ 38694 w 161040"/>
                  <a:gd name="connsiteY45" fmla="*/ 65223 h 268929"/>
                  <a:gd name="connsiteX46" fmla="*/ 40324 w 161040"/>
                  <a:gd name="connsiteY46" fmla="*/ 73116 h 268929"/>
                  <a:gd name="connsiteX47" fmla="*/ 74998 w 161040"/>
                  <a:gd name="connsiteY47" fmla="*/ 117043 h 268929"/>
                  <a:gd name="connsiteX48" fmla="*/ 76746 w 161040"/>
                  <a:gd name="connsiteY48" fmla="*/ 126990 h 268929"/>
                  <a:gd name="connsiteX49" fmla="*/ 76628 w 161040"/>
                  <a:gd name="connsiteY49" fmla="*/ 127169 h 268929"/>
                  <a:gd name="connsiteX50" fmla="*/ 66552 w 161040"/>
                  <a:gd name="connsiteY50" fmla="*/ 129254 h 268929"/>
                  <a:gd name="connsiteX51" fmla="*/ 49363 w 161040"/>
                  <a:gd name="connsiteY51" fmla="*/ 118384 h 268929"/>
                  <a:gd name="connsiteX52" fmla="*/ 38101 w 161040"/>
                  <a:gd name="connsiteY52" fmla="*/ 113023 h 268929"/>
                  <a:gd name="connsiteX53" fmla="*/ 32619 w 161040"/>
                  <a:gd name="connsiteY53" fmla="*/ 115108 h 268929"/>
                  <a:gd name="connsiteX54" fmla="*/ 33804 w 161040"/>
                  <a:gd name="connsiteY54" fmla="*/ 121660 h 268929"/>
                  <a:gd name="connsiteX55" fmla="*/ 50845 w 161040"/>
                  <a:gd name="connsiteY55" fmla="*/ 143698 h 268929"/>
                  <a:gd name="connsiteX56" fmla="*/ 52623 w 161040"/>
                  <a:gd name="connsiteY56" fmla="*/ 145038 h 268929"/>
                  <a:gd name="connsiteX57" fmla="*/ 54490 w 161040"/>
                  <a:gd name="connsiteY57" fmla="*/ 155179 h 268929"/>
                  <a:gd name="connsiteX58" fmla="*/ 54401 w 161040"/>
                  <a:gd name="connsiteY58" fmla="*/ 155313 h 268929"/>
                  <a:gd name="connsiteX59" fmla="*/ 44177 w 161040"/>
                  <a:gd name="connsiteY59" fmla="*/ 157249 h 268929"/>
                  <a:gd name="connsiteX60" fmla="*/ 42250 w 161040"/>
                  <a:gd name="connsiteY60" fmla="*/ 155908 h 268929"/>
                  <a:gd name="connsiteX61" fmla="*/ 25951 w 161040"/>
                  <a:gd name="connsiteY61" fmla="*/ 148016 h 268929"/>
                  <a:gd name="connsiteX62" fmla="*/ 152939 w 161040"/>
                  <a:gd name="connsiteY62" fmla="*/ 145783 h 268929"/>
                  <a:gd name="connsiteX63" fmla="*/ 152939 w 161040"/>
                  <a:gd name="connsiteY63" fmla="*/ 145783 h 26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61040" h="268929">
                    <a:moveTo>
                      <a:pt x="112190" y="268930"/>
                    </a:moveTo>
                    <a:cubicBezTo>
                      <a:pt x="105849" y="268826"/>
                      <a:pt x="99596" y="267411"/>
                      <a:pt x="93816" y="264760"/>
                    </a:cubicBezTo>
                    <a:cubicBezTo>
                      <a:pt x="81103" y="259593"/>
                      <a:pt x="71723" y="248440"/>
                      <a:pt x="68774" y="234979"/>
                    </a:cubicBezTo>
                    <a:cubicBezTo>
                      <a:pt x="67263" y="229722"/>
                      <a:pt x="65026" y="224704"/>
                      <a:pt x="62107" y="220088"/>
                    </a:cubicBezTo>
                    <a:cubicBezTo>
                      <a:pt x="55409" y="211972"/>
                      <a:pt x="47081" y="205376"/>
                      <a:pt x="37657" y="200730"/>
                    </a:cubicBezTo>
                    <a:cubicBezTo>
                      <a:pt x="23521" y="193984"/>
                      <a:pt x="11696" y="183144"/>
                      <a:pt x="3724" y="169608"/>
                    </a:cubicBezTo>
                    <a:cubicBezTo>
                      <a:pt x="568" y="164218"/>
                      <a:pt x="-632" y="157919"/>
                      <a:pt x="316" y="151739"/>
                    </a:cubicBezTo>
                    <a:cubicBezTo>
                      <a:pt x="2983" y="141509"/>
                      <a:pt x="12022" y="134242"/>
                      <a:pt x="22543" y="133870"/>
                    </a:cubicBezTo>
                    <a:cubicBezTo>
                      <a:pt x="21535" y="131994"/>
                      <a:pt x="20646" y="130058"/>
                      <a:pt x="19876" y="128062"/>
                    </a:cubicBezTo>
                    <a:cubicBezTo>
                      <a:pt x="17194" y="122598"/>
                      <a:pt x="16719" y="116299"/>
                      <a:pt x="18542" y="110491"/>
                    </a:cubicBezTo>
                    <a:cubicBezTo>
                      <a:pt x="21669" y="103210"/>
                      <a:pt x="28885" y="98564"/>
                      <a:pt x="36768" y="98728"/>
                    </a:cubicBezTo>
                    <a:cubicBezTo>
                      <a:pt x="32811" y="92786"/>
                      <a:pt x="29389" y="86517"/>
                      <a:pt x="26543" y="79965"/>
                    </a:cubicBezTo>
                    <a:cubicBezTo>
                      <a:pt x="23106" y="73934"/>
                      <a:pt x="22454" y="66712"/>
                      <a:pt x="24765" y="60160"/>
                    </a:cubicBezTo>
                    <a:cubicBezTo>
                      <a:pt x="28262" y="52879"/>
                      <a:pt x="35879" y="48546"/>
                      <a:pt x="43880" y="49290"/>
                    </a:cubicBezTo>
                    <a:cubicBezTo>
                      <a:pt x="36813" y="37526"/>
                      <a:pt x="31804" y="24631"/>
                      <a:pt x="29063" y="11170"/>
                    </a:cubicBezTo>
                    <a:cubicBezTo>
                      <a:pt x="27388" y="7328"/>
                      <a:pt x="29122" y="2846"/>
                      <a:pt x="32945" y="1163"/>
                    </a:cubicBezTo>
                    <a:cubicBezTo>
                      <a:pt x="33182" y="1059"/>
                      <a:pt x="33419" y="969"/>
                      <a:pt x="33656" y="895"/>
                    </a:cubicBezTo>
                    <a:cubicBezTo>
                      <a:pt x="54846" y="-3572"/>
                      <a:pt x="74405" y="9532"/>
                      <a:pt x="89075" y="21444"/>
                    </a:cubicBezTo>
                    <a:cubicBezTo>
                      <a:pt x="105137" y="34578"/>
                      <a:pt x="120281" y="48814"/>
                      <a:pt x="134417" y="64032"/>
                    </a:cubicBezTo>
                    <a:cubicBezTo>
                      <a:pt x="143219" y="72594"/>
                      <a:pt x="150391" y="82675"/>
                      <a:pt x="155607" y="93814"/>
                    </a:cubicBezTo>
                    <a:cubicBezTo>
                      <a:pt x="161060" y="110357"/>
                      <a:pt x="162438" y="127988"/>
                      <a:pt x="159608" y="145187"/>
                    </a:cubicBezTo>
                    <a:lnTo>
                      <a:pt x="159608" y="145187"/>
                    </a:lnTo>
                    <a:cubicBezTo>
                      <a:pt x="159608" y="149505"/>
                      <a:pt x="159608" y="154866"/>
                      <a:pt x="158570" y="160971"/>
                    </a:cubicBezTo>
                    <a:cubicBezTo>
                      <a:pt x="156792" y="195220"/>
                      <a:pt x="153829" y="246891"/>
                      <a:pt x="128935" y="262825"/>
                    </a:cubicBezTo>
                    <a:cubicBezTo>
                      <a:pt x="124060" y="266443"/>
                      <a:pt x="118236" y="268558"/>
                      <a:pt x="112190" y="268930"/>
                    </a:cubicBezTo>
                    <a:close/>
                    <a:moveTo>
                      <a:pt x="24469" y="147867"/>
                    </a:moveTo>
                    <a:cubicBezTo>
                      <a:pt x="20320" y="147599"/>
                      <a:pt x="16467" y="149982"/>
                      <a:pt x="14838" y="153824"/>
                    </a:cubicBezTo>
                    <a:cubicBezTo>
                      <a:pt x="14704" y="156742"/>
                      <a:pt x="15416" y="159646"/>
                      <a:pt x="16912" y="162163"/>
                    </a:cubicBezTo>
                    <a:cubicBezTo>
                      <a:pt x="23684" y="173063"/>
                      <a:pt x="33463" y="181759"/>
                      <a:pt x="45066" y="187179"/>
                    </a:cubicBezTo>
                    <a:cubicBezTo>
                      <a:pt x="56609" y="192704"/>
                      <a:pt x="66744" y="200789"/>
                      <a:pt x="74701" y="210856"/>
                    </a:cubicBezTo>
                    <a:cubicBezTo>
                      <a:pt x="78525" y="216723"/>
                      <a:pt x="81414" y="223155"/>
                      <a:pt x="83296" y="229916"/>
                    </a:cubicBezTo>
                    <a:cubicBezTo>
                      <a:pt x="84733" y="239461"/>
                      <a:pt x="91105" y="247517"/>
                      <a:pt x="100040" y="251061"/>
                    </a:cubicBezTo>
                    <a:cubicBezTo>
                      <a:pt x="106723" y="254798"/>
                      <a:pt x="114843" y="254798"/>
                      <a:pt x="121526" y="251061"/>
                    </a:cubicBezTo>
                    <a:cubicBezTo>
                      <a:pt x="140493" y="239148"/>
                      <a:pt x="143308" y="188370"/>
                      <a:pt x="144938" y="161716"/>
                    </a:cubicBezTo>
                    <a:cubicBezTo>
                      <a:pt x="144938" y="155313"/>
                      <a:pt x="144938" y="149654"/>
                      <a:pt x="145975" y="145336"/>
                    </a:cubicBezTo>
                    <a:cubicBezTo>
                      <a:pt x="148435" y="130401"/>
                      <a:pt x="147368" y="115108"/>
                      <a:pt x="142863" y="100663"/>
                    </a:cubicBezTo>
                    <a:cubicBezTo>
                      <a:pt x="138418" y="91014"/>
                      <a:pt x="132239" y="82288"/>
                      <a:pt x="124638" y="74902"/>
                    </a:cubicBezTo>
                    <a:cubicBezTo>
                      <a:pt x="110738" y="60235"/>
                      <a:pt x="95891" y="46506"/>
                      <a:pt x="80184" y="33804"/>
                    </a:cubicBezTo>
                    <a:cubicBezTo>
                      <a:pt x="70449" y="24497"/>
                      <a:pt x="58254" y="18198"/>
                      <a:pt x="45066" y="15637"/>
                    </a:cubicBezTo>
                    <a:cubicBezTo>
                      <a:pt x="49808" y="31347"/>
                      <a:pt x="58135" y="45716"/>
                      <a:pt x="69367" y="57629"/>
                    </a:cubicBezTo>
                    <a:cubicBezTo>
                      <a:pt x="74939" y="61039"/>
                      <a:pt x="79932" y="65313"/>
                      <a:pt x="84185" y="70286"/>
                    </a:cubicBezTo>
                    <a:cubicBezTo>
                      <a:pt x="86734" y="73116"/>
                      <a:pt x="86734" y="77434"/>
                      <a:pt x="84185" y="80263"/>
                    </a:cubicBezTo>
                    <a:cubicBezTo>
                      <a:pt x="81651" y="83063"/>
                      <a:pt x="77398" y="83450"/>
                      <a:pt x="74405" y="81156"/>
                    </a:cubicBezTo>
                    <a:cubicBezTo>
                      <a:pt x="69471" y="77553"/>
                      <a:pt x="64803" y="73562"/>
                      <a:pt x="60476" y="69244"/>
                    </a:cubicBezTo>
                    <a:cubicBezTo>
                      <a:pt x="56994" y="67115"/>
                      <a:pt x="53260" y="65402"/>
                      <a:pt x="49363" y="64181"/>
                    </a:cubicBezTo>
                    <a:cubicBezTo>
                      <a:pt x="44621" y="62841"/>
                      <a:pt x="39435" y="63288"/>
                      <a:pt x="38694" y="65223"/>
                    </a:cubicBezTo>
                    <a:cubicBezTo>
                      <a:pt x="38265" y="67963"/>
                      <a:pt x="38842" y="70763"/>
                      <a:pt x="40324" y="73116"/>
                    </a:cubicBezTo>
                    <a:cubicBezTo>
                      <a:pt x="47985" y="90478"/>
                      <a:pt x="59913" y="105592"/>
                      <a:pt x="74998" y="117043"/>
                    </a:cubicBezTo>
                    <a:cubicBezTo>
                      <a:pt x="78213" y="119307"/>
                      <a:pt x="78999" y="123759"/>
                      <a:pt x="76746" y="126990"/>
                    </a:cubicBezTo>
                    <a:cubicBezTo>
                      <a:pt x="76717" y="127050"/>
                      <a:pt x="76673" y="127110"/>
                      <a:pt x="76628" y="127169"/>
                    </a:cubicBezTo>
                    <a:cubicBezTo>
                      <a:pt x="74375" y="130475"/>
                      <a:pt x="69915" y="131398"/>
                      <a:pt x="66552" y="129254"/>
                    </a:cubicBezTo>
                    <a:lnTo>
                      <a:pt x="49363" y="118384"/>
                    </a:lnTo>
                    <a:cubicBezTo>
                      <a:pt x="46044" y="115793"/>
                      <a:pt x="42206" y="113961"/>
                      <a:pt x="38101" y="113023"/>
                    </a:cubicBezTo>
                    <a:cubicBezTo>
                      <a:pt x="36027" y="112561"/>
                      <a:pt x="33864" y="113380"/>
                      <a:pt x="32619" y="115108"/>
                    </a:cubicBezTo>
                    <a:cubicBezTo>
                      <a:pt x="32308" y="117356"/>
                      <a:pt x="32723" y="119664"/>
                      <a:pt x="33804" y="121660"/>
                    </a:cubicBezTo>
                    <a:cubicBezTo>
                      <a:pt x="37390" y="130430"/>
                      <a:pt x="43273" y="138040"/>
                      <a:pt x="50845" y="143698"/>
                    </a:cubicBezTo>
                    <a:lnTo>
                      <a:pt x="52623" y="145038"/>
                    </a:lnTo>
                    <a:cubicBezTo>
                      <a:pt x="55927" y="147316"/>
                      <a:pt x="56757" y="151858"/>
                      <a:pt x="54490" y="155179"/>
                    </a:cubicBezTo>
                    <a:cubicBezTo>
                      <a:pt x="54460" y="155223"/>
                      <a:pt x="54431" y="155268"/>
                      <a:pt x="54401" y="155313"/>
                    </a:cubicBezTo>
                    <a:cubicBezTo>
                      <a:pt x="52089" y="158663"/>
                      <a:pt x="47541" y="159527"/>
                      <a:pt x="44177" y="157249"/>
                    </a:cubicBezTo>
                    <a:lnTo>
                      <a:pt x="42250" y="155908"/>
                    </a:lnTo>
                    <a:cubicBezTo>
                      <a:pt x="37538" y="151992"/>
                      <a:pt x="31937" y="149282"/>
                      <a:pt x="25951" y="148016"/>
                    </a:cubicBezTo>
                    <a:close/>
                    <a:moveTo>
                      <a:pt x="152939" y="145783"/>
                    </a:moveTo>
                    <a:lnTo>
                      <a:pt x="152939" y="145783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E156ADD2-EA70-4D66-A242-492E535C893D}"/>
                  </a:ext>
                </a:extLst>
              </p:cNvPr>
              <p:cNvSpPr/>
              <p:nvPr/>
            </p:nvSpPr>
            <p:spPr>
              <a:xfrm>
                <a:off x="10228619" y="3708836"/>
                <a:ext cx="101747" cy="185224"/>
              </a:xfrm>
              <a:custGeom>
                <a:avLst/>
                <a:gdLst>
                  <a:gd name="connsiteX0" fmla="*/ 680 w 101747"/>
                  <a:gd name="connsiteY0" fmla="*/ 87761 h 185224"/>
                  <a:gd name="connsiteX1" fmla="*/ 38021 w 101747"/>
                  <a:gd name="connsiteY1" fmla="*/ 7350 h 185224"/>
                  <a:gd name="connsiteX2" fmla="*/ 90920 w 101747"/>
                  <a:gd name="connsiteY2" fmla="*/ 6308 h 185224"/>
                  <a:gd name="connsiteX3" fmla="*/ 97292 w 101747"/>
                  <a:gd name="connsiteY3" fmla="*/ 13157 h 185224"/>
                  <a:gd name="connsiteX4" fmla="*/ 89883 w 101747"/>
                  <a:gd name="connsiteY4" fmla="*/ 24623 h 185224"/>
                  <a:gd name="connsiteX5" fmla="*/ 62174 w 101747"/>
                  <a:gd name="connsiteY5" fmla="*/ 36685 h 185224"/>
                  <a:gd name="connsiteX6" fmla="*/ 100552 w 101747"/>
                  <a:gd name="connsiteY6" fmla="*/ 59617 h 185224"/>
                  <a:gd name="connsiteX7" fmla="*/ 62618 w 101747"/>
                  <a:gd name="connsiteY7" fmla="*/ 80464 h 185224"/>
                  <a:gd name="connsiteX8" fmla="*/ 89439 w 101747"/>
                  <a:gd name="connsiteY8" fmla="*/ 89994 h 185224"/>
                  <a:gd name="connsiteX9" fmla="*/ 80844 w 101747"/>
                  <a:gd name="connsiteY9" fmla="*/ 116202 h 185224"/>
                  <a:gd name="connsiteX10" fmla="*/ 94625 w 101747"/>
                  <a:gd name="connsiteY10" fmla="*/ 117542 h 185224"/>
                  <a:gd name="connsiteX11" fmla="*/ 101737 w 101747"/>
                  <a:gd name="connsiteY11" fmla="*/ 129157 h 185224"/>
                  <a:gd name="connsiteX12" fmla="*/ 82622 w 101747"/>
                  <a:gd name="connsiteY12" fmla="*/ 145388 h 185224"/>
                  <a:gd name="connsiteX13" fmla="*/ 69583 w 101747"/>
                  <a:gd name="connsiteY13" fmla="*/ 161619 h 185224"/>
                  <a:gd name="connsiteX14" fmla="*/ 65878 w 101747"/>
                  <a:gd name="connsiteY14" fmla="*/ 172936 h 185224"/>
                  <a:gd name="connsiteX15" fmla="*/ 10015 w 101747"/>
                  <a:gd name="connsiteY15" fmla="*/ 158045 h 185224"/>
                  <a:gd name="connsiteX16" fmla="*/ 680 w 101747"/>
                  <a:gd name="connsiteY16" fmla="*/ 87761 h 1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747" h="185224">
                    <a:moveTo>
                      <a:pt x="680" y="87761"/>
                    </a:moveTo>
                    <a:cubicBezTo>
                      <a:pt x="2902" y="56937"/>
                      <a:pt x="12089" y="22837"/>
                      <a:pt x="38021" y="7350"/>
                    </a:cubicBezTo>
                    <a:cubicBezTo>
                      <a:pt x="54320" y="-2061"/>
                      <a:pt x="74265" y="-2463"/>
                      <a:pt x="90920" y="6308"/>
                    </a:cubicBezTo>
                    <a:cubicBezTo>
                      <a:pt x="93973" y="7499"/>
                      <a:pt x="96314" y="10031"/>
                      <a:pt x="97292" y="13157"/>
                    </a:cubicBezTo>
                    <a:cubicBezTo>
                      <a:pt x="98329" y="18071"/>
                      <a:pt x="93884" y="22092"/>
                      <a:pt x="89883" y="24623"/>
                    </a:cubicBezTo>
                    <a:cubicBezTo>
                      <a:pt x="81303" y="30029"/>
                      <a:pt x="71969" y="34094"/>
                      <a:pt x="62174" y="36685"/>
                    </a:cubicBezTo>
                    <a:cubicBezTo>
                      <a:pt x="78518" y="35345"/>
                      <a:pt x="93914" y="44547"/>
                      <a:pt x="100552" y="59617"/>
                    </a:cubicBezTo>
                    <a:cubicBezTo>
                      <a:pt x="90891" y="71023"/>
                      <a:pt x="77392" y="78454"/>
                      <a:pt x="62618" y="80464"/>
                    </a:cubicBezTo>
                    <a:cubicBezTo>
                      <a:pt x="72665" y="77784"/>
                      <a:pt x="83304" y="81566"/>
                      <a:pt x="89439" y="89994"/>
                    </a:cubicBezTo>
                    <a:cubicBezTo>
                      <a:pt x="99070" y="103992"/>
                      <a:pt x="91365" y="107863"/>
                      <a:pt x="80844" y="116202"/>
                    </a:cubicBezTo>
                    <a:cubicBezTo>
                      <a:pt x="85467" y="115219"/>
                      <a:pt x="90283" y="115681"/>
                      <a:pt x="94625" y="117542"/>
                    </a:cubicBezTo>
                    <a:cubicBezTo>
                      <a:pt x="99129" y="119597"/>
                      <a:pt x="101945" y="124198"/>
                      <a:pt x="101737" y="129157"/>
                    </a:cubicBezTo>
                    <a:cubicBezTo>
                      <a:pt x="100996" y="138092"/>
                      <a:pt x="90179" y="140921"/>
                      <a:pt x="82622" y="145388"/>
                    </a:cubicBezTo>
                    <a:cubicBezTo>
                      <a:pt x="76532" y="149111"/>
                      <a:pt x="71924" y="154844"/>
                      <a:pt x="69583" y="161619"/>
                    </a:cubicBezTo>
                    <a:cubicBezTo>
                      <a:pt x="68723" y="165506"/>
                      <a:pt x="67494" y="169303"/>
                      <a:pt x="65878" y="172936"/>
                    </a:cubicBezTo>
                    <a:cubicBezTo>
                      <a:pt x="51060" y="199591"/>
                      <a:pt x="18165" y="177403"/>
                      <a:pt x="10015" y="158045"/>
                    </a:cubicBezTo>
                    <a:cubicBezTo>
                      <a:pt x="1658" y="135620"/>
                      <a:pt x="-1528" y="111601"/>
                      <a:pt x="680" y="87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AB5F3BCD-EAF5-497E-826B-CD6C13B960EE}"/>
                  </a:ext>
                </a:extLst>
              </p:cNvPr>
              <p:cNvSpPr/>
              <p:nvPr/>
            </p:nvSpPr>
            <p:spPr>
              <a:xfrm>
                <a:off x="10221233" y="3701424"/>
                <a:ext cx="116562" cy="200152"/>
              </a:xfrm>
              <a:custGeom>
                <a:avLst/>
                <a:gdLst>
                  <a:gd name="connsiteX0" fmla="*/ 54000 w 116562"/>
                  <a:gd name="connsiteY0" fmla="*/ 200152 h 200152"/>
                  <a:gd name="connsiteX1" fmla="*/ 52222 w 116562"/>
                  <a:gd name="connsiteY1" fmla="*/ 200152 h 200152"/>
                  <a:gd name="connsiteX2" fmla="*/ 10733 w 116562"/>
                  <a:gd name="connsiteY2" fmla="*/ 169179 h 200152"/>
                  <a:gd name="connsiteX3" fmla="*/ 656 w 116562"/>
                  <a:gd name="connsiteY3" fmla="*/ 94725 h 200152"/>
                  <a:gd name="connsiteX4" fmla="*/ 656 w 116562"/>
                  <a:gd name="connsiteY4" fmla="*/ 94725 h 200152"/>
                  <a:gd name="connsiteX5" fmla="*/ 41702 w 116562"/>
                  <a:gd name="connsiteY5" fmla="*/ 8359 h 200152"/>
                  <a:gd name="connsiteX6" fmla="*/ 101714 w 116562"/>
                  <a:gd name="connsiteY6" fmla="*/ 7167 h 200152"/>
                  <a:gd name="connsiteX7" fmla="*/ 111938 w 116562"/>
                  <a:gd name="connsiteY7" fmla="*/ 19080 h 200152"/>
                  <a:gd name="connsiteX8" fmla="*/ 101269 w 116562"/>
                  <a:gd name="connsiteY8" fmla="*/ 38289 h 200152"/>
                  <a:gd name="connsiteX9" fmla="*/ 94749 w 116562"/>
                  <a:gd name="connsiteY9" fmla="*/ 42161 h 200152"/>
                  <a:gd name="connsiteX10" fmla="*/ 114754 w 116562"/>
                  <a:gd name="connsiteY10" fmla="*/ 64050 h 200152"/>
                  <a:gd name="connsiteX11" fmla="*/ 113568 w 116562"/>
                  <a:gd name="connsiteY11" fmla="*/ 71793 h 200152"/>
                  <a:gd name="connsiteX12" fmla="*/ 96528 w 116562"/>
                  <a:gd name="connsiteY12" fmla="*/ 86684 h 200152"/>
                  <a:gd name="connsiteX13" fmla="*/ 102900 w 116562"/>
                  <a:gd name="connsiteY13" fmla="*/ 93534 h 200152"/>
                  <a:gd name="connsiteX14" fmla="*/ 105270 w 116562"/>
                  <a:gd name="connsiteY14" fmla="*/ 118551 h 200152"/>
                  <a:gd name="connsiteX15" fmla="*/ 105270 w 116562"/>
                  <a:gd name="connsiteY15" fmla="*/ 118551 h 200152"/>
                  <a:gd name="connsiteX16" fmla="*/ 116532 w 116562"/>
                  <a:gd name="connsiteY16" fmla="*/ 137462 h 200152"/>
                  <a:gd name="connsiteX17" fmla="*/ 98899 w 116562"/>
                  <a:gd name="connsiteY17" fmla="*/ 156820 h 200152"/>
                  <a:gd name="connsiteX18" fmla="*/ 93860 w 116562"/>
                  <a:gd name="connsiteY18" fmla="*/ 159500 h 200152"/>
                  <a:gd name="connsiteX19" fmla="*/ 84081 w 116562"/>
                  <a:gd name="connsiteY19" fmla="*/ 171711 h 200152"/>
                  <a:gd name="connsiteX20" fmla="*/ 83044 w 116562"/>
                  <a:gd name="connsiteY20" fmla="*/ 175136 h 200152"/>
                  <a:gd name="connsiteX21" fmla="*/ 79784 w 116562"/>
                  <a:gd name="connsiteY21" fmla="*/ 184219 h 200152"/>
                  <a:gd name="connsiteX22" fmla="*/ 54000 w 116562"/>
                  <a:gd name="connsiteY22" fmla="*/ 200152 h 200152"/>
                  <a:gd name="connsiteX23" fmla="*/ 15474 w 116562"/>
                  <a:gd name="connsiteY23" fmla="*/ 95916 h 200152"/>
                  <a:gd name="connsiteX24" fmla="*/ 24217 w 116562"/>
                  <a:gd name="connsiteY24" fmla="*/ 163372 h 200152"/>
                  <a:gd name="connsiteX25" fmla="*/ 53111 w 116562"/>
                  <a:gd name="connsiteY25" fmla="*/ 185261 h 200152"/>
                  <a:gd name="connsiteX26" fmla="*/ 66892 w 116562"/>
                  <a:gd name="connsiteY26" fmla="*/ 176774 h 200152"/>
                  <a:gd name="connsiteX27" fmla="*/ 68818 w 116562"/>
                  <a:gd name="connsiteY27" fmla="*/ 171115 h 200152"/>
                  <a:gd name="connsiteX28" fmla="*/ 70004 w 116562"/>
                  <a:gd name="connsiteY28" fmla="*/ 166797 h 200152"/>
                  <a:gd name="connsiteX29" fmla="*/ 86304 w 116562"/>
                  <a:gd name="connsiteY29" fmla="*/ 146545 h 200152"/>
                  <a:gd name="connsiteX30" fmla="*/ 92231 w 116562"/>
                  <a:gd name="connsiteY30" fmla="*/ 143269 h 200152"/>
                  <a:gd name="connsiteX31" fmla="*/ 101862 w 116562"/>
                  <a:gd name="connsiteY31" fmla="*/ 135973 h 200152"/>
                  <a:gd name="connsiteX32" fmla="*/ 98751 w 116562"/>
                  <a:gd name="connsiteY32" fmla="*/ 131803 h 200152"/>
                  <a:gd name="connsiteX33" fmla="*/ 89415 w 116562"/>
                  <a:gd name="connsiteY33" fmla="*/ 131059 h 200152"/>
                  <a:gd name="connsiteX34" fmla="*/ 81028 w 116562"/>
                  <a:gd name="connsiteY34" fmla="*/ 124745 h 200152"/>
                  <a:gd name="connsiteX35" fmla="*/ 83636 w 116562"/>
                  <a:gd name="connsiteY35" fmla="*/ 117955 h 200152"/>
                  <a:gd name="connsiteX36" fmla="*/ 86451 w 116562"/>
                  <a:gd name="connsiteY36" fmla="*/ 115721 h 200152"/>
                  <a:gd name="connsiteX37" fmla="*/ 90749 w 116562"/>
                  <a:gd name="connsiteY37" fmla="*/ 101873 h 200152"/>
                  <a:gd name="connsiteX38" fmla="*/ 71041 w 116562"/>
                  <a:gd name="connsiteY38" fmla="*/ 95470 h 200152"/>
                  <a:gd name="connsiteX39" fmla="*/ 62788 w 116562"/>
                  <a:gd name="connsiteY39" fmla="*/ 89320 h 200152"/>
                  <a:gd name="connsiteX40" fmla="*/ 62743 w 116562"/>
                  <a:gd name="connsiteY40" fmla="*/ 88918 h 200152"/>
                  <a:gd name="connsiteX41" fmla="*/ 69115 w 116562"/>
                  <a:gd name="connsiteY41" fmla="*/ 80579 h 200152"/>
                  <a:gd name="connsiteX42" fmla="*/ 98751 w 116562"/>
                  <a:gd name="connsiteY42" fmla="*/ 65688 h 200152"/>
                  <a:gd name="connsiteX43" fmla="*/ 70300 w 116562"/>
                  <a:gd name="connsiteY43" fmla="*/ 50797 h 200152"/>
                  <a:gd name="connsiteX44" fmla="*/ 62150 w 116562"/>
                  <a:gd name="connsiteY44" fmla="*/ 44841 h 200152"/>
                  <a:gd name="connsiteX45" fmla="*/ 67485 w 116562"/>
                  <a:gd name="connsiteY45" fmla="*/ 36204 h 200152"/>
                  <a:gd name="connsiteX46" fmla="*/ 93120 w 116562"/>
                  <a:gd name="connsiteY46" fmla="*/ 25036 h 200152"/>
                  <a:gd name="connsiteX47" fmla="*/ 97269 w 116562"/>
                  <a:gd name="connsiteY47" fmla="*/ 21165 h 200152"/>
                  <a:gd name="connsiteX48" fmla="*/ 94602 w 116562"/>
                  <a:gd name="connsiteY48" fmla="*/ 19527 h 200152"/>
                  <a:gd name="connsiteX49" fmla="*/ 49111 w 116562"/>
                  <a:gd name="connsiteY49" fmla="*/ 20420 h 200152"/>
                  <a:gd name="connsiteX50" fmla="*/ 15326 w 116562"/>
                  <a:gd name="connsiteY50" fmla="*/ 94874 h 2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6562" h="200152">
                    <a:moveTo>
                      <a:pt x="54000" y="200152"/>
                    </a:moveTo>
                    <a:lnTo>
                      <a:pt x="52222" y="200152"/>
                    </a:lnTo>
                    <a:cubicBezTo>
                      <a:pt x="34056" y="197591"/>
                      <a:pt x="18423" y="185917"/>
                      <a:pt x="10733" y="169179"/>
                    </a:cubicBezTo>
                    <a:cubicBezTo>
                      <a:pt x="1871" y="145429"/>
                      <a:pt x="-1566" y="119995"/>
                      <a:pt x="656" y="94725"/>
                    </a:cubicBezTo>
                    <a:lnTo>
                      <a:pt x="656" y="94725"/>
                    </a:lnTo>
                    <a:cubicBezTo>
                      <a:pt x="2731" y="64944"/>
                      <a:pt x="11473" y="26376"/>
                      <a:pt x="41702" y="8359"/>
                    </a:cubicBezTo>
                    <a:cubicBezTo>
                      <a:pt x="60180" y="-2348"/>
                      <a:pt x="82821" y="-2795"/>
                      <a:pt x="101714" y="7167"/>
                    </a:cubicBezTo>
                    <a:cubicBezTo>
                      <a:pt x="106752" y="9356"/>
                      <a:pt x="110530" y="13749"/>
                      <a:pt x="111938" y="19080"/>
                    </a:cubicBezTo>
                    <a:cubicBezTo>
                      <a:pt x="112827" y="23249"/>
                      <a:pt x="111938" y="31142"/>
                      <a:pt x="101269" y="38289"/>
                    </a:cubicBezTo>
                    <a:lnTo>
                      <a:pt x="94749" y="42161"/>
                    </a:lnTo>
                    <a:cubicBezTo>
                      <a:pt x="103670" y="47000"/>
                      <a:pt x="110709" y="54714"/>
                      <a:pt x="114754" y="64050"/>
                    </a:cubicBezTo>
                    <a:cubicBezTo>
                      <a:pt x="115821" y="66656"/>
                      <a:pt x="115361" y="69634"/>
                      <a:pt x="113568" y="71793"/>
                    </a:cubicBezTo>
                    <a:cubicBezTo>
                      <a:pt x="108767" y="77690"/>
                      <a:pt x="103003" y="82723"/>
                      <a:pt x="96528" y="86684"/>
                    </a:cubicBezTo>
                    <a:cubicBezTo>
                      <a:pt x="99017" y="88590"/>
                      <a:pt x="101166" y="90913"/>
                      <a:pt x="102900" y="93534"/>
                    </a:cubicBezTo>
                    <a:cubicBezTo>
                      <a:pt x="110901" y="105000"/>
                      <a:pt x="109567" y="112743"/>
                      <a:pt x="105270" y="118551"/>
                    </a:cubicBezTo>
                    <a:lnTo>
                      <a:pt x="105270" y="118551"/>
                    </a:lnTo>
                    <a:cubicBezTo>
                      <a:pt x="112516" y="121946"/>
                      <a:pt x="116976" y="129436"/>
                      <a:pt x="116532" y="137462"/>
                    </a:cubicBezTo>
                    <a:cubicBezTo>
                      <a:pt x="115643" y="148481"/>
                      <a:pt x="105863" y="153395"/>
                      <a:pt x="98899" y="156820"/>
                    </a:cubicBezTo>
                    <a:lnTo>
                      <a:pt x="93860" y="159500"/>
                    </a:lnTo>
                    <a:cubicBezTo>
                      <a:pt x="89238" y="162240"/>
                      <a:pt x="85755" y="166574"/>
                      <a:pt x="84081" y="171711"/>
                    </a:cubicBezTo>
                    <a:cubicBezTo>
                      <a:pt x="83651" y="172828"/>
                      <a:pt x="83296" y="173974"/>
                      <a:pt x="83044" y="175136"/>
                    </a:cubicBezTo>
                    <a:cubicBezTo>
                      <a:pt x="82377" y="178293"/>
                      <a:pt x="81280" y="181360"/>
                      <a:pt x="79784" y="184219"/>
                    </a:cubicBezTo>
                    <a:cubicBezTo>
                      <a:pt x="74746" y="193868"/>
                      <a:pt x="64847" y="199988"/>
                      <a:pt x="54000" y="200152"/>
                    </a:cubicBezTo>
                    <a:close/>
                    <a:moveTo>
                      <a:pt x="15474" y="95916"/>
                    </a:moveTo>
                    <a:cubicBezTo>
                      <a:pt x="13370" y="118774"/>
                      <a:pt x="16363" y="141810"/>
                      <a:pt x="24217" y="163372"/>
                    </a:cubicBezTo>
                    <a:cubicBezTo>
                      <a:pt x="29788" y="174912"/>
                      <a:pt x="40546" y="183058"/>
                      <a:pt x="53111" y="185261"/>
                    </a:cubicBezTo>
                    <a:cubicBezTo>
                      <a:pt x="58965" y="185425"/>
                      <a:pt x="64373" y="182090"/>
                      <a:pt x="66892" y="176774"/>
                    </a:cubicBezTo>
                    <a:cubicBezTo>
                      <a:pt x="67707" y="174957"/>
                      <a:pt x="68359" y="173066"/>
                      <a:pt x="68818" y="171115"/>
                    </a:cubicBezTo>
                    <a:cubicBezTo>
                      <a:pt x="68818" y="169626"/>
                      <a:pt x="69559" y="168286"/>
                      <a:pt x="70004" y="166797"/>
                    </a:cubicBezTo>
                    <a:cubicBezTo>
                      <a:pt x="72849" y="158294"/>
                      <a:pt x="78628" y="151117"/>
                      <a:pt x="86304" y="146545"/>
                    </a:cubicBezTo>
                    <a:lnTo>
                      <a:pt x="92231" y="143269"/>
                    </a:lnTo>
                    <a:cubicBezTo>
                      <a:pt x="97862" y="140589"/>
                      <a:pt x="101566" y="138504"/>
                      <a:pt x="101862" y="135973"/>
                    </a:cubicBezTo>
                    <a:cubicBezTo>
                      <a:pt x="102158" y="133441"/>
                      <a:pt x="100529" y="132697"/>
                      <a:pt x="98751" y="131803"/>
                    </a:cubicBezTo>
                    <a:cubicBezTo>
                      <a:pt x="95772" y="130657"/>
                      <a:pt x="92527" y="130404"/>
                      <a:pt x="89415" y="131059"/>
                    </a:cubicBezTo>
                    <a:cubicBezTo>
                      <a:pt x="85370" y="131640"/>
                      <a:pt x="81606" y="128810"/>
                      <a:pt x="81028" y="124745"/>
                    </a:cubicBezTo>
                    <a:cubicBezTo>
                      <a:pt x="80658" y="122184"/>
                      <a:pt x="81651" y="119608"/>
                      <a:pt x="83636" y="117955"/>
                    </a:cubicBezTo>
                    <a:lnTo>
                      <a:pt x="86451" y="115721"/>
                    </a:lnTo>
                    <a:cubicBezTo>
                      <a:pt x="95491" y="108723"/>
                      <a:pt x="95491" y="108723"/>
                      <a:pt x="90749" y="101873"/>
                    </a:cubicBezTo>
                    <a:cubicBezTo>
                      <a:pt x="86007" y="95023"/>
                      <a:pt x="81117" y="94130"/>
                      <a:pt x="71041" y="95470"/>
                    </a:cubicBezTo>
                    <a:cubicBezTo>
                      <a:pt x="67070" y="96066"/>
                      <a:pt x="63380" y="93311"/>
                      <a:pt x="62788" y="89320"/>
                    </a:cubicBezTo>
                    <a:cubicBezTo>
                      <a:pt x="62773" y="89186"/>
                      <a:pt x="62758" y="89052"/>
                      <a:pt x="62743" y="88918"/>
                    </a:cubicBezTo>
                    <a:cubicBezTo>
                      <a:pt x="62225" y="84853"/>
                      <a:pt x="65069" y="81115"/>
                      <a:pt x="69115" y="80579"/>
                    </a:cubicBezTo>
                    <a:cubicBezTo>
                      <a:pt x="80347" y="79000"/>
                      <a:pt x="90749" y="73759"/>
                      <a:pt x="98751" y="65688"/>
                    </a:cubicBezTo>
                    <a:cubicBezTo>
                      <a:pt x="92986" y="55547"/>
                      <a:pt x="81873" y="49725"/>
                      <a:pt x="70300" y="50797"/>
                    </a:cubicBezTo>
                    <a:cubicBezTo>
                      <a:pt x="66448" y="51259"/>
                      <a:pt x="62891" y="48668"/>
                      <a:pt x="62150" y="44841"/>
                    </a:cubicBezTo>
                    <a:cubicBezTo>
                      <a:pt x="61395" y="40999"/>
                      <a:pt x="63721" y="37232"/>
                      <a:pt x="67485" y="36204"/>
                    </a:cubicBezTo>
                    <a:cubicBezTo>
                      <a:pt x="76539" y="33792"/>
                      <a:pt x="85177" y="30025"/>
                      <a:pt x="93120" y="25036"/>
                    </a:cubicBezTo>
                    <a:cubicBezTo>
                      <a:pt x="96083" y="23249"/>
                      <a:pt x="97120" y="21760"/>
                      <a:pt x="97269" y="21165"/>
                    </a:cubicBezTo>
                    <a:lnTo>
                      <a:pt x="94602" y="19527"/>
                    </a:lnTo>
                    <a:cubicBezTo>
                      <a:pt x="80302" y="11902"/>
                      <a:pt x="63099" y="12245"/>
                      <a:pt x="49111" y="20420"/>
                    </a:cubicBezTo>
                    <a:cubicBezTo>
                      <a:pt x="24365" y="35311"/>
                      <a:pt x="17104" y="69113"/>
                      <a:pt x="15326" y="948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923EFEC5-16F9-46AB-8955-F5D0EDEE6A21}"/>
                  </a:ext>
                </a:extLst>
              </p:cNvPr>
              <p:cNvSpPr/>
              <p:nvPr/>
            </p:nvSpPr>
            <p:spPr>
              <a:xfrm>
                <a:off x="10560477" y="2827501"/>
                <a:ext cx="109652" cy="110192"/>
              </a:xfrm>
              <a:custGeom>
                <a:avLst/>
                <a:gdLst>
                  <a:gd name="connsiteX0" fmla="*/ 54826 w 109652"/>
                  <a:gd name="connsiteY0" fmla="*/ 110192 h 110192"/>
                  <a:gd name="connsiteX1" fmla="*/ 0 w 109652"/>
                  <a:gd name="connsiteY1" fmla="*/ 55096 h 110192"/>
                  <a:gd name="connsiteX2" fmla="*/ 54826 w 109652"/>
                  <a:gd name="connsiteY2" fmla="*/ 0 h 110192"/>
                  <a:gd name="connsiteX3" fmla="*/ 109652 w 109652"/>
                  <a:gd name="connsiteY3" fmla="*/ 55096 h 110192"/>
                  <a:gd name="connsiteX4" fmla="*/ 54826 w 109652"/>
                  <a:gd name="connsiteY4" fmla="*/ 110192 h 110192"/>
                  <a:gd name="connsiteX5" fmla="*/ 54826 w 109652"/>
                  <a:gd name="connsiteY5" fmla="*/ 14891 h 110192"/>
                  <a:gd name="connsiteX6" fmla="*/ 14818 w 109652"/>
                  <a:gd name="connsiteY6" fmla="*/ 55096 h 110192"/>
                  <a:gd name="connsiteX7" fmla="*/ 54826 w 109652"/>
                  <a:gd name="connsiteY7" fmla="*/ 95301 h 110192"/>
                  <a:gd name="connsiteX8" fmla="*/ 94834 w 109652"/>
                  <a:gd name="connsiteY8" fmla="*/ 55096 h 110192"/>
                  <a:gd name="connsiteX9" fmla="*/ 54826 w 109652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2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578" y="85491"/>
                      <a:pt x="85070" y="110110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3" y="14891"/>
                      <a:pt x="14818" y="32891"/>
                      <a:pt x="14818" y="55096"/>
                    </a:cubicBezTo>
                    <a:cubicBezTo>
                      <a:pt x="14818" y="77301"/>
                      <a:pt x="32733" y="95301"/>
                      <a:pt x="54826" y="95301"/>
                    </a:cubicBezTo>
                    <a:cubicBezTo>
                      <a:pt x="76920" y="95301"/>
                      <a:pt x="94834" y="77301"/>
                      <a:pt x="94834" y="55096"/>
                    </a:cubicBezTo>
                    <a:cubicBezTo>
                      <a:pt x="94760" y="32925"/>
                      <a:pt x="76890" y="14973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A6F35C8C-C37F-456A-97E8-EC8E713411E6}"/>
                  </a:ext>
                </a:extLst>
              </p:cNvPr>
              <p:cNvSpPr/>
              <p:nvPr/>
            </p:nvSpPr>
            <p:spPr>
              <a:xfrm>
                <a:off x="10682576" y="2827501"/>
                <a:ext cx="109651" cy="110192"/>
              </a:xfrm>
              <a:custGeom>
                <a:avLst/>
                <a:gdLst>
                  <a:gd name="connsiteX0" fmla="*/ 54826 w 109651"/>
                  <a:gd name="connsiteY0" fmla="*/ 110192 h 110192"/>
                  <a:gd name="connsiteX1" fmla="*/ 0 w 109651"/>
                  <a:gd name="connsiteY1" fmla="*/ 55096 h 110192"/>
                  <a:gd name="connsiteX2" fmla="*/ 54826 w 109651"/>
                  <a:gd name="connsiteY2" fmla="*/ 0 h 110192"/>
                  <a:gd name="connsiteX3" fmla="*/ 109652 w 109651"/>
                  <a:gd name="connsiteY3" fmla="*/ 55096 h 110192"/>
                  <a:gd name="connsiteX4" fmla="*/ 54826 w 109651"/>
                  <a:gd name="connsiteY4" fmla="*/ 110192 h 110192"/>
                  <a:gd name="connsiteX5" fmla="*/ 54826 w 109651"/>
                  <a:gd name="connsiteY5" fmla="*/ 14891 h 110192"/>
                  <a:gd name="connsiteX6" fmla="*/ 14818 w 109651"/>
                  <a:gd name="connsiteY6" fmla="*/ 55096 h 110192"/>
                  <a:gd name="connsiteX7" fmla="*/ 54826 w 109651"/>
                  <a:gd name="connsiteY7" fmla="*/ 95301 h 110192"/>
                  <a:gd name="connsiteX8" fmla="*/ 94834 w 109651"/>
                  <a:gd name="connsiteY8" fmla="*/ 55096 h 110192"/>
                  <a:gd name="connsiteX9" fmla="*/ 54826 w 109651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1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652" y="85525"/>
                      <a:pt x="85099" y="110192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2" y="14891"/>
                      <a:pt x="14818" y="32891"/>
                      <a:pt x="14818" y="55096"/>
                    </a:cubicBezTo>
                    <a:cubicBezTo>
                      <a:pt x="14818" y="77301"/>
                      <a:pt x="32732" y="95301"/>
                      <a:pt x="54826" y="95301"/>
                    </a:cubicBezTo>
                    <a:cubicBezTo>
                      <a:pt x="76919" y="95301"/>
                      <a:pt x="94834" y="77301"/>
                      <a:pt x="94834" y="55096"/>
                    </a:cubicBezTo>
                    <a:cubicBezTo>
                      <a:pt x="94834" y="32891"/>
                      <a:pt x="76919" y="14891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C855EEE6-C740-4F27-B578-A7DBDF93DD08}"/>
                  </a:ext>
                </a:extLst>
              </p:cNvPr>
              <p:cNvSpPr/>
              <p:nvPr/>
            </p:nvSpPr>
            <p:spPr>
              <a:xfrm>
                <a:off x="10630114" y="2975113"/>
                <a:ext cx="133695" cy="53566"/>
              </a:xfrm>
              <a:custGeom>
                <a:avLst/>
                <a:gdLst>
                  <a:gd name="connsiteX0" fmla="*/ 58240 w 133695"/>
                  <a:gd name="connsiteY0" fmla="*/ 53564 h 53566"/>
                  <a:gd name="connsiteX1" fmla="*/ 3711 w 133695"/>
                  <a:gd name="connsiteY1" fmla="*/ 39864 h 53566"/>
                  <a:gd name="connsiteX2" fmla="*/ 896 w 133695"/>
                  <a:gd name="connsiteY2" fmla="*/ 29738 h 53566"/>
                  <a:gd name="connsiteX3" fmla="*/ 10972 w 133695"/>
                  <a:gd name="connsiteY3" fmla="*/ 26909 h 53566"/>
                  <a:gd name="connsiteX4" fmla="*/ 120031 w 133695"/>
                  <a:gd name="connsiteY4" fmla="*/ 3382 h 53566"/>
                  <a:gd name="connsiteX5" fmla="*/ 130330 w 133695"/>
                  <a:gd name="connsiteY5" fmla="*/ 1223 h 53566"/>
                  <a:gd name="connsiteX6" fmla="*/ 132478 w 133695"/>
                  <a:gd name="connsiteY6" fmla="*/ 11572 h 53566"/>
                  <a:gd name="connsiteX7" fmla="*/ 58240 w 133695"/>
                  <a:gd name="connsiteY7" fmla="*/ 53564 h 5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695" h="53566">
                    <a:moveTo>
                      <a:pt x="58240" y="53564"/>
                    </a:moveTo>
                    <a:cubicBezTo>
                      <a:pt x="39274" y="53183"/>
                      <a:pt x="20633" y="48501"/>
                      <a:pt x="3711" y="39864"/>
                    </a:cubicBezTo>
                    <a:cubicBezTo>
                      <a:pt x="229" y="37793"/>
                      <a:pt x="-1016" y="33327"/>
                      <a:pt x="896" y="29738"/>
                    </a:cubicBezTo>
                    <a:cubicBezTo>
                      <a:pt x="2911" y="26166"/>
                      <a:pt x="7415" y="24900"/>
                      <a:pt x="10972" y="26909"/>
                    </a:cubicBezTo>
                    <a:cubicBezTo>
                      <a:pt x="13787" y="28398"/>
                      <a:pt x="79727" y="64732"/>
                      <a:pt x="120031" y="3382"/>
                    </a:cubicBezTo>
                    <a:cubicBezTo>
                      <a:pt x="122283" y="-73"/>
                      <a:pt x="126891" y="-1039"/>
                      <a:pt x="130330" y="1223"/>
                    </a:cubicBezTo>
                    <a:cubicBezTo>
                      <a:pt x="133767" y="3484"/>
                      <a:pt x="134730" y="8117"/>
                      <a:pt x="132478" y="11572"/>
                    </a:cubicBezTo>
                    <a:cubicBezTo>
                      <a:pt x="116904" y="37821"/>
                      <a:pt x="88647" y="53803"/>
                      <a:pt x="58240" y="5356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0DEE5640-AB78-4E60-9587-3F6E11B27790}"/>
                  </a:ext>
                </a:extLst>
              </p:cNvPr>
              <p:cNvSpPr/>
              <p:nvPr/>
            </p:nvSpPr>
            <p:spPr>
              <a:xfrm>
                <a:off x="10655311" y="2875152"/>
                <a:ext cx="42082" cy="14890"/>
              </a:xfrm>
              <a:custGeom>
                <a:avLst/>
                <a:gdLst>
                  <a:gd name="connsiteX0" fmla="*/ 34674 w 42082"/>
                  <a:gd name="connsiteY0" fmla="*/ 14891 h 14890"/>
                  <a:gd name="connsiteX1" fmla="*/ 7409 w 42082"/>
                  <a:gd name="connsiteY1" fmla="*/ 14891 h 14890"/>
                  <a:gd name="connsiteX2" fmla="*/ 0 w 42082"/>
                  <a:gd name="connsiteY2" fmla="*/ 7445 h 14890"/>
                  <a:gd name="connsiteX3" fmla="*/ 7409 w 42082"/>
                  <a:gd name="connsiteY3" fmla="*/ 0 h 14890"/>
                  <a:gd name="connsiteX4" fmla="*/ 34674 w 42082"/>
                  <a:gd name="connsiteY4" fmla="*/ 0 h 14890"/>
                  <a:gd name="connsiteX5" fmla="*/ 42083 w 42082"/>
                  <a:gd name="connsiteY5" fmla="*/ 7445 h 14890"/>
                  <a:gd name="connsiteX6" fmla="*/ 34674 w 42082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82" h="14890">
                    <a:moveTo>
                      <a:pt x="34674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34674" y="0"/>
                    </a:lnTo>
                    <a:cubicBezTo>
                      <a:pt x="38763" y="0"/>
                      <a:pt x="42083" y="3334"/>
                      <a:pt x="42083" y="7445"/>
                    </a:cubicBezTo>
                    <a:cubicBezTo>
                      <a:pt x="42008" y="11524"/>
                      <a:pt x="38734" y="14812"/>
                      <a:pt x="34674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A0033217-F8C8-4FFA-B7BC-B1291981994C}"/>
                  </a:ext>
                </a:extLst>
              </p:cNvPr>
              <p:cNvSpPr/>
              <p:nvPr/>
            </p:nvSpPr>
            <p:spPr>
              <a:xfrm>
                <a:off x="10777161" y="2874903"/>
                <a:ext cx="124373" cy="45027"/>
              </a:xfrm>
              <a:custGeom>
                <a:avLst/>
                <a:gdLst>
                  <a:gd name="connsiteX0" fmla="*/ 117014 w 124373"/>
                  <a:gd name="connsiteY0" fmla="*/ 44922 h 45027"/>
                  <a:gd name="connsiteX1" fmla="*/ 115087 w 124373"/>
                  <a:gd name="connsiteY1" fmla="*/ 44922 h 45027"/>
                  <a:gd name="connsiteX2" fmla="*/ 5732 w 124373"/>
                  <a:gd name="connsiteY2" fmla="*/ 15140 h 45027"/>
                  <a:gd name="connsiteX3" fmla="*/ 249 w 124373"/>
                  <a:gd name="connsiteY3" fmla="*/ 5759 h 45027"/>
                  <a:gd name="connsiteX4" fmla="*/ 9584 w 124373"/>
                  <a:gd name="connsiteY4" fmla="*/ 249 h 45027"/>
                  <a:gd name="connsiteX5" fmla="*/ 118940 w 124373"/>
                  <a:gd name="connsiteY5" fmla="*/ 30031 h 45027"/>
                  <a:gd name="connsiteX6" fmla="*/ 124126 w 124373"/>
                  <a:gd name="connsiteY6" fmla="*/ 39114 h 45027"/>
                  <a:gd name="connsiteX7" fmla="*/ 117014 w 124373"/>
                  <a:gd name="connsiteY7" fmla="*/ 44922 h 4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73" h="45027">
                    <a:moveTo>
                      <a:pt x="117014" y="44922"/>
                    </a:moveTo>
                    <a:cubicBezTo>
                      <a:pt x="116376" y="45063"/>
                      <a:pt x="115724" y="45063"/>
                      <a:pt x="115087" y="44922"/>
                    </a:cubicBezTo>
                    <a:lnTo>
                      <a:pt x="5732" y="15140"/>
                    </a:lnTo>
                    <a:cubicBezTo>
                      <a:pt x="1642" y="14071"/>
                      <a:pt x="-818" y="9870"/>
                      <a:pt x="249" y="5759"/>
                    </a:cubicBezTo>
                    <a:cubicBezTo>
                      <a:pt x="1316" y="1648"/>
                      <a:pt x="5495" y="-820"/>
                      <a:pt x="9584" y="249"/>
                    </a:cubicBezTo>
                    <a:lnTo>
                      <a:pt x="118940" y="30031"/>
                    </a:lnTo>
                    <a:cubicBezTo>
                      <a:pt x="122852" y="31120"/>
                      <a:pt x="125163" y="35170"/>
                      <a:pt x="124126" y="39114"/>
                    </a:cubicBezTo>
                    <a:cubicBezTo>
                      <a:pt x="123429" y="42499"/>
                      <a:pt x="120451" y="44923"/>
                      <a:pt x="117014" y="4492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0D80F084-0F0D-41A4-9509-C913AF40899E}"/>
                  </a:ext>
                </a:extLst>
              </p:cNvPr>
              <p:cNvSpPr/>
              <p:nvPr/>
            </p:nvSpPr>
            <p:spPr>
              <a:xfrm>
                <a:off x="10832977" y="2889183"/>
                <a:ext cx="90686" cy="105750"/>
              </a:xfrm>
              <a:custGeom>
                <a:avLst/>
                <a:gdLst>
                  <a:gd name="connsiteX0" fmla="*/ 0 w 90686"/>
                  <a:gd name="connsiteY0" fmla="*/ 41065 h 105750"/>
                  <a:gd name="connsiteX1" fmla="*/ 17782 w 90686"/>
                  <a:gd name="connsiteY1" fmla="*/ 14262 h 105750"/>
                  <a:gd name="connsiteX2" fmla="*/ 65791 w 90686"/>
                  <a:gd name="connsiteY2" fmla="*/ 711 h 105750"/>
                  <a:gd name="connsiteX3" fmla="*/ 90092 w 90686"/>
                  <a:gd name="connsiteY3" fmla="*/ 45384 h 105750"/>
                  <a:gd name="connsiteX4" fmla="*/ 48306 w 90686"/>
                  <a:gd name="connsiteY4" fmla="*/ 102267 h 105750"/>
                  <a:gd name="connsiteX5" fmla="*/ 2075 w 90686"/>
                  <a:gd name="connsiteY5" fmla="*/ 99586 h 10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86" h="105750">
                    <a:moveTo>
                      <a:pt x="0" y="41065"/>
                    </a:moveTo>
                    <a:cubicBezTo>
                      <a:pt x="2934" y="30456"/>
                      <a:pt x="9158" y="21064"/>
                      <a:pt x="17782" y="14262"/>
                    </a:cubicBezTo>
                    <a:cubicBezTo>
                      <a:pt x="31088" y="2979"/>
                      <a:pt x="48588" y="-1963"/>
                      <a:pt x="65791" y="711"/>
                    </a:cubicBezTo>
                    <a:cubicBezTo>
                      <a:pt x="83232" y="8118"/>
                      <a:pt x="93308" y="26627"/>
                      <a:pt x="90092" y="45384"/>
                    </a:cubicBezTo>
                    <a:cubicBezTo>
                      <a:pt x="87603" y="70613"/>
                      <a:pt x="71570" y="92446"/>
                      <a:pt x="48306" y="102267"/>
                    </a:cubicBezTo>
                    <a:cubicBezTo>
                      <a:pt x="33177" y="107711"/>
                      <a:pt x="16492" y="106743"/>
                      <a:pt x="2075" y="99586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3F7EAA41-5BEC-443C-A3B5-55B67A854191}"/>
                  </a:ext>
                </a:extLst>
              </p:cNvPr>
              <p:cNvSpPr/>
              <p:nvPr/>
            </p:nvSpPr>
            <p:spPr>
              <a:xfrm>
                <a:off x="10825595" y="2882517"/>
                <a:ext cx="105486" cy="119824"/>
              </a:xfrm>
              <a:custGeom>
                <a:avLst/>
                <a:gdLst>
                  <a:gd name="connsiteX0" fmla="*/ 35980 w 105486"/>
                  <a:gd name="connsiteY0" fmla="*/ 119803 h 119824"/>
                  <a:gd name="connsiteX1" fmla="*/ 6345 w 105486"/>
                  <a:gd name="connsiteY1" fmla="*/ 112804 h 119824"/>
                  <a:gd name="connsiteX2" fmla="*/ 2966 w 105486"/>
                  <a:gd name="connsiteY2" fmla="*/ 103060 h 119824"/>
                  <a:gd name="connsiteX3" fmla="*/ 3085 w 105486"/>
                  <a:gd name="connsiteY3" fmla="*/ 102827 h 119824"/>
                  <a:gd name="connsiteX4" fmla="*/ 12983 w 105486"/>
                  <a:gd name="connsiteY4" fmla="*/ 99391 h 119824"/>
                  <a:gd name="connsiteX5" fmla="*/ 13013 w 105486"/>
                  <a:gd name="connsiteY5" fmla="*/ 99403 h 119824"/>
                  <a:gd name="connsiteX6" fmla="*/ 53465 w 105486"/>
                  <a:gd name="connsiteY6" fmla="*/ 101934 h 119824"/>
                  <a:gd name="connsiteX7" fmla="*/ 90510 w 105486"/>
                  <a:gd name="connsiteY7" fmla="*/ 51156 h 119824"/>
                  <a:gd name="connsiteX8" fmla="*/ 71395 w 105486"/>
                  <a:gd name="connsiteY8" fmla="*/ 14525 h 119824"/>
                  <a:gd name="connsiteX9" fmla="*/ 29905 w 105486"/>
                  <a:gd name="connsiteY9" fmla="*/ 26884 h 119824"/>
                  <a:gd name="connsiteX10" fmla="*/ 15087 w 105486"/>
                  <a:gd name="connsiteY10" fmla="*/ 49667 h 119824"/>
                  <a:gd name="connsiteX11" fmla="*/ 5678 w 105486"/>
                  <a:gd name="connsiteY11" fmla="*/ 55102 h 119824"/>
                  <a:gd name="connsiteX12" fmla="*/ 269 w 105486"/>
                  <a:gd name="connsiteY12" fmla="*/ 45647 h 119824"/>
                  <a:gd name="connsiteX13" fmla="*/ 20570 w 105486"/>
                  <a:gd name="connsiteY13" fmla="*/ 15865 h 119824"/>
                  <a:gd name="connsiteX14" fmla="*/ 75247 w 105486"/>
                  <a:gd name="connsiteY14" fmla="*/ 974 h 119824"/>
                  <a:gd name="connsiteX15" fmla="*/ 104883 w 105486"/>
                  <a:gd name="connsiteY15" fmla="*/ 53390 h 119824"/>
                  <a:gd name="connsiteX16" fmla="*/ 58504 w 105486"/>
                  <a:gd name="connsiteY16" fmla="*/ 116378 h 119824"/>
                  <a:gd name="connsiteX17" fmla="*/ 35980 w 105486"/>
                  <a:gd name="connsiteY17" fmla="*/ 119803 h 11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486" h="119824">
                    <a:moveTo>
                      <a:pt x="35980" y="119803"/>
                    </a:moveTo>
                    <a:cubicBezTo>
                      <a:pt x="25697" y="119787"/>
                      <a:pt x="15561" y="117392"/>
                      <a:pt x="6345" y="112804"/>
                    </a:cubicBezTo>
                    <a:cubicBezTo>
                      <a:pt x="2729" y="111050"/>
                      <a:pt x="1218" y="106687"/>
                      <a:pt x="2966" y="103060"/>
                    </a:cubicBezTo>
                    <a:cubicBezTo>
                      <a:pt x="3010" y="102981"/>
                      <a:pt x="3040" y="102903"/>
                      <a:pt x="3085" y="102827"/>
                    </a:cubicBezTo>
                    <a:cubicBezTo>
                      <a:pt x="4878" y="99130"/>
                      <a:pt x="9308" y="97592"/>
                      <a:pt x="12983" y="99391"/>
                    </a:cubicBezTo>
                    <a:cubicBezTo>
                      <a:pt x="12998" y="99395"/>
                      <a:pt x="12998" y="99398"/>
                      <a:pt x="13013" y="99403"/>
                    </a:cubicBezTo>
                    <a:cubicBezTo>
                      <a:pt x="25622" y="105643"/>
                      <a:pt x="40188" y="106555"/>
                      <a:pt x="53465" y="101934"/>
                    </a:cubicBezTo>
                    <a:cubicBezTo>
                      <a:pt x="74003" y="92944"/>
                      <a:pt x="88154" y="73549"/>
                      <a:pt x="90510" y="51156"/>
                    </a:cubicBezTo>
                    <a:cubicBezTo>
                      <a:pt x="93177" y="35996"/>
                      <a:pt x="85324" y="20935"/>
                      <a:pt x="71395" y="14525"/>
                    </a:cubicBezTo>
                    <a:cubicBezTo>
                      <a:pt x="56459" y="12664"/>
                      <a:pt x="41418" y="17141"/>
                      <a:pt x="29905" y="26884"/>
                    </a:cubicBezTo>
                    <a:cubicBezTo>
                      <a:pt x="22689" y="32704"/>
                      <a:pt x="17488" y="40684"/>
                      <a:pt x="15087" y="49667"/>
                    </a:cubicBezTo>
                    <a:cubicBezTo>
                      <a:pt x="13976" y="53780"/>
                      <a:pt x="9768" y="56213"/>
                      <a:pt x="5678" y="55102"/>
                    </a:cubicBezTo>
                    <a:cubicBezTo>
                      <a:pt x="1588" y="53992"/>
                      <a:pt x="-842" y="49758"/>
                      <a:pt x="269" y="45647"/>
                    </a:cubicBezTo>
                    <a:cubicBezTo>
                      <a:pt x="3722" y="33809"/>
                      <a:pt x="10835" y="23380"/>
                      <a:pt x="20570" y="15865"/>
                    </a:cubicBezTo>
                    <a:cubicBezTo>
                      <a:pt x="35728" y="3056"/>
                      <a:pt x="55733" y="-2391"/>
                      <a:pt x="75247" y="974"/>
                    </a:cubicBezTo>
                    <a:cubicBezTo>
                      <a:pt x="96111" y="9329"/>
                      <a:pt x="108425" y="31103"/>
                      <a:pt x="104883" y="53390"/>
                    </a:cubicBezTo>
                    <a:cubicBezTo>
                      <a:pt x="102172" y="81374"/>
                      <a:pt x="84346" y="105582"/>
                      <a:pt x="58504" y="116378"/>
                    </a:cubicBezTo>
                    <a:cubicBezTo>
                      <a:pt x="51258" y="118843"/>
                      <a:pt x="43627" y="120001"/>
                      <a:pt x="35980" y="11980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E2135BB0-0899-4AB3-95E3-FBC604E791A0}"/>
                  </a:ext>
                </a:extLst>
              </p:cNvPr>
              <p:cNvSpPr/>
              <p:nvPr/>
            </p:nvSpPr>
            <p:spPr>
              <a:xfrm>
                <a:off x="10925563" y="3512091"/>
                <a:ext cx="247354" cy="359767"/>
              </a:xfrm>
              <a:custGeom>
                <a:avLst/>
                <a:gdLst>
                  <a:gd name="connsiteX0" fmla="*/ 186434 w 247354"/>
                  <a:gd name="connsiteY0" fmla="*/ 359555 h 359767"/>
                  <a:gd name="connsiteX1" fmla="*/ 3730 w 247354"/>
                  <a:gd name="connsiteY1" fmla="*/ 295823 h 359767"/>
                  <a:gd name="connsiteX2" fmla="*/ 989 w 247354"/>
                  <a:gd name="connsiteY2" fmla="*/ 285622 h 359767"/>
                  <a:gd name="connsiteX3" fmla="*/ 11139 w 247354"/>
                  <a:gd name="connsiteY3" fmla="*/ 282868 h 359767"/>
                  <a:gd name="connsiteX4" fmla="*/ 225997 w 247354"/>
                  <a:gd name="connsiteY4" fmla="*/ 330965 h 359767"/>
                  <a:gd name="connsiteX5" fmla="*/ 113234 w 247354"/>
                  <a:gd name="connsiteY5" fmla="*/ 10514 h 359767"/>
                  <a:gd name="connsiteX6" fmla="*/ 116938 w 247354"/>
                  <a:gd name="connsiteY6" fmla="*/ 657 h 359767"/>
                  <a:gd name="connsiteX7" fmla="*/ 125977 w 247354"/>
                  <a:gd name="connsiteY7" fmla="*/ 3069 h 359767"/>
                  <a:gd name="connsiteX8" fmla="*/ 237407 w 247354"/>
                  <a:gd name="connsiteY8" fmla="*/ 340495 h 359767"/>
                  <a:gd name="connsiteX9" fmla="*/ 186434 w 247354"/>
                  <a:gd name="connsiteY9" fmla="*/ 359555 h 35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354" h="359767">
                    <a:moveTo>
                      <a:pt x="186434" y="359555"/>
                    </a:moveTo>
                    <a:cubicBezTo>
                      <a:pt x="118124" y="359555"/>
                      <a:pt x="18103" y="304013"/>
                      <a:pt x="3730" y="295823"/>
                    </a:cubicBezTo>
                    <a:cubicBezTo>
                      <a:pt x="174" y="293768"/>
                      <a:pt x="-1056" y="289196"/>
                      <a:pt x="989" y="285622"/>
                    </a:cubicBezTo>
                    <a:cubicBezTo>
                      <a:pt x="3034" y="282049"/>
                      <a:pt x="7583" y="280813"/>
                      <a:pt x="11139" y="282868"/>
                    </a:cubicBezTo>
                    <a:cubicBezTo>
                      <a:pt x="59001" y="310267"/>
                      <a:pt x="191175" y="372213"/>
                      <a:pt x="225997" y="330965"/>
                    </a:cubicBezTo>
                    <a:cubicBezTo>
                      <a:pt x="260819" y="289717"/>
                      <a:pt x="156502" y="85564"/>
                      <a:pt x="113234" y="10514"/>
                    </a:cubicBezTo>
                    <a:cubicBezTo>
                      <a:pt x="111544" y="6762"/>
                      <a:pt x="113204" y="2354"/>
                      <a:pt x="116938" y="657"/>
                    </a:cubicBezTo>
                    <a:cubicBezTo>
                      <a:pt x="120139" y="-788"/>
                      <a:pt x="123917" y="210"/>
                      <a:pt x="125977" y="3069"/>
                    </a:cubicBezTo>
                    <a:cubicBezTo>
                      <a:pt x="142425" y="31659"/>
                      <a:pt x="285862" y="283165"/>
                      <a:pt x="237407" y="340495"/>
                    </a:cubicBezTo>
                    <a:cubicBezTo>
                      <a:pt x="224071" y="354135"/>
                      <a:pt x="205400" y="361104"/>
                      <a:pt x="186434" y="35955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7235C41A-59E1-4E10-8167-CC5D1FA58FA3}"/>
                  </a:ext>
                </a:extLst>
              </p:cNvPr>
              <p:cNvSpPr/>
              <p:nvPr/>
            </p:nvSpPr>
            <p:spPr>
              <a:xfrm>
                <a:off x="10901487" y="4003422"/>
                <a:ext cx="269587" cy="121368"/>
              </a:xfrm>
              <a:custGeom>
                <a:avLst/>
                <a:gdLst>
                  <a:gd name="connsiteX0" fmla="*/ 262669 w 269587"/>
                  <a:gd name="connsiteY0" fmla="*/ 121368 h 121368"/>
                  <a:gd name="connsiteX1" fmla="*/ 261632 w 269587"/>
                  <a:gd name="connsiteY1" fmla="*/ 121368 h 121368"/>
                  <a:gd name="connsiteX2" fmla="*/ 3505 w 269587"/>
                  <a:gd name="connsiteY2" fmla="*/ 13856 h 121368"/>
                  <a:gd name="connsiteX3" fmla="*/ 1119 w 269587"/>
                  <a:gd name="connsiteY3" fmla="*/ 3597 h 121368"/>
                  <a:gd name="connsiteX4" fmla="*/ 1134 w 269587"/>
                  <a:gd name="connsiteY4" fmla="*/ 3582 h 121368"/>
                  <a:gd name="connsiteX5" fmla="*/ 11077 w 269587"/>
                  <a:gd name="connsiteY5" fmla="*/ 1020 h 121368"/>
                  <a:gd name="connsiteX6" fmla="*/ 11359 w 269587"/>
                  <a:gd name="connsiteY6" fmla="*/ 1199 h 121368"/>
                  <a:gd name="connsiteX7" fmla="*/ 263262 w 269587"/>
                  <a:gd name="connsiteY7" fmla="*/ 106775 h 121368"/>
                  <a:gd name="connsiteX8" fmla="*/ 269544 w 269587"/>
                  <a:gd name="connsiteY8" fmla="*/ 114667 h 121368"/>
                  <a:gd name="connsiteX9" fmla="*/ 269485 w 269587"/>
                  <a:gd name="connsiteY9" fmla="*/ 115114 h 121368"/>
                  <a:gd name="connsiteX10" fmla="*/ 262669 w 269587"/>
                  <a:gd name="connsiteY10" fmla="*/ 121368 h 1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87" h="121368">
                    <a:moveTo>
                      <a:pt x="262669" y="121368"/>
                    </a:moveTo>
                    <a:lnTo>
                      <a:pt x="261632" y="121368"/>
                    </a:lnTo>
                    <a:cubicBezTo>
                      <a:pt x="152128" y="104839"/>
                      <a:pt x="9728" y="17132"/>
                      <a:pt x="3505" y="13856"/>
                    </a:cubicBezTo>
                    <a:cubicBezTo>
                      <a:pt x="23" y="11682"/>
                      <a:pt x="-1044" y="7096"/>
                      <a:pt x="1119" y="3597"/>
                    </a:cubicBezTo>
                    <a:cubicBezTo>
                      <a:pt x="1119" y="3597"/>
                      <a:pt x="1134" y="3582"/>
                      <a:pt x="1134" y="3582"/>
                    </a:cubicBezTo>
                    <a:cubicBezTo>
                      <a:pt x="3179" y="112"/>
                      <a:pt x="7639" y="-1035"/>
                      <a:pt x="11077" y="1020"/>
                    </a:cubicBezTo>
                    <a:cubicBezTo>
                      <a:pt x="11180" y="1080"/>
                      <a:pt x="11270" y="1139"/>
                      <a:pt x="11359" y="1199"/>
                    </a:cubicBezTo>
                    <a:cubicBezTo>
                      <a:pt x="12692" y="1944"/>
                      <a:pt x="157314" y="90544"/>
                      <a:pt x="263262" y="106775"/>
                    </a:cubicBezTo>
                    <a:cubicBezTo>
                      <a:pt x="267173" y="107207"/>
                      <a:pt x="269974" y="110736"/>
                      <a:pt x="269544" y="114667"/>
                    </a:cubicBezTo>
                    <a:cubicBezTo>
                      <a:pt x="269529" y="114816"/>
                      <a:pt x="269515" y="114965"/>
                      <a:pt x="269485" y="115114"/>
                    </a:cubicBezTo>
                    <a:cubicBezTo>
                      <a:pt x="268937" y="118539"/>
                      <a:pt x="266107" y="121130"/>
                      <a:pt x="262669" y="12136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AC19E64C-B0BD-4AB7-85F0-C9D1ACD59366}"/>
                  </a:ext>
                </a:extLst>
              </p:cNvPr>
              <p:cNvSpPr/>
              <p:nvPr/>
            </p:nvSpPr>
            <p:spPr>
              <a:xfrm rot="-4605598">
                <a:off x="7290529" y="4328920"/>
                <a:ext cx="434903" cy="531453"/>
              </a:xfrm>
              <a:custGeom>
                <a:avLst/>
                <a:gdLst>
                  <a:gd name="connsiteX0" fmla="*/ 0 w 434903"/>
                  <a:gd name="connsiteY0" fmla="*/ 0 h 531453"/>
                  <a:gd name="connsiteX1" fmla="*/ 434903 w 434903"/>
                  <a:gd name="connsiteY1" fmla="*/ 0 h 531453"/>
                  <a:gd name="connsiteX2" fmla="*/ 434903 w 434903"/>
                  <a:gd name="connsiteY2" fmla="*/ 531454 h 531453"/>
                  <a:gd name="connsiteX3" fmla="*/ 0 w 434903"/>
                  <a:gd name="connsiteY3" fmla="*/ 531454 h 5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903" h="531453">
                    <a:moveTo>
                      <a:pt x="0" y="0"/>
                    </a:moveTo>
                    <a:lnTo>
                      <a:pt x="434903" y="0"/>
                    </a:lnTo>
                    <a:lnTo>
                      <a:pt x="434903" y="531454"/>
                    </a:lnTo>
                    <a:lnTo>
                      <a:pt x="0" y="53145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E3DB63A9-E78F-4ED1-805C-FE77C3E72CE3}"/>
                  </a:ext>
                </a:extLst>
              </p:cNvPr>
              <p:cNvSpPr/>
              <p:nvPr/>
            </p:nvSpPr>
            <p:spPr>
              <a:xfrm>
                <a:off x="7194106" y="4314475"/>
                <a:ext cx="627945" cy="560668"/>
              </a:xfrm>
              <a:custGeom>
                <a:avLst/>
                <a:gdLst>
                  <a:gd name="connsiteX0" fmla="*/ 521644 w 627945"/>
                  <a:gd name="connsiteY0" fmla="*/ 560664 h 560668"/>
                  <a:gd name="connsiteX1" fmla="*/ 520014 w 627945"/>
                  <a:gd name="connsiteY1" fmla="*/ 560664 h 560668"/>
                  <a:gd name="connsiteX2" fmla="*/ 5243 w 627945"/>
                  <a:gd name="connsiteY2" fmla="*/ 438857 h 560668"/>
                  <a:gd name="connsiteX3" fmla="*/ 156 w 627945"/>
                  <a:gd name="connsiteY3" fmla="*/ 430876 h 560668"/>
                  <a:gd name="connsiteX4" fmla="*/ 205 w 627945"/>
                  <a:gd name="connsiteY4" fmla="*/ 430667 h 560668"/>
                  <a:gd name="connsiteX5" fmla="*/ 99781 w 627945"/>
                  <a:gd name="connsiteY5" fmla="*/ 5236 h 560668"/>
                  <a:gd name="connsiteX6" fmla="*/ 107930 w 627945"/>
                  <a:gd name="connsiteY6" fmla="*/ 174 h 560668"/>
                  <a:gd name="connsiteX7" fmla="*/ 622702 w 627945"/>
                  <a:gd name="connsiteY7" fmla="*/ 121980 h 560668"/>
                  <a:gd name="connsiteX8" fmla="*/ 626999 w 627945"/>
                  <a:gd name="connsiteY8" fmla="*/ 124959 h 560668"/>
                  <a:gd name="connsiteX9" fmla="*/ 627740 w 627945"/>
                  <a:gd name="connsiteY9" fmla="*/ 130170 h 560668"/>
                  <a:gd name="connsiteX10" fmla="*/ 528164 w 627945"/>
                  <a:gd name="connsiteY10" fmla="*/ 555602 h 560668"/>
                  <a:gd name="connsiteX11" fmla="*/ 525201 w 627945"/>
                  <a:gd name="connsiteY11" fmla="*/ 559771 h 560668"/>
                  <a:gd name="connsiteX12" fmla="*/ 521644 w 627945"/>
                  <a:gd name="connsiteY12" fmla="*/ 560664 h 560668"/>
                  <a:gd name="connsiteX13" fmla="*/ 14875 w 627945"/>
                  <a:gd name="connsiteY13" fmla="*/ 426647 h 560668"/>
                  <a:gd name="connsiteX14" fmla="*/ 516606 w 627945"/>
                  <a:gd name="connsiteY14" fmla="*/ 545774 h 560668"/>
                  <a:gd name="connsiteX15" fmla="*/ 613070 w 627945"/>
                  <a:gd name="connsiteY15" fmla="*/ 133596 h 560668"/>
                  <a:gd name="connsiteX16" fmla="*/ 111487 w 627945"/>
                  <a:gd name="connsiteY16" fmla="*/ 14469 h 5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945" h="560668">
                    <a:moveTo>
                      <a:pt x="521644" y="560664"/>
                    </a:moveTo>
                    <a:lnTo>
                      <a:pt x="520014" y="560664"/>
                    </a:lnTo>
                    <a:lnTo>
                      <a:pt x="5243" y="438857"/>
                    </a:lnTo>
                    <a:cubicBezTo>
                      <a:pt x="1645" y="438068"/>
                      <a:pt x="-632" y="434494"/>
                      <a:pt x="156" y="430876"/>
                    </a:cubicBezTo>
                    <a:cubicBezTo>
                      <a:pt x="171" y="430802"/>
                      <a:pt x="187" y="430742"/>
                      <a:pt x="205" y="430667"/>
                    </a:cubicBezTo>
                    <a:lnTo>
                      <a:pt x="99781" y="5236"/>
                    </a:lnTo>
                    <a:cubicBezTo>
                      <a:pt x="100659" y="1588"/>
                      <a:pt x="104293" y="-660"/>
                      <a:pt x="107930" y="174"/>
                    </a:cubicBezTo>
                    <a:lnTo>
                      <a:pt x="622702" y="121980"/>
                    </a:lnTo>
                    <a:cubicBezTo>
                      <a:pt x="624471" y="122368"/>
                      <a:pt x="626017" y="123425"/>
                      <a:pt x="626999" y="124959"/>
                    </a:cubicBezTo>
                    <a:cubicBezTo>
                      <a:pt x="627912" y="126537"/>
                      <a:pt x="628177" y="128398"/>
                      <a:pt x="627740" y="130170"/>
                    </a:cubicBezTo>
                    <a:lnTo>
                      <a:pt x="528164" y="555602"/>
                    </a:lnTo>
                    <a:cubicBezTo>
                      <a:pt x="527736" y="557314"/>
                      <a:pt x="526678" y="558803"/>
                      <a:pt x="525201" y="559771"/>
                    </a:cubicBezTo>
                    <a:cubicBezTo>
                      <a:pt x="524125" y="560411"/>
                      <a:pt x="522891" y="560709"/>
                      <a:pt x="521644" y="560664"/>
                    </a:cubicBezTo>
                    <a:close/>
                    <a:moveTo>
                      <a:pt x="14875" y="426647"/>
                    </a:moveTo>
                    <a:lnTo>
                      <a:pt x="516606" y="545774"/>
                    </a:lnTo>
                    <a:lnTo>
                      <a:pt x="613070" y="133596"/>
                    </a:lnTo>
                    <a:lnTo>
                      <a:pt x="111487" y="14469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BE579BE3-141C-4D8E-8634-92054AF3450B}"/>
                  </a:ext>
                </a:extLst>
              </p:cNvPr>
              <p:cNvSpPr/>
              <p:nvPr/>
            </p:nvSpPr>
            <p:spPr>
              <a:xfrm>
                <a:off x="7464292" y="4205064"/>
                <a:ext cx="149067" cy="241038"/>
              </a:xfrm>
              <a:custGeom>
                <a:avLst/>
                <a:gdLst>
                  <a:gd name="connsiteX0" fmla="*/ 149067 w 149067"/>
                  <a:gd name="connsiteY0" fmla="*/ 33939 h 241038"/>
                  <a:gd name="connsiteX1" fmla="*/ 117802 w 149067"/>
                  <a:gd name="connsiteY1" fmla="*/ 240474 h 241038"/>
                  <a:gd name="connsiteX2" fmla="*/ 100465 w 149067"/>
                  <a:gd name="connsiteY2" fmla="*/ 172423 h 241038"/>
                  <a:gd name="connsiteX3" fmla="*/ 0 w 149067"/>
                  <a:gd name="connsiteY3" fmla="*/ 151129 h 241038"/>
                  <a:gd name="connsiteX4" fmla="*/ 45491 w 149067"/>
                  <a:gd name="connsiteY4" fmla="*/ 434 h 241038"/>
                  <a:gd name="connsiteX5" fmla="*/ 149067 w 149067"/>
                  <a:gd name="connsiteY5" fmla="*/ 33939 h 24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067" h="241038">
                    <a:moveTo>
                      <a:pt x="149067" y="33939"/>
                    </a:moveTo>
                    <a:cubicBezTo>
                      <a:pt x="149067" y="33939"/>
                      <a:pt x="140473" y="253578"/>
                      <a:pt x="117802" y="240474"/>
                    </a:cubicBezTo>
                    <a:cubicBezTo>
                      <a:pt x="88166" y="223052"/>
                      <a:pt x="100465" y="172423"/>
                      <a:pt x="100465" y="172423"/>
                    </a:cubicBezTo>
                    <a:lnTo>
                      <a:pt x="0" y="151129"/>
                    </a:lnTo>
                    <a:cubicBezTo>
                      <a:pt x="0" y="151129"/>
                      <a:pt x="42675" y="5348"/>
                      <a:pt x="45491" y="434"/>
                    </a:cubicBezTo>
                    <a:cubicBezTo>
                      <a:pt x="48306" y="-4480"/>
                      <a:pt x="149067" y="33939"/>
                      <a:pt x="149067" y="33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14B4AB16-1FAC-4959-895A-A5A14A709451}"/>
                  </a:ext>
                </a:extLst>
              </p:cNvPr>
              <p:cNvSpPr/>
              <p:nvPr/>
            </p:nvSpPr>
            <p:spPr>
              <a:xfrm>
                <a:off x="7458016" y="4198808"/>
                <a:ext cx="162908" cy="254054"/>
              </a:xfrm>
              <a:custGeom>
                <a:avLst/>
                <a:gdLst>
                  <a:gd name="connsiteX0" fmla="*/ 126004 w 162908"/>
                  <a:gd name="connsiteY0" fmla="*/ 254027 h 254054"/>
                  <a:gd name="connsiteX1" fmla="*/ 120669 w 162908"/>
                  <a:gd name="connsiteY1" fmla="*/ 252538 h 254054"/>
                  <a:gd name="connsiteX2" fmla="*/ 98739 w 162908"/>
                  <a:gd name="connsiteY2" fmla="*/ 184040 h 254054"/>
                  <a:gd name="connsiteX3" fmla="*/ 4942 w 162908"/>
                  <a:gd name="connsiteY3" fmla="*/ 164086 h 254054"/>
                  <a:gd name="connsiteX4" fmla="*/ 497 w 162908"/>
                  <a:gd name="connsiteY4" fmla="*/ 160810 h 254054"/>
                  <a:gd name="connsiteX5" fmla="*/ 497 w 162908"/>
                  <a:gd name="connsiteY5" fmla="*/ 155450 h 254054"/>
                  <a:gd name="connsiteX6" fmla="*/ 46728 w 162908"/>
                  <a:gd name="connsiteY6" fmla="*/ 3265 h 254054"/>
                  <a:gd name="connsiteX7" fmla="*/ 158455 w 162908"/>
                  <a:gd name="connsiteY7" fmla="*/ 33940 h 254054"/>
                  <a:gd name="connsiteX8" fmla="*/ 162900 w 162908"/>
                  <a:gd name="connsiteY8" fmla="*/ 40492 h 254054"/>
                  <a:gd name="connsiteX9" fmla="*/ 131783 w 162908"/>
                  <a:gd name="connsiteY9" fmla="*/ 252687 h 254054"/>
                  <a:gd name="connsiteX10" fmla="*/ 126004 w 162908"/>
                  <a:gd name="connsiteY10" fmla="*/ 254027 h 254054"/>
                  <a:gd name="connsiteX11" fmla="*/ 14870 w 162908"/>
                  <a:gd name="connsiteY11" fmla="*/ 152174 h 254054"/>
                  <a:gd name="connsiteX12" fmla="*/ 108074 w 162908"/>
                  <a:gd name="connsiteY12" fmla="*/ 171978 h 254054"/>
                  <a:gd name="connsiteX13" fmla="*/ 112520 w 162908"/>
                  <a:gd name="connsiteY13" fmla="*/ 175105 h 254054"/>
                  <a:gd name="connsiteX14" fmla="*/ 112520 w 162908"/>
                  <a:gd name="connsiteY14" fmla="*/ 180317 h 254054"/>
                  <a:gd name="connsiteX15" fmla="*/ 124818 w 162908"/>
                  <a:gd name="connsiteY15" fmla="*/ 239881 h 254054"/>
                  <a:gd name="connsiteX16" fmla="*/ 147638 w 162908"/>
                  <a:gd name="connsiteY16" fmla="*/ 45108 h 254054"/>
                  <a:gd name="connsiteX17" fmla="*/ 55767 w 162908"/>
                  <a:gd name="connsiteY17" fmla="*/ 13689 h 254054"/>
                  <a:gd name="connsiteX18" fmla="*/ 14870 w 162908"/>
                  <a:gd name="connsiteY18" fmla="*/ 152174 h 2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908" h="254054">
                    <a:moveTo>
                      <a:pt x="126004" y="254027"/>
                    </a:moveTo>
                    <a:cubicBezTo>
                      <a:pt x="124125" y="254027"/>
                      <a:pt x="122280" y="253506"/>
                      <a:pt x="120669" y="252538"/>
                    </a:cubicBezTo>
                    <a:cubicBezTo>
                      <a:pt x="93405" y="236753"/>
                      <a:pt x="96220" y="199526"/>
                      <a:pt x="98739" y="184040"/>
                    </a:cubicBezTo>
                    <a:lnTo>
                      <a:pt x="4942" y="164086"/>
                    </a:lnTo>
                    <a:cubicBezTo>
                      <a:pt x="3083" y="163640"/>
                      <a:pt x="1481" y="162463"/>
                      <a:pt x="497" y="160810"/>
                    </a:cubicBezTo>
                    <a:cubicBezTo>
                      <a:pt x="-166" y="159083"/>
                      <a:pt x="-166" y="157177"/>
                      <a:pt x="497" y="155450"/>
                    </a:cubicBezTo>
                    <a:cubicBezTo>
                      <a:pt x="16500" y="100651"/>
                      <a:pt x="43913" y="8179"/>
                      <a:pt x="46728" y="3265"/>
                    </a:cubicBezTo>
                    <a:cubicBezTo>
                      <a:pt x="49544" y="-1649"/>
                      <a:pt x="52359" y="-6712"/>
                      <a:pt x="158455" y="33940"/>
                    </a:cubicBezTo>
                    <a:cubicBezTo>
                      <a:pt x="161233" y="34879"/>
                      <a:pt x="163051" y="37559"/>
                      <a:pt x="162900" y="40492"/>
                    </a:cubicBezTo>
                    <a:cubicBezTo>
                      <a:pt x="160529" y="100056"/>
                      <a:pt x="152824" y="241072"/>
                      <a:pt x="131783" y="252687"/>
                    </a:cubicBezTo>
                    <a:cubicBezTo>
                      <a:pt x="130037" y="253714"/>
                      <a:pt x="128020" y="254176"/>
                      <a:pt x="126004" y="254027"/>
                    </a:cubicBezTo>
                    <a:close/>
                    <a:moveTo>
                      <a:pt x="14870" y="152174"/>
                    </a:moveTo>
                    <a:lnTo>
                      <a:pt x="108074" y="171978"/>
                    </a:lnTo>
                    <a:cubicBezTo>
                      <a:pt x="109897" y="172425"/>
                      <a:pt x="111485" y="173542"/>
                      <a:pt x="112520" y="175105"/>
                    </a:cubicBezTo>
                    <a:cubicBezTo>
                      <a:pt x="113173" y="176788"/>
                      <a:pt x="113173" y="178634"/>
                      <a:pt x="112520" y="180317"/>
                    </a:cubicBezTo>
                    <a:cubicBezTo>
                      <a:pt x="112520" y="180317"/>
                      <a:pt x="101999" y="223798"/>
                      <a:pt x="124818" y="239881"/>
                    </a:cubicBezTo>
                    <a:cubicBezTo>
                      <a:pt x="134598" y="224990"/>
                      <a:pt x="144082" y="130284"/>
                      <a:pt x="147638" y="45108"/>
                    </a:cubicBezTo>
                    <a:cubicBezTo>
                      <a:pt x="109556" y="30218"/>
                      <a:pt x="68511" y="16369"/>
                      <a:pt x="55767" y="13689"/>
                    </a:cubicBezTo>
                    <a:cubicBezTo>
                      <a:pt x="50877" y="30218"/>
                      <a:pt x="29984" y="100800"/>
                      <a:pt x="14870" y="1521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4C8FF535-B470-4D05-935F-52A3CBC75F4E}"/>
                  </a:ext>
                </a:extLst>
              </p:cNvPr>
              <p:cNvSpPr/>
              <p:nvPr/>
            </p:nvSpPr>
            <p:spPr>
              <a:xfrm>
                <a:off x="7760631" y="5465709"/>
                <a:ext cx="260709" cy="288413"/>
              </a:xfrm>
              <a:custGeom>
                <a:avLst/>
                <a:gdLst>
                  <a:gd name="connsiteX0" fmla="*/ 7871 w 260709"/>
                  <a:gd name="connsiteY0" fmla="*/ 7594 h 288413"/>
                  <a:gd name="connsiteX1" fmla="*/ 17 w 260709"/>
                  <a:gd name="connsiteY1" fmla="*/ 197303 h 288413"/>
                  <a:gd name="connsiteX2" fmla="*/ 60918 w 260709"/>
                  <a:gd name="connsiteY2" fmla="*/ 286648 h 288413"/>
                  <a:gd name="connsiteX3" fmla="*/ 259626 w 260709"/>
                  <a:gd name="connsiteY3" fmla="*/ 200133 h 288413"/>
                  <a:gd name="connsiteX4" fmla="*/ 124487 w 260709"/>
                  <a:gd name="connsiteY4" fmla="*/ 157247 h 288413"/>
                  <a:gd name="connsiteX5" fmla="*/ 135156 w 260709"/>
                  <a:gd name="connsiteY5" fmla="*/ 0 h 28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709" h="288413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8" y="286648"/>
                    </a:cubicBezTo>
                    <a:cubicBezTo>
                      <a:pt x="94110" y="280543"/>
                      <a:pt x="276370" y="234233"/>
                      <a:pt x="259626" y="200133"/>
                    </a:cubicBezTo>
                    <a:cubicBezTo>
                      <a:pt x="242881" y="166033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99319E8A-939B-48BF-957E-1DB5AFB73D7A}"/>
                  </a:ext>
                </a:extLst>
              </p:cNvPr>
              <p:cNvSpPr/>
              <p:nvPr/>
            </p:nvSpPr>
            <p:spPr>
              <a:xfrm>
                <a:off x="7753980" y="5459453"/>
                <a:ext cx="273396" cy="301890"/>
              </a:xfrm>
              <a:custGeom>
                <a:avLst/>
                <a:gdLst>
                  <a:gd name="connsiteX0" fmla="*/ 51418 w 273396"/>
                  <a:gd name="connsiteY0" fmla="*/ 301839 h 301890"/>
                  <a:gd name="connsiteX1" fmla="*/ 20745 w 273396"/>
                  <a:gd name="connsiteY1" fmla="*/ 292011 h 301890"/>
                  <a:gd name="connsiteX2" fmla="*/ 0 w 273396"/>
                  <a:gd name="connsiteY2" fmla="*/ 205793 h 301890"/>
                  <a:gd name="connsiteX3" fmla="*/ 0 w 273396"/>
                  <a:gd name="connsiteY3" fmla="*/ 203709 h 301890"/>
                  <a:gd name="connsiteX4" fmla="*/ 7705 w 273396"/>
                  <a:gd name="connsiteY4" fmla="*/ 13404 h 301890"/>
                  <a:gd name="connsiteX5" fmla="*/ 14788 w 273396"/>
                  <a:gd name="connsiteY5" fmla="*/ 7150 h 301890"/>
                  <a:gd name="connsiteX6" fmla="*/ 14818 w 273396"/>
                  <a:gd name="connsiteY6" fmla="*/ 7150 h 301890"/>
                  <a:gd name="connsiteX7" fmla="*/ 21216 w 273396"/>
                  <a:gd name="connsiteY7" fmla="*/ 13821 h 301890"/>
                  <a:gd name="connsiteX8" fmla="*/ 21190 w 273396"/>
                  <a:gd name="connsiteY8" fmla="*/ 14298 h 301890"/>
                  <a:gd name="connsiteX9" fmla="*/ 13484 w 273396"/>
                  <a:gd name="connsiteY9" fmla="*/ 203560 h 301890"/>
                  <a:gd name="connsiteX10" fmla="*/ 13484 w 273396"/>
                  <a:gd name="connsiteY10" fmla="*/ 205644 h 301890"/>
                  <a:gd name="connsiteX11" fmla="*/ 29339 w 273396"/>
                  <a:gd name="connsiteY11" fmla="*/ 281588 h 301890"/>
                  <a:gd name="connsiteX12" fmla="*/ 66384 w 273396"/>
                  <a:gd name="connsiteY12" fmla="*/ 286800 h 301890"/>
                  <a:gd name="connsiteX13" fmla="*/ 259905 w 273396"/>
                  <a:gd name="connsiteY13" fmla="*/ 213983 h 301890"/>
                  <a:gd name="connsiteX14" fmla="*/ 259905 w 273396"/>
                  <a:gd name="connsiteY14" fmla="*/ 209963 h 301890"/>
                  <a:gd name="connsiteX15" fmla="*/ 130397 w 273396"/>
                  <a:gd name="connsiteY15" fmla="*/ 170949 h 301890"/>
                  <a:gd name="connsiteX16" fmla="*/ 124173 w 273396"/>
                  <a:gd name="connsiteY16" fmla="*/ 163653 h 301890"/>
                  <a:gd name="connsiteX17" fmla="*/ 134842 w 273396"/>
                  <a:gd name="connsiteY17" fmla="*/ 6405 h 301890"/>
                  <a:gd name="connsiteX18" fmla="*/ 141955 w 273396"/>
                  <a:gd name="connsiteY18" fmla="*/ 2 h 301890"/>
                  <a:gd name="connsiteX19" fmla="*/ 148327 w 273396"/>
                  <a:gd name="connsiteY19" fmla="*/ 7299 h 301890"/>
                  <a:gd name="connsiteX20" fmla="*/ 138102 w 273396"/>
                  <a:gd name="connsiteY20" fmla="*/ 157845 h 301890"/>
                  <a:gd name="connsiteX21" fmla="*/ 271463 w 273396"/>
                  <a:gd name="connsiteY21" fmla="*/ 204007 h 301890"/>
                  <a:gd name="connsiteX22" fmla="*/ 271463 w 273396"/>
                  <a:gd name="connsiteY22" fmla="*/ 220088 h 301890"/>
                  <a:gd name="connsiteX23" fmla="*/ 68162 w 273396"/>
                  <a:gd name="connsiteY23" fmla="*/ 300053 h 301890"/>
                  <a:gd name="connsiteX24" fmla="*/ 51418 w 273396"/>
                  <a:gd name="connsiteY24" fmla="*/ 301839 h 30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396" h="301890">
                    <a:moveTo>
                      <a:pt x="51418" y="301839"/>
                    </a:moveTo>
                    <a:cubicBezTo>
                      <a:pt x="40352" y="302361"/>
                      <a:pt x="29467" y="298876"/>
                      <a:pt x="20745" y="292011"/>
                    </a:cubicBezTo>
                    <a:cubicBezTo>
                      <a:pt x="593" y="275334"/>
                      <a:pt x="296" y="241531"/>
                      <a:pt x="0" y="205793"/>
                    </a:cubicBezTo>
                    <a:lnTo>
                      <a:pt x="0" y="203709"/>
                    </a:lnTo>
                    <a:cubicBezTo>
                      <a:pt x="0" y="151889"/>
                      <a:pt x="7705" y="14893"/>
                      <a:pt x="7705" y="13404"/>
                    </a:cubicBezTo>
                    <a:cubicBezTo>
                      <a:pt x="7942" y="9711"/>
                      <a:pt x="11113" y="6912"/>
                      <a:pt x="14788" y="7150"/>
                    </a:cubicBezTo>
                    <a:cubicBezTo>
                      <a:pt x="14799" y="7150"/>
                      <a:pt x="14807" y="7150"/>
                      <a:pt x="14818" y="7150"/>
                    </a:cubicBezTo>
                    <a:cubicBezTo>
                      <a:pt x="18419" y="7224"/>
                      <a:pt x="21283" y="10202"/>
                      <a:pt x="21216" y="13821"/>
                    </a:cubicBezTo>
                    <a:cubicBezTo>
                      <a:pt x="21213" y="13984"/>
                      <a:pt x="21204" y="14134"/>
                      <a:pt x="21190" y="14298"/>
                    </a:cubicBezTo>
                    <a:cubicBezTo>
                      <a:pt x="21190" y="15638"/>
                      <a:pt x="13040" y="152186"/>
                      <a:pt x="13484" y="203560"/>
                    </a:cubicBezTo>
                    <a:lnTo>
                      <a:pt x="13484" y="205644"/>
                    </a:lnTo>
                    <a:cubicBezTo>
                      <a:pt x="13484" y="238107"/>
                      <a:pt x="13484" y="268930"/>
                      <a:pt x="29339" y="281588"/>
                    </a:cubicBezTo>
                    <a:cubicBezTo>
                      <a:pt x="40324" y="288720"/>
                      <a:pt x="53873" y="290626"/>
                      <a:pt x="66384" y="286800"/>
                    </a:cubicBezTo>
                    <a:cubicBezTo>
                      <a:pt x="109356" y="278758"/>
                      <a:pt x="246717" y="240340"/>
                      <a:pt x="259905" y="213983"/>
                    </a:cubicBezTo>
                    <a:cubicBezTo>
                      <a:pt x="260646" y="212748"/>
                      <a:pt x="260646" y="211199"/>
                      <a:pt x="259905" y="209963"/>
                    </a:cubicBezTo>
                    <a:cubicBezTo>
                      <a:pt x="248940" y="187776"/>
                      <a:pt x="174702" y="174225"/>
                      <a:pt x="130397" y="170949"/>
                    </a:cubicBezTo>
                    <a:cubicBezTo>
                      <a:pt x="126688" y="170636"/>
                      <a:pt x="123917" y="167390"/>
                      <a:pt x="124173" y="163653"/>
                    </a:cubicBezTo>
                    <a:lnTo>
                      <a:pt x="134842" y="6405"/>
                    </a:lnTo>
                    <a:cubicBezTo>
                      <a:pt x="135155" y="2712"/>
                      <a:pt x="138273" y="-87"/>
                      <a:pt x="141955" y="2"/>
                    </a:cubicBezTo>
                    <a:cubicBezTo>
                      <a:pt x="145685" y="315"/>
                      <a:pt x="148498" y="3546"/>
                      <a:pt x="148327" y="7299"/>
                    </a:cubicBezTo>
                    <a:lnTo>
                      <a:pt x="138102" y="157845"/>
                    </a:lnTo>
                    <a:cubicBezTo>
                      <a:pt x="165515" y="160377"/>
                      <a:pt x="256645" y="171247"/>
                      <a:pt x="271463" y="204007"/>
                    </a:cubicBezTo>
                    <a:cubicBezTo>
                      <a:pt x="274041" y="209054"/>
                      <a:pt x="274041" y="215041"/>
                      <a:pt x="271463" y="220088"/>
                    </a:cubicBezTo>
                    <a:cubicBezTo>
                      <a:pt x="251162" y="260592"/>
                      <a:pt x="69940" y="299754"/>
                      <a:pt x="68162" y="300053"/>
                    </a:cubicBezTo>
                    <a:cubicBezTo>
                      <a:pt x="62645" y="301154"/>
                      <a:pt x="57041" y="301750"/>
                      <a:pt x="51418" y="3018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5F501CE6-0E6C-427B-AF9B-0DE35A41998C}"/>
                  </a:ext>
                </a:extLst>
              </p:cNvPr>
              <p:cNvSpPr/>
              <p:nvPr/>
            </p:nvSpPr>
            <p:spPr>
              <a:xfrm>
                <a:off x="8186495" y="5482089"/>
                <a:ext cx="275008" cy="288412"/>
              </a:xfrm>
              <a:custGeom>
                <a:avLst/>
                <a:gdLst>
                  <a:gd name="connsiteX0" fmla="*/ 7871 w 275008"/>
                  <a:gd name="connsiteY0" fmla="*/ 7594 h 288412"/>
                  <a:gd name="connsiteX1" fmla="*/ 17 w 275008"/>
                  <a:gd name="connsiteY1" fmla="*/ 197303 h 288412"/>
                  <a:gd name="connsiteX2" fmla="*/ 60919 w 275008"/>
                  <a:gd name="connsiteY2" fmla="*/ 286648 h 288412"/>
                  <a:gd name="connsiteX3" fmla="*/ 273999 w 275008"/>
                  <a:gd name="connsiteY3" fmla="*/ 214875 h 288412"/>
                  <a:gd name="connsiteX4" fmla="*/ 124487 w 275008"/>
                  <a:gd name="connsiteY4" fmla="*/ 157247 h 288412"/>
                  <a:gd name="connsiteX5" fmla="*/ 135156 w 275008"/>
                  <a:gd name="connsiteY5" fmla="*/ 0 h 28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008" h="288412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9" y="286648"/>
                    </a:cubicBezTo>
                    <a:cubicBezTo>
                      <a:pt x="94110" y="280543"/>
                      <a:pt x="290743" y="248975"/>
                      <a:pt x="273999" y="214875"/>
                    </a:cubicBezTo>
                    <a:cubicBezTo>
                      <a:pt x="257255" y="180774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385A8C62-BD2D-4009-9C76-49F278987F0F}"/>
                  </a:ext>
                </a:extLst>
              </p:cNvPr>
              <p:cNvSpPr/>
              <p:nvPr/>
            </p:nvSpPr>
            <p:spPr>
              <a:xfrm>
                <a:off x="8179845" y="5475535"/>
                <a:ext cx="288432" cy="302187"/>
              </a:xfrm>
              <a:custGeom>
                <a:avLst/>
                <a:gdLst>
                  <a:gd name="connsiteX0" fmla="*/ 51418 w 288432"/>
                  <a:gd name="connsiteY0" fmla="*/ 302137 h 302187"/>
                  <a:gd name="connsiteX1" fmla="*/ 20745 w 288432"/>
                  <a:gd name="connsiteY1" fmla="*/ 292309 h 302187"/>
                  <a:gd name="connsiteX2" fmla="*/ 0 w 288432"/>
                  <a:gd name="connsiteY2" fmla="*/ 206091 h 302187"/>
                  <a:gd name="connsiteX3" fmla="*/ 0 w 288432"/>
                  <a:gd name="connsiteY3" fmla="*/ 203708 h 302187"/>
                  <a:gd name="connsiteX4" fmla="*/ 7705 w 288432"/>
                  <a:gd name="connsiteY4" fmla="*/ 13553 h 302187"/>
                  <a:gd name="connsiteX5" fmla="*/ 14818 w 288432"/>
                  <a:gd name="connsiteY5" fmla="*/ 7149 h 302187"/>
                  <a:gd name="connsiteX6" fmla="*/ 21219 w 288432"/>
                  <a:gd name="connsiteY6" fmla="*/ 13820 h 302187"/>
                  <a:gd name="connsiteX7" fmla="*/ 21190 w 288432"/>
                  <a:gd name="connsiteY7" fmla="*/ 14297 h 302187"/>
                  <a:gd name="connsiteX8" fmla="*/ 13484 w 288432"/>
                  <a:gd name="connsiteY8" fmla="*/ 203559 h 302187"/>
                  <a:gd name="connsiteX9" fmla="*/ 13484 w 288432"/>
                  <a:gd name="connsiteY9" fmla="*/ 205644 h 302187"/>
                  <a:gd name="connsiteX10" fmla="*/ 29339 w 288432"/>
                  <a:gd name="connsiteY10" fmla="*/ 281588 h 302187"/>
                  <a:gd name="connsiteX11" fmla="*/ 66384 w 288432"/>
                  <a:gd name="connsiteY11" fmla="*/ 286799 h 302187"/>
                  <a:gd name="connsiteX12" fmla="*/ 76756 w 288432"/>
                  <a:gd name="connsiteY12" fmla="*/ 284864 h 302187"/>
                  <a:gd name="connsiteX13" fmla="*/ 274426 w 288432"/>
                  <a:gd name="connsiteY13" fmla="*/ 227236 h 302187"/>
                  <a:gd name="connsiteX14" fmla="*/ 274426 w 288432"/>
                  <a:gd name="connsiteY14" fmla="*/ 224705 h 302187"/>
                  <a:gd name="connsiteX15" fmla="*/ 129804 w 288432"/>
                  <a:gd name="connsiteY15" fmla="*/ 170800 h 302187"/>
                  <a:gd name="connsiteX16" fmla="*/ 124322 w 288432"/>
                  <a:gd name="connsiteY16" fmla="*/ 163652 h 302187"/>
                  <a:gd name="connsiteX17" fmla="*/ 134990 w 288432"/>
                  <a:gd name="connsiteY17" fmla="*/ 6405 h 302187"/>
                  <a:gd name="connsiteX18" fmla="*/ 142103 w 288432"/>
                  <a:gd name="connsiteY18" fmla="*/ 2 h 302187"/>
                  <a:gd name="connsiteX19" fmla="*/ 148475 w 288432"/>
                  <a:gd name="connsiteY19" fmla="*/ 7298 h 302187"/>
                  <a:gd name="connsiteX20" fmla="*/ 138399 w 288432"/>
                  <a:gd name="connsiteY20" fmla="*/ 159036 h 302187"/>
                  <a:gd name="connsiteX21" fmla="*/ 286577 w 288432"/>
                  <a:gd name="connsiteY21" fmla="*/ 218599 h 302187"/>
                  <a:gd name="connsiteX22" fmla="*/ 286577 w 288432"/>
                  <a:gd name="connsiteY22" fmla="*/ 233490 h 302187"/>
                  <a:gd name="connsiteX23" fmla="*/ 79127 w 288432"/>
                  <a:gd name="connsiteY23" fmla="*/ 298414 h 302187"/>
                  <a:gd name="connsiteX24" fmla="*/ 68903 w 288432"/>
                  <a:gd name="connsiteY24" fmla="*/ 300350 h 302187"/>
                  <a:gd name="connsiteX25" fmla="*/ 51418 w 288432"/>
                  <a:gd name="connsiteY25" fmla="*/ 302137 h 30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432" h="302187">
                    <a:moveTo>
                      <a:pt x="51418" y="302137"/>
                    </a:moveTo>
                    <a:cubicBezTo>
                      <a:pt x="40349" y="302658"/>
                      <a:pt x="29473" y="299174"/>
                      <a:pt x="20745" y="292309"/>
                    </a:cubicBezTo>
                    <a:cubicBezTo>
                      <a:pt x="593" y="275631"/>
                      <a:pt x="296" y="241829"/>
                      <a:pt x="0" y="206091"/>
                    </a:cubicBezTo>
                    <a:lnTo>
                      <a:pt x="0" y="203708"/>
                    </a:lnTo>
                    <a:cubicBezTo>
                      <a:pt x="0" y="151888"/>
                      <a:pt x="7705" y="14893"/>
                      <a:pt x="7705" y="13553"/>
                    </a:cubicBezTo>
                    <a:cubicBezTo>
                      <a:pt x="7942" y="9830"/>
                      <a:pt x="11113" y="6986"/>
                      <a:pt x="14818" y="7149"/>
                    </a:cubicBezTo>
                    <a:cubicBezTo>
                      <a:pt x="18419" y="7224"/>
                      <a:pt x="21278" y="10202"/>
                      <a:pt x="21219" y="13820"/>
                    </a:cubicBezTo>
                    <a:cubicBezTo>
                      <a:pt x="21219" y="13985"/>
                      <a:pt x="21204" y="14134"/>
                      <a:pt x="21190" y="14297"/>
                    </a:cubicBezTo>
                    <a:cubicBezTo>
                      <a:pt x="21190" y="15637"/>
                      <a:pt x="13040" y="152335"/>
                      <a:pt x="13484" y="203559"/>
                    </a:cubicBezTo>
                    <a:lnTo>
                      <a:pt x="13484" y="205644"/>
                    </a:lnTo>
                    <a:cubicBezTo>
                      <a:pt x="13484" y="238106"/>
                      <a:pt x="13484" y="268930"/>
                      <a:pt x="29339" y="281588"/>
                    </a:cubicBezTo>
                    <a:cubicBezTo>
                      <a:pt x="40319" y="288720"/>
                      <a:pt x="53878" y="290626"/>
                      <a:pt x="66384" y="286799"/>
                    </a:cubicBezTo>
                    <a:lnTo>
                      <a:pt x="76756" y="284864"/>
                    </a:lnTo>
                    <a:cubicBezTo>
                      <a:pt x="229825" y="257911"/>
                      <a:pt x="269388" y="238702"/>
                      <a:pt x="274426" y="227236"/>
                    </a:cubicBezTo>
                    <a:cubicBezTo>
                      <a:pt x="274426" y="226045"/>
                      <a:pt x="274426" y="225449"/>
                      <a:pt x="274426" y="224705"/>
                    </a:cubicBezTo>
                    <a:cubicBezTo>
                      <a:pt x="263313" y="202219"/>
                      <a:pt x="179888" y="180032"/>
                      <a:pt x="129804" y="170800"/>
                    </a:cubicBezTo>
                    <a:cubicBezTo>
                      <a:pt x="126381" y="170264"/>
                      <a:pt x="123966" y="167122"/>
                      <a:pt x="124322" y="163652"/>
                    </a:cubicBezTo>
                    <a:lnTo>
                      <a:pt x="134990" y="6405"/>
                    </a:lnTo>
                    <a:cubicBezTo>
                      <a:pt x="135302" y="2712"/>
                      <a:pt x="138413" y="-87"/>
                      <a:pt x="142103" y="2"/>
                    </a:cubicBezTo>
                    <a:cubicBezTo>
                      <a:pt x="145837" y="315"/>
                      <a:pt x="148653" y="3546"/>
                      <a:pt x="148475" y="7298"/>
                    </a:cubicBezTo>
                    <a:lnTo>
                      <a:pt x="138399" y="159036"/>
                    </a:lnTo>
                    <a:cubicBezTo>
                      <a:pt x="166849" y="164396"/>
                      <a:pt x="270574" y="186137"/>
                      <a:pt x="286577" y="218599"/>
                    </a:cubicBezTo>
                    <a:cubicBezTo>
                      <a:pt x="289051" y="223245"/>
                      <a:pt x="289051" y="228844"/>
                      <a:pt x="286577" y="233490"/>
                    </a:cubicBezTo>
                    <a:cubicBezTo>
                      <a:pt x="275760" y="255082"/>
                      <a:pt x="212488" y="275036"/>
                      <a:pt x="79127" y="298414"/>
                    </a:cubicBezTo>
                    <a:lnTo>
                      <a:pt x="68903" y="300350"/>
                    </a:lnTo>
                    <a:cubicBezTo>
                      <a:pt x="63139" y="301422"/>
                      <a:pt x="57286" y="302033"/>
                      <a:pt x="51418" y="3021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95E34152-1A3E-4E42-B6C8-513677D89C23}"/>
                  </a:ext>
                </a:extLst>
              </p:cNvPr>
              <p:cNvSpPr/>
              <p:nvPr/>
            </p:nvSpPr>
            <p:spPr>
              <a:xfrm>
                <a:off x="7724532" y="3868370"/>
                <a:ext cx="636978" cy="1711700"/>
              </a:xfrm>
              <a:custGeom>
                <a:avLst/>
                <a:gdLst>
                  <a:gd name="connsiteX0" fmla="*/ 26336 w 636978"/>
                  <a:gd name="connsiteY0" fmla="*/ 51820 h 1711700"/>
                  <a:gd name="connsiteX1" fmla="*/ 6480 w 636978"/>
                  <a:gd name="connsiteY1" fmla="*/ 1643054 h 1711700"/>
                  <a:gd name="connsiteX2" fmla="*/ 202816 w 636978"/>
                  <a:gd name="connsiteY2" fmla="*/ 1691598 h 1711700"/>
                  <a:gd name="connsiteX3" fmla="*/ 343141 w 636978"/>
                  <a:gd name="connsiteY3" fmla="*/ 502714 h 1711700"/>
                  <a:gd name="connsiteX4" fmla="*/ 417230 w 636978"/>
                  <a:gd name="connsiteY4" fmla="*/ 1690556 h 1711700"/>
                  <a:gd name="connsiteX5" fmla="*/ 636979 w 636978"/>
                  <a:gd name="connsiteY5" fmla="*/ 1643649 h 1711700"/>
                  <a:gd name="connsiteX6" fmla="*/ 636979 w 636978"/>
                  <a:gd name="connsiteY6" fmla="*/ 0 h 17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978" h="1711700">
                    <a:moveTo>
                      <a:pt x="26336" y="51820"/>
                    </a:moveTo>
                    <a:cubicBezTo>
                      <a:pt x="26336" y="51820"/>
                      <a:pt x="-15747" y="1517673"/>
                      <a:pt x="6480" y="1643054"/>
                    </a:cubicBezTo>
                    <a:cubicBezTo>
                      <a:pt x="6480" y="1643054"/>
                      <a:pt x="91979" y="1739993"/>
                      <a:pt x="202816" y="1691598"/>
                    </a:cubicBezTo>
                    <a:lnTo>
                      <a:pt x="343141" y="502714"/>
                    </a:lnTo>
                    <a:lnTo>
                      <a:pt x="417230" y="1690556"/>
                    </a:lnTo>
                    <a:cubicBezTo>
                      <a:pt x="417230" y="1690556"/>
                      <a:pt x="488208" y="1761436"/>
                      <a:pt x="636979" y="1643649"/>
                    </a:cubicBezTo>
                    <a:lnTo>
                      <a:pt x="636979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DFF66605-77DD-4620-8D45-AF490CEE2F49}"/>
                  </a:ext>
                </a:extLst>
              </p:cNvPr>
              <p:cNvSpPr/>
              <p:nvPr/>
            </p:nvSpPr>
            <p:spPr>
              <a:xfrm>
                <a:off x="7717365" y="3860305"/>
                <a:ext cx="651407" cy="1727640"/>
              </a:xfrm>
              <a:custGeom>
                <a:avLst/>
                <a:gdLst>
                  <a:gd name="connsiteX0" fmla="*/ 488856 w 651407"/>
                  <a:gd name="connsiteY0" fmla="*/ 1727509 h 1727640"/>
                  <a:gd name="connsiteX1" fmla="*/ 419064 w 651407"/>
                  <a:gd name="connsiteY1" fmla="*/ 1703832 h 1727640"/>
                  <a:gd name="connsiteX2" fmla="*/ 416841 w 651407"/>
                  <a:gd name="connsiteY2" fmla="*/ 1699068 h 1727640"/>
                  <a:gd name="connsiteX3" fmla="*/ 348235 w 651407"/>
                  <a:gd name="connsiteY3" fmla="*/ 593423 h 1727640"/>
                  <a:gd name="connsiteX4" fmla="*/ 217690 w 651407"/>
                  <a:gd name="connsiteY4" fmla="*/ 1700556 h 1727640"/>
                  <a:gd name="connsiteX5" fmla="*/ 213244 w 651407"/>
                  <a:gd name="connsiteY5" fmla="*/ 1706513 h 1727640"/>
                  <a:gd name="connsiteX6" fmla="*/ 8314 w 651407"/>
                  <a:gd name="connsiteY6" fmla="*/ 1656033 h 1727640"/>
                  <a:gd name="connsiteX7" fmla="*/ 6535 w 651407"/>
                  <a:gd name="connsiteY7" fmla="*/ 1652310 h 1727640"/>
                  <a:gd name="connsiteX8" fmla="*/ 26391 w 651407"/>
                  <a:gd name="connsiteY8" fmla="*/ 58992 h 1727640"/>
                  <a:gd name="connsiteX9" fmla="*/ 33208 w 651407"/>
                  <a:gd name="connsiteY9" fmla="*/ 51844 h 1727640"/>
                  <a:gd name="connsiteX10" fmla="*/ 643406 w 651407"/>
                  <a:gd name="connsiteY10" fmla="*/ 24 h 1727640"/>
                  <a:gd name="connsiteX11" fmla="*/ 651378 w 651407"/>
                  <a:gd name="connsiteY11" fmla="*/ 6844 h 1727640"/>
                  <a:gd name="connsiteX12" fmla="*/ 651407 w 651407"/>
                  <a:gd name="connsiteY12" fmla="*/ 7470 h 1727640"/>
                  <a:gd name="connsiteX13" fmla="*/ 651407 w 651407"/>
                  <a:gd name="connsiteY13" fmla="*/ 1651714 h 1727640"/>
                  <a:gd name="connsiteX14" fmla="*/ 648592 w 651407"/>
                  <a:gd name="connsiteY14" fmla="*/ 1657671 h 1727640"/>
                  <a:gd name="connsiteX15" fmla="*/ 488856 w 651407"/>
                  <a:gd name="connsiteY15" fmla="*/ 1727509 h 1727640"/>
                  <a:gd name="connsiteX16" fmla="*/ 431511 w 651407"/>
                  <a:gd name="connsiteY16" fmla="*/ 1695047 h 1727640"/>
                  <a:gd name="connsiteX17" fmla="*/ 636590 w 651407"/>
                  <a:gd name="connsiteY17" fmla="*/ 1648141 h 1727640"/>
                  <a:gd name="connsiteX18" fmla="*/ 636590 w 651407"/>
                  <a:gd name="connsiteY18" fmla="*/ 16106 h 1727640"/>
                  <a:gd name="connsiteX19" fmla="*/ 41061 w 651407"/>
                  <a:gd name="connsiteY19" fmla="*/ 66735 h 1727640"/>
                  <a:gd name="connsiteX20" fmla="*/ 20909 w 651407"/>
                  <a:gd name="connsiteY20" fmla="*/ 1647694 h 1727640"/>
                  <a:gd name="connsiteX21" fmla="*/ 203464 w 651407"/>
                  <a:gd name="connsiteY21" fmla="*/ 1694451 h 1727640"/>
                  <a:gd name="connsiteX22" fmla="*/ 343197 w 651407"/>
                  <a:gd name="connsiteY22" fmla="*/ 509886 h 1727640"/>
                  <a:gd name="connsiteX23" fmla="*/ 350265 w 651407"/>
                  <a:gd name="connsiteY23" fmla="*/ 503304 h 1727640"/>
                  <a:gd name="connsiteX24" fmla="*/ 350754 w 651407"/>
                  <a:gd name="connsiteY24" fmla="*/ 503334 h 1727640"/>
                  <a:gd name="connsiteX25" fmla="*/ 358014 w 651407"/>
                  <a:gd name="connsiteY25" fmla="*/ 510184 h 172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1407" h="1727640">
                    <a:moveTo>
                      <a:pt x="488856" y="1727509"/>
                    </a:moveTo>
                    <a:cubicBezTo>
                      <a:pt x="463443" y="1728819"/>
                      <a:pt x="438490" y="1720361"/>
                      <a:pt x="419064" y="1703832"/>
                    </a:cubicBezTo>
                    <a:cubicBezTo>
                      <a:pt x="417745" y="1702582"/>
                      <a:pt x="416945" y="1700884"/>
                      <a:pt x="416841" y="1699068"/>
                    </a:cubicBezTo>
                    <a:lnTo>
                      <a:pt x="348235" y="593423"/>
                    </a:lnTo>
                    <a:lnTo>
                      <a:pt x="217690" y="1700556"/>
                    </a:lnTo>
                    <a:cubicBezTo>
                      <a:pt x="217319" y="1703177"/>
                      <a:pt x="215645" y="1705426"/>
                      <a:pt x="213244" y="1706513"/>
                    </a:cubicBezTo>
                    <a:cubicBezTo>
                      <a:pt x="98702" y="1756397"/>
                      <a:pt x="9203" y="1657075"/>
                      <a:pt x="8314" y="1656033"/>
                    </a:cubicBezTo>
                    <a:cubicBezTo>
                      <a:pt x="7402" y="1654976"/>
                      <a:pt x="6789" y="1653680"/>
                      <a:pt x="6535" y="1652310"/>
                    </a:cubicBezTo>
                    <a:cubicBezTo>
                      <a:pt x="-15395" y="1527674"/>
                      <a:pt x="24761" y="119448"/>
                      <a:pt x="26391" y="58992"/>
                    </a:cubicBezTo>
                    <a:cubicBezTo>
                      <a:pt x="26593" y="55239"/>
                      <a:pt x="29490" y="52202"/>
                      <a:pt x="33208" y="51844"/>
                    </a:cubicBezTo>
                    <a:lnTo>
                      <a:pt x="643406" y="24"/>
                    </a:lnTo>
                    <a:cubicBezTo>
                      <a:pt x="647481" y="-304"/>
                      <a:pt x="651052" y="2749"/>
                      <a:pt x="651378" y="6844"/>
                    </a:cubicBezTo>
                    <a:cubicBezTo>
                      <a:pt x="651407" y="7053"/>
                      <a:pt x="651407" y="7261"/>
                      <a:pt x="651407" y="7470"/>
                    </a:cubicBezTo>
                    <a:lnTo>
                      <a:pt x="651407" y="1651714"/>
                    </a:lnTo>
                    <a:cubicBezTo>
                      <a:pt x="651422" y="1654022"/>
                      <a:pt x="650385" y="1656226"/>
                      <a:pt x="648592" y="1657671"/>
                    </a:cubicBezTo>
                    <a:cubicBezTo>
                      <a:pt x="579393" y="1712320"/>
                      <a:pt x="526345" y="1727509"/>
                      <a:pt x="488856" y="1727509"/>
                    </a:cubicBezTo>
                    <a:close/>
                    <a:moveTo>
                      <a:pt x="431511" y="1695047"/>
                    </a:moveTo>
                    <a:cubicBezTo>
                      <a:pt x="443513" y="1704875"/>
                      <a:pt x="509008" y="1747760"/>
                      <a:pt x="636590" y="1648141"/>
                    </a:cubicBezTo>
                    <a:lnTo>
                      <a:pt x="636590" y="16106"/>
                    </a:lnTo>
                    <a:lnTo>
                      <a:pt x="41061" y="66735"/>
                    </a:lnTo>
                    <a:cubicBezTo>
                      <a:pt x="38097" y="173651"/>
                      <a:pt x="608" y="1515910"/>
                      <a:pt x="20909" y="1647694"/>
                    </a:cubicBezTo>
                    <a:cubicBezTo>
                      <a:pt x="32318" y="1659905"/>
                      <a:pt x="107000" y="1733763"/>
                      <a:pt x="203464" y="1694451"/>
                    </a:cubicBezTo>
                    <a:lnTo>
                      <a:pt x="343197" y="509886"/>
                    </a:lnTo>
                    <a:cubicBezTo>
                      <a:pt x="343345" y="506104"/>
                      <a:pt x="346501" y="503155"/>
                      <a:pt x="350265" y="503304"/>
                    </a:cubicBezTo>
                    <a:cubicBezTo>
                      <a:pt x="350428" y="503304"/>
                      <a:pt x="350591" y="503319"/>
                      <a:pt x="350754" y="503334"/>
                    </a:cubicBezTo>
                    <a:cubicBezTo>
                      <a:pt x="354562" y="503394"/>
                      <a:pt x="357703" y="506357"/>
                      <a:pt x="358014" y="5101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A7415895-5AFB-4F77-BE53-F645F35D20BE}"/>
                  </a:ext>
                </a:extLst>
              </p:cNvPr>
              <p:cNvSpPr/>
              <p:nvPr/>
            </p:nvSpPr>
            <p:spPr>
              <a:xfrm>
                <a:off x="8993936" y="3141251"/>
                <a:ext cx="254933" cy="235424"/>
              </a:xfrm>
              <a:custGeom>
                <a:avLst/>
                <a:gdLst>
                  <a:gd name="connsiteX0" fmla="*/ 0 w 254933"/>
                  <a:gd name="connsiteY0" fmla="*/ 146377 h 235424"/>
                  <a:gd name="connsiteX1" fmla="*/ 87129 w 254933"/>
                  <a:gd name="connsiteY1" fmla="*/ 95153 h 235424"/>
                  <a:gd name="connsiteX2" fmla="*/ 125952 w 254933"/>
                  <a:gd name="connsiteY2" fmla="*/ 9679 h 235424"/>
                  <a:gd name="connsiteX3" fmla="*/ 145807 w 254933"/>
                  <a:gd name="connsiteY3" fmla="*/ 6255 h 235424"/>
                  <a:gd name="connsiteX4" fmla="*/ 141362 w 254933"/>
                  <a:gd name="connsiteY4" fmla="*/ 74604 h 235424"/>
                  <a:gd name="connsiteX5" fmla="*/ 248199 w 254933"/>
                  <a:gd name="connsiteY5" fmla="*/ 149 h 235424"/>
                  <a:gd name="connsiteX6" fmla="*/ 244642 w 254933"/>
                  <a:gd name="connsiteY6" fmla="*/ 35292 h 235424"/>
                  <a:gd name="connsiteX7" fmla="*/ 195003 w 254933"/>
                  <a:gd name="connsiteY7" fmla="*/ 78922 h 235424"/>
                  <a:gd name="connsiteX8" fmla="*/ 224638 w 254933"/>
                  <a:gd name="connsiteY8" fmla="*/ 132082 h 235424"/>
                  <a:gd name="connsiteX9" fmla="*/ 85943 w 254933"/>
                  <a:gd name="connsiteY9" fmla="*/ 235424 h 23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933" h="235424">
                    <a:moveTo>
                      <a:pt x="0" y="146377"/>
                    </a:moveTo>
                    <a:cubicBezTo>
                      <a:pt x="0" y="146377"/>
                      <a:pt x="81202" y="100216"/>
                      <a:pt x="87129" y="95153"/>
                    </a:cubicBezTo>
                    <a:cubicBezTo>
                      <a:pt x="93056" y="90090"/>
                      <a:pt x="121358" y="14593"/>
                      <a:pt x="125952" y="9679"/>
                    </a:cubicBezTo>
                    <a:cubicBezTo>
                      <a:pt x="130545" y="4765"/>
                      <a:pt x="141955" y="-4169"/>
                      <a:pt x="145807" y="6255"/>
                    </a:cubicBezTo>
                    <a:cubicBezTo>
                      <a:pt x="149660" y="16678"/>
                      <a:pt x="141362" y="74604"/>
                      <a:pt x="141362" y="74604"/>
                    </a:cubicBezTo>
                    <a:cubicBezTo>
                      <a:pt x="141362" y="74604"/>
                      <a:pt x="241234" y="-3871"/>
                      <a:pt x="248199" y="149"/>
                    </a:cubicBezTo>
                    <a:cubicBezTo>
                      <a:pt x="255163" y="4170"/>
                      <a:pt x="260349" y="13253"/>
                      <a:pt x="244642" y="35292"/>
                    </a:cubicBezTo>
                    <a:cubicBezTo>
                      <a:pt x="230462" y="52342"/>
                      <a:pt x="213703" y="67069"/>
                      <a:pt x="195003" y="78922"/>
                    </a:cubicBezTo>
                    <a:cubicBezTo>
                      <a:pt x="195003" y="78922"/>
                      <a:pt x="230121" y="118531"/>
                      <a:pt x="224638" y="132082"/>
                    </a:cubicBezTo>
                    <a:cubicBezTo>
                      <a:pt x="219156" y="145633"/>
                      <a:pt x="85943" y="235424"/>
                      <a:pt x="85943" y="23542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1EFF2465-942A-4846-A938-96BAD745ABE4}"/>
                  </a:ext>
                </a:extLst>
              </p:cNvPr>
              <p:cNvSpPr/>
              <p:nvPr/>
            </p:nvSpPr>
            <p:spPr>
              <a:xfrm>
                <a:off x="8986264" y="3134386"/>
                <a:ext cx="267843" cy="249439"/>
              </a:xfrm>
              <a:custGeom>
                <a:avLst/>
                <a:gdLst>
                  <a:gd name="connsiteX0" fmla="*/ 94208 w 267843"/>
                  <a:gd name="connsiteY0" fmla="*/ 249437 h 249439"/>
                  <a:gd name="connsiteX1" fmla="*/ 88577 w 267843"/>
                  <a:gd name="connsiteY1" fmla="*/ 246459 h 249439"/>
                  <a:gd name="connsiteX2" fmla="*/ 90341 w 267843"/>
                  <a:gd name="connsiteY2" fmla="*/ 236929 h 249439"/>
                  <a:gd name="connsiteX3" fmla="*/ 90356 w 267843"/>
                  <a:gd name="connsiteY3" fmla="*/ 236929 h 249439"/>
                  <a:gd name="connsiteX4" fmla="*/ 226680 w 267843"/>
                  <a:gd name="connsiteY4" fmla="*/ 136564 h 249439"/>
                  <a:gd name="connsiteX5" fmla="*/ 197044 w 267843"/>
                  <a:gd name="connsiteY5" fmla="*/ 90552 h 249439"/>
                  <a:gd name="connsiteX6" fmla="*/ 195414 w 267843"/>
                  <a:gd name="connsiteY6" fmla="*/ 85042 h 249439"/>
                  <a:gd name="connsiteX7" fmla="*/ 198526 w 267843"/>
                  <a:gd name="connsiteY7" fmla="*/ 80277 h 249439"/>
                  <a:gd name="connsiteX8" fmla="*/ 246239 w 267843"/>
                  <a:gd name="connsiteY8" fmla="*/ 38583 h 249439"/>
                  <a:gd name="connsiteX9" fmla="*/ 255130 w 267843"/>
                  <a:gd name="connsiteY9" fmla="*/ 17289 h 249439"/>
                  <a:gd name="connsiteX10" fmla="*/ 253500 w 267843"/>
                  <a:gd name="connsiteY10" fmla="*/ 14460 h 249439"/>
                  <a:gd name="connsiteX11" fmla="*/ 152590 w 267843"/>
                  <a:gd name="connsiteY11" fmla="*/ 86829 h 249439"/>
                  <a:gd name="connsiteX12" fmla="*/ 145033 w 267843"/>
                  <a:gd name="connsiteY12" fmla="*/ 86829 h 249439"/>
                  <a:gd name="connsiteX13" fmla="*/ 141625 w 267843"/>
                  <a:gd name="connsiteY13" fmla="*/ 79979 h 249439"/>
                  <a:gd name="connsiteX14" fmla="*/ 146515 w 267843"/>
                  <a:gd name="connsiteY14" fmla="*/ 15055 h 249439"/>
                  <a:gd name="connsiteX15" fmla="*/ 138069 w 267843"/>
                  <a:gd name="connsiteY15" fmla="*/ 20714 h 249439"/>
                  <a:gd name="connsiteX16" fmla="*/ 123251 w 267843"/>
                  <a:gd name="connsiteY16" fmla="*/ 54814 h 249439"/>
                  <a:gd name="connsiteX17" fmla="*/ 98653 w 267843"/>
                  <a:gd name="connsiteY17" fmla="*/ 106783 h 249439"/>
                  <a:gd name="connsiteX18" fmla="*/ 9746 w 267843"/>
                  <a:gd name="connsiteY18" fmla="*/ 158752 h 249439"/>
                  <a:gd name="connsiteX19" fmla="*/ 663 w 267843"/>
                  <a:gd name="connsiteY19" fmla="*/ 155506 h 249439"/>
                  <a:gd name="connsiteX20" fmla="*/ 3079 w 267843"/>
                  <a:gd name="connsiteY20" fmla="*/ 146839 h 249439"/>
                  <a:gd name="connsiteX21" fmla="*/ 89318 w 267843"/>
                  <a:gd name="connsiteY21" fmla="*/ 96210 h 249439"/>
                  <a:gd name="connsiteX22" fmla="*/ 110063 w 267843"/>
                  <a:gd name="connsiteY22" fmla="*/ 49602 h 249439"/>
                  <a:gd name="connsiteX23" fmla="*/ 127548 w 267843"/>
                  <a:gd name="connsiteY23" fmla="*/ 11481 h 249439"/>
                  <a:gd name="connsiteX24" fmla="*/ 148886 w 267843"/>
                  <a:gd name="connsiteY24" fmla="*/ 1207 h 249439"/>
                  <a:gd name="connsiteX25" fmla="*/ 158666 w 267843"/>
                  <a:gd name="connsiteY25" fmla="*/ 10290 h 249439"/>
                  <a:gd name="connsiteX26" fmla="*/ 156739 w 267843"/>
                  <a:gd name="connsiteY26" fmla="*/ 65386 h 249439"/>
                  <a:gd name="connsiteX27" fmla="*/ 258242 w 267843"/>
                  <a:gd name="connsiteY27" fmla="*/ 1058 h 249439"/>
                  <a:gd name="connsiteX28" fmla="*/ 267725 w 267843"/>
                  <a:gd name="connsiteY28" fmla="*/ 14013 h 249439"/>
                  <a:gd name="connsiteX29" fmla="*/ 256760 w 267843"/>
                  <a:gd name="connsiteY29" fmla="*/ 46028 h 249439"/>
                  <a:gd name="connsiteX30" fmla="*/ 212306 w 267843"/>
                  <a:gd name="connsiteY30" fmla="*/ 86978 h 249439"/>
                  <a:gd name="connsiteX31" fmla="*/ 238682 w 267843"/>
                  <a:gd name="connsiteY31" fmla="*/ 141032 h 249439"/>
                  <a:gd name="connsiteX32" fmla="*/ 97320 w 267843"/>
                  <a:gd name="connsiteY32" fmla="*/ 247799 h 249439"/>
                  <a:gd name="connsiteX33" fmla="*/ 94208 w 267843"/>
                  <a:gd name="connsiteY33" fmla="*/ 249437 h 24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7843" h="249439">
                    <a:moveTo>
                      <a:pt x="94208" y="249437"/>
                    </a:moveTo>
                    <a:cubicBezTo>
                      <a:pt x="91941" y="249496"/>
                      <a:pt x="89807" y="248365"/>
                      <a:pt x="88577" y="246459"/>
                    </a:cubicBezTo>
                    <a:cubicBezTo>
                      <a:pt x="86444" y="243332"/>
                      <a:pt x="87244" y="239073"/>
                      <a:pt x="90341" y="236929"/>
                    </a:cubicBezTo>
                    <a:cubicBezTo>
                      <a:pt x="90356" y="236929"/>
                      <a:pt x="90356" y="236929"/>
                      <a:pt x="90356" y="236929"/>
                    </a:cubicBezTo>
                    <a:cubicBezTo>
                      <a:pt x="153479" y="194490"/>
                      <a:pt x="221642" y="145350"/>
                      <a:pt x="226680" y="136564"/>
                    </a:cubicBezTo>
                    <a:cubicBezTo>
                      <a:pt x="228309" y="131650"/>
                      <a:pt x="214529" y="109612"/>
                      <a:pt x="197044" y="90552"/>
                    </a:cubicBezTo>
                    <a:cubicBezTo>
                      <a:pt x="195710" y="89048"/>
                      <a:pt x="195103" y="87038"/>
                      <a:pt x="195414" y="85042"/>
                    </a:cubicBezTo>
                    <a:cubicBezTo>
                      <a:pt x="195666" y="83062"/>
                      <a:pt x="196822" y="81305"/>
                      <a:pt x="198526" y="80277"/>
                    </a:cubicBezTo>
                    <a:cubicBezTo>
                      <a:pt x="216485" y="68945"/>
                      <a:pt x="232577" y="54873"/>
                      <a:pt x="246239" y="38583"/>
                    </a:cubicBezTo>
                    <a:cubicBezTo>
                      <a:pt x="255130" y="25925"/>
                      <a:pt x="255723" y="19820"/>
                      <a:pt x="255130" y="17289"/>
                    </a:cubicBezTo>
                    <a:cubicBezTo>
                      <a:pt x="254907" y="16202"/>
                      <a:pt x="254330" y="15204"/>
                      <a:pt x="253500" y="14460"/>
                    </a:cubicBezTo>
                    <a:cubicBezTo>
                      <a:pt x="218307" y="36304"/>
                      <a:pt x="184597" y="60487"/>
                      <a:pt x="152590" y="86829"/>
                    </a:cubicBezTo>
                    <a:cubicBezTo>
                      <a:pt x="150309" y="88408"/>
                      <a:pt x="147315" y="88408"/>
                      <a:pt x="145033" y="86829"/>
                    </a:cubicBezTo>
                    <a:cubicBezTo>
                      <a:pt x="142648" y="85429"/>
                      <a:pt x="141314" y="82734"/>
                      <a:pt x="141625" y="79979"/>
                    </a:cubicBezTo>
                    <a:cubicBezTo>
                      <a:pt x="145611" y="58581"/>
                      <a:pt x="147256" y="36811"/>
                      <a:pt x="146515" y="15055"/>
                    </a:cubicBezTo>
                    <a:cubicBezTo>
                      <a:pt x="145626" y="15055"/>
                      <a:pt x="141625" y="16842"/>
                      <a:pt x="138069" y="20714"/>
                    </a:cubicBezTo>
                    <a:cubicBezTo>
                      <a:pt x="134513" y="24585"/>
                      <a:pt x="129030" y="40667"/>
                      <a:pt x="123251" y="54814"/>
                    </a:cubicBezTo>
                    <a:cubicBezTo>
                      <a:pt x="108433" y="91445"/>
                      <a:pt x="102654" y="103358"/>
                      <a:pt x="98653" y="106783"/>
                    </a:cubicBezTo>
                    <a:cubicBezTo>
                      <a:pt x="94653" y="110208"/>
                      <a:pt x="24564" y="151455"/>
                      <a:pt x="9746" y="158752"/>
                    </a:cubicBezTo>
                    <a:cubicBezTo>
                      <a:pt x="6353" y="160375"/>
                      <a:pt x="2278" y="158930"/>
                      <a:pt x="663" y="155506"/>
                    </a:cubicBezTo>
                    <a:cubicBezTo>
                      <a:pt x="-804" y="152423"/>
                      <a:pt x="233" y="148715"/>
                      <a:pt x="3079" y="146839"/>
                    </a:cubicBezTo>
                    <a:cubicBezTo>
                      <a:pt x="34196" y="129268"/>
                      <a:pt x="85021" y="99933"/>
                      <a:pt x="89318" y="96210"/>
                    </a:cubicBezTo>
                    <a:cubicBezTo>
                      <a:pt x="97068" y="81066"/>
                      <a:pt x="104003" y="65505"/>
                      <a:pt x="110063" y="49602"/>
                    </a:cubicBezTo>
                    <a:cubicBezTo>
                      <a:pt x="114627" y="36349"/>
                      <a:pt x="120480" y="23573"/>
                      <a:pt x="127548" y="11481"/>
                    </a:cubicBezTo>
                    <a:cubicBezTo>
                      <a:pt x="130216" y="8652"/>
                      <a:pt x="139699" y="-431"/>
                      <a:pt x="148886" y="1207"/>
                    </a:cubicBezTo>
                    <a:cubicBezTo>
                      <a:pt x="153509" y="2294"/>
                      <a:pt x="157228" y="5748"/>
                      <a:pt x="158666" y="10290"/>
                    </a:cubicBezTo>
                    <a:cubicBezTo>
                      <a:pt x="160636" y="28651"/>
                      <a:pt x="159999" y="47204"/>
                      <a:pt x="156739" y="65386"/>
                    </a:cubicBezTo>
                    <a:cubicBezTo>
                      <a:pt x="247869" y="-5196"/>
                      <a:pt x="253944" y="-1474"/>
                      <a:pt x="258242" y="1058"/>
                    </a:cubicBezTo>
                    <a:cubicBezTo>
                      <a:pt x="263131" y="3768"/>
                      <a:pt x="266599" y="8503"/>
                      <a:pt x="267725" y="14013"/>
                    </a:cubicBezTo>
                    <a:cubicBezTo>
                      <a:pt x="268599" y="25747"/>
                      <a:pt x="264628" y="37317"/>
                      <a:pt x="256760" y="46028"/>
                    </a:cubicBezTo>
                    <a:cubicBezTo>
                      <a:pt x="244120" y="61887"/>
                      <a:pt x="229125" y="75706"/>
                      <a:pt x="212306" y="86978"/>
                    </a:cubicBezTo>
                    <a:cubicBezTo>
                      <a:pt x="224753" y="101869"/>
                      <a:pt x="243572" y="127481"/>
                      <a:pt x="238682" y="141032"/>
                    </a:cubicBezTo>
                    <a:cubicBezTo>
                      <a:pt x="233792" y="154582"/>
                      <a:pt x="138069" y="220400"/>
                      <a:pt x="97320" y="247799"/>
                    </a:cubicBezTo>
                    <a:cubicBezTo>
                      <a:pt x="96431" y="248588"/>
                      <a:pt x="95364" y="249154"/>
                      <a:pt x="94208" y="2494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92E2A2DB-DADF-4049-8555-DB91316941B9}"/>
                  </a:ext>
                </a:extLst>
              </p:cNvPr>
              <p:cNvSpPr/>
              <p:nvPr/>
            </p:nvSpPr>
            <p:spPr>
              <a:xfrm>
                <a:off x="7697444" y="3189903"/>
                <a:ext cx="717715" cy="1040760"/>
              </a:xfrm>
              <a:custGeom>
                <a:avLst/>
                <a:gdLst>
                  <a:gd name="connsiteX0" fmla="*/ 593831 w 717715"/>
                  <a:gd name="connsiteY0" fmla="*/ 15080 h 1040760"/>
                  <a:gd name="connsiteX1" fmla="*/ 71058 w 717715"/>
                  <a:gd name="connsiteY1" fmla="*/ 40842 h 1040760"/>
                  <a:gd name="connsiteX2" fmla="*/ 24678 w 717715"/>
                  <a:gd name="connsiteY2" fmla="*/ 1040761 h 1040760"/>
                  <a:gd name="connsiteX3" fmla="*/ 688369 w 717715"/>
                  <a:gd name="connsiteY3" fmla="*/ 1035251 h 1040760"/>
                  <a:gd name="connsiteX4" fmla="*/ 593831 w 717715"/>
                  <a:gd name="connsiteY4" fmla="*/ 15080 h 10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715" h="1040760">
                    <a:moveTo>
                      <a:pt x="593831" y="15080"/>
                    </a:moveTo>
                    <a:cubicBezTo>
                      <a:pt x="593831" y="15080"/>
                      <a:pt x="449950" y="-32272"/>
                      <a:pt x="71058" y="40842"/>
                    </a:cubicBezTo>
                    <a:cubicBezTo>
                      <a:pt x="5267" y="53499"/>
                      <a:pt x="-24962" y="669979"/>
                      <a:pt x="24678" y="1040761"/>
                    </a:cubicBezTo>
                    <a:lnTo>
                      <a:pt x="688369" y="1035251"/>
                    </a:lnTo>
                    <a:cubicBezTo>
                      <a:pt x="688369" y="1035251"/>
                      <a:pt x="797872" y="66454"/>
                      <a:pt x="593831" y="150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295F4001-1674-4CCD-B8D6-0DA9D8E168D9}"/>
                  </a:ext>
                </a:extLst>
              </p:cNvPr>
              <p:cNvSpPr/>
              <p:nvPr/>
            </p:nvSpPr>
            <p:spPr>
              <a:xfrm>
                <a:off x="7484147" y="3141549"/>
                <a:ext cx="356266" cy="1137956"/>
              </a:xfrm>
              <a:custGeom>
                <a:avLst/>
                <a:gdLst>
                  <a:gd name="connsiteX0" fmla="*/ 259312 w 356266"/>
                  <a:gd name="connsiteY0" fmla="*/ 0 h 1137956"/>
                  <a:gd name="connsiteX1" fmla="*/ 106540 w 356266"/>
                  <a:gd name="connsiteY1" fmla="*/ 502565 h 1137956"/>
                  <a:gd name="connsiteX2" fmla="*/ 0 w 356266"/>
                  <a:gd name="connsiteY2" fmla="*/ 1087030 h 1137956"/>
                  <a:gd name="connsiteX3" fmla="*/ 150846 w 356266"/>
                  <a:gd name="connsiteY3" fmla="*/ 1137957 h 1137956"/>
                  <a:gd name="connsiteX4" fmla="*/ 355628 w 356266"/>
                  <a:gd name="connsiteY4" fmla="*/ 487228 h 1137956"/>
                  <a:gd name="connsiteX5" fmla="*/ 259312 w 356266"/>
                  <a:gd name="connsiteY5" fmla="*/ 0 h 113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266" h="1137956">
                    <a:moveTo>
                      <a:pt x="259312" y="0"/>
                    </a:moveTo>
                    <a:cubicBezTo>
                      <a:pt x="259312" y="0"/>
                      <a:pt x="115727" y="461616"/>
                      <a:pt x="106540" y="502565"/>
                    </a:cubicBezTo>
                    <a:cubicBezTo>
                      <a:pt x="97353" y="543515"/>
                      <a:pt x="0" y="1087030"/>
                      <a:pt x="0" y="1087030"/>
                    </a:cubicBezTo>
                    <a:lnTo>
                      <a:pt x="150846" y="1137957"/>
                    </a:lnTo>
                    <a:cubicBezTo>
                      <a:pt x="150846" y="1137957"/>
                      <a:pt x="369557" y="629882"/>
                      <a:pt x="355628" y="487228"/>
                    </a:cubicBezTo>
                    <a:cubicBezTo>
                      <a:pt x="341699" y="344574"/>
                      <a:pt x="259312" y="0"/>
                      <a:pt x="259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EBE7402F-29B2-4E6A-B5AD-BC49485CAB0C}"/>
                  </a:ext>
                </a:extLst>
              </p:cNvPr>
              <p:cNvSpPr/>
              <p:nvPr/>
            </p:nvSpPr>
            <p:spPr>
              <a:xfrm>
                <a:off x="8161322" y="3205040"/>
                <a:ext cx="980792" cy="607854"/>
              </a:xfrm>
              <a:custGeom>
                <a:avLst/>
                <a:gdLst>
                  <a:gd name="connsiteX0" fmla="*/ 117505 w 980792"/>
                  <a:gd name="connsiteY0" fmla="*/ 242 h 607854"/>
                  <a:gd name="connsiteX1" fmla="*/ 492693 w 980792"/>
                  <a:gd name="connsiteY1" fmla="*/ 283168 h 607854"/>
                  <a:gd name="connsiteX2" fmla="*/ 868177 w 980792"/>
                  <a:gd name="connsiteY2" fmla="*/ 30023 h 607854"/>
                  <a:gd name="connsiteX3" fmla="*/ 980792 w 980792"/>
                  <a:gd name="connsiteY3" fmla="*/ 153915 h 607854"/>
                  <a:gd name="connsiteX4" fmla="*/ 565893 w 980792"/>
                  <a:gd name="connsiteY4" fmla="*/ 598555 h 607854"/>
                  <a:gd name="connsiteX5" fmla="*/ 0 w 980792"/>
                  <a:gd name="connsiteY5" fmla="*/ 368492 h 607854"/>
                  <a:gd name="connsiteX6" fmla="*/ 117505 w 980792"/>
                  <a:gd name="connsiteY6" fmla="*/ 242 h 60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792" h="607854">
                    <a:moveTo>
                      <a:pt x="117505" y="242"/>
                    </a:moveTo>
                    <a:cubicBezTo>
                      <a:pt x="232936" y="11261"/>
                      <a:pt x="473133" y="291358"/>
                      <a:pt x="492693" y="283168"/>
                    </a:cubicBezTo>
                    <a:cubicBezTo>
                      <a:pt x="512253" y="274978"/>
                      <a:pt x="868177" y="30023"/>
                      <a:pt x="868177" y="30023"/>
                    </a:cubicBezTo>
                    <a:lnTo>
                      <a:pt x="980792" y="153915"/>
                    </a:lnTo>
                    <a:cubicBezTo>
                      <a:pt x="980792" y="153915"/>
                      <a:pt x="635981" y="555967"/>
                      <a:pt x="565893" y="598555"/>
                    </a:cubicBezTo>
                    <a:cubicBezTo>
                      <a:pt x="458019" y="663330"/>
                      <a:pt x="0" y="368492"/>
                      <a:pt x="0" y="368492"/>
                    </a:cubicBezTo>
                    <a:cubicBezTo>
                      <a:pt x="0" y="368492"/>
                      <a:pt x="2074" y="-10926"/>
                      <a:pt x="117505" y="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3984130E-B5B0-4CC5-9595-735C59B38237}"/>
                  </a:ext>
                </a:extLst>
              </p:cNvPr>
              <p:cNvSpPr/>
              <p:nvPr/>
            </p:nvSpPr>
            <p:spPr>
              <a:xfrm>
                <a:off x="7533874" y="4311074"/>
                <a:ext cx="31327" cy="68646"/>
              </a:xfrm>
              <a:custGeom>
                <a:avLst/>
                <a:gdLst>
                  <a:gd name="connsiteX0" fmla="*/ 31327 w 31327"/>
                  <a:gd name="connsiteY0" fmla="*/ 68647 h 68646"/>
                  <a:gd name="connsiteX1" fmla="*/ 5248 w 31327"/>
                  <a:gd name="connsiteY1" fmla="*/ 0 h 6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27" h="68646">
                    <a:moveTo>
                      <a:pt x="31327" y="68647"/>
                    </a:moveTo>
                    <a:cubicBezTo>
                      <a:pt x="31327" y="68647"/>
                      <a:pt x="-15349" y="43184"/>
                      <a:pt x="5248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191E6505-64D6-4718-8431-5FED99FB55AD}"/>
                  </a:ext>
                </a:extLst>
              </p:cNvPr>
              <p:cNvSpPr/>
              <p:nvPr/>
            </p:nvSpPr>
            <p:spPr>
              <a:xfrm>
                <a:off x="7526790" y="4304216"/>
                <a:ext cx="44383" cy="82354"/>
              </a:xfrm>
              <a:custGeom>
                <a:avLst/>
                <a:gdLst>
                  <a:gd name="connsiteX0" fmla="*/ 38411 w 44383"/>
                  <a:gd name="connsiteY0" fmla="*/ 82355 h 82354"/>
                  <a:gd name="connsiteX1" fmla="*/ 35151 w 44383"/>
                  <a:gd name="connsiteY1" fmla="*/ 81461 h 82354"/>
                  <a:gd name="connsiteX2" fmla="*/ 5516 w 44383"/>
                  <a:gd name="connsiteY2" fmla="*/ 3880 h 82354"/>
                  <a:gd name="connsiteX3" fmla="*/ 14629 w 44383"/>
                  <a:gd name="connsiteY3" fmla="*/ 678 h 82354"/>
                  <a:gd name="connsiteX4" fmla="*/ 17815 w 44383"/>
                  <a:gd name="connsiteY4" fmla="*/ 9836 h 82354"/>
                  <a:gd name="connsiteX5" fmla="*/ 40930 w 44383"/>
                  <a:gd name="connsiteY5" fmla="*/ 69400 h 82354"/>
                  <a:gd name="connsiteX6" fmla="*/ 43494 w 44383"/>
                  <a:gd name="connsiteY6" fmla="*/ 78736 h 82354"/>
                  <a:gd name="connsiteX7" fmla="*/ 37670 w 44383"/>
                  <a:gd name="connsiteY7" fmla="*/ 82205 h 8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3" h="82354">
                    <a:moveTo>
                      <a:pt x="38411" y="82355"/>
                    </a:moveTo>
                    <a:cubicBezTo>
                      <a:pt x="37267" y="82340"/>
                      <a:pt x="36146" y="82027"/>
                      <a:pt x="35151" y="81461"/>
                    </a:cubicBezTo>
                    <a:cubicBezTo>
                      <a:pt x="17074" y="71633"/>
                      <a:pt x="-12266" y="42745"/>
                      <a:pt x="5516" y="3880"/>
                    </a:cubicBezTo>
                    <a:cubicBezTo>
                      <a:pt x="7153" y="470"/>
                      <a:pt x="11233" y="-960"/>
                      <a:pt x="14629" y="678"/>
                    </a:cubicBezTo>
                    <a:cubicBezTo>
                      <a:pt x="18025" y="2316"/>
                      <a:pt x="19452" y="6426"/>
                      <a:pt x="17815" y="9836"/>
                    </a:cubicBezTo>
                    <a:cubicBezTo>
                      <a:pt x="181" y="46765"/>
                      <a:pt x="39300" y="69400"/>
                      <a:pt x="40930" y="69400"/>
                    </a:cubicBezTo>
                    <a:cubicBezTo>
                      <a:pt x="44204" y="71261"/>
                      <a:pt x="45352" y="75445"/>
                      <a:pt x="43494" y="78736"/>
                    </a:cubicBezTo>
                    <a:cubicBezTo>
                      <a:pt x="42301" y="80851"/>
                      <a:pt x="40086" y="82176"/>
                      <a:pt x="37670" y="8220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0C729119-1541-4F5D-B5A0-0557BF1D6F66}"/>
                  </a:ext>
                </a:extLst>
              </p:cNvPr>
              <p:cNvSpPr/>
              <p:nvPr/>
            </p:nvSpPr>
            <p:spPr>
              <a:xfrm>
                <a:off x="8216403" y="3555288"/>
                <a:ext cx="419220" cy="257092"/>
              </a:xfrm>
              <a:custGeom>
                <a:avLst/>
                <a:gdLst>
                  <a:gd name="connsiteX0" fmla="*/ 412867 w 419220"/>
                  <a:gd name="connsiteY0" fmla="*/ 257093 h 257092"/>
                  <a:gd name="connsiteX1" fmla="*/ 411533 w 419220"/>
                  <a:gd name="connsiteY1" fmla="*/ 257093 h 257092"/>
                  <a:gd name="connsiteX2" fmla="*/ 11452 w 419220"/>
                  <a:gd name="connsiteY2" fmla="*/ 18840 h 257092"/>
                  <a:gd name="connsiteX3" fmla="*/ 3005 w 419220"/>
                  <a:gd name="connsiteY3" fmla="*/ 12437 h 257092"/>
                  <a:gd name="connsiteX4" fmla="*/ 1079 w 419220"/>
                  <a:gd name="connsiteY4" fmla="*/ 3055 h 257092"/>
                  <a:gd name="connsiteX5" fmla="*/ 10118 w 419220"/>
                  <a:gd name="connsiteY5" fmla="*/ 971 h 257092"/>
                  <a:gd name="connsiteX6" fmla="*/ 19601 w 419220"/>
                  <a:gd name="connsiteY6" fmla="*/ 7969 h 257092"/>
                  <a:gd name="connsiteX7" fmla="*/ 413756 w 419220"/>
                  <a:gd name="connsiteY7" fmla="*/ 243989 h 257092"/>
                  <a:gd name="connsiteX8" fmla="*/ 419090 w 419220"/>
                  <a:gd name="connsiteY8" fmla="*/ 252030 h 257092"/>
                  <a:gd name="connsiteX9" fmla="*/ 412867 w 419220"/>
                  <a:gd name="connsiteY9" fmla="*/ 257093 h 25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0" h="257092">
                    <a:moveTo>
                      <a:pt x="412867" y="257093"/>
                    </a:moveTo>
                    <a:lnTo>
                      <a:pt x="411533" y="257093"/>
                    </a:lnTo>
                    <a:cubicBezTo>
                      <a:pt x="339074" y="242202"/>
                      <a:pt x="197267" y="157920"/>
                      <a:pt x="11452" y="18840"/>
                    </a:cubicBezTo>
                    <a:lnTo>
                      <a:pt x="3005" y="12437"/>
                    </a:lnTo>
                    <a:cubicBezTo>
                      <a:pt x="-62" y="10352"/>
                      <a:pt x="-921" y="6182"/>
                      <a:pt x="1079" y="3055"/>
                    </a:cubicBezTo>
                    <a:cubicBezTo>
                      <a:pt x="3035" y="18"/>
                      <a:pt x="7036" y="-906"/>
                      <a:pt x="10118" y="971"/>
                    </a:cubicBezTo>
                    <a:cubicBezTo>
                      <a:pt x="13393" y="3145"/>
                      <a:pt x="16564" y="5483"/>
                      <a:pt x="19601" y="7969"/>
                    </a:cubicBezTo>
                    <a:cubicBezTo>
                      <a:pt x="203342" y="146007"/>
                      <a:pt x="343223" y="229992"/>
                      <a:pt x="413756" y="243989"/>
                    </a:cubicBezTo>
                    <a:cubicBezTo>
                      <a:pt x="417430" y="244734"/>
                      <a:pt x="419816" y="248337"/>
                      <a:pt x="419090" y="252030"/>
                    </a:cubicBezTo>
                    <a:cubicBezTo>
                      <a:pt x="418290" y="254874"/>
                      <a:pt x="415801" y="256899"/>
                      <a:pt x="412867" y="25709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E02D7498-B8F5-4669-9C4D-40DF1507373C}"/>
                  </a:ext>
                </a:extLst>
              </p:cNvPr>
              <p:cNvSpPr/>
              <p:nvPr/>
            </p:nvSpPr>
            <p:spPr>
              <a:xfrm>
                <a:off x="8193773" y="2822141"/>
                <a:ext cx="97501" cy="97981"/>
              </a:xfrm>
              <a:custGeom>
                <a:avLst/>
                <a:gdLst>
                  <a:gd name="connsiteX0" fmla="*/ 48751 w 97501"/>
                  <a:gd name="connsiteY0" fmla="*/ 97982 h 97981"/>
                  <a:gd name="connsiteX1" fmla="*/ 0 w 97501"/>
                  <a:gd name="connsiteY1" fmla="*/ 48991 h 97981"/>
                  <a:gd name="connsiteX2" fmla="*/ 48751 w 97501"/>
                  <a:gd name="connsiteY2" fmla="*/ 0 h 97981"/>
                  <a:gd name="connsiteX3" fmla="*/ 97501 w 97501"/>
                  <a:gd name="connsiteY3" fmla="*/ 48991 h 97981"/>
                  <a:gd name="connsiteX4" fmla="*/ 48751 w 97501"/>
                  <a:gd name="connsiteY4" fmla="*/ 97982 h 97981"/>
                  <a:gd name="connsiteX5" fmla="*/ 48751 w 97501"/>
                  <a:gd name="connsiteY5" fmla="*/ 14891 h 97981"/>
                  <a:gd name="connsiteX6" fmla="*/ 14818 w 97501"/>
                  <a:gd name="connsiteY6" fmla="*/ 48991 h 97981"/>
                  <a:gd name="connsiteX7" fmla="*/ 48751 w 97501"/>
                  <a:gd name="connsiteY7" fmla="*/ 83091 h 97981"/>
                  <a:gd name="connsiteX8" fmla="*/ 82684 w 97501"/>
                  <a:gd name="connsiteY8" fmla="*/ 48991 h 97981"/>
                  <a:gd name="connsiteX9" fmla="*/ 48751 w 97501"/>
                  <a:gd name="connsiteY9" fmla="*/ 14891 h 9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01" h="97981">
                    <a:moveTo>
                      <a:pt x="48751" y="97982"/>
                    </a:moveTo>
                    <a:cubicBezTo>
                      <a:pt x="21827" y="97982"/>
                      <a:pt x="0" y="76047"/>
                      <a:pt x="0" y="48991"/>
                    </a:cubicBezTo>
                    <a:cubicBezTo>
                      <a:pt x="0" y="21934"/>
                      <a:pt x="21827" y="0"/>
                      <a:pt x="48751" y="0"/>
                    </a:cubicBezTo>
                    <a:cubicBezTo>
                      <a:pt x="75675" y="0"/>
                      <a:pt x="97501" y="21934"/>
                      <a:pt x="97501" y="48991"/>
                    </a:cubicBezTo>
                    <a:cubicBezTo>
                      <a:pt x="97501" y="76047"/>
                      <a:pt x="75675" y="97982"/>
                      <a:pt x="48751" y="97982"/>
                    </a:cubicBezTo>
                    <a:close/>
                    <a:moveTo>
                      <a:pt x="48751" y="14891"/>
                    </a:moveTo>
                    <a:cubicBezTo>
                      <a:pt x="30006" y="14891"/>
                      <a:pt x="14818" y="30158"/>
                      <a:pt x="14818" y="48991"/>
                    </a:cubicBezTo>
                    <a:cubicBezTo>
                      <a:pt x="14818" y="67823"/>
                      <a:pt x="30006" y="83091"/>
                      <a:pt x="48751" y="83091"/>
                    </a:cubicBezTo>
                    <a:cubicBezTo>
                      <a:pt x="67495" y="83091"/>
                      <a:pt x="82684" y="67823"/>
                      <a:pt x="82684" y="48991"/>
                    </a:cubicBezTo>
                    <a:cubicBezTo>
                      <a:pt x="82684" y="30158"/>
                      <a:pt x="67495" y="14891"/>
                      <a:pt x="48751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6EE665A7-60B6-44DA-92C9-9A38822EF0DC}"/>
                  </a:ext>
                </a:extLst>
              </p:cNvPr>
              <p:cNvSpPr/>
              <p:nvPr/>
            </p:nvSpPr>
            <p:spPr>
              <a:xfrm>
                <a:off x="8213777" y="2903444"/>
                <a:ext cx="47600" cy="103515"/>
              </a:xfrm>
              <a:custGeom>
                <a:avLst/>
                <a:gdLst>
                  <a:gd name="connsiteX0" fmla="*/ 8891 w 47600"/>
                  <a:gd name="connsiteY0" fmla="*/ 0 h 103515"/>
                  <a:gd name="connsiteX1" fmla="*/ 45935 w 47600"/>
                  <a:gd name="connsiteY1" fmla="*/ 95450 h 103515"/>
                  <a:gd name="connsiteX2" fmla="*/ 0 w 47600"/>
                  <a:gd name="connsiteY2" fmla="*/ 99173 h 10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00" h="103515">
                    <a:moveTo>
                      <a:pt x="8891" y="0"/>
                    </a:moveTo>
                    <a:cubicBezTo>
                      <a:pt x="8891" y="0"/>
                      <a:pt x="57049" y="79815"/>
                      <a:pt x="45935" y="95450"/>
                    </a:cubicBezTo>
                    <a:cubicBezTo>
                      <a:pt x="34822" y="111086"/>
                      <a:pt x="0" y="99173"/>
                      <a:pt x="0" y="99173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FE8758A9-DA2A-493D-BA3B-005A8114BA9A}"/>
                  </a:ext>
                </a:extLst>
              </p:cNvPr>
              <p:cNvSpPr/>
              <p:nvPr/>
            </p:nvSpPr>
            <p:spPr>
              <a:xfrm>
                <a:off x="8205900" y="2894715"/>
                <a:ext cx="62509" cy="119187"/>
              </a:xfrm>
              <a:custGeom>
                <a:avLst/>
                <a:gdLst>
                  <a:gd name="connsiteX0" fmla="*/ 32919 w 62509"/>
                  <a:gd name="connsiteY0" fmla="*/ 119070 h 119187"/>
                  <a:gd name="connsiteX1" fmla="*/ 5358 w 62509"/>
                  <a:gd name="connsiteY1" fmla="*/ 114305 h 119187"/>
                  <a:gd name="connsiteX2" fmla="*/ 394 w 62509"/>
                  <a:gd name="connsiteY2" fmla="*/ 104403 h 119187"/>
                  <a:gd name="connsiteX3" fmla="*/ 10248 w 62509"/>
                  <a:gd name="connsiteY3" fmla="*/ 99415 h 119187"/>
                  <a:gd name="connsiteX4" fmla="*/ 47737 w 62509"/>
                  <a:gd name="connsiteY4" fmla="*/ 98521 h 119187"/>
                  <a:gd name="connsiteX5" fmla="*/ 10544 w 62509"/>
                  <a:gd name="connsiteY5" fmla="*/ 11261 h 119187"/>
                  <a:gd name="connsiteX6" fmla="*/ 12812 w 62509"/>
                  <a:gd name="connsiteY6" fmla="*/ 1198 h 119187"/>
                  <a:gd name="connsiteX7" fmla="*/ 12915 w 62509"/>
                  <a:gd name="connsiteY7" fmla="*/ 1135 h 119187"/>
                  <a:gd name="connsiteX8" fmla="*/ 23125 w 62509"/>
                  <a:gd name="connsiteY8" fmla="*/ 3497 h 119187"/>
                  <a:gd name="connsiteX9" fmla="*/ 23140 w 62509"/>
                  <a:gd name="connsiteY9" fmla="*/ 3518 h 119187"/>
                  <a:gd name="connsiteX10" fmla="*/ 59740 w 62509"/>
                  <a:gd name="connsiteY10" fmla="*/ 107753 h 119187"/>
                  <a:gd name="connsiteX11" fmla="*/ 32919 w 62509"/>
                  <a:gd name="connsiteY11" fmla="*/ 119070 h 1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509" h="119187">
                    <a:moveTo>
                      <a:pt x="32919" y="119070"/>
                    </a:moveTo>
                    <a:cubicBezTo>
                      <a:pt x="23554" y="118837"/>
                      <a:pt x="14264" y="117230"/>
                      <a:pt x="5358" y="114305"/>
                    </a:cubicBezTo>
                    <a:cubicBezTo>
                      <a:pt x="1268" y="112949"/>
                      <a:pt x="-954" y="108514"/>
                      <a:pt x="394" y="104403"/>
                    </a:cubicBezTo>
                    <a:cubicBezTo>
                      <a:pt x="1743" y="100292"/>
                      <a:pt x="6158" y="98058"/>
                      <a:pt x="10248" y="99415"/>
                    </a:cubicBezTo>
                    <a:cubicBezTo>
                      <a:pt x="19880" y="102839"/>
                      <a:pt x="41662" y="106860"/>
                      <a:pt x="47737" y="98521"/>
                    </a:cubicBezTo>
                    <a:cubicBezTo>
                      <a:pt x="51590" y="91373"/>
                      <a:pt x="34253" y="50573"/>
                      <a:pt x="10544" y="11261"/>
                    </a:cubicBezTo>
                    <a:cubicBezTo>
                      <a:pt x="8411" y="7852"/>
                      <a:pt x="9418" y="3346"/>
                      <a:pt x="12812" y="1198"/>
                    </a:cubicBezTo>
                    <a:cubicBezTo>
                      <a:pt x="12841" y="1177"/>
                      <a:pt x="12886" y="1156"/>
                      <a:pt x="12915" y="1135"/>
                    </a:cubicBezTo>
                    <a:cubicBezTo>
                      <a:pt x="16383" y="-1046"/>
                      <a:pt x="20961" y="11"/>
                      <a:pt x="23125" y="3497"/>
                    </a:cubicBezTo>
                    <a:cubicBezTo>
                      <a:pt x="23125" y="3503"/>
                      <a:pt x="23140" y="3510"/>
                      <a:pt x="23140" y="3518"/>
                    </a:cubicBezTo>
                    <a:cubicBezTo>
                      <a:pt x="37957" y="28832"/>
                      <a:pt x="72483" y="89438"/>
                      <a:pt x="59740" y="107753"/>
                    </a:cubicBezTo>
                    <a:cubicBezTo>
                      <a:pt x="53190" y="115730"/>
                      <a:pt x="43173" y="119961"/>
                      <a:pt x="32919" y="11907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41C96893-E02E-4ECA-8992-974D8994F751}"/>
                  </a:ext>
                </a:extLst>
              </p:cNvPr>
              <p:cNvSpPr/>
              <p:nvPr/>
            </p:nvSpPr>
            <p:spPr>
              <a:xfrm>
                <a:off x="7955058" y="2769915"/>
                <a:ext cx="282393" cy="407222"/>
              </a:xfrm>
              <a:custGeom>
                <a:avLst/>
                <a:gdLst>
                  <a:gd name="connsiteX0" fmla="*/ 260646 w 282393"/>
                  <a:gd name="connsiteY0" fmla="*/ 30485 h 407222"/>
                  <a:gd name="connsiteX1" fmla="*/ 278872 w 282393"/>
                  <a:gd name="connsiteY1" fmla="*/ 151100 h 407222"/>
                  <a:gd name="connsiteX2" fmla="*/ 268203 w 282393"/>
                  <a:gd name="connsiteY2" fmla="*/ 305816 h 407222"/>
                  <a:gd name="connsiteX3" fmla="*/ 166404 w 282393"/>
                  <a:gd name="connsiteY3" fmla="*/ 325472 h 407222"/>
                  <a:gd name="connsiteX4" fmla="*/ 184186 w 282393"/>
                  <a:gd name="connsiteY4" fmla="*/ 407223 h 407222"/>
                  <a:gd name="connsiteX5" fmla="*/ 0 w 282393"/>
                  <a:gd name="connsiteY5" fmla="*/ 380121 h 407222"/>
                  <a:gd name="connsiteX6" fmla="*/ 11410 w 282393"/>
                  <a:gd name="connsiteY6" fmla="*/ 273503 h 407222"/>
                  <a:gd name="connsiteX7" fmla="*/ 35118 w 282393"/>
                  <a:gd name="connsiteY7" fmla="*/ 59671 h 407222"/>
                  <a:gd name="connsiteX8" fmla="*/ 140621 w 282393"/>
                  <a:gd name="connsiteY8" fmla="*/ 107 h 407222"/>
                  <a:gd name="connsiteX9" fmla="*/ 260646 w 282393"/>
                  <a:gd name="connsiteY9" fmla="*/ 30485 h 40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393" h="407222">
                    <a:moveTo>
                      <a:pt x="260646" y="30485"/>
                    </a:moveTo>
                    <a:cubicBezTo>
                      <a:pt x="292208" y="58331"/>
                      <a:pt x="280650" y="114469"/>
                      <a:pt x="278872" y="151100"/>
                    </a:cubicBezTo>
                    <a:cubicBezTo>
                      <a:pt x="276501" y="202723"/>
                      <a:pt x="272944" y="254294"/>
                      <a:pt x="268203" y="305816"/>
                    </a:cubicBezTo>
                    <a:cubicBezTo>
                      <a:pt x="265239" y="338427"/>
                      <a:pt x="180926" y="335598"/>
                      <a:pt x="166404" y="325472"/>
                    </a:cubicBezTo>
                    <a:lnTo>
                      <a:pt x="184186" y="407223"/>
                    </a:lnTo>
                    <a:lnTo>
                      <a:pt x="0" y="380121"/>
                    </a:lnTo>
                    <a:lnTo>
                      <a:pt x="11410" y="273503"/>
                    </a:lnTo>
                    <a:cubicBezTo>
                      <a:pt x="11410" y="273503"/>
                      <a:pt x="-445" y="124595"/>
                      <a:pt x="35118" y="59671"/>
                    </a:cubicBezTo>
                    <a:cubicBezTo>
                      <a:pt x="56174" y="21296"/>
                      <a:pt x="97057" y="-1779"/>
                      <a:pt x="140621" y="107"/>
                    </a:cubicBezTo>
                    <a:cubicBezTo>
                      <a:pt x="140621" y="107"/>
                      <a:pt x="229825" y="3086"/>
                      <a:pt x="260646" y="30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0D76814D-49AC-49AD-8752-85EF6E96C08B}"/>
                  </a:ext>
                </a:extLst>
              </p:cNvPr>
              <p:cNvSpPr/>
              <p:nvPr/>
            </p:nvSpPr>
            <p:spPr>
              <a:xfrm>
                <a:off x="7947750" y="2762555"/>
                <a:ext cx="297210" cy="422027"/>
              </a:xfrm>
              <a:custGeom>
                <a:avLst/>
                <a:gdLst>
                  <a:gd name="connsiteX0" fmla="*/ 191494 w 297210"/>
                  <a:gd name="connsiteY0" fmla="*/ 422028 h 422027"/>
                  <a:gd name="connsiteX1" fmla="*/ 190456 w 297210"/>
                  <a:gd name="connsiteY1" fmla="*/ 422028 h 422027"/>
                  <a:gd name="connsiteX2" fmla="*/ 6271 w 297210"/>
                  <a:gd name="connsiteY2" fmla="*/ 394927 h 422027"/>
                  <a:gd name="connsiteX3" fmla="*/ 47 w 297210"/>
                  <a:gd name="connsiteY3" fmla="*/ 386737 h 422027"/>
                  <a:gd name="connsiteX4" fmla="*/ 11309 w 297210"/>
                  <a:gd name="connsiteY4" fmla="*/ 280118 h 422027"/>
                  <a:gd name="connsiteX5" fmla="*/ 35906 w 297210"/>
                  <a:gd name="connsiteY5" fmla="*/ 63457 h 422027"/>
                  <a:gd name="connsiteX6" fmla="*/ 148522 w 297210"/>
                  <a:gd name="connsiteY6" fmla="*/ 171 h 422027"/>
                  <a:gd name="connsiteX7" fmla="*/ 272843 w 297210"/>
                  <a:gd name="connsiteY7" fmla="*/ 32186 h 422027"/>
                  <a:gd name="connsiteX8" fmla="*/ 295070 w 297210"/>
                  <a:gd name="connsiteY8" fmla="*/ 139102 h 422027"/>
                  <a:gd name="connsiteX9" fmla="*/ 293588 w 297210"/>
                  <a:gd name="connsiteY9" fmla="*/ 158907 h 422027"/>
                  <a:gd name="connsiteX10" fmla="*/ 282920 w 297210"/>
                  <a:gd name="connsiteY10" fmla="*/ 313772 h 422027"/>
                  <a:gd name="connsiteX11" fmla="*/ 262471 w 297210"/>
                  <a:gd name="connsiteY11" fmla="*/ 338639 h 422027"/>
                  <a:gd name="connsiteX12" fmla="*/ 183788 w 297210"/>
                  <a:gd name="connsiteY12" fmla="*/ 344298 h 422027"/>
                  <a:gd name="connsiteX13" fmla="*/ 198606 w 297210"/>
                  <a:gd name="connsiteY13" fmla="*/ 413093 h 422027"/>
                  <a:gd name="connsiteX14" fmla="*/ 196828 w 297210"/>
                  <a:gd name="connsiteY14" fmla="*/ 419645 h 422027"/>
                  <a:gd name="connsiteX15" fmla="*/ 191494 w 297210"/>
                  <a:gd name="connsiteY15" fmla="*/ 422028 h 422027"/>
                  <a:gd name="connsiteX16" fmla="*/ 15458 w 297210"/>
                  <a:gd name="connsiteY16" fmla="*/ 381227 h 422027"/>
                  <a:gd name="connsiteX17" fmla="*/ 182010 w 297210"/>
                  <a:gd name="connsiteY17" fmla="*/ 405648 h 422027"/>
                  <a:gd name="connsiteX18" fmla="*/ 167192 w 297210"/>
                  <a:gd name="connsiteY18" fmla="*/ 334470 h 422027"/>
                  <a:gd name="connsiteX19" fmla="*/ 170304 w 297210"/>
                  <a:gd name="connsiteY19" fmla="*/ 326727 h 422027"/>
                  <a:gd name="connsiteX20" fmla="*/ 178750 w 297210"/>
                  <a:gd name="connsiteY20" fmla="*/ 326727 h 422027"/>
                  <a:gd name="connsiteX21" fmla="*/ 256988 w 297210"/>
                  <a:gd name="connsiteY21" fmla="*/ 325089 h 422027"/>
                  <a:gd name="connsiteX22" fmla="*/ 268843 w 297210"/>
                  <a:gd name="connsiteY22" fmla="*/ 312282 h 422027"/>
                  <a:gd name="connsiteX23" fmla="*/ 279512 w 297210"/>
                  <a:gd name="connsiteY23" fmla="*/ 158013 h 422027"/>
                  <a:gd name="connsiteX24" fmla="*/ 280993 w 297210"/>
                  <a:gd name="connsiteY24" fmla="*/ 137762 h 422027"/>
                  <a:gd name="connsiteX25" fmla="*/ 263805 w 297210"/>
                  <a:gd name="connsiteY25" fmla="*/ 43205 h 422027"/>
                  <a:gd name="connsiteX26" fmla="*/ 263805 w 297210"/>
                  <a:gd name="connsiteY26" fmla="*/ 43205 h 422027"/>
                  <a:gd name="connsiteX27" fmla="*/ 148522 w 297210"/>
                  <a:gd name="connsiteY27" fmla="*/ 14913 h 422027"/>
                  <a:gd name="connsiteX28" fmla="*/ 49687 w 297210"/>
                  <a:gd name="connsiteY28" fmla="*/ 70455 h 422027"/>
                  <a:gd name="connsiteX29" fmla="*/ 26867 w 297210"/>
                  <a:gd name="connsiteY29" fmla="*/ 280118 h 4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7210" h="422027">
                    <a:moveTo>
                      <a:pt x="191494" y="422028"/>
                    </a:moveTo>
                    <a:lnTo>
                      <a:pt x="190456" y="422028"/>
                    </a:lnTo>
                    <a:lnTo>
                      <a:pt x="6271" y="394927"/>
                    </a:lnTo>
                    <a:cubicBezTo>
                      <a:pt x="2344" y="394316"/>
                      <a:pt x="-397" y="390698"/>
                      <a:pt x="47" y="386737"/>
                    </a:cubicBezTo>
                    <a:lnTo>
                      <a:pt x="11309" y="280118"/>
                    </a:lnTo>
                    <a:cubicBezTo>
                      <a:pt x="11309" y="275353"/>
                      <a:pt x="-249" y="130019"/>
                      <a:pt x="35906" y="63457"/>
                    </a:cubicBezTo>
                    <a:cubicBezTo>
                      <a:pt x="58178" y="22315"/>
                      <a:pt x="101979" y="-2306"/>
                      <a:pt x="148522" y="171"/>
                    </a:cubicBezTo>
                    <a:cubicBezTo>
                      <a:pt x="151930" y="171"/>
                      <a:pt x="240541" y="3447"/>
                      <a:pt x="272843" y="32186"/>
                    </a:cubicBezTo>
                    <a:cubicBezTo>
                      <a:pt x="302479" y="57947"/>
                      <a:pt x="298034" y="102917"/>
                      <a:pt x="295070" y="139102"/>
                    </a:cubicBezTo>
                    <a:cubicBezTo>
                      <a:pt x="295070" y="146101"/>
                      <a:pt x="293885" y="152802"/>
                      <a:pt x="293588" y="158907"/>
                    </a:cubicBezTo>
                    <a:cubicBezTo>
                      <a:pt x="291218" y="210429"/>
                      <a:pt x="287661" y="263143"/>
                      <a:pt x="282920" y="313772"/>
                    </a:cubicBezTo>
                    <a:cubicBezTo>
                      <a:pt x="281542" y="325375"/>
                      <a:pt x="273555" y="335098"/>
                      <a:pt x="262471" y="338639"/>
                    </a:cubicBezTo>
                    <a:cubicBezTo>
                      <a:pt x="237266" y="347808"/>
                      <a:pt x="210031" y="349767"/>
                      <a:pt x="183788" y="344298"/>
                    </a:cubicBezTo>
                    <a:lnTo>
                      <a:pt x="198606" y="413093"/>
                    </a:lnTo>
                    <a:cubicBezTo>
                      <a:pt x="199095" y="415431"/>
                      <a:pt x="198428" y="417873"/>
                      <a:pt x="196828" y="419645"/>
                    </a:cubicBezTo>
                    <a:cubicBezTo>
                      <a:pt x="195465" y="421149"/>
                      <a:pt x="193524" y="422013"/>
                      <a:pt x="191494" y="422028"/>
                    </a:cubicBezTo>
                    <a:close/>
                    <a:moveTo>
                      <a:pt x="15458" y="381227"/>
                    </a:moveTo>
                    <a:lnTo>
                      <a:pt x="182010" y="405648"/>
                    </a:lnTo>
                    <a:lnTo>
                      <a:pt x="167192" y="334470"/>
                    </a:lnTo>
                    <a:cubicBezTo>
                      <a:pt x="166511" y="331489"/>
                      <a:pt x="167755" y="328397"/>
                      <a:pt x="170304" y="326727"/>
                    </a:cubicBezTo>
                    <a:cubicBezTo>
                      <a:pt x="172838" y="324956"/>
                      <a:pt x="176216" y="324956"/>
                      <a:pt x="178750" y="326727"/>
                    </a:cubicBezTo>
                    <a:cubicBezTo>
                      <a:pt x="204326" y="334647"/>
                      <a:pt x="231768" y="334074"/>
                      <a:pt x="256988" y="325089"/>
                    </a:cubicBezTo>
                    <a:cubicBezTo>
                      <a:pt x="264397" y="321664"/>
                      <a:pt x="268398" y="317345"/>
                      <a:pt x="268843" y="312282"/>
                    </a:cubicBezTo>
                    <a:cubicBezTo>
                      <a:pt x="273584" y="261207"/>
                      <a:pt x="277141" y="209387"/>
                      <a:pt x="279512" y="158013"/>
                    </a:cubicBezTo>
                    <a:cubicBezTo>
                      <a:pt x="279512" y="151759"/>
                      <a:pt x="280401" y="144910"/>
                      <a:pt x="280993" y="137762"/>
                    </a:cubicBezTo>
                    <a:cubicBezTo>
                      <a:pt x="283809" y="104853"/>
                      <a:pt x="287217" y="63308"/>
                      <a:pt x="263805" y="43205"/>
                    </a:cubicBezTo>
                    <a:lnTo>
                      <a:pt x="263805" y="43205"/>
                    </a:lnTo>
                    <a:cubicBezTo>
                      <a:pt x="235354" y="18040"/>
                      <a:pt x="149263" y="14913"/>
                      <a:pt x="148522" y="14913"/>
                    </a:cubicBezTo>
                    <a:cubicBezTo>
                      <a:pt x="107699" y="12807"/>
                      <a:pt x="69276" y="34396"/>
                      <a:pt x="49687" y="70455"/>
                    </a:cubicBezTo>
                    <a:cubicBezTo>
                      <a:pt x="15606" y="133146"/>
                      <a:pt x="26719" y="278927"/>
                      <a:pt x="26867" y="28011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6298927E-A70E-4269-A38F-36739F2D0F71}"/>
                  </a:ext>
                </a:extLst>
              </p:cNvPr>
              <p:cNvSpPr/>
              <p:nvPr/>
            </p:nvSpPr>
            <p:spPr>
              <a:xfrm>
                <a:off x="7918903" y="3118766"/>
                <a:ext cx="256348" cy="94609"/>
              </a:xfrm>
              <a:custGeom>
                <a:avLst/>
                <a:gdLst>
                  <a:gd name="connsiteX0" fmla="*/ 0 w 256348"/>
                  <a:gd name="connsiteY0" fmla="*/ 56436 h 94609"/>
                  <a:gd name="connsiteX1" fmla="*/ 17337 w 256348"/>
                  <a:gd name="connsiteY1" fmla="*/ 0 h 94609"/>
                  <a:gd name="connsiteX2" fmla="*/ 243457 w 256348"/>
                  <a:gd name="connsiteY2" fmla="*/ 21889 h 94609"/>
                  <a:gd name="connsiteX3" fmla="*/ 256349 w 256348"/>
                  <a:gd name="connsiteY3" fmla="*/ 73710 h 94609"/>
                  <a:gd name="connsiteX4" fmla="*/ 0 w 256348"/>
                  <a:gd name="connsiteY4" fmla="*/ 56436 h 9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348" h="94609">
                    <a:moveTo>
                      <a:pt x="0" y="56436"/>
                    </a:moveTo>
                    <a:lnTo>
                      <a:pt x="17337" y="0"/>
                    </a:lnTo>
                    <a:lnTo>
                      <a:pt x="243457" y="21889"/>
                    </a:lnTo>
                    <a:lnTo>
                      <a:pt x="256349" y="73710"/>
                    </a:lnTo>
                    <a:cubicBezTo>
                      <a:pt x="172628" y="106723"/>
                      <a:pt x="78594" y="100379"/>
                      <a:pt x="0" y="56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49EAF21B-95F8-4801-8E9C-A568E917A4F9}"/>
                  </a:ext>
                </a:extLst>
              </p:cNvPr>
              <p:cNvSpPr/>
              <p:nvPr/>
            </p:nvSpPr>
            <p:spPr>
              <a:xfrm>
                <a:off x="7911597" y="3111291"/>
                <a:ext cx="271126" cy="109642"/>
              </a:xfrm>
              <a:custGeom>
                <a:avLst/>
                <a:gdLst>
                  <a:gd name="connsiteX0" fmla="*/ 156076 w 271126"/>
                  <a:gd name="connsiteY0" fmla="*/ 109626 h 109642"/>
                  <a:gd name="connsiteX1" fmla="*/ 3897 w 271126"/>
                  <a:gd name="connsiteY1" fmla="*/ 70464 h 109642"/>
                  <a:gd name="connsiteX2" fmla="*/ 341 w 271126"/>
                  <a:gd name="connsiteY2" fmla="*/ 61678 h 109642"/>
                  <a:gd name="connsiteX3" fmla="*/ 17085 w 271126"/>
                  <a:gd name="connsiteY3" fmla="*/ 5242 h 109642"/>
                  <a:gd name="connsiteX4" fmla="*/ 24938 w 271126"/>
                  <a:gd name="connsiteY4" fmla="*/ 30 h 109642"/>
                  <a:gd name="connsiteX5" fmla="*/ 251503 w 271126"/>
                  <a:gd name="connsiteY5" fmla="*/ 21622 h 109642"/>
                  <a:gd name="connsiteX6" fmla="*/ 257875 w 271126"/>
                  <a:gd name="connsiteY6" fmla="*/ 27131 h 109642"/>
                  <a:gd name="connsiteX7" fmla="*/ 270914 w 271126"/>
                  <a:gd name="connsiteY7" fmla="*/ 78951 h 109642"/>
                  <a:gd name="connsiteX8" fmla="*/ 266914 w 271126"/>
                  <a:gd name="connsiteY8" fmla="*/ 87439 h 109642"/>
                  <a:gd name="connsiteX9" fmla="*/ 156076 w 271126"/>
                  <a:gd name="connsiteY9" fmla="*/ 109626 h 109642"/>
                  <a:gd name="connsiteX10" fmla="*/ 17085 w 271126"/>
                  <a:gd name="connsiteY10" fmla="*/ 60189 h 109642"/>
                  <a:gd name="connsiteX11" fmla="*/ 255652 w 271126"/>
                  <a:gd name="connsiteY11" fmla="*/ 76867 h 109642"/>
                  <a:gd name="connsiteX12" fmla="*/ 245576 w 271126"/>
                  <a:gd name="connsiteY12" fmla="*/ 36364 h 109642"/>
                  <a:gd name="connsiteX13" fmla="*/ 30717 w 271126"/>
                  <a:gd name="connsiteY13" fmla="*/ 15368 h 10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126" h="109642">
                    <a:moveTo>
                      <a:pt x="156076" y="109626"/>
                    </a:moveTo>
                    <a:cubicBezTo>
                      <a:pt x="102910" y="109373"/>
                      <a:pt x="50633" y="95927"/>
                      <a:pt x="3897" y="70464"/>
                    </a:cubicBezTo>
                    <a:cubicBezTo>
                      <a:pt x="769" y="68766"/>
                      <a:pt x="-723" y="65088"/>
                      <a:pt x="341" y="61678"/>
                    </a:cubicBezTo>
                    <a:lnTo>
                      <a:pt x="17085" y="5242"/>
                    </a:lnTo>
                    <a:cubicBezTo>
                      <a:pt x="18182" y="1878"/>
                      <a:pt x="21427" y="-283"/>
                      <a:pt x="24938" y="30"/>
                    </a:cubicBezTo>
                    <a:lnTo>
                      <a:pt x="251503" y="21622"/>
                    </a:lnTo>
                    <a:cubicBezTo>
                      <a:pt x="254570" y="21905"/>
                      <a:pt x="257134" y="24123"/>
                      <a:pt x="257875" y="27131"/>
                    </a:cubicBezTo>
                    <a:lnTo>
                      <a:pt x="270914" y="78951"/>
                    </a:lnTo>
                    <a:cubicBezTo>
                      <a:pt x="271744" y="82376"/>
                      <a:pt x="270085" y="85920"/>
                      <a:pt x="266914" y="87439"/>
                    </a:cubicBezTo>
                    <a:cubicBezTo>
                      <a:pt x="231899" y="102494"/>
                      <a:pt x="194158" y="110043"/>
                      <a:pt x="156076" y="109626"/>
                    </a:cubicBezTo>
                    <a:close/>
                    <a:moveTo>
                      <a:pt x="17085" y="60189"/>
                    </a:moveTo>
                    <a:cubicBezTo>
                      <a:pt x="90848" y="98831"/>
                      <a:pt x="177281" y="104876"/>
                      <a:pt x="255652" y="76867"/>
                    </a:cubicBezTo>
                    <a:lnTo>
                      <a:pt x="245576" y="36364"/>
                    </a:lnTo>
                    <a:lnTo>
                      <a:pt x="30717" y="15368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E843CABD-0E84-4C01-89A8-12A1F5420494}"/>
                  </a:ext>
                </a:extLst>
              </p:cNvPr>
              <p:cNvSpPr/>
              <p:nvPr/>
            </p:nvSpPr>
            <p:spPr>
              <a:xfrm>
                <a:off x="7590948" y="2626879"/>
                <a:ext cx="666832" cy="839904"/>
              </a:xfrm>
              <a:custGeom>
                <a:avLst/>
                <a:gdLst>
                  <a:gd name="connsiteX0" fmla="*/ 438644 w 666832"/>
                  <a:gd name="connsiteY0" fmla="*/ 429941 h 839904"/>
                  <a:gd name="connsiteX1" fmla="*/ 451091 w 666832"/>
                  <a:gd name="connsiteY1" fmla="*/ 764687 h 839904"/>
                  <a:gd name="connsiteX2" fmla="*/ 167181 w 666832"/>
                  <a:gd name="connsiteY2" fmla="*/ 837205 h 839904"/>
                  <a:gd name="connsiteX3" fmla="*/ 19003 w 666832"/>
                  <a:gd name="connsiteY3" fmla="*/ 598952 h 839904"/>
                  <a:gd name="connsiteX4" fmla="*/ 132359 w 666832"/>
                  <a:gd name="connsiteY4" fmla="*/ 425772 h 839904"/>
                  <a:gd name="connsiteX5" fmla="*/ 218896 w 666832"/>
                  <a:gd name="connsiteY5" fmla="*/ 265546 h 839904"/>
                  <a:gd name="connsiteX6" fmla="*/ 279352 w 666832"/>
                  <a:gd name="connsiteY6" fmla="*/ 116638 h 839904"/>
                  <a:gd name="connsiteX7" fmla="*/ 549333 w 666832"/>
                  <a:gd name="connsiteY7" fmla="*/ 10913 h 839904"/>
                  <a:gd name="connsiteX8" fmla="*/ 663430 w 666832"/>
                  <a:gd name="connsiteY8" fmla="*/ 141804 h 839904"/>
                  <a:gd name="connsiteX9" fmla="*/ 625349 w 666832"/>
                  <a:gd name="connsiteY9" fmla="*/ 172925 h 839904"/>
                  <a:gd name="connsiteX10" fmla="*/ 580154 w 666832"/>
                  <a:gd name="connsiteY10" fmla="*/ 234127 h 839904"/>
                  <a:gd name="connsiteX11" fmla="*/ 506510 w 666832"/>
                  <a:gd name="connsiteY11" fmla="*/ 282671 h 839904"/>
                  <a:gd name="connsiteX12" fmla="*/ 462056 w 666832"/>
                  <a:gd name="connsiteY12" fmla="*/ 322876 h 839904"/>
                  <a:gd name="connsiteX13" fmla="*/ 439829 w 666832"/>
                  <a:gd name="connsiteY13" fmla="*/ 395692 h 839904"/>
                  <a:gd name="connsiteX14" fmla="*/ 438644 w 666832"/>
                  <a:gd name="connsiteY14" fmla="*/ 429941 h 83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832" h="839904">
                    <a:moveTo>
                      <a:pt x="438644" y="429941"/>
                    </a:moveTo>
                    <a:cubicBezTo>
                      <a:pt x="438644" y="517648"/>
                      <a:pt x="526366" y="694998"/>
                      <a:pt x="451091" y="764687"/>
                    </a:cubicBezTo>
                    <a:cubicBezTo>
                      <a:pt x="380410" y="830206"/>
                      <a:pt x="258459" y="847331"/>
                      <a:pt x="167181" y="837205"/>
                    </a:cubicBezTo>
                    <a:cubicBezTo>
                      <a:pt x="33821" y="822314"/>
                      <a:pt x="-36268" y="729545"/>
                      <a:pt x="19003" y="598952"/>
                    </a:cubicBezTo>
                    <a:cubicBezTo>
                      <a:pt x="45823" y="535219"/>
                      <a:pt x="93092" y="482655"/>
                      <a:pt x="132359" y="425772"/>
                    </a:cubicBezTo>
                    <a:cubicBezTo>
                      <a:pt x="166919" y="375686"/>
                      <a:pt x="195935" y="321959"/>
                      <a:pt x="218896" y="265546"/>
                    </a:cubicBezTo>
                    <a:cubicBezTo>
                      <a:pt x="238455" y="217747"/>
                      <a:pt x="252976" y="161311"/>
                      <a:pt x="279352" y="116638"/>
                    </a:cubicBezTo>
                    <a:cubicBezTo>
                      <a:pt x="337735" y="17763"/>
                      <a:pt x="440867" y="-20953"/>
                      <a:pt x="549333" y="10913"/>
                    </a:cubicBezTo>
                    <a:cubicBezTo>
                      <a:pt x="595861" y="24613"/>
                      <a:pt x="685361" y="80900"/>
                      <a:pt x="663430" y="141804"/>
                    </a:cubicBezTo>
                    <a:cubicBezTo>
                      <a:pt x="658096" y="156694"/>
                      <a:pt x="639870" y="179180"/>
                      <a:pt x="625349" y="172925"/>
                    </a:cubicBezTo>
                    <a:cubicBezTo>
                      <a:pt x="621200" y="201814"/>
                      <a:pt x="602677" y="215662"/>
                      <a:pt x="580154" y="234127"/>
                    </a:cubicBezTo>
                    <a:cubicBezTo>
                      <a:pt x="556505" y="251650"/>
                      <a:pt x="531922" y="267856"/>
                      <a:pt x="506510" y="282671"/>
                    </a:cubicBezTo>
                    <a:cubicBezTo>
                      <a:pt x="489217" y="293014"/>
                      <a:pt x="474103" y="306675"/>
                      <a:pt x="462056" y="322876"/>
                    </a:cubicBezTo>
                    <a:cubicBezTo>
                      <a:pt x="448868" y="344973"/>
                      <a:pt x="441237" y="369967"/>
                      <a:pt x="439829" y="395692"/>
                    </a:cubicBezTo>
                    <a:cubicBezTo>
                      <a:pt x="438777" y="407076"/>
                      <a:pt x="438377" y="418511"/>
                      <a:pt x="438644" y="429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DF0256DF-E749-46F2-A912-D5BA8541B8B9}"/>
                  </a:ext>
                </a:extLst>
              </p:cNvPr>
              <p:cNvSpPr/>
              <p:nvPr/>
            </p:nvSpPr>
            <p:spPr>
              <a:xfrm>
                <a:off x="7582701" y="2619080"/>
                <a:ext cx="682320" cy="855129"/>
              </a:xfrm>
              <a:custGeom>
                <a:avLst/>
                <a:gdLst>
                  <a:gd name="connsiteX0" fmla="*/ 224475 w 682320"/>
                  <a:gd name="connsiteY0" fmla="*/ 855130 h 855129"/>
                  <a:gd name="connsiteX1" fmla="*/ 174687 w 682320"/>
                  <a:gd name="connsiteY1" fmla="*/ 852450 h 855129"/>
                  <a:gd name="connsiteX2" fmla="*/ 20285 w 682320"/>
                  <a:gd name="connsiteY2" fmla="*/ 767274 h 855129"/>
                  <a:gd name="connsiteX3" fmla="*/ 20285 w 682320"/>
                  <a:gd name="connsiteY3" fmla="*/ 603475 h 855129"/>
                  <a:gd name="connsiteX4" fmla="*/ 101042 w 682320"/>
                  <a:gd name="connsiteY4" fmla="*/ 474669 h 855129"/>
                  <a:gd name="connsiteX5" fmla="*/ 134382 w 682320"/>
                  <a:gd name="connsiteY5" fmla="*/ 428955 h 855129"/>
                  <a:gd name="connsiteX6" fmla="*/ 220178 w 682320"/>
                  <a:gd name="connsiteY6" fmla="*/ 270069 h 855129"/>
                  <a:gd name="connsiteX7" fmla="*/ 238403 w 682320"/>
                  <a:gd name="connsiteY7" fmla="*/ 220781 h 855129"/>
                  <a:gd name="connsiteX8" fmla="*/ 281079 w 682320"/>
                  <a:gd name="connsiteY8" fmla="*/ 120863 h 855129"/>
                  <a:gd name="connsiteX9" fmla="*/ 559506 w 682320"/>
                  <a:gd name="connsiteY9" fmla="*/ 11862 h 855129"/>
                  <a:gd name="connsiteX10" fmla="*/ 674048 w 682320"/>
                  <a:gd name="connsiteY10" fmla="*/ 97782 h 855129"/>
                  <a:gd name="connsiteX11" fmla="*/ 678493 w 682320"/>
                  <a:gd name="connsiteY11" fmla="*/ 152432 h 855129"/>
                  <a:gd name="connsiteX12" fmla="*/ 648857 w 682320"/>
                  <a:gd name="connsiteY12" fmla="*/ 187276 h 855129"/>
                  <a:gd name="connsiteX13" fmla="*/ 639374 w 682320"/>
                  <a:gd name="connsiteY13" fmla="*/ 189510 h 855129"/>
                  <a:gd name="connsiteX14" fmla="*/ 595958 w 682320"/>
                  <a:gd name="connsiteY14" fmla="*/ 245500 h 855129"/>
                  <a:gd name="connsiteX15" fmla="*/ 592846 w 682320"/>
                  <a:gd name="connsiteY15" fmla="*/ 248031 h 855129"/>
                  <a:gd name="connsiteX16" fmla="*/ 544095 w 682320"/>
                  <a:gd name="connsiteY16" fmla="*/ 280940 h 855129"/>
                  <a:gd name="connsiteX17" fmla="*/ 519349 w 682320"/>
                  <a:gd name="connsiteY17" fmla="*/ 295831 h 855129"/>
                  <a:gd name="connsiteX18" fmla="*/ 476822 w 682320"/>
                  <a:gd name="connsiteY18" fmla="*/ 335142 h 855129"/>
                  <a:gd name="connsiteX19" fmla="*/ 455929 w 682320"/>
                  <a:gd name="connsiteY19" fmla="*/ 404534 h 855129"/>
                  <a:gd name="connsiteX20" fmla="*/ 454299 w 682320"/>
                  <a:gd name="connsiteY20" fmla="*/ 438038 h 855129"/>
                  <a:gd name="connsiteX21" fmla="*/ 454299 w 682320"/>
                  <a:gd name="connsiteY21" fmla="*/ 438038 h 855129"/>
                  <a:gd name="connsiteX22" fmla="*/ 473266 w 682320"/>
                  <a:gd name="connsiteY22" fmla="*/ 543465 h 855129"/>
                  <a:gd name="connsiteX23" fmla="*/ 464375 w 682320"/>
                  <a:gd name="connsiteY23" fmla="*/ 778144 h 855129"/>
                  <a:gd name="connsiteX24" fmla="*/ 224475 w 682320"/>
                  <a:gd name="connsiteY24" fmla="*/ 855130 h 855129"/>
                  <a:gd name="connsiteX25" fmla="*/ 484379 w 682320"/>
                  <a:gd name="connsiteY25" fmla="*/ 15883 h 855129"/>
                  <a:gd name="connsiteX26" fmla="*/ 293378 w 682320"/>
                  <a:gd name="connsiteY26" fmla="*/ 128755 h 855129"/>
                  <a:gd name="connsiteX27" fmla="*/ 251888 w 682320"/>
                  <a:gd name="connsiteY27" fmla="*/ 226141 h 855129"/>
                  <a:gd name="connsiteX28" fmla="*/ 233365 w 682320"/>
                  <a:gd name="connsiteY28" fmla="*/ 275579 h 855129"/>
                  <a:gd name="connsiteX29" fmla="*/ 146088 w 682320"/>
                  <a:gd name="connsiteY29" fmla="*/ 437293 h 855129"/>
                  <a:gd name="connsiteX30" fmla="*/ 112304 w 682320"/>
                  <a:gd name="connsiteY30" fmla="*/ 483455 h 855129"/>
                  <a:gd name="connsiteX31" fmla="*/ 33473 w 682320"/>
                  <a:gd name="connsiteY31" fmla="*/ 609134 h 855129"/>
                  <a:gd name="connsiteX32" fmla="*/ 33473 w 682320"/>
                  <a:gd name="connsiteY32" fmla="*/ 759233 h 855129"/>
                  <a:gd name="connsiteX33" fmla="*/ 176613 w 682320"/>
                  <a:gd name="connsiteY33" fmla="*/ 837261 h 855129"/>
                  <a:gd name="connsiteX34" fmla="*/ 454744 w 682320"/>
                  <a:gd name="connsiteY34" fmla="*/ 766530 h 855129"/>
                  <a:gd name="connsiteX35" fmla="*/ 459337 w 682320"/>
                  <a:gd name="connsiteY35" fmla="*/ 546294 h 855129"/>
                  <a:gd name="connsiteX36" fmla="*/ 439926 w 682320"/>
                  <a:gd name="connsiteY36" fmla="*/ 437293 h 855129"/>
                  <a:gd name="connsiteX37" fmla="*/ 439926 w 682320"/>
                  <a:gd name="connsiteY37" fmla="*/ 437293 h 855129"/>
                  <a:gd name="connsiteX38" fmla="*/ 441704 w 682320"/>
                  <a:gd name="connsiteY38" fmla="*/ 402300 h 855129"/>
                  <a:gd name="connsiteX39" fmla="*/ 464524 w 682320"/>
                  <a:gd name="connsiteY39" fmla="*/ 326506 h 855129"/>
                  <a:gd name="connsiteX40" fmla="*/ 510607 w 682320"/>
                  <a:gd name="connsiteY40" fmla="*/ 284365 h 855129"/>
                  <a:gd name="connsiteX41" fmla="*/ 535797 w 682320"/>
                  <a:gd name="connsiteY41" fmla="*/ 268580 h 855129"/>
                  <a:gd name="connsiteX42" fmla="*/ 583066 w 682320"/>
                  <a:gd name="connsiteY42" fmla="*/ 236714 h 855129"/>
                  <a:gd name="connsiteX43" fmla="*/ 586178 w 682320"/>
                  <a:gd name="connsiteY43" fmla="*/ 234331 h 855129"/>
                  <a:gd name="connsiteX44" fmla="*/ 625742 w 682320"/>
                  <a:gd name="connsiteY44" fmla="*/ 180129 h 855129"/>
                  <a:gd name="connsiteX45" fmla="*/ 634232 w 682320"/>
                  <a:gd name="connsiteY45" fmla="*/ 173967 h 855129"/>
                  <a:gd name="connsiteX46" fmla="*/ 635966 w 682320"/>
                  <a:gd name="connsiteY46" fmla="*/ 174470 h 855129"/>
                  <a:gd name="connsiteX47" fmla="*/ 642486 w 682320"/>
                  <a:gd name="connsiteY47" fmla="*/ 174470 h 855129"/>
                  <a:gd name="connsiteX48" fmla="*/ 664120 w 682320"/>
                  <a:gd name="connsiteY48" fmla="*/ 148262 h 855129"/>
                  <a:gd name="connsiteX49" fmla="*/ 660415 w 682320"/>
                  <a:gd name="connsiteY49" fmla="*/ 105377 h 855129"/>
                  <a:gd name="connsiteX50" fmla="*/ 554912 w 682320"/>
                  <a:gd name="connsiteY50" fmla="*/ 27051 h 855129"/>
                  <a:gd name="connsiteX51" fmla="*/ 484379 w 682320"/>
                  <a:gd name="connsiteY51" fmla="*/ 15883 h 85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82320" h="855129">
                    <a:moveTo>
                      <a:pt x="224475" y="855130"/>
                    </a:moveTo>
                    <a:cubicBezTo>
                      <a:pt x="207843" y="855115"/>
                      <a:pt x="191225" y="854222"/>
                      <a:pt x="174687" y="852450"/>
                    </a:cubicBezTo>
                    <a:cubicBezTo>
                      <a:pt x="102672" y="844706"/>
                      <a:pt x="47994" y="814329"/>
                      <a:pt x="20285" y="767274"/>
                    </a:cubicBezTo>
                    <a:cubicBezTo>
                      <a:pt x="-7424" y="720219"/>
                      <a:pt x="-6091" y="665868"/>
                      <a:pt x="20285" y="603475"/>
                    </a:cubicBezTo>
                    <a:cubicBezTo>
                      <a:pt x="41873" y="557388"/>
                      <a:pt x="68994" y="514130"/>
                      <a:pt x="101042" y="474669"/>
                    </a:cubicBezTo>
                    <a:cubicBezTo>
                      <a:pt x="112304" y="459779"/>
                      <a:pt x="123565" y="444888"/>
                      <a:pt x="134382" y="428955"/>
                    </a:cubicBezTo>
                    <a:cubicBezTo>
                      <a:pt x="168592" y="379253"/>
                      <a:pt x="197357" y="325982"/>
                      <a:pt x="220178" y="270069"/>
                    </a:cubicBezTo>
                    <a:cubicBezTo>
                      <a:pt x="226549" y="254285"/>
                      <a:pt x="232328" y="238054"/>
                      <a:pt x="238403" y="220781"/>
                    </a:cubicBezTo>
                    <a:cubicBezTo>
                      <a:pt x="249458" y="186195"/>
                      <a:pt x="263746" y="152740"/>
                      <a:pt x="281079" y="120863"/>
                    </a:cubicBezTo>
                    <a:cubicBezTo>
                      <a:pt x="335949" y="22235"/>
                      <a:pt x="452699" y="-23469"/>
                      <a:pt x="559506" y="11862"/>
                    </a:cubicBezTo>
                    <a:cubicBezTo>
                      <a:pt x="594180" y="21988"/>
                      <a:pt x="652710" y="55493"/>
                      <a:pt x="674048" y="97782"/>
                    </a:cubicBezTo>
                    <a:cubicBezTo>
                      <a:pt x="683235" y="114523"/>
                      <a:pt x="684850" y="134414"/>
                      <a:pt x="678493" y="152432"/>
                    </a:cubicBezTo>
                    <a:cubicBezTo>
                      <a:pt x="673114" y="167254"/>
                      <a:pt x="662593" y="179625"/>
                      <a:pt x="648857" y="187276"/>
                    </a:cubicBezTo>
                    <a:cubicBezTo>
                      <a:pt x="645849" y="188563"/>
                      <a:pt x="642634" y="189319"/>
                      <a:pt x="639374" y="189510"/>
                    </a:cubicBezTo>
                    <a:cubicBezTo>
                      <a:pt x="633150" y="215122"/>
                      <a:pt x="615814" y="229269"/>
                      <a:pt x="595958" y="245500"/>
                    </a:cubicBezTo>
                    <a:lnTo>
                      <a:pt x="592846" y="248031"/>
                    </a:lnTo>
                    <a:cubicBezTo>
                      <a:pt x="577421" y="260186"/>
                      <a:pt x="561121" y="271185"/>
                      <a:pt x="544095" y="280940"/>
                    </a:cubicBezTo>
                    <a:cubicBezTo>
                      <a:pt x="535797" y="286003"/>
                      <a:pt x="527499" y="291065"/>
                      <a:pt x="519349" y="295831"/>
                    </a:cubicBezTo>
                    <a:cubicBezTo>
                      <a:pt x="502768" y="306034"/>
                      <a:pt x="488321" y="319386"/>
                      <a:pt x="476822" y="335142"/>
                    </a:cubicBezTo>
                    <a:cubicBezTo>
                      <a:pt x="464420" y="356253"/>
                      <a:pt x="457248" y="380053"/>
                      <a:pt x="455929" y="404534"/>
                    </a:cubicBezTo>
                    <a:cubicBezTo>
                      <a:pt x="454699" y="415657"/>
                      <a:pt x="454151" y="426847"/>
                      <a:pt x="454299" y="438038"/>
                    </a:cubicBezTo>
                    <a:lnTo>
                      <a:pt x="454299" y="438038"/>
                    </a:lnTo>
                    <a:cubicBezTo>
                      <a:pt x="456907" y="473754"/>
                      <a:pt x="463264" y="509091"/>
                      <a:pt x="473266" y="543465"/>
                    </a:cubicBezTo>
                    <a:cubicBezTo>
                      <a:pt x="494456" y="629981"/>
                      <a:pt x="517720" y="728111"/>
                      <a:pt x="464375" y="778144"/>
                    </a:cubicBezTo>
                    <a:cubicBezTo>
                      <a:pt x="402289" y="835474"/>
                      <a:pt x="305084" y="855130"/>
                      <a:pt x="224475" y="855130"/>
                    </a:cubicBezTo>
                    <a:close/>
                    <a:moveTo>
                      <a:pt x="484379" y="15883"/>
                    </a:moveTo>
                    <a:cubicBezTo>
                      <a:pt x="405060" y="15947"/>
                      <a:pt x="331993" y="59130"/>
                      <a:pt x="293378" y="128755"/>
                    </a:cubicBezTo>
                    <a:cubicBezTo>
                      <a:pt x="276582" y="159858"/>
                      <a:pt x="262691" y="192460"/>
                      <a:pt x="251888" y="226141"/>
                    </a:cubicBezTo>
                    <a:cubicBezTo>
                      <a:pt x="246109" y="242819"/>
                      <a:pt x="239885" y="260688"/>
                      <a:pt x="233365" y="275579"/>
                    </a:cubicBezTo>
                    <a:cubicBezTo>
                      <a:pt x="210258" y="332535"/>
                      <a:pt x="180990" y="386766"/>
                      <a:pt x="146088" y="437293"/>
                    </a:cubicBezTo>
                    <a:cubicBezTo>
                      <a:pt x="135271" y="452184"/>
                      <a:pt x="123862" y="468266"/>
                      <a:pt x="112304" y="483455"/>
                    </a:cubicBezTo>
                    <a:cubicBezTo>
                      <a:pt x="81093" y="522007"/>
                      <a:pt x="54625" y="564208"/>
                      <a:pt x="33473" y="609134"/>
                    </a:cubicBezTo>
                    <a:cubicBezTo>
                      <a:pt x="9468" y="666612"/>
                      <a:pt x="9320" y="718581"/>
                      <a:pt x="33473" y="759233"/>
                    </a:cubicBezTo>
                    <a:cubicBezTo>
                      <a:pt x="58663" y="802268"/>
                      <a:pt x="109488" y="829965"/>
                      <a:pt x="176613" y="837261"/>
                    </a:cubicBezTo>
                    <a:cubicBezTo>
                      <a:pt x="260037" y="846344"/>
                      <a:pt x="382877" y="833240"/>
                      <a:pt x="454744" y="766530"/>
                    </a:cubicBezTo>
                    <a:cubicBezTo>
                      <a:pt x="502309" y="721857"/>
                      <a:pt x="479490" y="628789"/>
                      <a:pt x="459337" y="546294"/>
                    </a:cubicBezTo>
                    <a:cubicBezTo>
                      <a:pt x="448965" y="510774"/>
                      <a:pt x="442460" y="474226"/>
                      <a:pt x="439926" y="437293"/>
                    </a:cubicBezTo>
                    <a:lnTo>
                      <a:pt x="439926" y="437293"/>
                    </a:lnTo>
                    <a:cubicBezTo>
                      <a:pt x="439763" y="425603"/>
                      <a:pt x="440356" y="413913"/>
                      <a:pt x="441704" y="402300"/>
                    </a:cubicBezTo>
                    <a:cubicBezTo>
                      <a:pt x="443023" y="375540"/>
                      <a:pt x="450862" y="349515"/>
                      <a:pt x="464524" y="326506"/>
                    </a:cubicBezTo>
                    <a:cubicBezTo>
                      <a:pt x="476926" y="309509"/>
                      <a:pt x="492603" y="295181"/>
                      <a:pt x="510607" y="284365"/>
                    </a:cubicBezTo>
                    <a:cubicBezTo>
                      <a:pt x="518905" y="278855"/>
                      <a:pt x="527351" y="273643"/>
                      <a:pt x="535797" y="268580"/>
                    </a:cubicBezTo>
                    <a:cubicBezTo>
                      <a:pt x="552275" y="259090"/>
                      <a:pt x="568071" y="248442"/>
                      <a:pt x="583066" y="236714"/>
                    </a:cubicBezTo>
                    <a:lnTo>
                      <a:pt x="586178" y="234331"/>
                    </a:lnTo>
                    <a:cubicBezTo>
                      <a:pt x="607071" y="217207"/>
                      <a:pt x="622037" y="204550"/>
                      <a:pt x="625742" y="180129"/>
                    </a:cubicBezTo>
                    <a:cubicBezTo>
                      <a:pt x="626394" y="176070"/>
                      <a:pt x="630202" y="173310"/>
                      <a:pt x="634232" y="173967"/>
                    </a:cubicBezTo>
                    <a:cubicBezTo>
                      <a:pt x="634825" y="174064"/>
                      <a:pt x="635418" y="174232"/>
                      <a:pt x="635966" y="174470"/>
                    </a:cubicBezTo>
                    <a:cubicBezTo>
                      <a:pt x="638055" y="175331"/>
                      <a:pt x="640396" y="175331"/>
                      <a:pt x="642486" y="174470"/>
                    </a:cubicBezTo>
                    <a:cubicBezTo>
                      <a:pt x="652488" y="168498"/>
                      <a:pt x="660119" y="159240"/>
                      <a:pt x="664120" y="148262"/>
                    </a:cubicBezTo>
                    <a:cubicBezTo>
                      <a:pt x="669099" y="134098"/>
                      <a:pt x="667735" y="118467"/>
                      <a:pt x="660415" y="105377"/>
                    </a:cubicBezTo>
                    <a:cubicBezTo>
                      <a:pt x="641300" y="67405"/>
                      <a:pt x="586326" y="36134"/>
                      <a:pt x="554912" y="27051"/>
                    </a:cubicBezTo>
                    <a:cubicBezTo>
                      <a:pt x="532048" y="19982"/>
                      <a:pt x="508295" y="16221"/>
                      <a:pt x="484379" y="158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C01D2C4C-DC0B-4350-94A0-BBBB06ECFF54}"/>
                  </a:ext>
                </a:extLst>
              </p:cNvPr>
              <p:cNvSpPr/>
              <p:nvPr/>
            </p:nvSpPr>
            <p:spPr>
              <a:xfrm>
                <a:off x="8163100" y="3017955"/>
                <a:ext cx="60456" cy="25495"/>
              </a:xfrm>
              <a:custGeom>
                <a:avLst/>
                <a:gdLst>
                  <a:gd name="connsiteX0" fmla="*/ 60457 w 60456"/>
                  <a:gd name="connsiteY0" fmla="*/ 19209 h 25495"/>
                  <a:gd name="connsiteX1" fmla="*/ 0 w 60456"/>
                  <a:gd name="connsiteY1" fmla="*/ 0 h 2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456" h="25495">
                    <a:moveTo>
                      <a:pt x="60457" y="19209"/>
                    </a:moveTo>
                    <a:cubicBezTo>
                      <a:pt x="60457" y="19209"/>
                      <a:pt x="19708" y="4229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31B87B60-39EF-40FB-AA96-C25ED1DE5F56}"/>
                  </a:ext>
                </a:extLst>
              </p:cNvPr>
              <p:cNvSpPr/>
              <p:nvPr/>
            </p:nvSpPr>
            <p:spPr>
              <a:xfrm>
                <a:off x="8155715" y="3010534"/>
                <a:ext cx="75208" cy="40330"/>
              </a:xfrm>
              <a:custGeom>
                <a:avLst/>
                <a:gdLst>
                  <a:gd name="connsiteX0" fmla="*/ 43245 w 75208"/>
                  <a:gd name="connsiteY0" fmla="*/ 40329 h 40330"/>
                  <a:gd name="connsiteX1" fmla="*/ 29464 w 75208"/>
                  <a:gd name="connsiteY1" fmla="*/ 38245 h 40330"/>
                  <a:gd name="connsiteX2" fmla="*/ 718 w 75208"/>
                  <a:gd name="connsiteY2" fmla="*/ 10697 h 40330"/>
                  <a:gd name="connsiteX3" fmla="*/ 4274 w 75208"/>
                  <a:gd name="connsiteY3" fmla="*/ 720 h 40330"/>
                  <a:gd name="connsiteX4" fmla="*/ 14202 w 75208"/>
                  <a:gd name="connsiteY4" fmla="*/ 4294 h 40330"/>
                  <a:gd name="connsiteX5" fmla="*/ 33761 w 75208"/>
                  <a:gd name="connsiteY5" fmla="*/ 24098 h 40330"/>
                  <a:gd name="connsiteX6" fmla="*/ 64138 w 75208"/>
                  <a:gd name="connsiteY6" fmla="*/ 20078 h 40330"/>
                  <a:gd name="connsiteX7" fmla="*/ 74199 w 75208"/>
                  <a:gd name="connsiteY7" fmla="*/ 23025 h 40330"/>
                  <a:gd name="connsiteX8" fmla="*/ 74214 w 75208"/>
                  <a:gd name="connsiteY8" fmla="*/ 23056 h 40330"/>
                  <a:gd name="connsiteX9" fmla="*/ 71725 w 75208"/>
                  <a:gd name="connsiteY9" fmla="*/ 32850 h 40330"/>
                  <a:gd name="connsiteX10" fmla="*/ 71399 w 75208"/>
                  <a:gd name="connsiteY10" fmla="*/ 33033 h 40330"/>
                  <a:gd name="connsiteX11" fmla="*/ 43245 w 75208"/>
                  <a:gd name="connsiteY11" fmla="*/ 40329 h 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208" h="40330">
                    <a:moveTo>
                      <a:pt x="43245" y="40329"/>
                    </a:moveTo>
                    <a:cubicBezTo>
                      <a:pt x="38577" y="40367"/>
                      <a:pt x="33924" y="39664"/>
                      <a:pt x="29464" y="38245"/>
                    </a:cubicBezTo>
                    <a:cubicBezTo>
                      <a:pt x="16380" y="33646"/>
                      <a:pt x="5904" y="23609"/>
                      <a:pt x="718" y="10697"/>
                    </a:cubicBezTo>
                    <a:cubicBezTo>
                      <a:pt x="-1046" y="6955"/>
                      <a:pt x="555" y="2487"/>
                      <a:pt x="4274" y="720"/>
                    </a:cubicBezTo>
                    <a:cubicBezTo>
                      <a:pt x="7993" y="-1048"/>
                      <a:pt x="12438" y="552"/>
                      <a:pt x="14202" y="4294"/>
                    </a:cubicBezTo>
                    <a:cubicBezTo>
                      <a:pt x="17625" y="13386"/>
                      <a:pt x="24737" y="20586"/>
                      <a:pt x="33761" y="24098"/>
                    </a:cubicBezTo>
                    <a:cubicBezTo>
                      <a:pt x="44030" y="26499"/>
                      <a:pt x="54832" y="25071"/>
                      <a:pt x="64138" y="20078"/>
                    </a:cubicBezTo>
                    <a:cubicBezTo>
                      <a:pt x="67724" y="18100"/>
                      <a:pt x="72228" y="19420"/>
                      <a:pt x="74199" y="23025"/>
                    </a:cubicBezTo>
                    <a:cubicBezTo>
                      <a:pt x="74199" y="23035"/>
                      <a:pt x="74214" y="23046"/>
                      <a:pt x="74214" y="23056"/>
                    </a:cubicBezTo>
                    <a:cubicBezTo>
                      <a:pt x="76214" y="26451"/>
                      <a:pt x="75103" y="30837"/>
                      <a:pt x="71725" y="32850"/>
                    </a:cubicBezTo>
                    <a:cubicBezTo>
                      <a:pt x="71621" y="32914"/>
                      <a:pt x="71502" y="32975"/>
                      <a:pt x="71399" y="33033"/>
                    </a:cubicBezTo>
                    <a:cubicBezTo>
                      <a:pt x="62730" y="37692"/>
                      <a:pt x="53069" y="40194"/>
                      <a:pt x="43245" y="4032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B6935417-CCB0-4C8B-AE72-F9E162F8D5B0}"/>
                  </a:ext>
                </a:extLst>
              </p:cNvPr>
              <p:cNvSpPr/>
              <p:nvPr/>
            </p:nvSpPr>
            <p:spPr>
              <a:xfrm>
                <a:off x="8003561" y="2864070"/>
                <a:ext cx="287758" cy="70006"/>
              </a:xfrm>
              <a:custGeom>
                <a:avLst/>
                <a:gdLst>
                  <a:gd name="connsiteX0" fmla="*/ 7360 w 287758"/>
                  <a:gd name="connsiteY0" fmla="*/ 69901 h 70006"/>
                  <a:gd name="connsiteX1" fmla="*/ 5434 w 287758"/>
                  <a:gd name="connsiteY1" fmla="*/ 69901 h 70006"/>
                  <a:gd name="connsiteX2" fmla="*/ 248 w 287758"/>
                  <a:gd name="connsiteY2" fmla="*/ 60817 h 70006"/>
                  <a:gd name="connsiteX3" fmla="*/ 17733 w 287758"/>
                  <a:gd name="connsiteY3" fmla="*/ 32227 h 70006"/>
                  <a:gd name="connsiteX4" fmla="*/ 279416 w 287758"/>
                  <a:gd name="connsiteY4" fmla="*/ 63 h 70006"/>
                  <a:gd name="connsiteX5" fmla="*/ 287714 w 287758"/>
                  <a:gd name="connsiteY5" fmla="*/ 6466 h 70006"/>
                  <a:gd name="connsiteX6" fmla="*/ 281194 w 287758"/>
                  <a:gd name="connsiteY6" fmla="*/ 14805 h 70006"/>
                  <a:gd name="connsiteX7" fmla="*/ 21289 w 287758"/>
                  <a:gd name="connsiteY7" fmla="*/ 46820 h 70006"/>
                  <a:gd name="connsiteX8" fmla="*/ 14621 w 287758"/>
                  <a:gd name="connsiteY8" fmla="*/ 64838 h 70006"/>
                  <a:gd name="connsiteX9" fmla="*/ 7360 w 287758"/>
                  <a:gd name="connsiteY9" fmla="*/ 69901 h 70006"/>
                  <a:gd name="connsiteX10" fmla="*/ 19066 w 287758"/>
                  <a:gd name="connsiteY10" fmla="*/ 46820 h 70006"/>
                  <a:gd name="connsiteX11" fmla="*/ 19066 w 287758"/>
                  <a:gd name="connsiteY11" fmla="*/ 46820 h 7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758" h="70006">
                    <a:moveTo>
                      <a:pt x="7360" y="69901"/>
                    </a:moveTo>
                    <a:cubicBezTo>
                      <a:pt x="6723" y="70042"/>
                      <a:pt x="6071" y="70042"/>
                      <a:pt x="5434" y="69901"/>
                    </a:cubicBezTo>
                    <a:cubicBezTo>
                      <a:pt x="1522" y="68812"/>
                      <a:pt x="-789" y="64762"/>
                      <a:pt x="248" y="60817"/>
                    </a:cubicBezTo>
                    <a:cubicBezTo>
                      <a:pt x="8250" y="32972"/>
                      <a:pt x="14177" y="32525"/>
                      <a:pt x="17733" y="32227"/>
                    </a:cubicBezTo>
                    <a:cubicBezTo>
                      <a:pt x="21289" y="31929"/>
                      <a:pt x="191101" y="10933"/>
                      <a:pt x="279416" y="63"/>
                    </a:cubicBezTo>
                    <a:cubicBezTo>
                      <a:pt x="283461" y="-466"/>
                      <a:pt x="287180" y="2398"/>
                      <a:pt x="287714" y="6466"/>
                    </a:cubicBezTo>
                    <a:cubicBezTo>
                      <a:pt x="288158" y="10562"/>
                      <a:pt x="285254" y="14263"/>
                      <a:pt x="281194" y="14805"/>
                    </a:cubicBezTo>
                    <a:cubicBezTo>
                      <a:pt x="256300" y="17932"/>
                      <a:pt x="47072" y="44587"/>
                      <a:pt x="21289" y="46820"/>
                    </a:cubicBezTo>
                    <a:cubicBezTo>
                      <a:pt x="18444" y="52575"/>
                      <a:pt x="16207" y="58614"/>
                      <a:pt x="14621" y="64838"/>
                    </a:cubicBezTo>
                    <a:cubicBezTo>
                      <a:pt x="13540" y="67920"/>
                      <a:pt x="10606" y="69959"/>
                      <a:pt x="7360" y="69901"/>
                    </a:cubicBezTo>
                    <a:close/>
                    <a:moveTo>
                      <a:pt x="19066" y="46820"/>
                    </a:moveTo>
                    <a:lnTo>
                      <a:pt x="19066" y="4682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426CA5C1-CD2D-47DA-883E-9E38978BA2E3}"/>
                  </a:ext>
                </a:extLst>
              </p:cNvPr>
              <p:cNvSpPr/>
              <p:nvPr/>
            </p:nvSpPr>
            <p:spPr>
              <a:xfrm>
                <a:off x="8036190" y="2862897"/>
                <a:ext cx="86754" cy="140762"/>
              </a:xfrm>
              <a:custGeom>
                <a:avLst/>
                <a:gdLst>
                  <a:gd name="connsiteX0" fmla="*/ 86754 w 86754"/>
                  <a:gd name="connsiteY0" fmla="*/ 69882 h 140762"/>
                  <a:gd name="connsiteX1" fmla="*/ 73715 w 86754"/>
                  <a:gd name="connsiteY1" fmla="*/ 33846 h 140762"/>
                  <a:gd name="connsiteX2" fmla="*/ 55933 w 86754"/>
                  <a:gd name="connsiteY2" fmla="*/ 9723 h 140762"/>
                  <a:gd name="connsiteX3" fmla="*/ 28668 w 86754"/>
                  <a:gd name="connsiteY3" fmla="*/ 193 h 140762"/>
                  <a:gd name="connsiteX4" fmla="*/ 7775 w 86754"/>
                  <a:gd name="connsiteY4" fmla="*/ 15084 h 140762"/>
                  <a:gd name="connsiteX5" fmla="*/ 366 w 86754"/>
                  <a:gd name="connsiteY5" fmla="*/ 40398 h 140762"/>
                  <a:gd name="connsiteX6" fmla="*/ 47487 w 86754"/>
                  <a:gd name="connsiteY6" fmla="*/ 140763 h 140762"/>
                  <a:gd name="connsiteX7" fmla="*/ 44820 w 86754"/>
                  <a:gd name="connsiteY7" fmla="*/ 137487 h 1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54" h="140762">
                    <a:moveTo>
                      <a:pt x="86754" y="69882"/>
                    </a:moveTo>
                    <a:cubicBezTo>
                      <a:pt x="85791" y="56894"/>
                      <a:pt x="81272" y="44426"/>
                      <a:pt x="73715" y="33846"/>
                    </a:cubicBezTo>
                    <a:cubicBezTo>
                      <a:pt x="69003" y="24971"/>
                      <a:pt x="63001" y="16843"/>
                      <a:pt x="55933" y="9723"/>
                    </a:cubicBezTo>
                    <a:cubicBezTo>
                      <a:pt x="48717" y="2608"/>
                      <a:pt x="38715" y="-888"/>
                      <a:pt x="28668" y="193"/>
                    </a:cubicBezTo>
                    <a:cubicBezTo>
                      <a:pt x="19926" y="1967"/>
                      <a:pt x="12339" y="7376"/>
                      <a:pt x="7775" y="15084"/>
                    </a:cubicBezTo>
                    <a:cubicBezTo>
                      <a:pt x="3537" y="22894"/>
                      <a:pt x="1018" y="31526"/>
                      <a:pt x="366" y="40398"/>
                    </a:cubicBezTo>
                    <a:cubicBezTo>
                      <a:pt x="-2834" y="79899"/>
                      <a:pt x="15110" y="118133"/>
                      <a:pt x="47487" y="140763"/>
                    </a:cubicBezTo>
                    <a:lnTo>
                      <a:pt x="44820" y="137487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E6BDBB08-F72F-40B9-B977-0E98FF362DC6}"/>
                  </a:ext>
                </a:extLst>
              </p:cNvPr>
              <p:cNvSpPr/>
              <p:nvPr/>
            </p:nvSpPr>
            <p:spPr>
              <a:xfrm>
                <a:off x="8028921" y="2855470"/>
                <a:ext cx="102172" cy="155986"/>
              </a:xfrm>
              <a:custGeom>
                <a:avLst/>
                <a:gdLst>
                  <a:gd name="connsiteX0" fmla="*/ 54756 w 102172"/>
                  <a:gd name="connsiteY0" fmla="*/ 155933 h 155986"/>
                  <a:gd name="connsiteX1" fmla="*/ 50607 w 102172"/>
                  <a:gd name="connsiteY1" fmla="*/ 154593 h 155986"/>
                  <a:gd name="connsiteX2" fmla="*/ 374 w 102172"/>
                  <a:gd name="connsiteY2" fmla="*/ 47528 h 155986"/>
                  <a:gd name="connsiteX3" fmla="*/ 8820 w 102172"/>
                  <a:gd name="connsiteY3" fmla="*/ 18937 h 155986"/>
                  <a:gd name="connsiteX4" fmla="*/ 34603 w 102172"/>
                  <a:gd name="connsiteY4" fmla="*/ 324 h 155986"/>
                  <a:gd name="connsiteX5" fmla="*/ 68240 w 102172"/>
                  <a:gd name="connsiteY5" fmla="*/ 11641 h 155986"/>
                  <a:gd name="connsiteX6" fmla="*/ 87355 w 102172"/>
                  <a:gd name="connsiteY6" fmla="*/ 37551 h 155986"/>
                  <a:gd name="connsiteX7" fmla="*/ 102173 w 102172"/>
                  <a:gd name="connsiteY7" fmla="*/ 77458 h 155986"/>
                  <a:gd name="connsiteX8" fmla="*/ 94616 w 102172"/>
                  <a:gd name="connsiteY8" fmla="*/ 84755 h 155986"/>
                  <a:gd name="connsiteX9" fmla="*/ 87355 w 102172"/>
                  <a:gd name="connsiteY9" fmla="*/ 77163 h 155986"/>
                  <a:gd name="connsiteX10" fmla="*/ 87355 w 102172"/>
                  <a:gd name="connsiteY10" fmla="*/ 77160 h 155986"/>
                  <a:gd name="connsiteX11" fmla="*/ 75353 w 102172"/>
                  <a:gd name="connsiteY11" fmla="*/ 45145 h 155986"/>
                  <a:gd name="connsiteX12" fmla="*/ 59053 w 102172"/>
                  <a:gd name="connsiteY12" fmla="*/ 22660 h 155986"/>
                  <a:gd name="connsiteX13" fmla="*/ 37863 w 102172"/>
                  <a:gd name="connsiteY13" fmla="*/ 14917 h 155986"/>
                  <a:gd name="connsiteX14" fmla="*/ 22157 w 102172"/>
                  <a:gd name="connsiteY14" fmla="*/ 26680 h 155986"/>
                  <a:gd name="connsiteX15" fmla="*/ 15785 w 102172"/>
                  <a:gd name="connsiteY15" fmla="*/ 48868 h 155986"/>
                  <a:gd name="connsiteX16" fmla="*/ 53718 w 102172"/>
                  <a:gd name="connsiteY16" fmla="*/ 138213 h 155986"/>
                  <a:gd name="connsiteX17" fmla="*/ 58460 w 102172"/>
                  <a:gd name="connsiteY17" fmla="*/ 140744 h 155986"/>
                  <a:gd name="connsiteX18" fmla="*/ 61127 w 102172"/>
                  <a:gd name="connsiteY18" fmla="*/ 143871 h 155986"/>
                  <a:gd name="connsiteX19" fmla="*/ 61127 w 102172"/>
                  <a:gd name="connsiteY19" fmla="*/ 153699 h 155986"/>
                  <a:gd name="connsiteX20" fmla="*/ 54756 w 102172"/>
                  <a:gd name="connsiteY20" fmla="*/ 155933 h 15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172" h="155986">
                    <a:moveTo>
                      <a:pt x="54756" y="155933"/>
                    </a:moveTo>
                    <a:cubicBezTo>
                      <a:pt x="53274" y="155904"/>
                      <a:pt x="51822" y="155438"/>
                      <a:pt x="50607" y="154593"/>
                    </a:cubicBezTo>
                    <a:cubicBezTo>
                      <a:pt x="16155" y="130380"/>
                      <a:pt x="-2960" y="89642"/>
                      <a:pt x="374" y="47528"/>
                    </a:cubicBezTo>
                    <a:cubicBezTo>
                      <a:pt x="982" y="37475"/>
                      <a:pt x="3871" y="27695"/>
                      <a:pt x="8820" y="18937"/>
                    </a:cubicBezTo>
                    <a:cubicBezTo>
                      <a:pt x="14288" y="9243"/>
                      <a:pt x="23712" y="2443"/>
                      <a:pt x="34603" y="324"/>
                    </a:cubicBezTo>
                    <a:cubicBezTo>
                      <a:pt x="46947" y="-1241"/>
                      <a:pt x="59320" y="2924"/>
                      <a:pt x="68240" y="11641"/>
                    </a:cubicBezTo>
                    <a:cubicBezTo>
                      <a:pt x="75871" y="19259"/>
                      <a:pt x="82317" y="27995"/>
                      <a:pt x="87355" y="37551"/>
                    </a:cubicBezTo>
                    <a:cubicBezTo>
                      <a:pt x="95905" y="49200"/>
                      <a:pt x="101047" y="63024"/>
                      <a:pt x="102173" y="77458"/>
                    </a:cubicBezTo>
                    <a:cubicBezTo>
                      <a:pt x="101876" y="81471"/>
                      <a:pt x="98616" y="84615"/>
                      <a:pt x="94616" y="84755"/>
                    </a:cubicBezTo>
                    <a:cubicBezTo>
                      <a:pt x="90526" y="84673"/>
                      <a:pt x="87281" y="81275"/>
                      <a:pt x="87355" y="77163"/>
                    </a:cubicBezTo>
                    <a:cubicBezTo>
                      <a:pt x="87355" y="77162"/>
                      <a:pt x="87355" y="77162"/>
                      <a:pt x="87355" y="77160"/>
                    </a:cubicBezTo>
                    <a:cubicBezTo>
                      <a:pt x="86333" y="65587"/>
                      <a:pt x="82184" y="54514"/>
                      <a:pt x="75353" y="45145"/>
                    </a:cubicBezTo>
                    <a:cubicBezTo>
                      <a:pt x="71041" y="36894"/>
                      <a:pt x="65543" y="29319"/>
                      <a:pt x="59053" y="22660"/>
                    </a:cubicBezTo>
                    <a:cubicBezTo>
                      <a:pt x="53452" y="17094"/>
                      <a:pt x="45717" y="14265"/>
                      <a:pt x="37863" y="14917"/>
                    </a:cubicBezTo>
                    <a:cubicBezTo>
                      <a:pt x="31210" y="16433"/>
                      <a:pt x="25505" y="20706"/>
                      <a:pt x="22157" y="26680"/>
                    </a:cubicBezTo>
                    <a:cubicBezTo>
                      <a:pt x="18408" y="33505"/>
                      <a:pt x="16229" y="41086"/>
                      <a:pt x="15785" y="48868"/>
                    </a:cubicBezTo>
                    <a:cubicBezTo>
                      <a:pt x="12999" y="83112"/>
                      <a:pt x="27195" y="116533"/>
                      <a:pt x="53718" y="138213"/>
                    </a:cubicBezTo>
                    <a:cubicBezTo>
                      <a:pt x="55571" y="138369"/>
                      <a:pt x="57290" y="139283"/>
                      <a:pt x="58460" y="140744"/>
                    </a:cubicBezTo>
                    <a:lnTo>
                      <a:pt x="61127" y="143871"/>
                    </a:lnTo>
                    <a:cubicBezTo>
                      <a:pt x="63587" y="146683"/>
                      <a:pt x="63587" y="150888"/>
                      <a:pt x="61127" y="153699"/>
                    </a:cubicBezTo>
                    <a:cubicBezTo>
                      <a:pt x="59453" y="155388"/>
                      <a:pt x="57112" y="156213"/>
                      <a:pt x="54756" y="15593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37958E60-A532-482C-9299-351B5909475B}"/>
                  </a:ext>
                </a:extLst>
              </p:cNvPr>
              <p:cNvSpPr/>
              <p:nvPr/>
            </p:nvSpPr>
            <p:spPr>
              <a:xfrm rot="-54000">
                <a:off x="8201936" y="2844271"/>
                <a:ext cx="14521" cy="36929"/>
              </a:xfrm>
              <a:custGeom>
                <a:avLst/>
                <a:gdLst>
                  <a:gd name="connsiteX0" fmla="*/ 14521 w 14521"/>
                  <a:gd name="connsiteY0" fmla="*/ 18465 h 36929"/>
                  <a:gd name="connsiteX1" fmla="*/ 7261 w 14521"/>
                  <a:gd name="connsiteY1" fmla="*/ 36929 h 36929"/>
                  <a:gd name="connsiteX2" fmla="*/ 0 w 14521"/>
                  <a:gd name="connsiteY2" fmla="*/ 18465 h 36929"/>
                  <a:gd name="connsiteX3" fmla="*/ 7261 w 14521"/>
                  <a:gd name="connsiteY3" fmla="*/ 0 h 36929"/>
                  <a:gd name="connsiteX4" fmla="*/ 14521 w 14521"/>
                  <a:gd name="connsiteY4" fmla="*/ 18465 h 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21" h="36929">
                    <a:moveTo>
                      <a:pt x="14521" y="18465"/>
                    </a:moveTo>
                    <a:cubicBezTo>
                      <a:pt x="14521" y="28662"/>
                      <a:pt x="11271" y="36929"/>
                      <a:pt x="7261" y="36929"/>
                    </a:cubicBezTo>
                    <a:cubicBezTo>
                      <a:pt x="3251" y="36929"/>
                      <a:pt x="0" y="28662"/>
                      <a:pt x="0" y="18465"/>
                    </a:cubicBezTo>
                    <a:cubicBezTo>
                      <a:pt x="0" y="8267"/>
                      <a:pt x="3251" y="0"/>
                      <a:pt x="7261" y="0"/>
                    </a:cubicBezTo>
                    <a:cubicBezTo>
                      <a:pt x="11271" y="0"/>
                      <a:pt x="14521" y="8267"/>
                      <a:pt x="14521" y="184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B1ED69A1-0F94-4094-ACDE-125C85B8EDD2}"/>
                  </a:ext>
                </a:extLst>
              </p:cNvPr>
              <p:cNvSpPr/>
              <p:nvPr/>
            </p:nvSpPr>
            <p:spPr>
              <a:xfrm>
                <a:off x="7701326" y="3484166"/>
                <a:ext cx="30286" cy="657601"/>
              </a:xfrm>
              <a:custGeom>
                <a:avLst/>
                <a:gdLst>
                  <a:gd name="connsiteX0" fmla="*/ 10275 w 30286"/>
                  <a:gd name="connsiteY0" fmla="*/ 657599 h 657601"/>
                  <a:gd name="connsiteX1" fmla="*/ 3607 w 30286"/>
                  <a:gd name="connsiteY1" fmla="*/ 651345 h 657601"/>
                  <a:gd name="connsiteX2" fmla="*/ 16795 w 30286"/>
                  <a:gd name="connsiteY2" fmla="*/ 6423 h 657601"/>
                  <a:gd name="connsiteX3" fmla="*/ 23739 w 30286"/>
                  <a:gd name="connsiteY3" fmla="*/ 6 h 657601"/>
                  <a:gd name="connsiteX4" fmla="*/ 23908 w 30286"/>
                  <a:gd name="connsiteY4" fmla="*/ 20 h 657601"/>
                  <a:gd name="connsiteX5" fmla="*/ 30279 w 30286"/>
                  <a:gd name="connsiteY5" fmla="*/ 7317 h 657601"/>
                  <a:gd name="connsiteX6" fmla="*/ 17091 w 30286"/>
                  <a:gd name="connsiteY6" fmla="*/ 650303 h 657601"/>
                  <a:gd name="connsiteX7" fmla="*/ 10868 w 30286"/>
                  <a:gd name="connsiteY7" fmla="*/ 657599 h 65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86" h="657601">
                    <a:moveTo>
                      <a:pt x="10275" y="657599"/>
                    </a:moveTo>
                    <a:cubicBezTo>
                      <a:pt x="6729" y="657689"/>
                      <a:pt x="3767" y="654904"/>
                      <a:pt x="3607" y="651345"/>
                    </a:cubicBezTo>
                    <a:cubicBezTo>
                      <a:pt x="-9284" y="477271"/>
                      <a:pt x="16499" y="11040"/>
                      <a:pt x="16795" y="6423"/>
                    </a:cubicBezTo>
                    <a:cubicBezTo>
                      <a:pt x="16951" y="2731"/>
                      <a:pt x="20059" y="-143"/>
                      <a:pt x="23739" y="6"/>
                    </a:cubicBezTo>
                    <a:cubicBezTo>
                      <a:pt x="23795" y="20"/>
                      <a:pt x="23851" y="20"/>
                      <a:pt x="23908" y="20"/>
                    </a:cubicBezTo>
                    <a:cubicBezTo>
                      <a:pt x="27637" y="333"/>
                      <a:pt x="30451" y="3565"/>
                      <a:pt x="30279" y="7317"/>
                    </a:cubicBezTo>
                    <a:cubicBezTo>
                      <a:pt x="30279" y="11933"/>
                      <a:pt x="4200" y="477123"/>
                      <a:pt x="17091" y="650303"/>
                    </a:cubicBezTo>
                    <a:cubicBezTo>
                      <a:pt x="17348" y="654041"/>
                      <a:pt x="14577" y="657287"/>
                      <a:pt x="10868" y="65759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96252564-665C-433A-9728-2CEFB027E4FC}"/>
                  </a:ext>
                </a:extLst>
              </p:cNvPr>
              <p:cNvSpPr/>
              <p:nvPr/>
            </p:nvSpPr>
            <p:spPr>
              <a:xfrm>
                <a:off x="7768169" y="4113159"/>
                <a:ext cx="605642" cy="43497"/>
              </a:xfrm>
              <a:custGeom>
                <a:avLst/>
                <a:gdLst>
                  <a:gd name="connsiteX0" fmla="*/ 5815 w 605642"/>
                  <a:gd name="connsiteY0" fmla="*/ 43348 h 43497"/>
                  <a:gd name="connsiteX1" fmla="*/ 75 w 605642"/>
                  <a:gd name="connsiteY1" fmla="*/ 35560 h 43497"/>
                  <a:gd name="connsiteX2" fmla="*/ 5815 w 605642"/>
                  <a:gd name="connsiteY2" fmla="*/ 29798 h 43497"/>
                  <a:gd name="connsiteX3" fmla="*/ 598528 w 605642"/>
                  <a:gd name="connsiteY3" fmla="*/ 16 h 43497"/>
                  <a:gd name="connsiteX4" fmla="*/ 605626 w 605642"/>
                  <a:gd name="connsiteY4" fmla="*/ 6255 h 43497"/>
                  <a:gd name="connsiteX5" fmla="*/ 605641 w 605642"/>
                  <a:gd name="connsiteY5" fmla="*/ 6568 h 43497"/>
                  <a:gd name="connsiteX6" fmla="*/ 599121 w 605642"/>
                  <a:gd name="connsiteY6" fmla="*/ 13715 h 43497"/>
                  <a:gd name="connsiteX7" fmla="*/ 6408 w 605642"/>
                  <a:gd name="connsiteY7" fmla="*/ 43497 h 4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642" h="43497">
                    <a:moveTo>
                      <a:pt x="5815" y="43348"/>
                    </a:moveTo>
                    <a:cubicBezTo>
                      <a:pt x="2092" y="42797"/>
                      <a:pt x="-478" y="39313"/>
                      <a:pt x="75" y="35560"/>
                    </a:cubicBezTo>
                    <a:cubicBezTo>
                      <a:pt x="516" y="32582"/>
                      <a:pt x="2847" y="30244"/>
                      <a:pt x="5815" y="29798"/>
                    </a:cubicBezTo>
                    <a:lnTo>
                      <a:pt x="598528" y="16"/>
                    </a:lnTo>
                    <a:cubicBezTo>
                      <a:pt x="602203" y="-237"/>
                      <a:pt x="605374" y="2562"/>
                      <a:pt x="605626" y="6255"/>
                    </a:cubicBezTo>
                    <a:cubicBezTo>
                      <a:pt x="605641" y="6359"/>
                      <a:pt x="605641" y="6464"/>
                      <a:pt x="605641" y="6568"/>
                    </a:cubicBezTo>
                    <a:cubicBezTo>
                      <a:pt x="605730" y="10320"/>
                      <a:pt x="602855" y="13477"/>
                      <a:pt x="599121" y="13715"/>
                    </a:cubicBezTo>
                    <a:lnTo>
                      <a:pt x="6408" y="4349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3" name="组合 472">
              <a:extLst>
                <a:ext uri="{FF2B5EF4-FFF2-40B4-BE49-F238E27FC236}">
                  <a16:creationId xmlns:a16="http://schemas.microsoft.com/office/drawing/2014/main" id="{88401C4F-B930-4D08-831B-3B76D109D7E8}"/>
                </a:ext>
              </a:extLst>
            </p:cNvPr>
            <p:cNvGrpSpPr/>
            <p:nvPr/>
          </p:nvGrpSpPr>
          <p:grpSpPr>
            <a:xfrm>
              <a:off x="878590" y="3806496"/>
              <a:ext cx="2280928" cy="1828077"/>
              <a:chOff x="914818" y="3806496"/>
              <a:chExt cx="2280928" cy="1828077"/>
            </a:xfrm>
          </p:grpSpPr>
          <p:sp>
            <p:nvSpPr>
              <p:cNvPr id="126" name="Rectangle 32">
                <a:extLst>
                  <a:ext uri="{FF2B5EF4-FFF2-40B4-BE49-F238E27FC236}">
                    <a16:creationId xmlns:a16="http://schemas.microsoft.com/office/drawing/2014/main" id="{47DA44A9-3854-44C9-8776-0740B0FDF2C3}"/>
                  </a:ext>
                </a:extLst>
              </p:cNvPr>
              <p:cNvSpPr/>
              <p:nvPr/>
            </p:nvSpPr>
            <p:spPr>
              <a:xfrm>
                <a:off x="914818" y="4271508"/>
                <a:ext cx="2280928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accent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</p:txBody>
          </p:sp>
          <p:sp>
            <p:nvSpPr>
              <p:cNvPr id="127" name="Rectangle 32">
                <a:extLst>
                  <a:ext uri="{FF2B5EF4-FFF2-40B4-BE49-F238E27FC236}">
                    <a16:creationId xmlns:a16="http://schemas.microsoft.com/office/drawing/2014/main" id="{68EC452D-C458-4F6A-B32D-3D3DC0E963AD}"/>
                  </a:ext>
                </a:extLst>
              </p:cNvPr>
              <p:cNvSpPr/>
              <p:nvPr/>
            </p:nvSpPr>
            <p:spPr>
              <a:xfrm>
                <a:off x="914818" y="3806496"/>
                <a:ext cx="2280928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>
                    <a:solidFill>
                      <a:schemeClr val="accent2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活动细则</a:t>
                </a:r>
              </a:p>
            </p:txBody>
          </p:sp>
        </p:grpSp>
      </p:grpSp>
      <p:grpSp>
        <p:nvGrpSpPr>
          <p:cNvPr id="485" name="1-4">
            <a:extLst>
              <a:ext uri="{FF2B5EF4-FFF2-40B4-BE49-F238E27FC236}">
                <a16:creationId xmlns:a16="http://schemas.microsoft.com/office/drawing/2014/main" id="{BF5D9535-8ECB-47B4-8B45-1D2F2DDC6157}"/>
              </a:ext>
            </a:extLst>
          </p:cNvPr>
          <p:cNvGrpSpPr/>
          <p:nvPr/>
        </p:nvGrpSpPr>
        <p:grpSpPr>
          <a:xfrm>
            <a:off x="3577832" y="2184400"/>
            <a:ext cx="2326640" cy="3949422"/>
            <a:chOff x="3569241" y="2184400"/>
            <a:chExt cx="2326640" cy="394942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9524F893-2F6A-42DE-B04C-B47184C1D012}"/>
                </a:ext>
              </a:extLst>
            </p:cNvPr>
            <p:cNvSpPr/>
            <p:nvPr/>
          </p:nvSpPr>
          <p:spPr>
            <a:xfrm>
              <a:off x="3569241" y="2184400"/>
              <a:ext cx="2326640" cy="3949422"/>
            </a:xfrm>
            <a:prstGeom prst="roundRect">
              <a:avLst>
                <a:gd name="adj" fmla="val 11327"/>
              </a:avLst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图形 27">
              <a:extLst>
                <a:ext uri="{FF2B5EF4-FFF2-40B4-BE49-F238E27FC236}">
                  <a16:creationId xmlns:a16="http://schemas.microsoft.com/office/drawing/2014/main" id="{516399AC-8761-43D9-9A03-2E549F884BBE}"/>
                </a:ext>
              </a:extLst>
            </p:cNvPr>
            <p:cNvGrpSpPr/>
            <p:nvPr/>
          </p:nvGrpSpPr>
          <p:grpSpPr>
            <a:xfrm>
              <a:off x="3957550" y="2454454"/>
              <a:ext cx="1550022" cy="1271726"/>
              <a:chOff x="7194106" y="2247504"/>
              <a:chExt cx="4402688" cy="3612216"/>
            </a:xfrm>
          </p:grpSpPr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30118471-746A-4C9E-9F38-FF6049858A77}"/>
                  </a:ext>
                </a:extLst>
              </p:cNvPr>
              <p:cNvSpPr/>
              <p:nvPr/>
            </p:nvSpPr>
            <p:spPr>
              <a:xfrm>
                <a:off x="7224940" y="5388869"/>
                <a:ext cx="4371854" cy="15492"/>
              </a:xfrm>
              <a:custGeom>
                <a:avLst/>
                <a:gdLst>
                  <a:gd name="connsiteX0" fmla="*/ 4365525 w 4371854"/>
                  <a:gd name="connsiteY0" fmla="*/ 15192 h 15492"/>
                  <a:gd name="connsiteX1" fmla="*/ 9823 w 4371854"/>
                  <a:gd name="connsiteY1" fmla="*/ 15192 h 15492"/>
                  <a:gd name="connsiteX2" fmla="*/ 298 w 4371854"/>
                  <a:gd name="connsiteY2" fmla="*/ 9876 h 15492"/>
                  <a:gd name="connsiteX3" fmla="*/ 5590 w 4371854"/>
                  <a:gd name="connsiteY3" fmla="*/ 302 h 15492"/>
                  <a:gd name="connsiteX4" fmla="*/ 9823 w 4371854"/>
                  <a:gd name="connsiteY4" fmla="*/ 302 h 15492"/>
                  <a:gd name="connsiteX5" fmla="*/ 4366266 w 4371854"/>
                  <a:gd name="connsiteY5" fmla="*/ 302 h 15492"/>
                  <a:gd name="connsiteX6" fmla="*/ 4371556 w 4371854"/>
                  <a:gd name="connsiteY6" fmla="*/ 9876 h 15492"/>
                  <a:gd name="connsiteX7" fmla="*/ 4366266 w 4371854"/>
                  <a:gd name="connsiteY7" fmla="*/ 15192 h 1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854" h="15492">
                    <a:moveTo>
                      <a:pt x="4365525" y="15192"/>
                    </a:moveTo>
                    <a:lnTo>
                      <a:pt x="9823" y="15192"/>
                    </a:lnTo>
                    <a:cubicBezTo>
                      <a:pt x="5732" y="16369"/>
                      <a:pt x="1468" y="13986"/>
                      <a:pt x="298" y="9876"/>
                    </a:cubicBezTo>
                    <a:cubicBezTo>
                      <a:pt x="-871" y="5766"/>
                      <a:pt x="1499" y="1478"/>
                      <a:pt x="5590" y="302"/>
                    </a:cubicBezTo>
                    <a:cubicBezTo>
                      <a:pt x="6974" y="-101"/>
                      <a:pt x="8439" y="-101"/>
                      <a:pt x="9823" y="302"/>
                    </a:cubicBezTo>
                    <a:lnTo>
                      <a:pt x="4366266" y="302"/>
                    </a:lnTo>
                    <a:cubicBezTo>
                      <a:pt x="4370356" y="1478"/>
                      <a:pt x="4372726" y="5766"/>
                      <a:pt x="4371556" y="9876"/>
                    </a:cubicBezTo>
                    <a:cubicBezTo>
                      <a:pt x="4370830" y="12452"/>
                      <a:pt x="4368829" y="14463"/>
                      <a:pt x="4366266" y="1519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2E24D9F2-0BE0-4427-89FB-CC8F513BD164}"/>
                  </a:ext>
                </a:extLst>
              </p:cNvPr>
              <p:cNvSpPr/>
              <p:nvPr/>
            </p:nvSpPr>
            <p:spPr>
              <a:xfrm>
                <a:off x="7488593" y="2362461"/>
                <a:ext cx="3848042" cy="2258640"/>
              </a:xfrm>
              <a:custGeom>
                <a:avLst/>
                <a:gdLst>
                  <a:gd name="connsiteX0" fmla="*/ 0 w 3848042"/>
                  <a:gd name="connsiteY0" fmla="*/ 0 h 2258640"/>
                  <a:gd name="connsiteX1" fmla="*/ 3848042 w 3848042"/>
                  <a:gd name="connsiteY1" fmla="*/ 0 h 2258640"/>
                  <a:gd name="connsiteX2" fmla="*/ 3848042 w 3848042"/>
                  <a:gd name="connsiteY2" fmla="*/ 2258641 h 2258640"/>
                  <a:gd name="connsiteX3" fmla="*/ 0 w 3848042"/>
                  <a:gd name="connsiteY3" fmla="*/ 2258641 h 225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2258640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2258641"/>
                    </a:lnTo>
                    <a:lnTo>
                      <a:pt x="0" y="2258641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A19D196E-20E1-4286-9F5A-BD872A929A01}"/>
                  </a:ext>
                </a:extLst>
              </p:cNvPr>
              <p:cNvSpPr/>
              <p:nvPr/>
            </p:nvSpPr>
            <p:spPr>
              <a:xfrm>
                <a:off x="7480887" y="2354718"/>
                <a:ext cx="3863452" cy="2274127"/>
              </a:xfrm>
              <a:custGeom>
                <a:avLst/>
                <a:gdLst>
                  <a:gd name="connsiteX0" fmla="*/ 3855896 w 3863452"/>
                  <a:gd name="connsiteY0" fmla="*/ 2274127 h 2274127"/>
                  <a:gd name="connsiteX1" fmla="*/ 7705 w 3863452"/>
                  <a:gd name="connsiteY1" fmla="*/ 2274127 h 2274127"/>
                  <a:gd name="connsiteX2" fmla="*/ 0 w 3863452"/>
                  <a:gd name="connsiteY2" fmla="*/ 2266384 h 2274127"/>
                  <a:gd name="connsiteX3" fmla="*/ 0 w 3863452"/>
                  <a:gd name="connsiteY3" fmla="*/ 7743 h 2274127"/>
                  <a:gd name="connsiteX4" fmla="*/ 7705 w 3863452"/>
                  <a:gd name="connsiteY4" fmla="*/ 0 h 2274127"/>
                  <a:gd name="connsiteX5" fmla="*/ 3855896 w 3863452"/>
                  <a:gd name="connsiteY5" fmla="*/ 0 h 2274127"/>
                  <a:gd name="connsiteX6" fmla="*/ 3863453 w 3863452"/>
                  <a:gd name="connsiteY6" fmla="*/ 7593 h 2274127"/>
                  <a:gd name="connsiteX7" fmla="*/ 3863453 w 3863452"/>
                  <a:gd name="connsiteY7" fmla="*/ 7743 h 2274127"/>
                  <a:gd name="connsiteX8" fmla="*/ 3863453 w 3863452"/>
                  <a:gd name="connsiteY8" fmla="*/ 2266384 h 2274127"/>
                  <a:gd name="connsiteX9" fmla="*/ 3855896 w 3863452"/>
                  <a:gd name="connsiteY9" fmla="*/ 2274127 h 2274127"/>
                  <a:gd name="connsiteX10" fmla="*/ 15411 w 3863452"/>
                  <a:gd name="connsiteY10" fmla="*/ 2259236 h 2274127"/>
                  <a:gd name="connsiteX11" fmla="*/ 3848042 w 3863452"/>
                  <a:gd name="connsiteY11" fmla="*/ 2259236 h 2274127"/>
                  <a:gd name="connsiteX12" fmla="*/ 3848042 w 3863452"/>
                  <a:gd name="connsiteY12" fmla="*/ 15486 h 2274127"/>
                  <a:gd name="connsiteX13" fmla="*/ 15262 w 3863452"/>
                  <a:gd name="connsiteY13" fmla="*/ 15486 h 227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2274127">
                    <a:moveTo>
                      <a:pt x="3855896" y="2274127"/>
                    </a:moveTo>
                    <a:lnTo>
                      <a:pt x="7705" y="2274127"/>
                    </a:lnTo>
                    <a:cubicBezTo>
                      <a:pt x="3450" y="2274127"/>
                      <a:pt x="0" y="2270658"/>
                      <a:pt x="0" y="2266384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2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2266384"/>
                    </a:lnTo>
                    <a:cubicBezTo>
                      <a:pt x="3863453" y="2270598"/>
                      <a:pt x="3860089" y="2274053"/>
                      <a:pt x="3855896" y="2274127"/>
                    </a:cubicBezTo>
                    <a:close/>
                    <a:moveTo>
                      <a:pt x="15411" y="2259236"/>
                    </a:moveTo>
                    <a:lnTo>
                      <a:pt x="3848042" y="2259236"/>
                    </a:lnTo>
                    <a:lnTo>
                      <a:pt x="3848042" y="15486"/>
                    </a:lnTo>
                    <a:lnTo>
                      <a:pt x="15262" y="15486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2D01DDB3-62DF-47DC-8BDF-27954AF8F7FC}"/>
                  </a:ext>
                </a:extLst>
              </p:cNvPr>
              <p:cNvSpPr/>
              <p:nvPr/>
            </p:nvSpPr>
            <p:spPr>
              <a:xfrm>
                <a:off x="7488593" y="2255247"/>
                <a:ext cx="3848042" cy="107213"/>
              </a:xfrm>
              <a:custGeom>
                <a:avLst/>
                <a:gdLst>
                  <a:gd name="connsiteX0" fmla="*/ 0 w 3848042"/>
                  <a:gd name="connsiteY0" fmla="*/ 0 h 107213"/>
                  <a:gd name="connsiteX1" fmla="*/ 3848042 w 3848042"/>
                  <a:gd name="connsiteY1" fmla="*/ 0 h 107213"/>
                  <a:gd name="connsiteX2" fmla="*/ 3848042 w 3848042"/>
                  <a:gd name="connsiteY2" fmla="*/ 107214 h 107213"/>
                  <a:gd name="connsiteX3" fmla="*/ 0 w 3848042"/>
                  <a:gd name="connsiteY3" fmla="*/ 107214 h 10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107213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107214"/>
                    </a:lnTo>
                    <a:lnTo>
                      <a:pt x="0" y="10721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A8A95C72-38B8-4D4C-9480-B0CE03D8CF8D}"/>
                  </a:ext>
                </a:extLst>
              </p:cNvPr>
              <p:cNvSpPr/>
              <p:nvPr/>
            </p:nvSpPr>
            <p:spPr>
              <a:xfrm>
                <a:off x="7480887" y="2247504"/>
                <a:ext cx="3863452" cy="122700"/>
              </a:xfrm>
              <a:custGeom>
                <a:avLst/>
                <a:gdLst>
                  <a:gd name="connsiteX0" fmla="*/ 3855896 w 3863452"/>
                  <a:gd name="connsiteY0" fmla="*/ 122700 h 122700"/>
                  <a:gd name="connsiteX1" fmla="*/ 7705 w 3863452"/>
                  <a:gd name="connsiteY1" fmla="*/ 122700 h 122700"/>
                  <a:gd name="connsiteX2" fmla="*/ 0 w 3863452"/>
                  <a:gd name="connsiteY2" fmla="*/ 114957 h 122700"/>
                  <a:gd name="connsiteX3" fmla="*/ 0 w 3863452"/>
                  <a:gd name="connsiteY3" fmla="*/ 7743 h 122700"/>
                  <a:gd name="connsiteX4" fmla="*/ 7705 w 3863452"/>
                  <a:gd name="connsiteY4" fmla="*/ 0 h 122700"/>
                  <a:gd name="connsiteX5" fmla="*/ 3855896 w 3863452"/>
                  <a:gd name="connsiteY5" fmla="*/ 0 h 122700"/>
                  <a:gd name="connsiteX6" fmla="*/ 3863453 w 3863452"/>
                  <a:gd name="connsiteY6" fmla="*/ 7593 h 122700"/>
                  <a:gd name="connsiteX7" fmla="*/ 3863453 w 3863452"/>
                  <a:gd name="connsiteY7" fmla="*/ 7743 h 122700"/>
                  <a:gd name="connsiteX8" fmla="*/ 3863453 w 3863452"/>
                  <a:gd name="connsiteY8" fmla="*/ 114957 h 122700"/>
                  <a:gd name="connsiteX9" fmla="*/ 3855896 w 3863452"/>
                  <a:gd name="connsiteY9" fmla="*/ 122700 h 122700"/>
                  <a:gd name="connsiteX10" fmla="*/ 15411 w 3863452"/>
                  <a:gd name="connsiteY10" fmla="*/ 107810 h 122700"/>
                  <a:gd name="connsiteX11" fmla="*/ 3848042 w 3863452"/>
                  <a:gd name="connsiteY11" fmla="*/ 107810 h 122700"/>
                  <a:gd name="connsiteX12" fmla="*/ 3848042 w 3863452"/>
                  <a:gd name="connsiteY12" fmla="*/ 15338 h 122700"/>
                  <a:gd name="connsiteX13" fmla="*/ 15262 w 3863452"/>
                  <a:gd name="connsiteY13" fmla="*/ 15338 h 1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122700">
                    <a:moveTo>
                      <a:pt x="3855896" y="122700"/>
                    </a:moveTo>
                    <a:lnTo>
                      <a:pt x="7705" y="122700"/>
                    </a:lnTo>
                    <a:cubicBezTo>
                      <a:pt x="3450" y="122700"/>
                      <a:pt x="0" y="119234"/>
                      <a:pt x="0" y="114957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1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114957"/>
                    </a:lnTo>
                    <a:cubicBezTo>
                      <a:pt x="3863453" y="119176"/>
                      <a:pt x="3860089" y="122620"/>
                      <a:pt x="3855896" y="122700"/>
                    </a:cubicBezTo>
                    <a:close/>
                    <a:moveTo>
                      <a:pt x="15411" y="107810"/>
                    </a:moveTo>
                    <a:lnTo>
                      <a:pt x="3848042" y="107810"/>
                    </a:lnTo>
                    <a:lnTo>
                      <a:pt x="3848042" y="15338"/>
                    </a:lnTo>
                    <a:lnTo>
                      <a:pt x="15262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AD170218-64DE-4276-BB87-2FD94FF38335}"/>
                  </a:ext>
                </a:extLst>
              </p:cNvPr>
              <p:cNvSpPr/>
              <p:nvPr/>
            </p:nvSpPr>
            <p:spPr>
              <a:xfrm>
                <a:off x="9328967" y="3781557"/>
                <a:ext cx="209227" cy="674852"/>
              </a:xfrm>
              <a:custGeom>
                <a:avLst/>
                <a:gdLst>
                  <a:gd name="connsiteX0" fmla="*/ 0 w 209227"/>
                  <a:gd name="connsiteY0" fmla="*/ 0 h 674852"/>
                  <a:gd name="connsiteX1" fmla="*/ 209228 w 209227"/>
                  <a:gd name="connsiteY1" fmla="*/ 0 h 674852"/>
                  <a:gd name="connsiteX2" fmla="*/ 209228 w 209227"/>
                  <a:gd name="connsiteY2" fmla="*/ 674852 h 674852"/>
                  <a:gd name="connsiteX3" fmla="*/ 0 w 209227"/>
                  <a:gd name="connsiteY3" fmla="*/ 674852 h 67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674852">
                    <a:moveTo>
                      <a:pt x="0" y="0"/>
                    </a:moveTo>
                    <a:lnTo>
                      <a:pt x="209228" y="0"/>
                    </a:lnTo>
                    <a:lnTo>
                      <a:pt x="209228" y="674852"/>
                    </a:lnTo>
                    <a:lnTo>
                      <a:pt x="0" y="674852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DD8B6E5B-5290-46FD-92C4-8336726C9BA5}"/>
                  </a:ext>
                </a:extLst>
              </p:cNvPr>
              <p:cNvSpPr/>
              <p:nvPr/>
            </p:nvSpPr>
            <p:spPr>
              <a:xfrm>
                <a:off x="9321262" y="3773813"/>
                <a:ext cx="224638" cy="690191"/>
              </a:xfrm>
              <a:custGeom>
                <a:avLst/>
                <a:gdLst>
                  <a:gd name="connsiteX0" fmla="*/ 216933 w 224638"/>
                  <a:gd name="connsiteY0" fmla="*/ 690190 h 690191"/>
                  <a:gd name="connsiteX1" fmla="*/ 7705 w 224638"/>
                  <a:gd name="connsiteY1" fmla="*/ 690190 h 690191"/>
                  <a:gd name="connsiteX2" fmla="*/ 0 w 224638"/>
                  <a:gd name="connsiteY2" fmla="*/ 682745 h 690191"/>
                  <a:gd name="connsiteX3" fmla="*/ 0 w 224638"/>
                  <a:gd name="connsiteY3" fmla="*/ 682596 h 690191"/>
                  <a:gd name="connsiteX4" fmla="*/ 0 w 224638"/>
                  <a:gd name="connsiteY4" fmla="*/ 7743 h 690191"/>
                  <a:gd name="connsiteX5" fmla="*/ 7705 w 224638"/>
                  <a:gd name="connsiteY5" fmla="*/ 0 h 690191"/>
                  <a:gd name="connsiteX6" fmla="*/ 216933 w 224638"/>
                  <a:gd name="connsiteY6" fmla="*/ 0 h 690191"/>
                  <a:gd name="connsiteX7" fmla="*/ 224638 w 224638"/>
                  <a:gd name="connsiteY7" fmla="*/ 7743 h 690191"/>
                  <a:gd name="connsiteX8" fmla="*/ 224638 w 224638"/>
                  <a:gd name="connsiteY8" fmla="*/ 682596 h 690191"/>
                  <a:gd name="connsiteX9" fmla="*/ 217081 w 224638"/>
                  <a:gd name="connsiteY9" fmla="*/ 690190 h 690191"/>
                  <a:gd name="connsiteX10" fmla="*/ 216933 w 224638"/>
                  <a:gd name="connsiteY10" fmla="*/ 690190 h 690191"/>
                  <a:gd name="connsiteX11" fmla="*/ 15411 w 224638"/>
                  <a:gd name="connsiteY11" fmla="*/ 675299 h 690191"/>
                  <a:gd name="connsiteX12" fmla="*/ 209376 w 224638"/>
                  <a:gd name="connsiteY12" fmla="*/ 675299 h 690191"/>
                  <a:gd name="connsiteX13" fmla="*/ 209376 w 224638"/>
                  <a:gd name="connsiteY13" fmla="*/ 15338 h 690191"/>
                  <a:gd name="connsiteX14" fmla="*/ 15114 w 224638"/>
                  <a:gd name="connsiteY14" fmla="*/ 15338 h 6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638" h="690191">
                    <a:moveTo>
                      <a:pt x="216933" y="690190"/>
                    </a:moveTo>
                    <a:lnTo>
                      <a:pt x="7705" y="690190"/>
                    </a:lnTo>
                    <a:cubicBezTo>
                      <a:pt x="3527" y="690279"/>
                      <a:pt x="89" y="686944"/>
                      <a:pt x="0" y="682745"/>
                    </a:cubicBezTo>
                    <a:cubicBezTo>
                      <a:pt x="0" y="682700"/>
                      <a:pt x="0" y="682640"/>
                      <a:pt x="0" y="682596"/>
                    </a:cubicBezTo>
                    <a:lnTo>
                      <a:pt x="0" y="7743"/>
                    </a:lnTo>
                    <a:cubicBezTo>
                      <a:pt x="0" y="3470"/>
                      <a:pt x="3453" y="0"/>
                      <a:pt x="7705" y="0"/>
                    </a:cubicBezTo>
                    <a:lnTo>
                      <a:pt x="216933" y="0"/>
                    </a:lnTo>
                    <a:cubicBezTo>
                      <a:pt x="221186" y="0"/>
                      <a:pt x="224638" y="3470"/>
                      <a:pt x="224638" y="7743"/>
                    </a:cubicBezTo>
                    <a:lnTo>
                      <a:pt x="224638" y="682596"/>
                    </a:lnTo>
                    <a:cubicBezTo>
                      <a:pt x="224638" y="686795"/>
                      <a:pt x="221260" y="690190"/>
                      <a:pt x="217081" y="690190"/>
                    </a:cubicBezTo>
                    <a:cubicBezTo>
                      <a:pt x="217037" y="690190"/>
                      <a:pt x="216978" y="690190"/>
                      <a:pt x="216933" y="690190"/>
                    </a:cubicBezTo>
                    <a:close/>
                    <a:moveTo>
                      <a:pt x="15411" y="675299"/>
                    </a:moveTo>
                    <a:lnTo>
                      <a:pt x="209376" y="675299"/>
                    </a:lnTo>
                    <a:lnTo>
                      <a:pt x="209376" y="15338"/>
                    </a:lnTo>
                    <a:lnTo>
                      <a:pt x="15114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01116A84-B7C4-4A64-A528-92D77B7B97C3}"/>
                  </a:ext>
                </a:extLst>
              </p:cNvPr>
              <p:cNvSpPr/>
              <p:nvPr/>
            </p:nvSpPr>
            <p:spPr>
              <a:xfrm>
                <a:off x="8530583" y="4130895"/>
                <a:ext cx="1856822" cy="490950"/>
              </a:xfrm>
              <a:custGeom>
                <a:avLst/>
                <a:gdLst>
                  <a:gd name="connsiteX0" fmla="*/ 0 w 1856822"/>
                  <a:gd name="connsiteY0" fmla="*/ 490206 h 490950"/>
                  <a:gd name="connsiteX1" fmla="*/ 217970 w 1856822"/>
                  <a:gd name="connsiteY1" fmla="*/ 163799 h 490950"/>
                  <a:gd name="connsiteX2" fmla="*/ 483654 w 1856822"/>
                  <a:gd name="connsiteY2" fmla="*/ 238253 h 490950"/>
                  <a:gd name="connsiteX3" fmla="*/ 801645 w 1856822"/>
                  <a:gd name="connsiteY3" fmla="*/ 0 h 490950"/>
                  <a:gd name="connsiteX4" fmla="*/ 1138306 w 1856822"/>
                  <a:gd name="connsiteY4" fmla="*/ 187327 h 490950"/>
                  <a:gd name="connsiteX5" fmla="*/ 1317898 w 1856822"/>
                  <a:gd name="connsiteY5" fmla="*/ 81900 h 490950"/>
                  <a:gd name="connsiteX6" fmla="*/ 1460149 w 1856822"/>
                  <a:gd name="connsiteY6" fmla="*/ 245699 h 490950"/>
                  <a:gd name="connsiteX7" fmla="*/ 1688344 w 1856822"/>
                  <a:gd name="connsiteY7" fmla="*/ 245699 h 490950"/>
                  <a:gd name="connsiteX8" fmla="*/ 1856822 w 1856822"/>
                  <a:gd name="connsiteY8" fmla="*/ 490951 h 49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22" h="490950">
                    <a:moveTo>
                      <a:pt x="0" y="490206"/>
                    </a:moveTo>
                    <a:cubicBezTo>
                      <a:pt x="0" y="490206"/>
                      <a:pt x="45787" y="234084"/>
                      <a:pt x="217970" y="163799"/>
                    </a:cubicBezTo>
                    <a:cubicBezTo>
                      <a:pt x="390154" y="93514"/>
                      <a:pt x="483654" y="238253"/>
                      <a:pt x="483654" y="238253"/>
                    </a:cubicBezTo>
                    <a:cubicBezTo>
                      <a:pt x="483654" y="238253"/>
                      <a:pt x="528107" y="0"/>
                      <a:pt x="801645" y="0"/>
                    </a:cubicBezTo>
                    <a:cubicBezTo>
                      <a:pt x="1075182" y="0"/>
                      <a:pt x="1138306" y="187327"/>
                      <a:pt x="1138306" y="187327"/>
                    </a:cubicBezTo>
                    <a:cubicBezTo>
                      <a:pt x="1138306" y="187327"/>
                      <a:pt x="1194465" y="74156"/>
                      <a:pt x="1317898" y="81900"/>
                    </a:cubicBezTo>
                    <a:cubicBezTo>
                      <a:pt x="1441330" y="89643"/>
                      <a:pt x="1460149" y="245699"/>
                      <a:pt x="1460149" y="245699"/>
                    </a:cubicBezTo>
                    <a:cubicBezTo>
                      <a:pt x="1532801" y="213326"/>
                      <a:pt x="1615692" y="213326"/>
                      <a:pt x="1688344" y="245699"/>
                    </a:cubicBezTo>
                    <a:cubicBezTo>
                      <a:pt x="1806886" y="301093"/>
                      <a:pt x="1856822" y="490951"/>
                      <a:pt x="1856822" y="490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AF149311-4E31-403A-B358-4B1FE34DE543}"/>
                  </a:ext>
                </a:extLst>
              </p:cNvPr>
              <p:cNvSpPr/>
              <p:nvPr/>
            </p:nvSpPr>
            <p:spPr>
              <a:xfrm>
                <a:off x="8522950" y="4123003"/>
                <a:ext cx="1872267" cy="505857"/>
              </a:xfrm>
              <a:custGeom>
                <a:avLst/>
                <a:gdLst>
                  <a:gd name="connsiteX0" fmla="*/ 1864455 w 1872267"/>
                  <a:gd name="connsiteY0" fmla="*/ 505841 h 505857"/>
                  <a:gd name="connsiteX1" fmla="*/ 7633 w 1872267"/>
                  <a:gd name="connsiteY1" fmla="*/ 505841 h 505857"/>
                  <a:gd name="connsiteX2" fmla="*/ 1706 w 1872267"/>
                  <a:gd name="connsiteY2" fmla="*/ 503012 h 505857"/>
                  <a:gd name="connsiteX3" fmla="*/ 76 w 1872267"/>
                  <a:gd name="connsiteY3" fmla="*/ 496758 h 505857"/>
                  <a:gd name="connsiteX4" fmla="*/ 222343 w 1872267"/>
                  <a:gd name="connsiteY4" fmla="*/ 164543 h 505857"/>
                  <a:gd name="connsiteX5" fmla="*/ 487434 w 1872267"/>
                  <a:gd name="connsiteY5" fmla="*/ 228723 h 505857"/>
                  <a:gd name="connsiteX6" fmla="*/ 808981 w 1872267"/>
                  <a:gd name="connsiteY6" fmla="*/ 0 h 505857"/>
                  <a:gd name="connsiteX7" fmla="*/ 1146680 w 1872267"/>
                  <a:gd name="connsiteY7" fmla="*/ 178690 h 505857"/>
                  <a:gd name="connsiteX8" fmla="*/ 1325827 w 1872267"/>
                  <a:gd name="connsiteY8" fmla="*/ 82346 h 505857"/>
                  <a:gd name="connsiteX9" fmla="*/ 1474006 w 1872267"/>
                  <a:gd name="connsiteY9" fmla="*/ 242125 h 505857"/>
                  <a:gd name="connsiteX10" fmla="*/ 1699533 w 1872267"/>
                  <a:gd name="connsiteY10" fmla="*/ 246294 h 505857"/>
                  <a:gd name="connsiteX11" fmla="*/ 1872012 w 1872267"/>
                  <a:gd name="connsiteY11" fmla="*/ 496460 h 505857"/>
                  <a:gd name="connsiteX12" fmla="*/ 1870679 w 1872267"/>
                  <a:gd name="connsiteY12" fmla="*/ 503012 h 505857"/>
                  <a:gd name="connsiteX13" fmla="*/ 1864455 w 1872267"/>
                  <a:gd name="connsiteY13" fmla="*/ 505841 h 505857"/>
                  <a:gd name="connsiteX14" fmla="*/ 16968 w 1872267"/>
                  <a:gd name="connsiteY14" fmla="*/ 490951 h 505857"/>
                  <a:gd name="connsiteX15" fmla="*/ 1854379 w 1872267"/>
                  <a:gd name="connsiteY15" fmla="*/ 490951 h 505857"/>
                  <a:gd name="connsiteX16" fmla="*/ 1693013 w 1872267"/>
                  <a:gd name="connsiteY16" fmla="*/ 260440 h 505857"/>
                  <a:gd name="connsiteX17" fmla="*/ 1470746 w 1872267"/>
                  <a:gd name="connsiteY17" fmla="*/ 260440 h 505857"/>
                  <a:gd name="connsiteX18" fmla="*/ 1463781 w 1872267"/>
                  <a:gd name="connsiteY18" fmla="*/ 260440 h 505857"/>
                  <a:gd name="connsiteX19" fmla="*/ 1459780 w 1872267"/>
                  <a:gd name="connsiteY19" fmla="*/ 254633 h 505857"/>
                  <a:gd name="connsiteX20" fmla="*/ 1324642 w 1872267"/>
                  <a:gd name="connsiteY20" fmla="*/ 98130 h 505857"/>
                  <a:gd name="connsiteX21" fmla="*/ 1152459 w 1872267"/>
                  <a:gd name="connsiteY21" fmla="*/ 199239 h 505857"/>
                  <a:gd name="connsiteX22" fmla="*/ 1145050 w 1872267"/>
                  <a:gd name="connsiteY22" fmla="*/ 203409 h 505857"/>
                  <a:gd name="connsiteX23" fmla="*/ 1138382 w 1872267"/>
                  <a:gd name="connsiteY23" fmla="*/ 198346 h 505857"/>
                  <a:gd name="connsiteX24" fmla="*/ 808833 w 1872267"/>
                  <a:gd name="connsiteY24" fmla="*/ 16082 h 505857"/>
                  <a:gd name="connsiteX25" fmla="*/ 553818 w 1872267"/>
                  <a:gd name="connsiteY25" fmla="*/ 131635 h 505857"/>
                  <a:gd name="connsiteX26" fmla="*/ 498251 w 1872267"/>
                  <a:gd name="connsiteY26" fmla="*/ 247932 h 505857"/>
                  <a:gd name="connsiteX27" fmla="*/ 492324 w 1872267"/>
                  <a:gd name="connsiteY27" fmla="*/ 254037 h 505857"/>
                  <a:gd name="connsiteX28" fmla="*/ 484322 w 1872267"/>
                  <a:gd name="connsiteY28" fmla="*/ 250761 h 505857"/>
                  <a:gd name="connsiteX29" fmla="*/ 227974 w 1872267"/>
                  <a:gd name="connsiteY29" fmla="*/ 179434 h 505857"/>
                  <a:gd name="connsiteX30" fmla="*/ 16968 w 1872267"/>
                  <a:gd name="connsiteY30" fmla="*/ 490355 h 5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2267" h="505857">
                    <a:moveTo>
                      <a:pt x="1864455" y="505841"/>
                    </a:moveTo>
                    <a:lnTo>
                      <a:pt x="7633" y="505841"/>
                    </a:lnTo>
                    <a:cubicBezTo>
                      <a:pt x="5336" y="505811"/>
                      <a:pt x="3173" y="504784"/>
                      <a:pt x="1706" y="503012"/>
                    </a:cubicBezTo>
                    <a:cubicBezTo>
                      <a:pt x="357" y="501225"/>
                      <a:pt x="-221" y="498977"/>
                      <a:pt x="76" y="496758"/>
                    </a:cubicBezTo>
                    <a:cubicBezTo>
                      <a:pt x="2002" y="486037"/>
                      <a:pt x="48678" y="235573"/>
                      <a:pt x="222343" y="164543"/>
                    </a:cubicBezTo>
                    <a:cubicBezTo>
                      <a:pt x="314925" y="122551"/>
                      <a:pt x="424044" y="148983"/>
                      <a:pt x="487434" y="228723"/>
                    </a:cubicBezTo>
                    <a:cubicBezTo>
                      <a:pt x="503586" y="174818"/>
                      <a:pt x="574119" y="0"/>
                      <a:pt x="808981" y="0"/>
                    </a:cubicBezTo>
                    <a:cubicBezTo>
                      <a:pt x="1039695" y="0"/>
                      <a:pt x="1124897" y="134017"/>
                      <a:pt x="1146680" y="178690"/>
                    </a:cubicBezTo>
                    <a:cubicBezTo>
                      <a:pt x="1166684" y="148164"/>
                      <a:pt x="1224918" y="75794"/>
                      <a:pt x="1325827" y="82346"/>
                    </a:cubicBezTo>
                    <a:cubicBezTo>
                      <a:pt x="1435183" y="89196"/>
                      <a:pt x="1466449" y="206536"/>
                      <a:pt x="1474006" y="242125"/>
                    </a:cubicBezTo>
                    <a:cubicBezTo>
                      <a:pt x="1546583" y="212418"/>
                      <a:pt x="1628096" y="213936"/>
                      <a:pt x="1699533" y="246294"/>
                    </a:cubicBezTo>
                    <a:cubicBezTo>
                      <a:pt x="1820002" y="302433"/>
                      <a:pt x="1869938" y="488568"/>
                      <a:pt x="1872012" y="496460"/>
                    </a:cubicBezTo>
                    <a:cubicBezTo>
                      <a:pt x="1872620" y="498738"/>
                      <a:pt x="1872131" y="501166"/>
                      <a:pt x="1870679" y="503012"/>
                    </a:cubicBezTo>
                    <a:cubicBezTo>
                      <a:pt x="1869197" y="504933"/>
                      <a:pt x="1866870" y="506005"/>
                      <a:pt x="1864455" y="505841"/>
                    </a:cubicBezTo>
                    <a:close/>
                    <a:moveTo>
                      <a:pt x="16968" y="490951"/>
                    </a:moveTo>
                    <a:lnTo>
                      <a:pt x="1854379" y="490951"/>
                    </a:lnTo>
                    <a:cubicBezTo>
                      <a:pt x="1842377" y="452086"/>
                      <a:pt x="1791848" y="306602"/>
                      <a:pt x="1693013" y="260440"/>
                    </a:cubicBezTo>
                    <a:cubicBezTo>
                      <a:pt x="1622184" y="229214"/>
                      <a:pt x="1541575" y="229214"/>
                      <a:pt x="1470746" y="260440"/>
                    </a:cubicBezTo>
                    <a:cubicBezTo>
                      <a:pt x="1468582" y="261632"/>
                      <a:pt x="1465945" y="261632"/>
                      <a:pt x="1463781" y="260440"/>
                    </a:cubicBezTo>
                    <a:cubicBezTo>
                      <a:pt x="1461588" y="259264"/>
                      <a:pt x="1460106" y="257105"/>
                      <a:pt x="1459780" y="254633"/>
                    </a:cubicBezTo>
                    <a:cubicBezTo>
                      <a:pt x="1459780" y="253144"/>
                      <a:pt x="1440221" y="105725"/>
                      <a:pt x="1324642" y="98130"/>
                    </a:cubicBezTo>
                    <a:cubicBezTo>
                      <a:pt x="1209063" y="90536"/>
                      <a:pt x="1152903" y="198197"/>
                      <a:pt x="1152459" y="199239"/>
                    </a:cubicBezTo>
                    <a:cubicBezTo>
                      <a:pt x="1151021" y="201964"/>
                      <a:pt x="1148117" y="203602"/>
                      <a:pt x="1145050" y="203409"/>
                    </a:cubicBezTo>
                    <a:cubicBezTo>
                      <a:pt x="1141997" y="203260"/>
                      <a:pt x="1139360" y="201250"/>
                      <a:pt x="1138382" y="198346"/>
                    </a:cubicBezTo>
                    <a:cubicBezTo>
                      <a:pt x="1137641" y="196410"/>
                      <a:pt x="1072887" y="16082"/>
                      <a:pt x="808833" y="16082"/>
                    </a:cubicBezTo>
                    <a:cubicBezTo>
                      <a:pt x="698292" y="16082"/>
                      <a:pt x="612497" y="54947"/>
                      <a:pt x="553818" y="131635"/>
                    </a:cubicBezTo>
                    <a:cubicBezTo>
                      <a:pt x="527457" y="166092"/>
                      <a:pt x="508535" y="205702"/>
                      <a:pt x="498251" y="247932"/>
                    </a:cubicBezTo>
                    <a:cubicBezTo>
                      <a:pt x="497703" y="251000"/>
                      <a:pt x="495362" y="253412"/>
                      <a:pt x="492324" y="254037"/>
                    </a:cubicBezTo>
                    <a:cubicBezTo>
                      <a:pt x="489242" y="254693"/>
                      <a:pt x="486071" y="253397"/>
                      <a:pt x="484322" y="250761"/>
                    </a:cubicBezTo>
                    <a:cubicBezTo>
                      <a:pt x="427274" y="167819"/>
                      <a:pt x="319341" y="137785"/>
                      <a:pt x="227974" y="179434"/>
                    </a:cubicBezTo>
                    <a:cubicBezTo>
                      <a:pt x="80388" y="239295"/>
                      <a:pt x="27193" y="444640"/>
                      <a:pt x="16968" y="49035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EB2E0B74-D28F-4784-97B0-37C807CC9728}"/>
                  </a:ext>
                </a:extLst>
              </p:cNvPr>
              <p:cNvSpPr/>
              <p:nvPr/>
            </p:nvSpPr>
            <p:spPr>
              <a:xfrm>
                <a:off x="9289996" y="3779025"/>
                <a:ext cx="281687" cy="109596"/>
              </a:xfrm>
              <a:custGeom>
                <a:avLst/>
                <a:gdLst>
                  <a:gd name="connsiteX0" fmla="*/ 254422 w 281687"/>
                  <a:gd name="connsiteY0" fmla="*/ 109596 h 109596"/>
                  <a:gd name="connsiteX1" fmla="*/ 27265 w 281687"/>
                  <a:gd name="connsiteY1" fmla="*/ 109596 h 109596"/>
                  <a:gd name="connsiteX2" fmla="*/ 0 w 281687"/>
                  <a:gd name="connsiteY2" fmla="*/ 0 h 109596"/>
                  <a:gd name="connsiteX3" fmla="*/ 281687 w 281687"/>
                  <a:gd name="connsiteY3" fmla="*/ 0 h 109596"/>
                  <a:gd name="connsiteX4" fmla="*/ 254422 w 281687"/>
                  <a:gd name="connsiteY4" fmla="*/ 109596 h 10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87" h="109596">
                    <a:moveTo>
                      <a:pt x="254422" y="109596"/>
                    </a:moveTo>
                    <a:lnTo>
                      <a:pt x="27265" y="109596"/>
                    </a:lnTo>
                    <a:lnTo>
                      <a:pt x="0" y="0"/>
                    </a:lnTo>
                    <a:lnTo>
                      <a:pt x="281687" y="0"/>
                    </a:lnTo>
                    <a:lnTo>
                      <a:pt x="254422" y="109596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501ED3A6-4BDF-4CB8-913B-71DAD7C36F56}"/>
                  </a:ext>
                </a:extLst>
              </p:cNvPr>
              <p:cNvSpPr/>
              <p:nvPr/>
            </p:nvSpPr>
            <p:spPr>
              <a:xfrm>
                <a:off x="9282332" y="3771431"/>
                <a:ext cx="296831" cy="124952"/>
              </a:xfrm>
              <a:custGeom>
                <a:avLst/>
                <a:gdLst>
                  <a:gd name="connsiteX0" fmla="*/ 261494 w 296831"/>
                  <a:gd name="connsiteY0" fmla="*/ 124934 h 124952"/>
                  <a:gd name="connsiteX1" fmla="*/ 34929 w 296831"/>
                  <a:gd name="connsiteY1" fmla="*/ 124934 h 124952"/>
                  <a:gd name="connsiteX2" fmla="*/ 27520 w 296831"/>
                  <a:gd name="connsiteY2" fmla="*/ 119127 h 124952"/>
                  <a:gd name="connsiteX3" fmla="*/ 255 w 296831"/>
                  <a:gd name="connsiteY3" fmla="*/ 9530 h 124952"/>
                  <a:gd name="connsiteX4" fmla="*/ 1589 w 296831"/>
                  <a:gd name="connsiteY4" fmla="*/ 2829 h 124952"/>
                  <a:gd name="connsiteX5" fmla="*/ 7664 w 296831"/>
                  <a:gd name="connsiteY5" fmla="*/ 0 h 124952"/>
                  <a:gd name="connsiteX6" fmla="*/ 289203 w 296831"/>
                  <a:gd name="connsiteY6" fmla="*/ 0 h 124952"/>
                  <a:gd name="connsiteX7" fmla="*/ 295278 w 296831"/>
                  <a:gd name="connsiteY7" fmla="*/ 2829 h 124952"/>
                  <a:gd name="connsiteX8" fmla="*/ 296612 w 296831"/>
                  <a:gd name="connsiteY8" fmla="*/ 9530 h 124952"/>
                  <a:gd name="connsiteX9" fmla="*/ 269347 w 296831"/>
                  <a:gd name="connsiteY9" fmla="*/ 119127 h 124952"/>
                  <a:gd name="connsiteX10" fmla="*/ 261494 w 296831"/>
                  <a:gd name="connsiteY10" fmla="*/ 124934 h 124952"/>
                  <a:gd name="connsiteX11" fmla="*/ 40264 w 296831"/>
                  <a:gd name="connsiteY11" fmla="*/ 110043 h 124952"/>
                  <a:gd name="connsiteX12" fmla="*/ 255567 w 296831"/>
                  <a:gd name="connsiteY12" fmla="*/ 110043 h 124952"/>
                  <a:gd name="connsiteX13" fmla="*/ 278979 w 296831"/>
                  <a:gd name="connsiteY13" fmla="*/ 15784 h 124952"/>
                  <a:gd name="connsiteX14" fmla="*/ 17444 w 296831"/>
                  <a:gd name="connsiteY14" fmla="*/ 15784 h 12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831" h="124952">
                    <a:moveTo>
                      <a:pt x="261494" y="124934"/>
                    </a:moveTo>
                    <a:lnTo>
                      <a:pt x="34929" y="124934"/>
                    </a:lnTo>
                    <a:cubicBezTo>
                      <a:pt x="31417" y="124964"/>
                      <a:pt x="28350" y="122552"/>
                      <a:pt x="27520" y="119127"/>
                    </a:cubicBezTo>
                    <a:lnTo>
                      <a:pt x="255" y="9530"/>
                    </a:lnTo>
                    <a:cubicBezTo>
                      <a:pt x="-352" y="7207"/>
                      <a:pt x="137" y="4735"/>
                      <a:pt x="1589" y="2829"/>
                    </a:cubicBezTo>
                    <a:cubicBezTo>
                      <a:pt x="3086" y="1028"/>
                      <a:pt x="5323" y="-15"/>
                      <a:pt x="7664" y="0"/>
                    </a:cubicBezTo>
                    <a:lnTo>
                      <a:pt x="289203" y="0"/>
                    </a:lnTo>
                    <a:cubicBezTo>
                      <a:pt x="291544" y="-15"/>
                      <a:pt x="293782" y="1028"/>
                      <a:pt x="295278" y="2829"/>
                    </a:cubicBezTo>
                    <a:cubicBezTo>
                      <a:pt x="296671" y="4765"/>
                      <a:pt x="297160" y="7207"/>
                      <a:pt x="296612" y="9530"/>
                    </a:cubicBezTo>
                    <a:lnTo>
                      <a:pt x="269347" y="119127"/>
                    </a:lnTo>
                    <a:cubicBezTo>
                      <a:pt x="268488" y="122730"/>
                      <a:pt x="265169" y="125187"/>
                      <a:pt x="261494" y="124934"/>
                    </a:cubicBezTo>
                    <a:close/>
                    <a:moveTo>
                      <a:pt x="40264" y="110043"/>
                    </a:moveTo>
                    <a:lnTo>
                      <a:pt x="255567" y="110043"/>
                    </a:lnTo>
                    <a:lnTo>
                      <a:pt x="278979" y="15784"/>
                    </a:lnTo>
                    <a:lnTo>
                      <a:pt x="17444" y="15784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0FB7753A-09D2-4795-B861-6257ED654C61}"/>
                  </a:ext>
                </a:extLst>
              </p:cNvPr>
              <p:cNvSpPr/>
              <p:nvPr/>
            </p:nvSpPr>
            <p:spPr>
              <a:xfrm>
                <a:off x="9005029" y="3436685"/>
                <a:ext cx="280225" cy="564957"/>
              </a:xfrm>
              <a:custGeom>
                <a:avLst/>
                <a:gdLst>
                  <a:gd name="connsiteX0" fmla="*/ 171166 w 280225"/>
                  <a:gd name="connsiteY0" fmla="*/ 0 h 564957"/>
                  <a:gd name="connsiteX1" fmla="*/ 10689 w 280225"/>
                  <a:gd name="connsiteY1" fmla="*/ 199388 h 564957"/>
                  <a:gd name="connsiteX2" fmla="*/ 63737 w 280225"/>
                  <a:gd name="connsiteY2" fmla="*/ 564958 h 564957"/>
                  <a:gd name="connsiteX3" fmla="*/ 280225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71166" y="0"/>
                    </a:moveTo>
                    <a:cubicBezTo>
                      <a:pt x="171166" y="0"/>
                      <a:pt x="52623" y="74454"/>
                      <a:pt x="10689" y="199388"/>
                    </a:cubicBezTo>
                    <a:cubicBezTo>
                      <a:pt x="-31246" y="324322"/>
                      <a:pt x="63737" y="564958"/>
                      <a:pt x="63737" y="564958"/>
                    </a:cubicBezTo>
                    <a:lnTo>
                      <a:pt x="280225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72187B94-1810-46CC-B33F-5705B6BB6E1B}"/>
                  </a:ext>
                </a:extLst>
              </p:cNvPr>
              <p:cNvSpPr/>
              <p:nvPr/>
            </p:nvSpPr>
            <p:spPr>
              <a:xfrm>
                <a:off x="8997641" y="3429500"/>
                <a:ext cx="294689" cy="579886"/>
              </a:xfrm>
              <a:custGeom>
                <a:avLst/>
                <a:gdLst>
                  <a:gd name="connsiteX0" fmla="*/ 71125 w 294689"/>
                  <a:gd name="connsiteY0" fmla="*/ 579886 h 579886"/>
                  <a:gd name="connsiteX1" fmla="*/ 69643 w 294689"/>
                  <a:gd name="connsiteY1" fmla="*/ 579886 h 579886"/>
                  <a:gd name="connsiteX2" fmla="*/ 64012 w 294689"/>
                  <a:gd name="connsiteY2" fmla="*/ 575121 h 579886"/>
                  <a:gd name="connsiteX3" fmla="*/ 10965 w 294689"/>
                  <a:gd name="connsiteY3" fmla="*/ 204339 h 579886"/>
                  <a:gd name="connsiteX4" fmla="*/ 173961 w 294689"/>
                  <a:gd name="connsiteY4" fmla="*/ 782 h 579886"/>
                  <a:gd name="connsiteX5" fmla="*/ 180481 w 294689"/>
                  <a:gd name="connsiteY5" fmla="*/ 782 h 579886"/>
                  <a:gd name="connsiteX6" fmla="*/ 185222 w 294689"/>
                  <a:gd name="connsiteY6" fmla="*/ 5547 h 579886"/>
                  <a:gd name="connsiteX7" fmla="*/ 294281 w 294689"/>
                  <a:gd name="connsiteY7" fmla="*/ 333741 h 579886"/>
                  <a:gd name="connsiteX8" fmla="*/ 292652 w 294689"/>
                  <a:gd name="connsiteY8" fmla="*/ 341484 h 579886"/>
                  <a:gd name="connsiteX9" fmla="*/ 76015 w 294689"/>
                  <a:gd name="connsiteY9" fmla="*/ 577355 h 579886"/>
                  <a:gd name="connsiteX10" fmla="*/ 71125 w 294689"/>
                  <a:gd name="connsiteY10" fmla="*/ 579886 h 579886"/>
                  <a:gd name="connsiteX11" fmla="*/ 174850 w 294689"/>
                  <a:gd name="connsiteY11" fmla="*/ 19246 h 579886"/>
                  <a:gd name="connsiteX12" fmla="*/ 25634 w 294689"/>
                  <a:gd name="connsiteY12" fmla="*/ 209105 h 579886"/>
                  <a:gd name="connsiteX13" fmla="*/ 74089 w 294689"/>
                  <a:gd name="connsiteY13" fmla="*/ 557848 h 579886"/>
                  <a:gd name="connsiteX14" fmla="*/ 279316 w 294689"/>
                  <a:gd name="connsiteY14" fmla="*/ 334485 h 57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4689" h="579886">
                    <a:moveTo>
                      <a:pt x="71125" y="579886"/>
                    </a:moveTo>
                    <a:lnTo>
                      <a:pt x="69643" y="579886"/>
                    </a:lnTo>
                    <a:cubicBezTo>
                      <a:pt x="67065" y="579410"/>
                      <a:pt x="64916" y="577593"/>
                      <a:pt x="64012" y="575121"/>
                    </a:cubicBezTo>
                    <a:cubicBezTo>
                      <a:pt x="60012" y="565144"/>
                      <a:pt x="-30822" y="330167"/>
                      <a:pt x="10965" y="204339"/>
                    </a:cubicBezTo>
                    <a:cubicBezTo>
                      <a:pt x="52751" y="78512"/>
                      <a:pt x="169515" y="3909"/>
                      <a:pt x="173961" y="782"/>
                    </a:cubicBezTo>
                    <a:cubicBezTo>
                      <a:pt x="176006" y="-261"/>
                      <a:pt x="178436" y="-261"/>
                      <a:pt x="180481" y="782"/>
                    </a:cubicBezTo>
                    <a:cubicBezTo>
                      <a:pt x="182718" y="1541"/>
                      <a:pt x="184467" y="3298"/>
                      <a:pt x="185222" y="5547"/>
                    </a:cubicBezTo>
                    <a:lnTo>
                      <a:pt x="294281" y="333741"/>
                    </a:lnTo>
                    <a:cubicBezTo>
                      <a:pt x="295185" y="336421"/>
                      <a:pt x="294563" y="339399"/>
                      <a:pt x="292652" y="341484"/>
                    </a:cubicBezTo>
                    <a:lnTo>
                      <a:pt x="76015" y="577355"/>
                    </a:lnTo>
                    <a:cubicBezTo>
                      <a:pt x="74785" y="578829"/>
                      <a:pt x="73022" y="579737"/>
                      <a:pt x="71125" y="579886"/>
                    </a:cubicBezTo>
                    <a:close/>
                    <a:moveTo>
                      <a:pt x="174850" y="19246"/>
                    </a:moveTo>
                    <a:cubicBezTo>
                      <a:pt x="147585" y="38604"/>
                      <a:pt x="59419" y="107251"/>
                      <a:pt x="25634" y="209105"/>
                    </a:cubicBezTo>
                    <a:cubicBezTo>
                      <a:pt x="-9188" y="314383"/>
                      <a:pt x="56307" y="508559"/>
                      <a:pt x="74089" y="557848"/>
                    </a:cubicBezTo>
                    <a:lnTo>
                      <a:pt x="279316" y="334485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88557090-0889-43F8-9224-555F90C42E84}"/>
                  </a:ext>
                </a:extLst>
              </p:cNvPr>
              <p:cNvSpPr/>
              <p:nvPr/>
            </p:nvSpPr>
            <p:spPr>
              <a:xfrm>
                <a:off x="9581908" y="3436685"/>
                <a:ext cx="280225" cy="564957"/>
              </a:xfrm>
              <a:custGeom>
                <a:avLst/>
                <a:gdLst>
                  <a:gd name="connsiteX0" fmla="*/ 109059 w 280225"/>
                  <a:gd name="connsiteY0" fmla="*/ 0 h 564957"/>
                  <a:gd name="connsiteX1" fmla="*/ 269536 w 280225"/>
                  <a:gd name="connsiteY1" fmla="*/ 199388 h 564957"/>
                  <a:gd name="connsiteX2" fmla="*/ 216488 w 280225"/>
                  <a:gd name="connsiteY2" fmla="*/ 564958 h 564957"/>
                  <a:gd name="connsiteX3" fmla="*/ 0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09059" y="0"/>
                    </a:moveTo>
                    <a:cubicBezTo>
                      <a:pt x="109059" y="0"/>
                      <a:pt x="227602" y="74454"/>
                      <a:pt x="269536" y="199388"/>
                    </a:cubicBezTo>
                    <a:cubicBezTo>
                      <a:pt x="311471" y="324322"/>
                      <a:pt x="216488" y="564958"/>
                      <a:pt x="216488" y="564958"/>
                    </a:cubicBezTo>
                    <a:lnTo>
                      <a:pt x="0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EF9FC270-0392-46A2-939C-0BB8B9A0D5F5}"/>
                  </a:ext>
                </a:extLst>
              </p:cNvPr>
              <p:cNvSpPr/>
              <p:nvPr/>
            </p:nvSpPr>
            <p:spPr>
              <a:xfrm>
                <a:off x="9574239" y="3428756"/>
                <a:ext cx="295417" cy="580632"/>
              </a:xfrm>
              <a:custGeom>
                <a:avLst/>
                <a:gdLst>
                  <a:gd name="connsiteX0" fmla="*/ 224305 w 295417"/>
                  <a:gd name="connsiteY0" fmla="*/ 580631 h 580632"/>
                  <a:gd name="connsiteX1" fmla="*/ 218674 w 295417"/>
                  <a:gd name="connsiteY1" fmla="*/ 578099 h 580632"/>
                  <a:gd name="connsiteX2" fmla="*/ 2038 w 295417"/>
                  <a:gd name="connsiteY2" fmla="*/ 342229 h 580632"/>
                  <a:gd name="connsiteX3" fmla="*/ 408 w 295417"/>
                  <a:gd name="connsiteY3" fmla="*/ 334485 h 580632"/>
                  <a:gd name="connsiteX4" fmla="*/ 109467 w 295417"/>
                  <a:gd name="connsiteY4" fmla="*/ 5547 h 580632"/>
                  <a:gd name="connsiteX5" fmla="*/ 114209 w 295417"/>
                  <a:gd name="connsiteY5" fmla="*/ 782 h 580632"/>
                  <a:gd name="connsiteX6" fmla="*/ 120729 w 295417"/>
                  <a:gd name="connsiteY6" fmla="*/ 782 h 580632"/>
                  <a:gd name="connsiteX7" fmla="*/ 284466 w 295417"/>
                  <a:gd name="connsiteY7" fmla="*/ 204339 h 580632"/>
                  <a:gd name="connsiteX8" fmla="*/ 231418 w 295417"/>
                  <a:gd name="connsiteY8" fmla="*/ 575121 h 580632"/>
                  <a:gd name="connsiteX9" fmla="*/ 225639 w 295417"/>
                  <a:gd name="connsiteY9" fmla="*/ 579886 h 580632"/>
                  <a:gd name="connsiteX10" fmla="*/ 16856 w 295417"/>
                  <a:gd name="connsiteY10" fmla="*/ 335081 h 580632"/>
                  <a:gd name="connsiteX11" fmla="*/ 222083 w 295417"/>
                  <a:gd name="connsiteY11" fmla="*/ 558443 h 580632"/>
                  <a:gd name="connsiteX12" fmla="*/ 270537 w 295417"/>
                  <a:gd name="connsiteY12" fmla="*/ 209700 h 580632"/>
                  <a:gd name="connsiteX13" fmla="*/ 121470 w 295417"/>
                  <a:gd name="connsiteY13" fmla="*/ 19842 h 58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417" h="580632">
                    <a:moveTo>
                      <a:pt x="224305" y="580631"/>
                    </a:moveTo>
                    <a:cubicBezTo>
                      <a:pt x="222142" y="580675"/>
                      <a:pt x="220082" y="579737"/>
                      <a:pt x="218674" y="578099"/>
                    </a:cubicBezTo>
                    <a:lnTo>
                      <a:pt x="2038" y="342229"/>
                    </a:lnTo>
                    <a:cubicBezTo>
                      <a:pt x="126" y="340144"/>
                      <a:pt x="-496" y="337166"/>
                      <a:pt x="408" y="334485"/>
                    </a:cubicBezTo>
                    <a:lnTo>
                      <a:pt x="109467" y="5547"/>
                    </a:lnTo>
                    <a:cubicBezTo>
                      <a:pt x="110223" y="3298"/>
                      <a:pt x="111971" y="1541"/>
                      <a:pt x="114209" y="782"/>
                    </a:cubicBezTo>
                    <a:cubicBezTo>
                      <a:pt x="116254" y="-261"/>
                      <a:pt x="118684" y="-261"/>
                      <a:pt x="120729" y="782"/>
                    </a:cubicBezTo>
                    <a:cubicBezTo>
                      <a:pt x="125767" y="3909"/>
                      <a:pt x="242679" y="78512"/>
                      <a:pt x="284466" y="204339"/>
                    </a:cubicBezTo>
                    <a:cubicBezTo>
                      <a:pt x="326252" y="330167"/>
                      <a:pt x="235270" y="565144"/>
                      <a:pt x="231418" y="575121"/>
                    </a:cubicBezTo>
                    <a:cubicBezTo>
                      <a:pt x="230410" y="577593"/>
                      <a:pt x="228247" y="579380"/>
                      <a:pt x="225639" y="579886"/>
                    </a:cubicBezTo>
                    <a:close/>
                    <a:moveTo>
                      <a:pt x="16856" y="335081"/>
                    </a:moveTo>
                    <a:lnTo>
                      <a:pt x="222083" y="558443"/>
                    </a:lnTo>
                    <a:cubicBezTo>
                      <a:pt x="239864" y="509155"/>
                      <a:pt x="305359" y="314829"/>
                      <a:pt x="270537" y="209700"/>
                    </a:cubicBezTo>
                    <a:cubicBezTo>
                      <a:pt x="236752" y="107847"/>
                      <a:pt x="148586" y="39200"/>
                      <a:pt x="121470" y="1984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215F0452-CDEF-4785-88AD-3E4E21D52C1F}"/>
                  </a:ext>
                </a:extLst>
              </p:cNvPr>
              <p:cNvSpPr/>
              <p:nvPr/>
            </p:nvSpPr>
            <p:spPr>
              <a:xfrm>
                <a:off x="9139744" y="2646842"/>
                <a:ext cx="582044" cy="1202914"/>
              </a:xfrm>
              <a:custGeom>
                <a:avLst/>
                <a:gdLst>
                  <a:gd name="connsiteX0" fmla="*/ 485728 w 582044"/>
                  <a:gd name="connsiteY0" fmla="*/ 1173728 h 1202914"/>
                  <a:gd name="connsiteX1" fmla="*/ 582044 w 582044"/>
                  <a:gd name="connsiteY1" fmla="*/ 595517 h 1202914"/>
                  <a:gd name="connsiteX2" fmla="*/ 318583 w 582044"/>
                  <a:gd name="connsiteY2" fmla="*/ 9563 h 1202914"/>
                  <a:gd name="connsiteX3" fmla="*/ 263609 w 582044"/>
                  <a:gd name="connsiteY3" fmla="*/ 9563 h 1202914"/>
                  <a:gd name="connsiteX4" fmla="*/ 0 w 582044"/>
                  <a:gd name="connsiteY4" fmla="*/ 594922 h 1202914"/>
                  <a:gd name="connsiteX5" fmla="*/ 96464 w 582044"/>
                  <a:gd name="connsiteY5" fmla="*/ 1173133 h 1202914"/>
                  <a:gd name="connsiteX6" fmla="*/ 291022 w 582044"/>
                  <a:gd name="connsiteY6" fmla="*/ 1202914 h 1202914"/>
                  <a:gd name="connsiteX7" fmla="*/ 485728 w 582044"/>
                  <a:gd name="connsiteY7" fmla="*/ 1173728 h 120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044" h="1202914">
                    <a:moveTo>
                      <a:pt x="485728" y="1173728"/>
                    </a:moveTo>
                    <a:cubicBezTo>
                      <a:pt x="545000" y="1031372"/>
                      <a:pt x="582044" y="824985"/>
                      <a:pt x="582044" y="595517"/>
                    </a:cubicBezTo>
                    <a:cubicBezTo>
                      <a:pt x="581896" y="247816"/>
                      <a:pt x="391191" y="66297"/>
                      <a:pt x="318583" y="9563"/>
                    </a:cubicBezTo>
                    <a:cubicBezTo>
                      <a:pt x="302462" y="-3188"/>
                      <a:pt x="279731" y="-3188"/>
                      <a:pt x="263609" y="9563"/>
                    </a:cubicBezTo>
                    <a:cubicBezTo>
                      <a:pt x="191002" y="65702"/>
                      <a:pt x="0" y="246923"/>
                      <a:pt x="0" y="594922"/>
                    </a:cubicBezTo>
                    <a:cubicBezTo>
                      <a:pt x="0" y="824389"/>
                      <a:pt x="37341" y="1030776"/>
                      <a:pt x="96464" y="1173133"/>
                    </a:cubicBezTo>
                    <a:cubicBezTo>
                      <a:pt x="96464" y="1173133"/>
                      <a:pt x="155736" y="1202914"/>
                      <a:pt x="291022" y="1202914"/>
                    </a:cubicBezTo>
                    <a:cubicBezTo>
                      <a:pt x="426309" y="1202914"/>
                      <a:pt x="485728" y="1173728"/>
                      <a:pt x="485728" y="1173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ADFD0E48-CAD0-4EAD-B1D7-1C7B43F36F51}"/>
                  </a:ext>
                </a:extLst>
              </p:cNvPr>
              <p:cNvSpPr/>
              <p:nvPr/>
            </p:nvSpPr>
            <p:spPr>
              <a:xfrm>
                <a:off x="9132187" y="2640299"/>
                <a:ext cx="597899" cy="1217796"/>
              </a:xfrm>
              <a:custGeom>
                <a:avLst/>
                <a:gdLst>
                  <a:gd name="connsiteX0" fmla="*/ 298579 w 597899"/>
                  <a:gd name="connsiteY0" fmla="*/ 1217797 h 1217796"/>
                  <a:gd name="connsiteX1" fmla="*/ 100613 w 597899"/>
                  <a:gd name="connsiteY1" fmla="*/ 1187122 h 1217796"/>
                  <a:gd name="connsiteX2" fmla="*/ 97057 w 597899"/>
                  <a:gd name="connsiteY2" fmla="*/ 1183250 h 1217796"/>
                  <a:gd name="connsiteX3" fmla="*/ 0 w 597899"/>
                  <a:gd name="connsiteY3" fmla="*/ 602508 h 1217796"/>
                  <a:gd name="connsiteX4" fmla="*/ 266721 w 597899"/>
                  <a:gd name="connsiteY4" fmla="*/ 11044 h 1217796"/>
                  <a:gd name="connsiteX5" fmla="*/ 331179 w 597899"/>
                  <a:gd name="connsiteY5" fmla="*/ 11044 h 1217796"/>
                  <a:gd name="connsiteX6" fmla="*/ 597900 w 597899"/>
                  <a:gd name="connsiteY6" fmla="*/ 602508 h 1217796"/>
                  <a:gd name="connsiteX7" fmla="*/ 500843 w 597899"/>
                  <a:gd name="connsiteY7" fmla="*/ 1183250 h 1217796"/>
                  <a:gd name="connsiteX8" fmla="*/ 497286 w 597899"/>
                  <a:gd name="connsiteY8" fmla="*/ 1187122 h 1217796"/>
                  <a:gd name="connsiteX9" fmla="*/ 298579 w 597899"/>
                  <a:gd name="connsiteY9" fmla="*/ 1217797 h 1217796"/>
                  <a:gd name="connsiteX10" fmla="*/ 109948 w 597899"/>
                  <a:gd name="connsiteY10" fmla="*/ 1174464 h 1217796"/>
                  <a:gd name="connsiteX11" fmla="*/ 298579 w 597899"/>
                  <a:gd name="connsiteY11" fmla="*/ 1202459 h 1217796"/>
                  <a:gd name="connsiteX12" fmla="*/ 487358 w 597899"/>
                  <a:gd name="connsiteY12" fmla="*/ 1174464 h 1217796"/>
                  <a:gd name="connsiteX13" fmla="*/ 582044 w 597899"/>
                  <a:gd name="connsiteY13" fmla="*/ 602061 h 1217796"/>
                  <a:gd name="connsiteX14" fmla="*/ 321547 w 597899"/>
                  <a:gd name="connsiteY14" fmla="*/ 22659 h 1217796"/>
                  <a:gd name="connsiteX15" fmla="*/ 275760 w 597899"/>
                  <a:gd name="connsiteY15" fmla="*/ 22659 h 1217796"/>
                  <a:gd name="connsiteX16" fmla="*/ 15262 w 597899"/>
                  <a:gd name="connsiteY16" fmla="*/ 602061 h 1217796"/>
                  <a:gd name="connsiteX17" fmla="*/ 109948 w 597899"/>
                  <a:gd name="connsiteY17" fmla="*/ 1174464 h 1217796"/>
                  <a:gd name="connsiteX18" fmla="*/ 493137 w 597899"/>
                  <a:gd name="connsiteY18" fmla="*/ 1180272 h 1217796"/>
                  <a:gd name="connsiteX19" fmla="*/ 493137 w 597899"/>
                  <a:gd name="connsiteY19" fmla="*/ 1180272 h 12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7899" h="1217796">
                    <a:moveTo>
                      <a:pt x="298579" y="1217797"/>
                    </a:moveTo>
                    <a:cubicBezTo>
                      <a:pt x="162848" y="1217797"/>
                      <a:pt x="103132" y="1188015"/>
                      <a:pt x="100613" y="1187122"/>
                    </a:cubicBezTo>
                    <a:cubicBezTo>
                      <a:pt x="98998" y="1186303"/>
                      <a:pt x="97738" y="1184933"/>
                      <a:pt x="97057" y="1183250"/>
                    </a:cubicBezTo>
                    <a:cubicBezTo>
                      <a:pt x="35267" y="1034342"/>
                      <a:pt x="0" y="823041"/>
                      <a:pt x="0" y="602508"/>
                    </a:cubicBezTo>
                    <a:cubicBezTo>
                      <a:pt x="0" y="255254"/>
                      <a:pt x="186408" y="73139"/>
                      <a:pt x="266721" y="11044"/>
                    </a:cubicBezTo>
                    <a:cubicBezTo>
                      <a:pt x="285703" y="-3681"/>
                      <a:pt x="312197" y="-3681"/>
                      <a:pt x="331179" y="11044"/>
                    </a:cubicBezTo>
                    <a:cubicBezTo>
                      <a:pt x="411195" y="73139"/>
                      <a:pt x="597900" y="255105"/>
                      <a:pt x="597900" y="602508"/>
                    </a:cubicBezTo>
                    <a:cubicBezTo>
                      <a:pt x="597900" y="823637"/>
                      <a:pt x="562485" y="1035384"/>
                      <a:pt x="500843" y="1183250"/>
                    </a:cubicBezTo>
                    <a:cubicBezTo>
                      <a:pt x="500116" y="1184903"/>
                      <a:pt x="498857" y="1186258"/>
                      <a:pt x="497286" y="1187122"/>
                    </a:cubicBezTo>
                    <a:cubicBezTo>
                      <a:pt x="494175" y="1188313"/>
                      <a:pt x="434459" y="1217797"/>
                      <a:pt x="298579" y="1217797"/>
                    </a:cubicBezTo>
                    <a:close/>
                    <a:moveTo>
                      <a:pt x="109948" y="1174464"/>
                    </a:moveTo>
                    <a:cubicBezTo>
                      <a:pt x="122395" y="1179825"/>
                      <a:pt x="181963" y="1202459"/>
                      <a:pt x="298579" y="1202459"/>
                    </a:cubicBezTo>
                    <a:cubicBezTo>
                      <a:pt x="415196" y="1202459"/>
                      <a:pt x="474912" y="1179825"/>
                      <a:pt x="487358" y="1174464"/>
                    </a:cubicBezTo>
                    <a:cubicBezTo>
                      <a:pt x="547519" y="1028237"/>
                      <a:pt x="582044" y="819765"/>
                      <a:pt x="582044" y="602061"/>
                    </a:cubicBezTo>
                    <a:cubicBezTo>
                      <a:pt x="582044" y="261508"/>
                      <a:pt x="399785" y="83414"/>
                      <a:pt x="321547" y="22659"/>
                    </a:cubicBezTo>
                    <a:cubicBezTo>
                      <a:pt x="307989" y="12410"/>
                      <a:pt x="289318" y="12410"/>
                      <a:pt x="275760" y="22659"/>
                    </a:cubicBezTo>
                    <a:cubicBezTo>
                      <a:pt x="197522" y="83562"/>
                      <a:pt x="15262" y="260912"/>
                      <a:pt x="15262" y="602061"/>
                    </a:cubicBezTo>
                    <a:cubicBezTo>
                      <a:pt x="15262" y="820212"/>
                      <a:pt x="49788" y="1028683"/>
                      <a:pt x="109948" y="1174464"/>
                    </a:cubicBezTo>
                    <a:close/>
                    <a:moveTo>
                      <a:pt x="493137" y="1180272"/>
                    </a:moveTo>
                    <a:lnTo>
                      <a:pt x="493137" y="1180272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0094730A-D8E9-4FFC-81AC-CB30710840A8}"/>
                  </a:ext>
                </a:extLst>
              </p:cNvPr>
              <p:cNvSpPr/>
              <p:nvPr/>
            </p:nvSpPr>
            <p:spPr>
              <a:xfrm>
                <a:off x="9200941" y="2646842"/>
                <a:ext cx="459352" cy="279087"/>
              </a:xfrm>
              <a:custGeom>
                <a:avLst/>
                <a:gdLst>
                  <a:gd name="connsiteX0" fmla="*/ 202412 w 459352"/>
                  <a:gd name="connsiteY0" fmla="*/ 9563 h 279087"/>
                  <a:gd name="connsiteX1" fmla="*/ 0 w 459352"/>
                  <a:gd name="connsiteY1" fmla="*/ 279087 h 279087"/>
                  <a:gd name="connsiteX2" fmla="*/ 459353 w 459352"/>
                  <a:gd name="connsiteY2" fmla="*/ 279087 h 279087"/>
                  <a:gd name="connsiteX3" fmla="*/ 257386 w 459352"/>
                  <a:gd name="connsiteY3" fmla="*/ 9563 h 279087"/>
                  <a:gd name="connsiteX4" fmla="*/ 202412 w 459352"/>
                  <a:gd name="connsiteY4" fmla="*/ 9563 h 27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52" h="279087">
                    <a:moveTo>
                      <a:pt x="202412" y="9563"/>
                    </a:moveTo>
                    <a:cubicBezTo>
                      <a:pt x="113416" y="80826"/>
                      <a:pt x="43787" y="173538"/>
                      <a:pt x="0" y="279087"/>
                    </a:cubicBezTo>
                    <a:lnTo>
                      <a:pt x="459353" y="279087"/>
                    </a:lnTo>
                    <a:cubicBezTo>
                      <a:pt x="415685" y="173589"/>
                      <a:pt x="346219" y="80880"/>
                      <a:pt x="257386" y="9563"/>
                    </a:cubicBezTo>
                    <a:cubicBezTo>
                      <a:pt x="241264" y="-3188"/>
                      <a:pt x="218533" y="-3188"/>
                      <a:pt x="202412" y="95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F3A0050C-AD97-4C20-86F1-C0D2D6D08AB9}"/>
                  </a:ext>
                </a:extLst>
              </p:cNvPr>
              <p:cNvSpPr/>
              <p:nvPr/>
            </p:nvSpPr>
            <p:spPr>
              <a:xfrm>
                <a:off x="9193708" y="2639852"/>
                <a:ext cx="474708" cy="294416"/>
              </a:xfrm>
              <a:custGeom>
                <a:avLst/>
                <a:gdLst>
                  <a:gd name="connsiteX0" fmla="*/ 467030 w 474708"/>
                  <a:gd name="connsiteY0" fmla="*/ 294417 h 294416"/>
                  <a:gd name="connsiteX1" fmla="*/ 7678 w 474708"/>
                  <a:gd name="connsiteY1" fmla="*/ 294417 h 294416"/>
                  <a:gd name="connsiteX2" fmla="*/ 1306 w 474708"/>
                  <a:gd name="connsiteY2" fmla="*/ 290992 h 294416"/>
                  <a:gd name="connsiteX3" fmla="*/ 565 w 474708"/>
                  <a:gd name="connsiteY3" fmla="*/ 283695 h 294416"/>
                  <a:gd name="connsiteX4" fmla="*/ 204903 w 474708"/>
                  <a:gd name="connsiteY4" fmla="*/ 11044 h 294416"/>
                  <a:gd name="connsiteX5" fmla="*/ 204903 w 474708"/>
                  <a:gd name="connsiteY5" fmla="*/ 11044 h 294416"/>
                  <a:gd name="connsiteX6" fmla="*/ 269361 w 474708"/>
                  <a:gd name="connsiteY6" fmla="*/ 11044 h 294416"/>
                  <a:gd name="connsiteX7" fmla="*/ 474143 w 474708"/>
                  <a:gd name="connsiteY7" fmla="*/ 283695 h 294416"/>
                  <a:gd name="connsiteX8" fmla="*/ 473402 w 474708"/>
                  <a:gd name="connsiteY8" fmla="*/ 290992 h 294416"/>
                  <a:gd name="connsiteX9" fmla="*/ 467030 w 474708"/>
                  <a:gd name="connsiteY9" fmla="*/ 294417 h 294416"/>
                  <a:gd name="connsiteX10" fmla="*/ 18791 w 474708"/>
                  <a:gd name="connsiteY10" fmla="*/ 279526 h 294416"/>
                  <a:gd name="connsiteX11" fmla="*/ 455324 w 474708"/>
                  <a:gd name="connsiteY11" fmla="*/ 279526 h 294416"/>
                  <a:gd name="connsiteX12" fmla="*/ 260025 w 474708"/>
                  <a:gd name="connsiteY12" fmla="*/ 23552 h 294416"/>
                  <a:gd name="connsiteX13" fmla="*/ 214238 w 474708"/>
                  <a:gd name="connsiteY13" fmla="*/ 23552 h 294416"/>
                  <a:gd name="connsiteX14" fmla="*/ 214238 w 474708"/>
                  <a:gd name="connsiteY14" fmla="*/ 23552 h 294416"/>
                  <a:gd name="connsiteX15" fmla="*/ 18791 w 474708"/>
                  <a:gd name="connsiteY15" fmla="*/ 279079 h 29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4708" h="294416">
                    <a:moveTo>
                      <a:pt x="467030" y="294417"/>
                    </a:moveTo>
                    <a:lnTo>
                      <a:pt x="7678" y="294417"/>
                    </a:lnTo>
                    <a:cubicBezTo>
                      <a:pt x="5114" y="294436"/>
                      <a:pt x="2714" y="293146"/>
                      <a:pt x="1306" y="290992"/>
                    </a:cubicBezTo>
                    <a:cubicBezTo>
                      <a:pt x="-117" y="288830"/>
                      <a:pt x="-398" y="286102"/>
                      <a:pt x="565" y="283695"/>
                    </a:cubicBezTo>
                    <a:cubicBezTo>
                      <a:pt x="44648" y="176912"/>
                      <a:pt x="114944" y="83104"/>
                      <a:pt x="204903" y="11044"/>
                    </a:cubicBezTo>
                    <a:lnTo>
                      <a:pt x="204903" y="11044"/>
                    </a:lnTo>
                    <a:cubicBezTo>
                      <a:pt x="223885" y="-3681"/>
                      <a:pt x="250379" y="-3681"/>
                      <a:pt x="269361" y="11044"/>
                    </a:cubicBezTo>
                    <a:cubicBezTo>
                      <a:pt x="359483" y="83049"/>
                      <a:pt x="429941" y="176861"/>
                      <a:pt x="474143" y="283695"/>
                    </a:cubicBezTo>
                    <a:cubicBezTo>
                      <a:pt x="475106" y="286102"/>
                      <a:pt x="474825" y="288830"/>
                      <a:pt x="473402" y="290992"/>
                    </a:cubicBezTo>
                    <a:cubicBezTo>
                      <a:pt x="471980" y="293126"/>
                      <a:pt x="469594" y="294409"/>
                      <a:pt x="467030" y="294417"/>
                    </a:cubicBezTo>
                    <a:close/>
                    <a:moveTo>
                      <a:pt x="18791" y="279526"/>
                    </a:moveTo>
                    <a:lnTo>
                      <a:pt x="455324" y="279526"/>
                    </a:lnTo>
                    <a:cubicBezTo>
                      <a:pt x="412086" y="179404"/>
                      <a:pt x="345020" y="91501"/>
                      <a:pt x="260025" y="23552"/>
                    </a:cubicBezTo>
                    <a:cubicBezTo>
                      <a:pt x="246467" y="13303"/>
                      <a:pt x="227796" y="13303"/>
                      <a:pt x="214238" y="23552"/>
                    </a:cubicBezTo>
                    <a:lnTo>
                      <a:pt x="214238" y="23552"/>
                    </a:lnTo>
                    <a:cubicBezTo>
                      <a:pt x="129288" y="91400"/>
                      <a:pt x="62178" y="179135"/>
                      <a:pt x="18791" y="2790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1B1BCDC9-1A77-4525-AA8B-F3FABEC2452A}"/>
                  </a:ext>
                </a:extLst>
              </p:cNvPr>
              <p:cNvSpPr/>
              <p:nvPr/>
            </p:nvSpPr>
            <p:spPr>
              <a:xfrm>
                <a:off x="9264658" y="3006787"/>
                <a:ext cx="355035" cy="356784"/>
              </a:xfrm>
              <a:custGeom>
                <a:avLst/>
                <a:gdLst>
                  <a:gd name="connsiteX0" fmla="*/ 355035 w 355035"/>
                  <a:gd name="connsiteY0" fmla="*/ 178392 h 356784"/>
                  <a:gd name="connsiteX1" fmla="*/ 177518 w 355035"/>
                  <a:gd name="connsiteY1" fmla="*/ 356784 h 356784"/>
                  <a:gd name="connsiteX2" fmla="*/ 0 w 355035"/>
                  <a:gd name="connsiteY2" fmla="*/ 178392 h 356784"/>
                  <a:gd name="connsiteX3" fmla="*/ 177518 w 355035"/>
                  <a:gd name="connsiteY3" fmla="*/ 0 h 356784"/>
                  <a:gd name="connsiteX4" fmla="*/ 355035 w 355035"/>
                  <a:gd name="connsiteY4" fmla="*/ 178392 h 35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35" h="356784">
                    <a:moveTo>
                      <a:pt x="355035" y="178392"/>
                    </a:moveTo>
                    <a:cubicBezTo>
                      <a:pt x="355035" y="276915"/>
                      <a:pt x="275558" y="356784"/>
                      <a:pt x="177518" y="356784"/>
                    </a:cubicBezTo>
                    <a:cubicBezTo>
                      <a:pt x="79477" y="356784"/>
                      <a:pt x="0" y="276915"/>
                      <a:pt x="0" y="178392"/>
                    </a:cubicBezTo>
                    <a:cubicBezTo>
                      <a:pt x="0" y="79869"/>
                      <a:pt x="79477" y="0"/>
                      <a:pt x="177518" y="0"/>
                    </a:cubicBezTo>
                    <a:cubicBezTo>
                      <a:pt x="275558" y="0"/>
                      <a:pt x="355035" y="79869"/>
                      <a:pt x="355035" y="178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4893D28C-13F9-45CA-98D5-AEC06B04F630}"/>
                  </a:ext>
                </a:extLst>
              </p:cNvPr>
              <p:cNvSpPr/>
              <p:nvPr/>
            </p:nvSpPr>
            <p:spPr>
              <a:xfrm>
                <a:off x="9256953" y="2998895"/>
                <a:ext cx="370445" cy="372270"/>
              </a:xfrm>
              <a:custGeom>
                <a:avLst/>
                <a:gdLst>
                  <a:gd name="connsiteX0" fmla="*/ 185223 w 370445"/>
                  <a:gd name="connsiteY0" fmla="*/ 372271 h 372270"/>
                  <a:gd name="connsiteX1" fmla="*/ 0 w 370445"/>
                  <a:gd name="connsiteY1" fmla="*/ 186135 h 372270"/>
                  <a:gd name="connsiteX2" fmla="*/ 185223 w 370445"/>
                  <a:gd name="connsiteY2" fmla="*/ 0 h 372270"/>
                  <a:gd name="connsiteX3" fmla="*/ 370446 w 370445"/>
                  <a:gd name="connsiteY3" fmla="*/ 186135 h 372270"/>
                  <a:gd name="connsiteX4" fmla="*/ 185223 w 370445"/>
                  <a:gd name="connsiteY4" fmla="*/ 372271 h 372270"/>
                  <a:gd name="connsiteX5" fmla="*/ 185223 w 370445"/>
                  <a:gd name="connsiteY5" fmla="*/ 14891 h 372270"/>
                  <a:gd name="connsiteX6" fmla="*/ 15262 w 370445"/>
                  <a:gd name="connsiteY6" fmla="*/ 185689 h 372270"/>
                  <a:gd name="connsiteX7" fmla="*/ 185223 w 370445"/>
                  <a:gd name="connsiteY7" fmla="*/ 356486 h 372270"/>
                  <a:gd name="connsiteX8" fmla="*/ 355183 w 370445"/>
                  <a:gd name="connsiteY8" fmla="*/ 185689 h 372270"/>
                  <a:gd name="connsiteX9" fmla="*/ 355183 w 370445"/>
                  <a:gd name="connsiteY9" fmla="*/ 185540 h 372270"/>
                  <a:gd name="connsiteX10" fmla="*/ 185223 w 370445"/>
                  <a:gd name="connsiteY10" fmla="*/ 15635 h 37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45" h="372270">
                    <a:moveTo>
                      <a:pt x="185223" y="372271"/>
                    </a:moveTo>
                    <a:cubicBezTo>
                      <a:pt x="82920" y="372271"/>
                      <a:pt x="0" y="288942"/>
                      <a:pt x="0" y="186135"/>
                    </a:cubicBezTo>
                    <a:cubicBezTo>
                      <a:pt x="0" y="83335"/>
                      <a:pt x="82920" y="0"/>
                      <a:pt x="185223" y="0"/>
                    </a:cubicBezTo>
                    <a:cubicBezTo>
                      <a:pt x="287525" y="0"/>
                      <a:pt x="370446" y="83335"/>
                      <a:pt x="370446" y="186135"/>
                    </a:cubicBezTo>
                    <a:cubicBezTo>
                      <a:pt x="370357" y="288897"/>
                      <a:pt x="287481" y="372181"/>
                      <a:pt x="185223" y="372271"/>
                    </a:cubicBezTo>
                    <a:close/>
                    <a:moveTo>
                      <a:pt x="185223" y="14891"/>
                    </a:moveTo>
                    <a:cubicBezTo>
                      <a:pt x="91352" y="14891"/>
                      <a:pt x="15262" y="91360"/>
                      <a:pt x="15262" y="185689"/>
                    </a:cubicBezTo>
                    <a:cubicBezTo>
                      <a:pt x="15262" y="280022"/>
                      <a:pt x="91352" y="356486"/>
                      <a:pt x="185223" y="356486"/>
                    </a:cubicBezTo>
                    <a:cubicBezTo>
                      <a:pt x="279094" y="356486"/>
                      <a:pt x="355183" y="280022"/>
                      <a:pt x="355183" y="185689"/>
                    </a:cubicBezTo>
                    <a:cubicBezTo>
                      <a:pt x="355183" y="185644"/>
                      <a:pt x="355183" y="185584"/>
                      <a:pt x="355183" y="185540"/>
                    </a:cubicBezTo>
                    <a:cubicBezTo>
                      <a:pt x="354694" y="91559"/>
                      <a:pt x="278738" y="15634"/>
                      <a:pt x="185223" y="1563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B253B814-86EE-4443-9444-46CE2FE11ED5}"/>
                  </a:ext>
                </a:extLst>
              </p:cNvPr>
              <p:cNvSpPr/>
              <p:nvPr/>
            </p:nvSpPr>
            <p:spPr>
              <a:xfrm>
                <a:off x="9332672" y="3075136"/>
                <a:ext cx="219007" cy="220086"/>
              </a:xfrm>
              <a:custGeom>
                <a:avLst/>
                <a:gdLst>
                  <a:gd name="connsiteX0" fmla="*/ 219008 w 219007"/>
                  <a:gd name="connsiteY0" fmla="*/ 110043 h 220086"/>
                  <a:gd name="connsiteX1" fmla="*/ 109504 w 219007"/>
                  <a:gd name="connsiteY1" fmla="*/ 220086 h 220086"/>
                  <a:gd name="connsiteX2" fmla="*/ 0 w 219007"/>
                  <a:gd name="connsiteY2" fmla="*/ 110043 h 220086"/>
                  <a:gd name="connsiteX3" fmla="*/ 109504 w 219007"/>
                  <a:gd name="connsiteY3" fmla="*/ 0 h 220086"/>
                  <a:gd name="connsiteX4" fmla="*/ 219008 w 219007"/>
                  <a:gd name="connsiteY4" fmla="*/ 110043 h 22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07" h="220086">
                    <a:moveTo>
                      <a:pt x="219008" y="110043"/>
                    </a:moveTo>
                    <a:cubicBezTo>
                      <a:pt x="219008" y="170818"/>
                      <a:pt x="169981" y="220086"/>
                      <a:pt x="109504" y="220086"/>
                    </a:cubicBezTo>
                    <a:cubicBezTo>
                      <a:pt x="49026" y="220086"/>
                      <a:pt x="0" y="170818"/>
                      <a:pt x="0" y="110043"/>
                    </a:cubicBezTo>
                    <a:cubicBezTo>
                      <a:pt x="0" y="49268"/>
                      <a:pt x="49026" y="0"/>
                      <a:pt x="109504" y="0"/>
                    </a:cubicBezTo>
                    <a:cubicBezTo>
                      <a:pt x="169981" y="0"/>
                      <a:pt x="219008" y="49268"/>
                      <a:pt x="219008" y="1100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6EA8B677-2E75-4DBE-A1FE-26DDC65437D8}"/>
                  </a:ext>
                </a:extLst>
              </p:cNvPr>
              <p:cNvSpPr/>
              <p:nvPr/>
            </p:nvSpPr>
            <p:spPr>
              <a:xfrm>
                <a:off x="9324966" y="3067393"/>
                <a:ext cx="234418" cy="235572"/>
              </a:xfrm>
              <a:custGeom>
                <a:avLst/>
                <a:gdLst>
                  <a:gd name="connsiteX0" fmla="*/ 117209 w 234418"/>
                  <a:gd name="connsiteY0" fmla="*/ 235573 h 235572"/>
                  <a:gd name="connsiteX1" fmla="*/ 0 w 234418"/>
                  <a:gd name="connsiteY1" fmla="*/ 117786 h 235572"/>
                  <a:gd name="connsiteX2" fmla="*/ 117209 w 234418"/>
                  <a:gd name="connsiteY2" fmla="*/ 0 h 235572"/>
                  <a:gd name="connsiteX3" fmla="*/ 234418 w 234418"/>
                  <a:gd name="connsiteY3" fmla="*/ 117786 h 235572"/>
                  <a:gd name="connsiteX4" fmla="*/ 117209 w 234418"/>
                  <a:gd name="connsiteY4" fmla="*/ 235573 h 235572"/>
                  <a:gd name="connsiteX5" fmla="*/ 117209 w 234418"/>
                  <a:gd name="connsiteY5" fmla="*/ 15486 h 235572"/>
                  <a:gd name="connsiteX6" fmla="*/ 15262 w 234418"/>
                  <a:gd name="connsiteY6" fmla="*/ 117935 h 235572"/>
                  <a:gd name="connsiteX7" fmla="*/ 117209 w 234418"/>
                  <a:gd name="connsiteY7" fmla="*/ 220384 h 235572"/>
                  <a:gd name="connsiteX8" fmla="*/ 219156 w 234418"/>
                  <a:gd name="connsiteY8" fmla="*/ 117935 h 235572"/>
                  <a:gd name="connsiteX9" fmla="*/ 219156 w 234418"/>
                  <a:gd name="connsiteY9" fmla="*/ 117786 h 235572"/>
                  <a:gd name="connsiteX10" fmla="*/ 117209 w 234418"/>
                  <a:gd name="connsiteY10" fmla="*/ 15486 h 23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418" h="235572">
                    <a:moveTo>
                      <a:pt x="117209" y="235573"/>
                    </a:moveTo>
                    <a:cubicBezTo>
                      <a:pt x="52470" y="235573"/>
                      <a:pt x="0" y="182844"/>
                      <a:pt x="0" y="117786"/>
                    </a:cubicBezTo>
                    <a:cubicBezTo>
                      <a:pt x="0" y="52734"/>
                      <a:pt x="52470" y="0"/>
                      <a:pt x="117209" y="0"/>
                    </a:cubicBezTo>
                    <a:cubicBezTo>
                      <a:pt x="181948" y="0"/>
                      <a:pt x="234418" y="52734"/>
                      <a:pt x="234418" y="117786"/>
                    </a:cubicBezTo>
                    <a:cubicBezTo>
                      <a:pt x="234418" y="182844"/>
                      <a:pt x="181948" y="235573"/>
                      <a:pt x="117209" y="235573"/>
                    </a:cubicBezTo>
                    <a:close/>
                    <a:moveTo>
                      <a:pt x="117209" y="15486"/>
                    </a:moveTo>
                    <a:cubicBezTo>
                      <a:pt x="60901" y="15486"/>
                      <a:pt x="15262" y="61355"/>
                      <a:pt x="15262" y="117935"/>
                    </a:cubicBezTo>
                    <a:cubicBezTo>
                      <a:pt x="15262" y="174521"/>
                      <a:pt x="60901" y="220384"/>
                      <a:pt x="117209" y="220384"/>
                    </a:cubicBezTo>
                    <a:cubicBezTo>
                      <a:pt x="173517" y="220384"/>
                      <a:pt x="219156" y="174521"/>
                      <a:pt x="219156" y="117935"/>
                    </a:cubicBezTo>
                    <a:cubicBezTo>
                      <a:pt x="219156" y="117891"/>
                      <a:pt x="219156" y="117831"/>
                      <a:pt x="219156" y="117786"/>
                    </a:cubicBezTo>
                    <a:cubicBezTo>
                      <a:pt x="219067" y="61264"/>
                      <a:pt x="173458" y="15486"/>
                      <a:pt x="117209" y="15486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22B5461-1A8B-47C8-81C7-09CC61514B24}"/>
                  </a:ext>
                </a:extLst>
              </p:cNvPr>
              <p:cNvSpPr/>
              <p:nvPr/>
            </p:nvSpPr>
            <p:spPr>
              <a:xfrm>
                <a:off x="9434675" y="3089806"/>
                <a:ext cx="101659" cy="92692"/>
              </a:xfrm>
              <a:custGeom>
                <a:avLst/>
                <a:gdLst>
                  <a:gd name="connsiteX0" fmla="*/ 94333 w 101659"/>
                  <a:gd name="connsiteY0" fmla="*/ 92693 h 92692"/>
                  <a:gd name="connsiteX1" fmla="*/ 86925 w 101659"/>
                  <a:gd name="connsiteY1" fmla="*/ 86290 h 92692"/>
                  <a:gd name="connsiteX2" fmla="*/ 7945 w 101659"/>
                  <a:gd name="connsiteY2" fmla="*/ 14962 h 92692"/>
                  <a:gd name="connsiteX3" fmla="*/ 18 w 101659"/>
                  <a:gd name="connsiteY3" fmla="*/ 8038 h 92692"/>
                  <a:gd name="connsiteX4" fmla="*/ 6908 w 101659"/>
                  <a:gd name="connsiteY4" fmla="*/ 72 h 92692"/>
                  <a:gd name="connsiteX5" fmla="*/ 101594 w 101659"/>
                  <a:gd name="connsiteY5" fmla="*/ 84205 h 92692"/>
                  <a:gd name="connsiteX6" fmla="*/ 95371 w 101659"/>
                  <a:gd name="connsiteY6" fmla="*/ 92544 h 9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59" h="92692">
                    <a:moveTo>
                      <a:pt x="94333" y="92693"/>
                    </a:moveTo>
                    <a:cubicBezTo>
                      <a:pt x="90644" y="92663"/>
                      <a:pt x="87502" y="89953"/>
                      <a:pt x="86925" y="86290"/>
                    </a:cubicBezTo>
                    <a:cubicBezTo>
                      <a:pt x="84450" y="44804"/>
                      <a:pt x="49257" y="13013"/>
                      <a:pt x="7945" y="14962"/>
                    </a:cubicBezTo>
                    <a:cubicBezTo>
                      <a:pt x="3856" y="15250"/>
                      <a:pt x="300" y="12149"/>
                      <a:pt x="18" y="8038"/>
                    </a:cubicBezTo>
                    <a:cubicBezTo>
                      <a:pt x="-264" y="3927"/>
                      <a:pt x="2819" y="359"/>
                      <a:pt x="6908" y="72"/>
                    </a:cubicBezTo>
                    <a:cubicBezTo>
                      <a:pt x="55777" y="-1852"/>
                      <a:pt x="97505" y="35223"/>
                      <a:pt x="101594" y="84205"/>
                    </a:cubicBezTo>
                    <a:cubicBezTo>
                      <a:pt x="102128" y="88225"/>
                      <a:pt x="99357" y="91933"/>
                      <a:pt x="95371" y="9254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BB9D1272-9AFF-4775-94A9-1C141AA171FC}"/>
                  </a:ext>
                </a:extLst>
              </p:cNvPr>
              <p:cNvSpPr/>
              <p:nvPr/>
            </p:nvSpPr>
            <p:spPr>
              <a:xfrm>
                <a:off x="9396244" y="3092944"/>
                <a:ext cx="32790" cy="22397"/>
              </a:xfrm>
              <a:custGeom>
                <a:avLst/>
                <a:gdLst>
                  <a:gd name="connsiteX0" fmla="*/ 7405 w 32790"/>
                  <a:gd name="connsiteY0" fmla="*/ 22397 h 22397"/>
                  <a:gd name="connsiteX1" fmla="*/ 1478 w 32790"/>
                  <a:gd name="connsiteY1" fmla="*/ 19567 h 22397"/>
                  <a:gd name="connsiteX2" fmla="*/ 2812 w 32790"/>
                  <a:gd name="connsiteY2" fmla="*/ 9144 h 22397"/>
                  <a:gd name="connsiteX3" fmla="*/ 24446 w 32790"/>
                  <a:gd name="connsiteY3" fmla="*/ 60 h 22397"/>
                  <a:gd name="connsiteX4" fmla="*/ 32729 w 32790"/>
                  <a:gd name="connsiteY4" fmla="*/ 6507 h 22397"/>
                  <a:gd name="connsiteX5" fmla="*/ 32744 w 32790"/>
                  <a:gd name="connsiteY5" fmla="*/ 6612 h 22397"/>
                  <a:gd name="connsiteX6" fmla="*/ 26372 w 32790"/>
                  <a:gd name="connsiteY6" fmla="*/ 14951 h 22397"/>
                  <a:gd name="connsiteX7" fmla="*/ 11555 w 32790"/>
                  <a:gd name="connsiteY7" fmla="*/ 20908 h 22397"/>
                  <a:gd name="connsiteX8" fmla="*/ 7405 w 32790"/>
                  <a:gd name="connsiteY8" fmla="*/ 22397 h 2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90" h="22397">
                    <a:moveTo>
                      <a:pt x="7405" y="22397"/>
                    </a:moveTo>
                    <a:cubicBezTo>
                      <a:pt x="5094" y="22433"/>
                      <a:pt x="2901" y="21386"/>
                      <a:pt x="1478" y="19567"/>
                    </a:cubicBezTo>
                    <a:cubicBezTo>
                      <a:pt x="-922" y="16295"/>
                      <a:pt x="-344" y="11698"/>
                      <a:pt x="2812" y="9144"/>
                    </a:cubicBezTo>
                    <a:cubicBezTo>
                      <a:pt x="9184" y="4409"/>
                      <a:pt x="16607" y="1292"/>
                      <a:pt x="24446" y="60"/>
                    </a:cubicBezTo>
                    <a:cubicBezTo>
                      <a:pt x="28506" y="-459"/>
                      <a:pt x="32211" y="2427"/>
                      <a:pt x="32729" y="6507"/>
                    </a:cubicBezTo>
                    <a:cubicBezTo>
                      <a:pt x="32729" y="6541"/>
                      <a:pt x="32744" y="6577"/>
                      <a:pt x="32744" y="6612"/>
                    </a:cubicBezTo>
                    <a:cubicBezTo>
                      <a:pt x="33189" y="10658"/>
                      <a:pt x="30373" y="14338"/>
                      <a:pt x="26372" y="14951"/>
                    </a:cubicBezTo>
                    <a:cubicBezTo>
                      <a:pt x="21038" y="15730"/>
                      <a:pt x="15955" y="17772"/>
                      <a:pt x="11555" y="20908"/>
                    </a:cubicBezTo>
                    <a:cubicBezTo>
                      <a:pt x="10369" y="21843"/>
                      <a:pt x="8917" y="22364"/>
                      <a:pt x="7405" y="223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1152A467-328A-4355-95F7-4969F028E717}"/>
                  </a:ext>
                </a:extLst>
              </p:cNvPr>
              <p:cNvSpPr/>
              <p:nvPr/>
            </p:nvSpPr>
            <p:spPr>
              <a:xfrm>
                <a:off x="9596510" y="3462005"/>
                <a:ext cx="89093" cy="313420"/>
              </a:xfrm>
              <a:custGeom>
                <a:avLst/>
                <a:gdLst>
                  <a:gd name="connsiteX0" fmla="*/ 7476 w 89093"/>
                  <a:gd name="connsiteY0" fmla="*/ 313297 h 313420"/>
                  <a:gd name="connsiteX1" fmla="*/ 5105 w 89093"/>
                  <a:gd name="connsiteY1" fmla="*/ 313297 h 313420"/>
                  <a:gd name="connsiteX2" fmla="*/ 363 w 89093"/>
                  <a:gd name="connsiteY2" fmla="*/ 303916 h 313420"/>
                  <a:gd name="connsiteX3" fmla="*/ 74453 w 89093"/>
                  <a:gd name="connsiteY3" fmla="*/ 6100 h 313420"/>
                  <a:gd name="connsiteX4" fmla="*/ 82810 w 89093"/>
                  <a:gd name="connsiteY4" fmla="*/ 99 h 313420"/>
                  <a:gd name="connsiteX5" fmla="*/ 83047 w 89093"/>
                  <a:gd name="connsiteY5" fmla="*/ 143 h 313420"/>
                  <a:gd name="connsiteX6" fmla="*/ 88974 w 89093"/>
                  <a:gd name="connsiteY6" fmla="*/ 8780 h 313420"/>
                  <a:gd name="connsiteX7" fmla="*/ 14885 w 89093"/>
                  <a:gd name="connsiteY7" fmla="*/ 308979 h 313420"/>
                  <a:gd name="connsiteX8" fmla="*/ 7476 w 89093"/>
                  <a:gd name="connsiteY8" fmla="*/ 313297 h 3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93" h="313420">
                    <a:moveTo>
                      <a:pt x="7476" y="313297"/>
                    </a:moveTo>
                    <a:cubicBezTo>
                      <a:pt x="6691" y="313461"/>
                      <a:pt x="5891" y="313461"/>
                      <a:pt x="5105" y="313297"/>
                    </a:cubicBezTo>
                    <a:cubicBezTo>
                      <a:pt x="1223" y="312017"/>
                      <a:pt x="-896" y="307818"/>
                      <a:pt x="363" y="303916"/>
                    </a:cubicBezTo>
                    <a:cubicBezTo>
                      <a:pt x="30992" y="206232"/>
                      <a:pt x="55738" y="106776"/>
                      <a:pt x="74453" y="6100"/>
                    </a:cubicBezTo>
                    <a:cubicBezTo>
                      <a:pt x="75104" y="2124"/>
                      <a:pt x="78853" y="-557"/>
                      <a:pt x="82810" y="99"/>
                    </a:cubicBezTo>
                    <a:cubicBezTo>
                      <a:pt x="82884" y="113"/>
                      <a:pt x="82973" y="128"/>
                      <a:pt x="83047" y="143"/>
                    </a:cubicBezTo>
                    <a:cubicBezTo>
                      <a:pt x="87048" y="903"/>
                      <a:pt x="89700" y="4759"/>
                      <a:pt x="88974" y="8780"/>
                    </a:cubicBezTo>
                    <a:cubicBezTo>
                      <a:pt x="70304" y="110246"/>
                      <a:pt x="45573" y="210506"/>
                      <a:pt x="14885" y="308979"/>
                    </a:cubicBezTo>
                    <a:cubicBezTo>
                      <a:pt x="13581" y="311853"/>
                      <a:pt x="10602" y="313580"/>
                      <a:pt x="7476" y="313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24D9F05C-5546-4FB2-8625-6FE670A19351}"/>
                  </a:ext>
                </a:extLst>
              </p:cNvPr>
              <p:cNvSpPr/>
              <p:nvPr/>
            </p:nvSpPr>
            <p:spPr>
              <a:xfrm>
                <a:off x="9451511" y="3896216"/>
                <a:ext cx="14817" cy="156204"/>
              </a:xfrm>
              <a:custGeom>
                <a:avLst/>
                <a:gdLst>
                  <a:gd name="connsiteX0" fmla="*/ 7409 w 14817"/>
                  <a:gd name="connsiteY0" fmla="*/ 156205 h 156204"/>
                  <a:gd name="connsiteX1" fmla="*/ 0 w 14817"/>
                  <a:gd name="connsiteY1" fmla="*/ 148759 h 156204"/>
                  <a:gd name="connsiteX2" fmla="*/ 0 w 14817"/>
                  <a:gd name="connsiteY2" fmla="*/ 7445 h 156204"/>
                  <a:gd name="connsiteX3" fmla="*/ 7409 w 14817"/>
                  <a:gd name="connsiteY3" fmla="*/ 0 h 156204"/>
                  <a:gd name="connsiteX4" fmla="*/ 14818 w 14817"/>
                  <a:gd name="connsiteY4" fmla="*/ 7445 h 156204"/>
                  <a:gd name="connsiteX5" fmla="*/ 14818 w 14817"/>
                  <a:gd name="connsiteY5" fmla="*/ 148759 h 156204"/>
                  <a:gd name="connsiteX6" fmla="*/ 7409 w 14817"/>
                  <a:gd name="connsiteY6" fmla="*/ 156205 h 15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56204">
                    <a:moveTo>
                      <a:pt x="7409" y="156205"/>
                    </a:moveTo>
                    <a:cubicBezTo>
                      <a:pt x="3319" y="156205"/>
                      <a:pt x="0" y="152869"/>
                      <a:pt x="0" y="148759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48759"/>
                    </a:lnTo>
                    <a:cubicBezTo>
                      <a:pt x="14818" y="152869"/>
                      <a:pt x="11499" y="156205"/>
                      <a:pt x="7409" y="15620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4BB7C6F7-83FC-4288-819D-8D689CDB7665}"/>
                  </a:ext>
                </a:extLst>
              </p:cNvPr>
              <p:cNvSpPr/>
              <p:nvPr/>
            </p:nvSpPr>
            <p:spPr>
              <a:xfrm>
                <a:off x="9375643" y="3963671"/>
                <a:ext cx="14817" cy="162756"/>
              </a:xfrm>
              <a:custGeom>
                <a:avLst/>
                <a:gdLst>
                  <a:gd name="connsiteX0" fmla="*/ 7409 w 14817"/>
                  <a:gd name="connsiteY0" fmla="*/ 162757 h 162756"/>
                  <a:gd name="connsiteX1" fmla="*/ 0 w 14817"/>
                  <a:gd name="connsiteY1" fmla="*/ 155311 h 162756"/>
                  <a:gd name="connsiteX2" fmla="*/ 0 w 14817"/>
                  <a:gd name="connsiteY2" fmla="*/ 7445 h 162756"/>
                  <a:gd name="connsiteX3" fmla="*/ 7409 w 14817"/>
                  <a:gd name="connsiteY3" fmla="*/ 0 h 162756"/>
                  <a:gd name="connsiteX4" fmla="*/ 14818 w 14817"/>
                  <a:gd name="connsiteY4" fmla="*/ 7445 h 162756"/>
                  <a:gd name="connsiteX5" fmla="*/ 14818 w 14817"/>
                  <a:gd name="connsiteY5" fmla="*/ 155311 h 162756"/>
                  <a:gd name="connsiteX6" fmla="*/ 7409 w 14817"/>
                  <a:gd name="connsiteY6" fmla="*/ 162757 h 16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62756">
                    <a:moveTo>
                      <a:pt x="7409" y="162757"/>
                    </a:moveTo>
                    <a:cubicBezTo>
                      <a:pt x="3349" y="162682"/>
                      <a:pt x="74" y="159392"/>
                      <a:pt x="0" y="155311"/>
                    </a:cubicBezTo>
                    <a:lnTo>
                      <a:pt x="0" y="7445"/>
                    </a:lnTo>
                    <a:cubicBezTo>
                      <a:pt x="74" y="3366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55311"/>
                    </a:lnTo>
                    <a:cubicBezTo>
                      <a:pt x="14818" y="159421"/>
                      <a:pt x="11499" y="162757"/>
                      <a:pt x="7409" y="1627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245646B9-D969-4ED6-9C4F-10DA7EFE0748}"/>
                  </a:ext>
                </a:extLst>
              </p:cNvPr>
              <p:cNvSpPr/>
              <p:nvPr/>
            </p:nvSpPr>
            <p:spPr>
              <a:xfrm>
                <a:off x="8923106" y="4355718"/>
                <a:ext cx="262427" cy="134945"/>
              </a:xfrm>
              <a:custGeom>
                <a:avLst/>
                <a:gdLst>
                  <a:gd name="connsiteX0" fmla="*/ 7410 w 262427"/>
                  <a:gd name="connsiteY0" fmla="*/ 134939 h 134945"/>
                  <a:gd name="connsiteX1" fmla="*/ 6077 w 262427"/>
                  <a:gd name="connsiteY1" fmla="*/ 134939 h 134945"/>
                  <a:gd name="connsiteX2" fmla="*/ 120 w 262427"/>
                  <a:gd name="connsiteY2" fmla="*/ 126273 h 134945"/>
                  <a:gd name="connsiteX3" fmla="*/ 149 w 262427"/>
                  <a:gd name="connsiteY3" fmla="*/ 126154 h 134945"/>
                  <a:gd name="connsiteX4" fmla="*/ 79425 w 262427"/>
                  <a:gd name="connsiteY4" fmla="*/ 16260 h 134945"/>
                  <a:gd name="connsiteX5" fmla="*/ 257239 w 262427"/>
                  <a:gd name="connsiteY5" fmla="*/ 26087 h 134945"/>
                  <a:gd name="connsiteX6" fmla="*/ 262084 w 262427"/>
                  <a:gd name="connsiteY6" fmla="*/ 35424 h 134945"/>
                  <a:gd name="connsiteX7" fmla="*/ 252793 w 262427"/>
                  <a:gd name="connsiteY7" fmla="*/ 40293 h 134945"/>
                  <a:gd name="connsiteX8" fmla="*/ 251312 w 262427"/>
                  <a:gd name="connsiteY8" fmla="*/ 39638 h 134945"/>
                  <a:gd name="connsiteX9" fmla="*/ 86537 w 262427"/>
                  <a:gd name="connsiteY9" fmla="*/ 29363 h 134945"/>
                  <a:gd name="connsiteX10" fmla="*/ 14819 w 262427"/>
                  <a:gd name="connsiteY10" fmla="*/ 129132 h 134945"/>
                  <a:gd name="connsiteX11" fmla="*/ 7410 w 262427"/>
                  <a:gd name="connsiteY11" fmla="*/ 134939 h 13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427" h="134945">
                    <a:moveTo>
                      <a:pt x="7410" y="134939"/>
                    </a:moveTo>
                    <a:lnTo>
                      <a:pt x="6077" y="134939"/>
                    </a:lnTo>
                    <a:cubicBezTo>
                      <a:pt x="2046" y="134195"/>
                      <a:pt x="-606" y="130323"/>
                      <a:pt x="120" y="126273"/>
                    </a:cubicBezTo>
                    <a:cubicBezTo>
                      <a:pt x="135" y="126228"/>
                      <a:pt x="135" y="126198"/>
                      <a:pt x="149" y="126154"/>
                    </a:cubicBezTo>
                    <a:cubicBezTo>
                      <a:pt x="149" y="123176"/>
                      <a:pt x="14967" y="50062"/>
                      <a:pt x="79425" y="16260"/>
                    </a:cubicBezTo>
                    <a:cubicBezTo>
                      <a:pt x="126101" y="-8310"/>
                      <a:pt x="185817" y="-5034"/>
                      <a:pt x="257239" y="26087"/>
                    </a:cubicBezTo>
                    <a:cubicBezTo>
                      <a:pt x="261136" y="27323"/>
                      <a:pt x="263314" y="31508"/>
                      <a:pt x="262084" y="35424"/>
                    </a:cubicBezTo>
                    <a:cubicBezTo>
                      <a:pt x="260854" y="39340"/>
                      <a:pt x="256690" y="41529"/>
                      <a:pt x="252793" y="40293"/>
                    </a:cubicBezTo>
                    <a:cubicBezTo>
                      <a:pt x="252275" y="40130"/>
                      <a:pt x="251786" y="39906"/>
                      <a:pt x="251312" y="39638"/>
                    </a:cubicBezTo>
                    <a:cubicBezTo>
                      <a:pt x="184483" y="9856"/>
                      <a:pt x="129065" y="7027"/>
                      <a:pt x="86537" y="29363"/>
                    </a:cubicBezTo>
                    <a:cubicBezTo>
                      <a:pt x="29044" y="59145"/>
                      <a:pt x="14967" y="128387"/>
                      <a:pt x="14819" y="129132"/>
                    </a:cubicBezTo>
                    <a:cubicBezTo>
                      <a:pt x="14093" y="132631"/>
                      <a:pt x="10966" y="135088"/>
                      <a:pt x="7410" y="13493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E5B897A8-356C-43FD-A2A0-2D09EBF9B8B2}"/>
                  </a:ext>
                </a:extLst>
              </p:cNvPr>
              <p:cNvSpPr/>
              <p:nvPr/>
            </p:nvSpPr>
            <p:spPr>
              <a:xfrm>
                <a:off x="9569613" y="4305315"/>
                <a:ext cx="210227" cy="96746"/>
              </a:xfrm>
              <a:custGeom>
                <a:avLst/>
                <a:gdLst>
                  <a:gd name="connsiteX0" fmla="*/ 202556 w 210227"/>
                  <a:gd name="connsiteY0" fmla="*/ 96743 h 96746"/>
                  <a:gd name="connsiteX1" fmla="*/ 197073 w 210227"/>
                  <a:gd name="connsiteY1" fmla="*/ 94211 h 96746"/>
                  <a:gd name="connsiteX2" fmla="*/ 11257 w 210227"/>
                  <a:gd name="connsiteY2" fmla="*/ 25267 h 96746"/>
                  <a:gd name="connsiteX3" fmla="*/ 1211 w 210227"/>
                  <a:gd name="connsiteY3" fmla="*/ 23167 h 96746"/>
                  <a:gd name="connsiteX4" fmla="*/ 1033 w 210227"/>
                  <a:gd name="connsiteY4" fmla="*/ 22884 h 96746"/>
                  <a:gd name="connsiteX5" fmla="*/ 3552 w 210227"/>
                  <a:gd name="connsiteY5" fmla="*/ 12610 h 96746"/>
                  <a:gd name="connsiteX6" fmla="*/ 208038 w 210227"/>
                  <a:gd name="connsiteY6" fmla="*/ 84234 h 96746"/>
                  <a:gd name="connsiteX7" fmla="*/ 208083 w 210227"/>
                  <a:gd name="connsiteY7" fmla="*/ 94762 h 96746"/>
                  <a:gd name="connsiteX8" fmla="*/ 208038 w 210227"/>
                  <a:gd name="connsiteY8" fmla="*/ 94807 h 96746"/>
                  <a:gd name="connsiteX9" fmla="*/ 202556 w 210227"/>
                  <a:gd name="connsiteY9" fmla="*/ 96743 h 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227" h="96746">
                    <a:moveTo>
                      <a:pt x="202556" y="96743"/>
                    </a:moveTo>
                    <a:cubicBezTo>
                      <a:pt x="200452" y="96713"/>
                      <a:pt x="198466" y="95805"/>
                      <a:pt x="197073" y="94211"/>
                    </a:cubicBezTo>
                    <a:cubicBezTo>
                      <a:pt x="91718" y="-22831"/>
                      <a:pt x="11998" y="24820"/>
                      <a:pt x="11257" y="25267"/>
                    </a:cubicBezTo>
                    <a:cubicBezTo>
                      <a:pt x="7909" y="27471"/>
                      <a:pt x="3404" y="26532"/>
                      <a:pt x="1211" y="23167"/>
                    </a:cubicBezTo>
                    <a:cubicBezTo>
                      <a:pt x="1152" y="23078"/>
                      <a:pt x="1092" y="22974"/>
                      <a:pt x="1033" y="22884"/>
                    </a:cubicBezTo>
                    <a:cubicBezTo>
                      <a:pt x="-1026" y="19340"/>
                      <a:pt x="85" y="14784"/>
                      <a:pt x="3552" y="12610"/>
                    </a:cubicBezTo>
                    <a:cubicBezTo>
                      <a:pt x="7108" y="10376"/>
                      <a:pt x="94534" y="-41891"/>
                      <a:pt x="208038" y="84234"/>
                    </a:cubicBezTo>
                    <a:cubicBezTo>
                      <a:pt x="210943" y="87123"/>
                      <a:pt x="210957" y="91844"/>
                      <a:pt x="208083" y="94762"/>
                    </a:cubicBezTo>
                    <a:cubicBezTo>
                      <a:pt x="208068" y="94777"/>
                      <a:pt x="208053" y="94792"/>
                      <a:pt x="208038" y="94807"/>
                    </a:cubicBezTo>
                    <a:cubicBezTo>
                      <a:pt x="206512" y="96102"/>
                      <a:pt x="204556" y="96802"/>
                      <a:pt x="202556" y="96743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2A42916C-3D56-4677-9FE1-63E49EE4002E}"/>
                  </a:ext>
                </a:extLst>
              </p:cNvPr>
              <p:cNvSpPr/>
              <p:nvPr/>
            </p:nvSpPr>
            <p:spPr>
              <a:xfrm>
                <a:off x="9854408" y="2890043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0BE8640E-21FF-4DB6-9DBA-1C4333A77283}"/>
                  </a:ext>
                </a:extLst>
              </p:cNvPr>
              <p:cNvSpPr/>
              <p:nvPr/>
            </p:nvSpPr>
            <p:spPr>
              <a:xfrm>
                <a:off x="9854408" y="2985791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74" y="3367"/>
                      <a:pt x="3349" y="79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08C00E49-FA85-4D39-A02A-77C7550FD5B3}"/>
                  </a:ext>
                </a:extLst>
              </p:cNvPr>
              <p:cNvSpPr/>
              <p:nvPr/>
            </p:nvSpPr>
            <p:spPr>
              <a:xfrm>
                <a:off x="9854408" y="3081688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49" y="14812"/>
                      <a:pt x="74" y="11524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1992D893-94DC-48D1-BE37-E77FC85ED9F1}"/>
                  </a:ext>
                </a:extLst>
              </p:cNvPr>
              <p:cNvSpPr/>
              <p:nvPr/>
            </p:nvSpPr>
            <p:spPr>
              <a:xfrm>
                <a:off x="9854408" y="3177585"/>
                <a:ext cx="285835" cy="14890"/>
              </a:xfrm>
              <a:custGeom>
                <a:avLst/>
                <a:gdLst>
                  <a:gd name="connsiteX0" fmla="*/ 278427 w 285835"/>
                  <a:gd name="connsiteY0" fmla="*/ 14891 h 14890"/>
                  <a:gd name="connsiteX1" fmla="*/ 7409 w 285835"/>
                  <a:gd name="connsiteY1" fmla="*/ 14891 h 14890"/>
                  <a:gd name="connsiteX2" fmla="*/ 0 w 285835"/>
                  <a:gd name="connsiteY2" fmla="*/ 7445 h 14890"/>
                  <a:gd name="connsiteX3" fmla="*/ 7409 w 285835"/>
                  <a:gd name="connsiteY3" fmla="*/ 0 h 14890"/>
                  <a:gd name="connsiteX4" fmla="*/ 278427 w 285835"/>
                  <a:gd name="connsiteY4" fmla="*/ 0 h 14890"/>
                  <a:gd name="connsiteX5" fmla="*/ 285836 w 285835"/>
                  <a:gd name="connsiteY5" fmla="*/ 7445 h 14890"/>
                  <a:gd name="connsiteX6" fmla="*/ 278427 w 285835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835" h="14890">
                    <a:moveTo>
                      <a:pt x="278427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278427" y="0"/>
                    </a:lnTo>
                    <a:cubicBezTo>
                      <a:pt x="282517" y="0"/>
                      <a:pt x="285836" y="3336"/>
                      <a:pt x="285836" y="7445"/>
                    </a:cubicBezTo>
                    <a:cubicBezTo>
                      <a:pt x="285836" y="11555"/>
                      <a:pt x="282517" y="14891"/>
                      <a:pt x="278427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E41F37BE-96BF-4BE2-8BD7-E49639BD360D}"/>
                  </a:ext>
                </a:extLst>
              </p:cNvPr>
              <p:cNvSpPr/>
              <p:nvPr/>
            </p:nvSpPr>
            <p:spPr>
              <a:xfrm>
                <a:off x="9494779" y="4030978"/>
                <a:ext cx="14817" cy="76390"/>
              </a:xfrm>
              <a:custGeom>
                <a:avLst/>
                <a:gdLst>
                  <a:gd name="connsiteX0" fmla="*/ 7409 w 14817"/>
                  <a:gd name="connsiteY0" fmla="*/ 76390 h 76390"/>
                  <a:gd name="connsiteX1" fmla="*/ 0 w 14817"/>
                  <a:gd name="connsiteY1" fmla="*/ 68945 h 76390"/>
                  <a:gd name="connsiteX2" fmla="*/ 0 w 14817"/>
                  <a:gd name="connsiteY2" fmla="*/ 7445 h 76390"/>
                  <a:gd name="connsiteX3" fmla="*/ 7409 w 14817"/>
                  <a:gd name="connsiteY3" fmla="*/ 0 h 76390"/>
                  <a:gd name="connsiteX4" fmla="*/ 14818 w 14817"/>
                  <a:gd name="connsiteY4" fmla="*/ 7445 h 76390"/>
                  <a:gd name="connsiteX5" fmla="*/ 14818 w 14817"/>
                  <a:gd name="connsiteY5" fmla="*/ 68945 h 76390"/>
                  <a:gd name="connsiteX6" fmla="*/ 7409 w 14817"/>
                  <a:gd name="connsiteY6" fmla="*/ 76390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76390">
                    <a:moveTo>
                      <a:pt x="7409" y="76390"/>
                    </a:moveTo>
                    <a:cubicBezTo>
                      <a:pt x="3349" y="76315"/>
                      <a:pt x="74" y="73025"/>
                      <a:pt x="0" y="68945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68945"/>
                    </a:lnTo>
                    <a:cubicBezTo>
                      <a:pt x="14818" y="73054"/>
                      <a:pt x="11499" y="76390"/>
                      <a:pt x="7409" y="76390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25C6F9B7-8BB4-4D71-9B08-7BF46221D5CF}"/>
                  </a:ext>
                </a:extLst>
              </p:cNvPr>
              <p:cNvSpPr/>
              <p:nvPr/>
            </p:nvSpPr>
            <p:spPr>
              <a:xfrm>
                <a:off x="8426117" y="2680976"/>
                <a:ext cx="613309" cy="367654"/>
              </a:xfrm>
              <a:custGeom>
                <a:avLst/>
                <a:gdLst>
                  <a:gd name="connsiteX0" fmla="*/ 605901 w 613309"/>
                  <a:gd name="connsiteY0" fmla="*/ 367654 h 367654"/>
                  <a:gd name="connsiteX1" fmla="*/ 7409 w 613309"/>
                  <a:gd name="connsiteY1" fmla="*/ 367654 h 367654"/>
                  <a:gd name="connsiteX2" fmla="*/ 0 w 613309"/>
                  <a:gd name="connsiteY2" fmla="*/ 360209 h 367654"/>
                  <a:gd name="connsiteX3" fmla="*/ 0 w 613309"/>
                  <a:gd name="connsiteY3" fmla="*/ 7445 h 367654"/>
                  <a:gd name="connsiteX4" fmla="*/ 7409 w 613309"/>
                  <a:gd name="connsiteY4" fmla="*/ 0 h 367654"/>
                  <a:gd name="connsiteX5" fmla="*/ 14818 w 613309"/>
                  <a:gd name="connsiteY5" fmla="*/ 7445 h 367654"/>
                  <a:gd name="connsiteX6" fmla="*/ 14818 w 613309"/>
                  <a:gd name="connsiteY6" fmla="*/ 352764 h 367654"/>
                  <a:gd name="connsiteX7" fmla="*/ 605901 w 613309"/>
                  <a:gd name="connsiteY7" fmla="*/ 352764 h 367654"/>
                  <a:gd name="connsiteX8" fmla="*/ 613310 w 613309"/>
                  <a:gd name="connsiteY8" fmla="*/ 360209 h 367654"/>
                  <a:gd name="connsiteX9" fmla="*/ 605901 w 613309"/>
                  <a:gd name="connsiteY9" fmla="*/ 367654 h 36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3309" h="367654">
                    <a:moveTo>
                      <a:pt x="605901" y="367654"/>
                    </a:moveTo>
                    <a:lnTo>
                      <a:pt x="7409" y="367654"/>
                    </a:lnTo>
                    <a:cubicBezTo>
                      <a:pt x="3319" y="367654"/>
                      <a:pt x="0" y="364320"/>
                      <a:pt x="0" y="360209"/>
                    </a:cubicBezTo>
                    <a:lnTo>
                      <a:pt x="0" y="7445"/>
                    </a:lnTo>
                    <a:cubicBezTo>
                      <a:pt x="74" y="3367"/>
                      <a:pt x="3349" y="79"/>
                      <a:pt x="7409" y="0"/>
                    </a:cubicBezTo>
                    <a:cubicBezTo>
                      <a:pt x="11498" y="0"/>
                      <a:pt x="14818" y="3334"/>
                      <a:pt x="14818" y="7445"/>
                    </a:cubicBezTo>
                    <a:lnTo>
                      <a:pt x="14818" y="352764"/>
                    </a:lnTo>
                    <a:lnTo>
                      <a:pt x="605901" y="352764"/>
                    </a:lnTo>
                    <a:cubicBezTo>
                      <a:pt x="609991" y="352764"/>
                      <a:pt x="613310" y="356098"/>
                      <a:pt x="613310" y="360209"/>
                    </a:cubicBezTo>
                    <a:cubicBezTo>
                      <a:pt x="613310" y="364320"/>
                      <a:pt x="609991" y="367654"/>
                      <a:pt x="605901" y="36765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40FCBAC8-5871-4023-964E-14F6D77873D1}"/>
                  </a:ext>
                </a:extLst>
              </p:cNvPr>
              <p:cNvSpPr/>
              <p:nvPr/>
            </p:nvSpPr>
            <p:spPr>
              <a:xfrm>
                <a:off x="8491167" y="2719722"/>
                <a:ext cx="439613" cy="274671"/>
              </a:xfrm>
              <a:custGeom>
                <a:avLst/>
                <a:gdLst>
                  <a:gd name="connsiteX0" fmla="*/ 7409 w 439613"/>
                  <a:gd name="connsiteY0" fmla="*/ 274557 h 274671"/>
                  <a:gd name="connsiteX1" fmla="*/ 5335 w 439613"/>
                  <a:gd name="connsiteY1" fmla="*/ 274557 h 274671"/>
                  <a:gd name="connsiteX2" fmla="*/ 296 w 439613"/>
                  <a:gd name="connsiteY2" fmla="*/ 265324 h 274671"/>
                  <a:gd name="connsiteX3" fmla="*/ 129952 w 439613"/>
                  <a:gd name="connsiteY3" fmla="*/ 113587 h 274671"/>
                  <a:gd name="connsiteX4" fmla="*/ 206709 w 439613"/>
                  <a:gd name="connsiteY4" fmla="*/ 149474 h 274671"/>
                  <a:gd name="connsiteX5" fmla="*/ 271018 w 439613"/>
                  <a:gd name="connsiteY5" fmla="*/ 195039 h 274671"/>
                  <a:gd name="connsiteX6" fmla="*/ 273685 w 439613"/>
                  <a:gd name="connsiteY6" fmla="*/ 195039 h 274671"/>
                  <a:gd name="connsiteX7" fmla="*/ 425124 w 439613"/>
                  <a:gd name="connsiteY7" fmla="*/ 5033 h 274671"/>
                  <a:gd name="connsiteX8" fmla="*/ 434607 w 439613"/>
                  <a:gd name="connsiteY8" fmla="*/ 416 h 274671"/>
                  <a:gd name="connsiteX9" fmla="*/ 439201 w 439613"/>
                  <a:gd name="connsiteY9" fmla="*/ 9947 h 274671"/>
                  <a:gd name="connsiteX10" fmla="*/ 273537 w 439613"/>
                  <a:gd name="connsiteY10" fmla="*/ 209930 h 274671"/>
                  <a:gd name="connsiteX11" fmla="*/ 270426 w 439613"/>
                  <a:gd name="connsiteY11" fmla="*/ 209930 h 274671"/>
                  <a:gd name="connsiteX12" fmla="*/ 193669 w 439613"/>
                  <a:gd name="connsiteY12" fmla="*/ 156621 h 274671"/>
                  <a:gd name="connsiteX13" fmla="*/ 134398 w 439613"/>
                  <a:gd name="connsiteY13" fmla="*/ 127882 h 274671"/>
                  <a:gd name="connsiteX14" fmla="*/ 15114 w 439613"/>
                  <a:gd name="connsiteY14" fmla="*/ 269643 h 274671"/>
                  <a:gd name="connsiteX15" fmla="*/ 7409 w 439613"/>
                  <a:gd name="connsiteY15" fmla="*/ 274557 h 27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9613" h="274671">
                    <a:moveTo>
                      <a:pt x="7409" y="274557"/>
                    </a:moveTo>
                    <a:cubicBezTo>
                      <a:pt x="6727" y="274710"/>
                      <a:pt x="6016" y="274710"/>
                      <a:pt x="5335" y="274557"/>
                    </a:cubicBezTo>
                    <a:cubicBezTo>
                      <a:pt x="1408" y="273406"/>
                      <a:pt x="-844" y="269272"/>
                      <a:pt x="296" y="265324"/>
                    </a:cubicBezTo>
                    <a:cubicBezTo>
                      <a:pt x="1926" y="260112"/>
                      <a:pt x="40008" y="137412"/>
                      <a:pt x="129952" y="113587"/>
                    </a:cubicBezTo>
                    <a:cubicBezTo>
                      <a:pt x="180185" y="100185"/>
                      <a:pt x="193669" y="125350"/>
                      <a:pt x="206709" y="149474"/>
                    </a:cubicBezTo>
                    <a:cubicBezTo>
                      <a:pt x="219748" y="173597"/>
                      <a:pt x="230269" y="193253"/>
                      <a:pt x="271018" y="195039"/>
                    </a:cubicBezTo>
                    <a:lnTo>
                      <a:pt x="273685" y="195039"/>
                    </a:lnTo>
                    <a:cubicBezTo>
                      <a:pt x="358147" y="195039"/>
                      <a:pt x="424531" y="6968"/>
                      <a:pt x="425124" y="5033"/>
                    </a:cubicBezTo>
                    <a:cubicBezTo>
                      <a:pt x="426472" y="1127"/>
                      <a:pt x="430725" y="-940"/>
                      <a:pt x="434607" y="416"/>
                    </a:cubicBezTo>
                    <a:cubicBezTo>
                      <a:pt x="438489" y="1773"/>
                      <a:pt x="440549" y="6041"/>
                      <a:pt x="439201" y="9947"/>
                    </a:cubicBezTo>
                    <a:cubicBezTo>
                      <a:pt x="436237" y="18285"/>
                      <a:pt x="368520" y="209930"/>
                      <a:pt x="273537" y="209930"/>
                    </a:cubicBezTo>
                    <a:lnTo>
                      <a:pt x="270426" y="209930"/>
                    </a:lnTo>
                    <a:cubicBezTo>
                      <a:pt x="221230" y="207697"/>
                      <a:pt x="205968" y="180149"/>
                      <a:pt x="193669" y="156621"/>
                    </a:cubicBezTo>
                    <a:cubicBezTo>
                      <a:pt x="181370" y="133094"/>
                      <a:pt x="172628" y="117607"/>
                      <a:pt x="134398" y="127882"/>
                    </a:cubicBezTo>
                    <a:cubicBezTo>
                      <a:pt x="52307" y="149623"/>
                      <a:pt x="15855" y="268451"/>
                      <a:pt x="15114" y="269643"/>
                    </a:cubicBezTo>
                    <a:cubicBezTo>
                      <a:pt x="13973" y="272865"/>
                      <a:pt x="10802" y="274892"/>
                      <a:pt x="7409" y="2745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352EAE10-5A99-4961-912B-9D7A173C31D1}"/>
                  </a:ext>
                </a:extLst>
              </p:cNvPr>
              <p:cNvSpPr/>
              <p:nvPr/>
            </p:nvSpPr>
            <p:spPr>
              <a:xfrm>
                <a:off x="9904047" y="3880283"/>
                <a:ext cx="259608" cy="260887"/>
              </a:xfrm>
              <a:custGeom>
                <a:avLst/>
                <a:gdLst>
                  <a:gd name="connsiteX0" fmla="*/ 129804 w 259608"/>
                  <a:gd name="connsiteY0" fmla="*/ 260887 h 260887"/>
                  <a:gd name="connsiteX1" fmla="*/ 0 w 259608"/>
                  <a:gd name="connsiteY1" fmla="*/ 130444 h 260887"/>
                  <a:gd name="connsiteX2" fmla="*/ 129804 w 259608"/>
                  <a:gd name="connsiteY2" fmla="*/ 0 h 260887"/>
                  <a:gd name="connsiteX3" fmla="*/ 259608 w 259608"/>
                  <a:gd name="connsiteY3" fmla="*/ 130444 h 260887"/>
                  <a:gd name="connsiteX4" fmla="*/ 129804 w 259608"/>
                  <a:gd name="connsiteY4" fmla="*/ 260887 h 260887"/>
                  <a:gd name="connsiteX5" fmla="*/ 129804 w 259608"/>
                  <a:gd name="connsiteY5" fmla="*/ 14891 h 260887"/>
                  <a:gd name="connsiteX6" fmla="*/ 14818 w 259608"/>
                  <a:gd name="connsiteY6" fmla="*/ 130444 h 260887"/>
                  <a:gd name="connsiteX7" fmla="*/ 129804 w 259608"/>
                  <a:gd name="connsiteY7" fmla="*/ 245997 h 260887"/>
                  <a:gd name="connsiteX8" fmla="*/ 244791 w 259608"/>
                  <a:gd name="connsiteY8" fmla="*/ 130444 h 260887"/>
                  <a:gd name="connsiteX9" fmla="*/ 129804 w 259608"/>
                  <a:gd name="connsiteY9" fmla="*/ 14891 h 26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608" h="260887">
                    <a:moveTo>
                      <a:pt x="129804" y="260887"/>
                    </a:moveTo>
                    <a:cubicBezTo>
                      <a:pt x="58115" y="260887"/>
                      <a:pt x="0" y="202485"/>
                      <a:pt x="0" y="130444"/>
                    </a:cubicBezTo>
                    <a:cubicBezTo>
                      <a:pt x="0" y="58402"/>
                      <a:pt x="58115" y="0"/>
                      <a:pt x="129804" y="0"/>
                    </a:cubicBezTo>
                    <a:cubicBezTo>
                      <a:pt x="201493" y="0"/>
                      <a:pt x="259608" y="58402"/>
                      <a:pt x="259608" y="130444"/>
                    </a:cubicBezTo>
                    <a:cubicBezTo>
                      <a:pt x="259520" y="202456"/>
                      <a:pt x="201463" y="260798"/>
                      <a:pt x="129804" y="260887"/>
                    </a:cubicBezTo>
                    <a:close/>
                    <a:moveTo>
                      <a:pt x="129804" y="14891"/>
                    </a:moveTo>
                    <a:cubicBezTo>
                      <a:pt x="66295" y="14891"/>
                      <a:pt x="14818" y="66622"/>
                      <a:pt x="14818" y="130444"/>
                    </a:cubicBezTo>
                    <a:cubicBezTo>
                      <a:pt x="14818" y="194266"/>
                      <a:pt x="66295" y="245997"/>
                      <a:pt x="129804" y="245997"/>
                    </a:cubicBezTo>
                    <a:cubicBezTo>
                      <a:pt x="193313" y="245997"/>
                      <a:pt x="244791" y="194266"/>
                      <a:pt x="244791" y="130444"/>
                    </a:cubicBezTo>
                    <a:cubicBezTo>
                      <a:pt x="244702" y="66666"/>
                      <a:pt x="193269" y="14980"/>
                      <a:pt x="129804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169B5798-4022-456F-97D8-91E65B8FFC27}"/>
                  </a:ext>
                </a:extLst>
              </p:cNvPr>
              <p:cNvSpPr/>
              <p:nvPr/>
            </p:nvSpPr>
            <p:spPr>
              <a:xfrm>
                <a:off x="10026442" y="3880283"/>
                <a:ext cx="115784" cy="207429"/>
              </a:xfrm>
              <a:custGeom>
                <a:avLst/>
                <a:gdLst>
                  <a:gd name="connsiteX0" fmla="*/ 108319 w 115784"/>
                  <a:gd name="connsiteY0" fmla="*/ 207429 h 207429"/>
                  <a:gd name="connsiteX1" fmla="*/ 104170 w 115784"/>
                  <a:gd name="connsiteY1" fmla="*/ 206089 h 207429"/>
                  <a:gd name="connsiteX2" fmla="*/ 3260 w 115784"/>
                  <a:gd name="connsiteY2" fmla="*/ 136549 h 207429"/>
                  <a:gd name="connsiteX3" fmla="*/ 1 w 115784"/>
                  <a:gd name="connsiteY3" fmla="*/ 130444 h 207429"/>
                  <a:gd name="connsiteX4" fmla="*/ 1 w 115784"/>
                  <a:gd name="connsiteY4" fmla="*/ 7445 h 207429"/>
                  <a:gd name="connsiteX5" fmla="*/ 7409 w 115784"/>
                  <a:gd name="connsiteY5" fmla="*/ 0 h 207429"/>
                  <a:gd name="connsiteX6" fmla="*/ 14818 w 115784"/>
                  <a:gd name="connsiteY6" fmla="*/ 7445 h 207429"/>
                  <a:gd name="connsiteX7" fmla="*/ 14818 w 115784"/>
                  <a:gd name="connsiteY7" fmla="*/ 126572 h 207429"/>
                  <a:gd name="connsiteX8" fmla="*/ 112616 w 115784"/>
                  <a:gd name="connsiteY8" fmla="*/ 193879 h 207429"/>
                  <a:gd name="connsiteX9" fmla="*/ 114453 w 115784"/>
                  <a:gd name="connsiteY9" fmla="*/ 204243 h 207429"/>
                  <a:gd name="connsiteX10" fmla="*/ 108319 w 115784"/>
                  <a:gd name="connsiteY10" fmla="*/ 207429 h 20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84" h="207429">
                    <a:moveTo>
                      <a:pt x="108319" y="207429"/>
                    </a:moveTo>
                    <a:cubicBezTo>
                      <a:pt x="106837" y="207414"/>
                      <a:pt x="105385" y="206953"/>
                      <a:pt x="104170" y="206089"/>
                    </a:cubicBezTo>
                    <a:lnTo>
                      <a:pt x="3260" y="136549"/>
                    </a:lnTo>
                    <a:cubicBezTo>
                      <a:pt x="1201" y="135209"/>
                      <a:pt x="-29" y="132901"/>
                      <a:pt x="1" y="130444"/>
                    </a:cubicBezTo>
                    <a:lnTo>
                      <a:pt x="1" y="7445"/>
                    </a:lnTo>
                    <a:cubicBezTo>
                      <a:pt x="74" y="3365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26572"/>
                    </a:lnTo>
                    <a:lnTo>
                      <a:pt x="112616" y="193879"/>
                    </a:lnTo>
                    <a:cubicBezTo>
                      <a:pt x="115965" y="196231"/>
                      <a:pt x="116795" y="200877"/>
                      <a:pt x="114453" y="204243"/>
                    </a:cubicBezTo>
                    <a:cubicBezTo>
                      <a:pt x="113060" y="206253"/>
                      <a:pt x="110764" y="207444"/>
                      <a:pt x="108319" y="20742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DF2AD7E4-44D2-497A-9651-2C9A0E7050A5}"/>
                  </a:ext>
                </a:extLst>
              </p:cNvPr>
              <p:cNvSpPr/>
              <p:nvPr/>
            </p:nvSpPr>
            <p:spPr>
              <a:xfrm>
                <a:off x="9911713" y="4003249"/>
                <a:ext cx="129727" cy="41279"/>
              </a:xfrm>
              <a:custGeom>
                <a:avLst/>
                <a:gdLst>
                  <a:gd name="connsiteX0" fmla="*/ 7449 w 129727"/>
                  <a:gd name="connsiteY0" fmla="*/ 41130 h 41279"/>
                  <a:gd name="connsiteX1" fmla="*/ 188 w 129727"/>
                  <a:gd name="connsiteY1" fmla="*/ 35323 h 41279"/>
                  <a:gd name="connsiteX2" fmla="*/ 5641 w 129727"/>
                  <a:gd name="connsiteY2" fmla="*/ 26582 h 41279"/>
                  <a:gd name="connsiteX3" fmla="*/ 5819 w 129727"/>
                  <a:gd name="connsiteY3" fmla="*/ 26537 h 41279"/>
                  <a:gd name="connsiteX4" fmla="*/ 120509 w 129727"/>
                  <a:gd name="connsiteY4" fmla="*/ 181 h 41279"/>
                  <a:gd name="connsiteX5" fmla="*/ 129548 w 129727"/>
                  <a:gd name="connsiteY5" fmla="*/ 5988 h 41279"/>
                  <a:gd name="connsiteX6" fmla="*/ 123768 w 129727"/>
                  <a:gd name="connsiteY6" fmla="*/ 15072 h 41279"/>
                  <a:gd name="connsiteX7" fmla="*/ 9079 w 129727"/>
                  <a:gd name="connsiteY7" fmla="*/ 41279 h 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727" h="41279">
                    <a:moveTo>
                      <a:pt x="7449" y="41130"/>
                    </a:moveTo>
                    <a:cubicBezTo>
                      <a:pt x="3966" y="41145"/>
                      <a:pt x="958" y="38733"/>
                      <a:pt x="188" y="35323"/>
                    </a:cubicBezTo>
                    <a:cubicBezTo>
                      <a:pt x="-716" y="31392"/>
                      <a:pt x="1729" y="27475"/>
                      <a:pt x="5641" y="26582"/>
                    </a:cubicBezTo>
                    <a:cubicBezTo>
                      <a:pt x="5700" y="26567"/>
                      <a:pt x="5759" y="26552"/>
                      <a:pt x="5819" y="26537"/>
                    </a:cubicBezTo>
                    <a:lnTo>
                      <a:pt x="120509" y="181"/>
                    </a:lnTo>
                    <a:cubicBezTo>
                      <a:pt x="124598" y="-728"/>
                      <a:pt x="128644" y="1878"/>
                      <a:pt x="129548" y="5988"/>
                    </a:cubicBezTo>
                    <a:cubicBezTo>
                      <a:pt x="130451" y="10098"/>
                      <a:pt x="127858" y="14163"/>
                      <a:pt x="123768" y="15072"/>
                    </a:cubicBezTo>
                    <a:lnTo>
                      <a:pt x="9079" y="41279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E54115B4-3D31-4F1A-B72B-A3C509A5D76E}"/>
                  </a:ext>
                </a:extLst>
              </p:cNvPr>
              <p:cNvSpPr/>
              <p:nvPr/>
            </p:nvSpPr>
            <p:spPr>
              <a:xfrm>
                <a:off x="8690023" y="4016385"/>
                <a:ext cx="189964" cy="14890"/>
              </a:xfrm>
              <a:custGeom>
                <a:avLst/>
                <a:gdLst>
                  <a:gd name="connsiteX0" fmla="*/ 182556 w 189964"/>
                  <a:gd name="connsiteY0" fmla="*/ 14891 h 14890"/>
                  <a:gd name="connsiteX1" fmla="*/ 7409 w 189964"/>
                  <a:gd name="connsiteY1" fmla="*/ 14891 h 14890"/>
                  <a:gd name="connsiteX2" fmla="*/ 0 w 189964"/>
                  <a:gd name="connsiteY2" fmla="*/ 7445 h 14890"/>
                  <a:gd name="connsiteX3" fmla="*/ 7409 w 189964"/>
                  <a:gd name="connsiteY3" fmla="*/ 0 h 14890"/>
                  <a:gd name="connsiteX4" fmla="*/ 182556 w 189964"/>
                  <a:gd name="connsiteY4" fmla="*/ 0 h 14890"/>
                  <a:gd name="connsiteX5" fmla="*/ 189964 w 189964"/>
                  <a:gd name="connsiteY5" fmla="*/ 7445 h 14890"/>
                  <a:gd name="connsiteX6" fmla="*/ 182556 w 18996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64" h="14890">
                    <a:moveTo>
                      <a:pt x="18255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82556" y="0"/>
                    </a:lnTo>
                    <a:cubicBezTo>
                      <a:pt x="186645" y="0"/>
                      <a:pt x="189964" y="3336"/>
                      <a:pt x="189964" y="7445"/>
                    </a:cubicBezTo>
                    <a:cubicBezTo>
                      <a:pt x="189964" y="11555"/>
                      <a:pt x="186645" y="14891"/>
                      <a:pt x="18255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81F1A306-3F4A-4C50-988D-43E67854FD7E}"/>
                  </a:ext>
                </a:extLst>
              </p:cNvPr>
              <p:cNvSpPr/>
              <p:nvPr/>
            </p:nvSpPr>
            <p:spPr>
              <a:xfrm>
                <a:off x="8690023" y="4092477"/>
                <a:ext cx="126099" cy="14890"/>
              </a:xfrm>
              <a:custGeom>
                <a:avLst/>
                <a:gdLst>
                  <a:gd name="connsiteX0" fmla="*/ 118691 w 126099"/>
                  <a:gd name="connsiteY0" fmla="*/ 14891 h 14890"/>
                  <a:gd name="connsiteX1" fmla="*/ 7409 w 126099"/>
                  <a:gd name="connsiteY1" fmla="*/ 14891 h 14890"/>
                  <a:gd name="connsiteX2" fmla="*/ 0 w 126099"/>
                  <a:gd name="connsiteY2" fmla="*/ 7445 h 14890"/>
                  <a:gd name="connsiteX3" fmla="*/ 7409 w 126099"/>
                  <a:gd name="connsiteY3" fmla="*/ 0 h 14890"/>
                  <a:gd name="connsiteX4" fmla="*/ 118691 w 126099"/>
                  <a:gd name="connsiteY4" fmla="*/ 0 h 14890"/>
                  <a:gd name="connsiteX5" fmla="*/ 126100 w 126099"/>
                  <a:gd name="connsiteY5" fmla="*/ 7445 h 14890"/>
                  <a:gd name="connsiteX6" fmla="*/ 118691 w 126099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99" h="14890">
                    <a:moveTo>
                      <a:pt x="118691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18691" y="0"/>
                    </a:lnTo>
                    <a:cubicBezTo>
                      <a:pt x="122780" y="0"/>
                      <a:pt x="126100" y="3336"/>
                      <a:pt x="126100" y="7445"/>
                    </a:cubicBezTo>
                    <a:cubicBezTo>
                      <a:pt x="126025" y="11526"/>
                      <a:pt x="122751" y="14816"/>
                      <a:pt x="118691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2044199E-0169-40FB-B214-7E14FB96C7F4}"/>
                  </a:ext>
                </a:extLst>
              </p:cNvPr>
              <p:cNvSpPr/>
              <p:nvPr/>
            </p:nvSpPr>
            <p:spPr>
              <a:xfrm>
                <a:off x="10433878" y="2506205"/>
                <a:ext cx="637106" cy="574987"/>
              </a:xfrm>
              <a:custGeom>
                <a:avLst/>
                <a:gdLst>
                  <a:gd name="connsiteX0" fmla="*/ 151345 w 637106"/>
                  <a:gd name="connsiteY0" fmla="*/ 535873 h 574987"/>
                  <a:gd name="connsiteX1" fmla="*/ 125117 w 637106"/>
                  <a:gd name="connsiteY1" fmla="*/ 476310 h 574987"/>
                  <a:gd name="connsiteX2" fmla="*/ 65846 w 637106"/>
                  <a:gd name="connsiteY2" fmla="*/ 448315 h 574987"/>
                  <a:gd name="connsiteX3" fmla="*/ 57696 w 637106"/>
                  <a:gd name="connsiteY3" fmla="*/ 378477 h 574987"/>
                  <a:gd name="connsiteX4" fmla="*/ 10249 w 637106"/>
                  <a:gd name="connsiteY4" fmla="*/ 241218 h 574987"/>
                  <a:gd name="connsiteX5" fmla="*/ 66735 w 637106"/>
                  <a:gd name="connsiteY5" fmla="*/ 189661 h 574987"/>
                  <a:gd name="connsiteX6" fmla="*/ 54288 w 637106"/>
                  <a:gd name="connsiteY6" fmla="*/ 173728 h 574987"/>
                  <a:gd name="connsiteX7" fmla="*/ 107928 w 637106"/>
                  <a:gd name="connsiteY7" fmla="*/ 56835 h 574987"/>
                  <a:gd name="connsiteX8" fmla="*/ 242178 w 637106"/>
                  <a:gd name="connsiteY8" fmla="*/ 52814 h 574987"/>
                  <a:gd name="connsiteX9" fmla="*/ 254329 w 637106"/>
                  <a:gd name="connsiteY9" fmla="*/ 20948 h 574987"/>
                  <a:gd name="connsiteX10" fmla="*/ 287224 w 637106"/>
                  <a:gd name="connsiteY10" fmla="*/ 7249 h 574987"/>
                  <a:gd name="connsiteX11" fmla="*/ 465927 w 637106"/>
                  <a:gd name="connsiteY11" fmla="*/ 20204 h 574987"/>
                  <a:gd name="connsiteX12" fmla="*/ 520605 w 637106"/>
                  <a:gd name="connsiteY12" fmla="*/ 79767 h 574987"/>
                  <a:gd name="connsiteX13" fmla="*/ 623189 w 637106"/>
                  <a:gd name="connsiteY13" fmla="*/ 152818 h 574987"/>
                  <a:gd name="connsiteX14" fmla="*/ 605363 w 637106"/>
                  <a:gd name="connsiteY14" fmla="*/ 223166 h 574987"/>
                  <a:gd name="connsiteX15" fmla="*/ 608490 w 637106"/>
                  <a:gd name="connsiteY15" fmla="*/ 369490 h 574987"/>
                  <a:gd name="connsiteX16" fmla="*/ 557946 w 637106"/>
                  <a:gd name="connsiteY16" fmla="*/ 398580 h 574987"/>
                  <a:gd name="connsiteX17" fmla="*/ 572764 w 637106"/>
                  <a:gd name="connsiteY17" fmla="*/ 404238 h 574987"/>
                  <a:gd name="connsiteX18" fmla="*/ 516604 w 637106"/>
                  <a:gd name="connsiteY18" fmla="*/ 526194 h 574987"/>
                  <a:gd name="connsiteX19" fmla="*/ 380576 w 637106"/>
                  <a:gd name="connsiteY19" fmla="*/ 521131 h 574987"/>
                  <a:gd name="connsiteX20" fmla="*/ 342050 w 637106"/>
                  <a:gd name="connsiteY20" fmla="*/ 571611 h 574987"/>
                  <a:gd name="connsiteX21" fmla="*/ 274036 w 637106"/>
                  <a:gd name="connsiteY21" fmla="*/ 569675 h 574987"/>
                  <a:gd name="connsiteX22" fmla="*/ 210468 w 637106"/>
                  <a:gd name="connsiteY22" fmla="*/ 548083 h 574987"/>
                  <a:gd name="connsiteX23" fmla="*/ 151345 w 637106"/>
                  <a:gd name="connsiteY23" fmla="*/ 535873 h 5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7106" h="574987">
                    <a:moveTo>
                      <a:pt x="151345" y="535873"/>
                    </a:moveTo>
                    <a:cubicBezTo>
                      <a:pt x="132704" y="522100"/>
                      <a:pt x="122731" y="499434"/>
                      <a:pt x="125117" y="476310"/>
                    </a:cubicBezTo>
                    <a:cubicBezTo>
                      <a:pt x="101334" y="481533"/>
                      <a:pt x="77018" y="470051"/>
                      <a:pt x="65846" y="448315"/>
                    </a:cubicBezTo>
                    <a:cubicBezTo>
                      <a:pt x="55532" y="426580"/>
                      <a:pt x="52658" y="402022"/>
                      <a:pt x="57696" y="378477"/>
                    </a:cubicBezTo>
                    <a:cubicBezTo>
                      <a:pt x="6871" y="353742"/>
                      <a:pt x="-14363" y="292289"/>
                      <a:pt x="10249" y="241218"/>
                    </a:cubicBezTo>
                    <a:cubicBezTo>
                      <a:pt x="21748" y="217351"/>
                      <a:pt x="41989" y="198877"/>
                      <a:pt x="66735" y="189661"/>
                    </a:cubicBezTo>
                    <a:cubicBezTo>
                      <a:pt x="60244" y="186714"/>
                      <a:pt x="55592" y="180765"/>
                      <a:pt x="54288" y="173728"/>
                    </a:cubicBezTo>
                    <a:cubicBezTo>
                      <a:pt x="40951" y="129056"/>
                      <a:pt x="67327" y="79022"/>
                      <a:pt x="107928" y="56835"/>
                    </a:cubicBezTo>
                    <a:cubicBezTo>
                      <a:pt x="150026" y="36168"/>
                      <a:pt x="198939" y="34704"/>
                      <a:pt x="242178" y="52814"/>
                    </a:cubicBezTo>
                    <a:cubicBezTo>
                      <a:pt x="239718" y="40722"/>
                      <a:pt x="244460" y="28289"/>
                      <a:pt x="254329" y="20948"/>
                    </a:cubicBezTo>
                    <a:cubicBezTo>
                      <a:pt x="264108" y="13924"/>
                      <a:pt x="275370" y="9239"/>
                      <a:pt x="287224" y="7249"/>
                    </a:cubicBezTo>
                    <a:cubicBezTo>
                      <a:pt x="346792" y="-5718"/>
                      <a:pt x="408819" y="-1221"/>
                      <a:pt x="465927" y="20204"/>
                    </a:cubicBezTo>
                    <a:cubicBezTo>
                      <a:pt x="493044" y="30478"/>
                      <a:pt x="522828" y="51176"/>
                      <a:pt x="520605" y="79767"/>
                    </a:cubicBezTo>
                    <a:cubicBezTo>
                      <a:pt x="569015" y="71471"/>
                      <a:pt x="614935" y="104177"/>
                      <a:pt x="623189" y="152818"/>
                    </a:cubicBezTo>
                    <a:cubicBezTo>
                      <a:pt x="627427" y="177747"/>
                      <a:pt x="620951" y="203309"/>
                      <a:pt x="605363" y="223166"/>
                    </a:cubicBezTo>
                    <a:cubicBezTo>
                      <a:pt x="646438" y="262707"/>
                      <a:pt x="647831" y="328217"/>
                      <a:pt x="608490" y="369490"/>
                    </a:cubicBezTo>
                    <a:cubicBezTo>
                      <a:pt x="594768" y="383872"/>
                      <a:pt x="577224" y="393972"/>
                      <a:pt x="557946" y="398580"/>
                    </a:cubicBezTo>
                    <a:cubicBezTo>
                      <a:pt x="559872" y="391879"/>
                      <a:pt x="570097" y="397835"/>
                      <a:pt x="572764" y="404238"/>
                    </a:cubicBezTo>
                    <a:cubicBezTo>
                      <a:pt x="590397" y="448910"/>
                      <a:pt x="557946" y="501177"/>
                      <a:pt x="516604" y="526194"/>
                    </a:cubicBezTo>
                    <a:cubicBezTo>
                      <a:pt x="475263" y="551211"/>
                      <a:pt x="415102" y="555976"/>
                      <a:pt x="380576" y="521131"/>
                    </a:cubicBezTo>
                    <a:cubicBezTo>
                      <a:pt x="380947" y="544904"/>
                      <a:pt x="364988" y="565808"/>
                      <a:pt x="342050" y="571611"/>
                    </a:cubicBezTo>
                    <a:cubicBezTo>
                      <a:pt x="319571" y="576695"/>
                      <a:pt x="296189" y="576029"/>
                      <a:pt x="274036" y="569675"/>
                    </a:cubicBezTo>
                    <a:cubicBezTo>
                      <a:pt x="251809" y="565059"/>
                      <a:pt x="231954" y="552997"/>
                      <a:pt x="210468" y="548083"/>
                    </a:cubicBezTo>
                    <a:cubicBezTo>
                      <a:pt x="188982" y="543169"/>
                      <a:pt x="170756" y="549870"/>
                      <a:pt x="151345" y="535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8B25E507-94E8-4195-BE11-EA8E0245E01A}"/>
                  </a:ext>
                </a:extLst>
              </p:cNvPr>
              <p:cNvSpPr/>
              <p:nvPr/>
            </p:nvSpPr>
            <p:spPr>
              <a:xfrm>
                <a:off x="10426291" y="2498549"/>
                <a:ext cx="651753" cy="589763"/>
              </a:xfrm>
              <a:custGeom>
                <a:avLst/>
                <a:gdLst>
                  <a:gd name="connsiteX0" fmla="*/ 323261 w 651753"/>
                  <a:gd name="connsiteY0" fmla="*/ 589691 h 589763"/>
                  <a:gd name="connsiteX1" fmla="*/ 279549 w 651753"/>
                  <a:gd name="connsiteY1" fmla="*/ 584033 h 589763"/>
                  <a:gd name="connsiteX2" fmla="*/ 245171 w 651753"/>
                  <a:gd name="connsiteY2" fmla="*/ 572567 h 589763"/>
                  <a:gd name="connsiteX3" fmla="*/ 215536 w 651753"/>
                  <a:gd name="connsiteY3" fmla="*/ 562441 h 589763"/>
                  <a:gd name="connsiteX4" fmla="*/ 195532 w 651753"/>
                  <a:gd name="connsiteY4" fmla="*/ 560356 h 589763"/>
                  <a:gd name="connsiteX5" fmla="*/ 154783 w 651753"/>
                  <a:gd name="connsiteY5" fmla="*/ 549486 h 589763"/>
                  <a:gd name="connsiteX6" fmla="*/ 154783 w 651753"/>
                  <a:gd name="connsiteY6" fmla="*/ 549486 h 589763"/>
                  <a:gd name="connsiteX7" fmla="*/ 125147 w 651753"/>
                  <a:gd name="connsiteY7" fmla="*/ 492603 h 589763"/>
                  <a:gd name="connsiteX8" fmla="*/ 66913 w 651753"/>
                  <a:gd name="connsiteY8" fmla="*/ 459099 h 589763"/>
                  <a:gd name="connsiteX9" fmla="*/ 56985 w 651753"/>
                  <a:gd name="connsiteY9" fmla="*/ 389856 h 589763"/>
                  <a:gd name="connsiteX10" fmla="*/ 13509 w 651753"/>
                  <a:gd name="connsiteY10" fmla="*/ 240269 h 589763"/>
                  <a:gd name="connsiteX11" fmla="*/ 60096 w 651753"/>
                  <a:gd name="connsiteY11" fmla="*/ 194935 h 589763"/>
                  <a:gd name="connsiteX12" fmla="*/ 54614 w 651753"/>
                  <a:gd name="connsiteY12" fmla="*/ 183023 h 589763"/>
                  <a:gd name="connsiteX13" fmla="*/ 111811 w 651753"/>
                  <a:gd name="connsiteY13" fmla="*/ 57493 h 589763"/>
                  <a:gd name="connsiteX14" fmla="*/ 241467 w 651753"/>
                  <a:gd name="connsiteY14" fmla="*/ 49303 h 589763"/>
                  <a:gd name="connsiteX15" fmla="*/ 257026 w 651753"/>
                  <a:gd name="connsiteY15" fmla="*/ 22351 h 589763"/>
                  <a:gd name="connsiteX16" fmla="*/ 293033 w 651753"/>
                  <a:gd name="connsiteY16" fmla="*/ 7460 h 589763"/>
                  <a:gd name="connsiteX17" fmla="*/ 475885 w 651753"/>
                  <a:gd name="connsiteY17" fmla="*/ 20564 h 589763"/>
                  <a:gd name="connsiteX18" fmla="*/ 535157 w 651753"/>
                  <a:gd name="connsiteY18" fmla="*/ 79382 h 589763"/>
                  <a:gd name="connsiteX19" fmla="*/ 638363 w 651753"/>
                  <a:gd name="connsiteY19" fmla="*/ 169354 h 589763"/>
                  <a:gd name="connsiteX20" fmla="*/ 622285 w 651753"/>
                  <a:gd name="connsiteY20" fmla="*/ 230226 h 589763"/>
                  <a:gd name="connsiteX21" fmla="*/ 616536 w 651753"/>
                  <a:gd name="connsiteY21" fmla="*/ 386798 h 589763"/>
                  <a:gd name="connsiteX22" fmla="*/ 585685 w 651753"/>
                  <a:gd name="connsiteY22" fmla="*/ 407129 h 589763"/>
                  <a:gd name="connsiteX23" fmla="*/ 586722 w 651753"/>
                  <a:gd name="connsiteY23" fmla="*/ 409363 h 589763"/>
                  <a:gd name="connsiteX24" fmla="*/ 527451 w 651753"/>
                  <a:gd name="connsiteY24" fmla="*/ 540254 h 589763"/>
                  <a:gd name="connsiteX25" fmla="*/ 394090 w 651753"/>
                  <a:gd name="connsiteY25" fmla="*/ 543976 h 589763"/>
                  <a:gd name="connsiteX26" fmla="*/ 351267 w 651753"/>
                  <a:gd name="connsiteY26" fmla="*/ 586564 h 589763"/>
                  <a:gd name="connsiteX27" fmla="*/ 323261 w 651753"/>
                  <a:gd name="connsiteY27" fmla="*/ 589691 h 589763"/>
                  <a:gd name="connsiteX28" fmla="*/ 132704 w 651753"/>
                  <a:gd name="connsiteY28" fmla="*/ 475478 h 589763"/>
                  <a:gd name="connsiteX29" fmla="*/ 137298 w 651753"/>
                  <a:gd name="connsiteY29" fmla="*/ 477116 h 589763"/>
                  <a:gd name="connsiteX30" fmla="*/ 139965 w 651753"/>
                  <a:gd name="connsiteY30" fmla="*/ 483668 h 589763"/>
                  <a:gd name="connsiteX31" fmla="*/ 163229 w 651753"/>
                  <a:gd name="connsiteY31" fmla="*/ 536829 h 589763"/>
                  <a:gd name="connsiteX32" fmla="*/ 163229 w 651753"/>
                  <a:gd name="connsiteY32" fmla="*/ 536829 h 589763"/>
                  <a:gd name="connsiteX33" fmla="*/ 196421 w 651753"/>
                  <a:gd name="connsiteY33" fmla="*/ 545465 h 589763"/>
                  <a:gd name="connsiteX34" fmla="*/ 219240 w 651753"/>
                  <a:gd name="connsiteY34" fmla="*/ 547997 h 589763"/>
                  <a:gd name="connsiteX35" fmla="*/ 250654 w 651753"/>
                  <a:gd name="connsiteY35" fmla="*/ 558718 h 589763"/>
                  <a:gd name="connsiteX36" fmla="*/ 282512 w 651753"/>
                  <a:gd name="connsiteY36" fmla="*/ 569440 h 589763"/>
                  <a:gd name="connsiteX37" fmla="*/ 346822 w 651753"/>
                  <a:gd name="connsiteY37" fmla="*/ 571524 h 589763"/>
                  <a:gd name="connsiteX38" fmla="*/ 380162 w 651753"/>
                  <a:gd name="connsiteY38" fmla="*/ 530128 h 589763"/>
                  <a:gd name="connsiteX39" fmla="*/ 384311 w 651753"/>
                  <a:gd name="connsiteY39" fmla="*/ 522533 h 589763"/>
                  <a:gd name="connsiteX40" fmla="*/ 392757 w 651753"/>
                  <a:gd name="connsiteY40" fmla="*/ 524022 h 589763"/>
                  <a:gd name="connsiteX41" fmla="*/ 519894 w 651753"/>
                  <a:gd name="connsiteY41" fmla="*/ 527894 h 589763"/>
                  <a:gd name="connsiteX42" fmla="*/ 572793 w 651753"/>
                  <a:gd name="connsiteY42" fmla="*/ 415022 h 589763"/>
                  <a:gd name="connsiteX43" fmla="*/ 571164 w 651753"/>
                  <a:gd name="connsiteY43" fmla="*/ 412788 h 589763"/>
                  <a:gd name="connsiteX44" fmla="*/ 566866 w 651753"/>
                  <a:gd name="connsiteY44" fmla="*/ 413979 h 589763"/>
                  <a:gd name="connsiteX45" fmla="*/ 559754 w 651753"/>
                  <a:gd name="connsiteY45" fmla="*/ 411895 h 589763"/>
                  <a:gd name="connsiteX46" fmla="*/ 557976 w 651753"/>
                  <a:gd name="connsiteY46" fmla="*/ 404598 h 589763"/>
                  <a:gd name="connsiteX47" fmla="*/ 568348 w 651753"/>
                  <a:gd name="connsiteY47" fmla="*/ 396259 h 589763"/>
                  <a:gd name="connsiteX48" fmla="*/ 572349 w 651753"/>
                  <a:gd name="connsiteY48" fmla="*/ 396259 h 589763"/>
                  <a:gd name="connsiteX49" fmla="*/ 633547 w 651753"/>
                  <a:gd name="connsiteY49" fmla="*/ 330591 h 589763"/>
                  <a:gd name="connsiteX50" fmla="*/ 607319 w 651753"/>
                  <a:gd name="connsiteY50" fmla="*/ 236034 h 589763"/>
                  <a:gd name="connsiteX51" fmla="*/ 606578 w 651753"/>
                  <a:gd name="connsiteY51" fmla="*/ 226057 h 589763"/>
                  <a:gd name="connsiteX52" fmla="*/ 591686 w 651753"/>
                  <a:gd name="connsiteY52" fmla="*/ 110778 h 589763"/>
                  <a:gd name="connsiteX53" fmla="*/ 528933 w 651753"/>
                  <a:gd name="connsiteY53" fmla="*/ 94720 h 589763"/>
                  <a:gd name="connsiteX54" fmla="*/ 520398 w 651753"/>
                  <a:gd name="connsiteY54" fmla="*/ 88250 h 589763"/>
                  <a:gd name="connsiteX55" fmla="*/ 520339 w 651753"/>
                  <a:gd name="connsiteY55" fmla="*/ 86828 h 589763"/>
                  <a:gd name="connsiteX56" fmla="*/ 470402 w 651753"/>
                  <a:gd name="connsiteY56" fmla="*/ 34263 h 589763"/>
                  <a:gd name="connsiteX57" fmla="*/ 295997 w 651753"/>
                  <a:gd name="connsiteY57" fmla="*/ 21606 h 589763"/>
                  <a:gd name="connsiteX58" fmla="*/ 266361 w 651753"/>
                  <a:gd name="connsiteY58" fmla="*/ 33816 h 589763"/>
                  <a:gd name="connsiteX59" fmla="*/ 256729 w 651753"/>
                  <a:gd name="connsiteY59" fmla="*/ 57791 h 589763"/>
                  <a:gd name="connsiteX60" fmla="*/ 254655 w 651753"/>
                  <a:gd name="connsiteY60" fmla="*/ 65236 h 589763"/>
                  <a:gd name="connsiteX61" fmla="*/ 247098 w 651753"/>
                  <a:gd name="connsiteY61" fmla="*/ 66874 h 589763"/>
                  <a:gd name="connsiteX62" fmla="*/ 118923 w 651753"/>
                  <a:gd name="connsiteY62" fmla="*/ 70299 h 589763"/>
                  <a:gd name="connsiteX63" fmla="*/ 68839 w 651753"/>
                  <a:gd name="connsiteY63" fmla="*/ 178555 h 589763"/>
                  <a:gd name="connsiteX64" fmla="*/ 76248 w 651753"/>
                  <a:gd name="connsiteY64" fmla="*/ 189574 h 589763"/>
                  <a:gd name="connsiteX65" fmla="*/ 81582 w 651753"/>
                  <a:gd name="connsiteY65" fmla="*/ 196424 h 589763"/>
                  <a:gd name="connsiteX66" fmla="*/ 76693 w 651753"/>
                  <a:gd name="connsiteY66" fmla="*/ 203721 h 589763"/>
                  <a:gd name="connsiteX67" fmla="*/ 20815 w 651753"/>
                  <a:gd name="connsiteY67" fmla="*/ 326243 h 589763"/>
                  <a:gd name="connsiteX68" fmla="*/ 68395 w 651753"/>
                  <a:gd name="connsiteY68" fmla="*/ 378837 h 589763"/>
                  <a:gd name="connsiteX69" fmla="*/ 72395 w 651753"/>
                  <a:gd name="connsiteY69" fmla="*/ 386729 h 589763"/>
                  <a:gd name="connsiteX70" fmla="*/ 79804 w 651753"/>
                  <a:gd name="connsiteY70" fmla="*/ 451802 h 589763"/>
                  <a:gd name="connsiteX71" fmla="*/ 130629 w 651753"/>
                  <a:gd name="connsiteY71" fmla="*/ 476223 h 589763"/>
                  <a:gd name="connsiteX72" fmla="*/ 132704 w 651753"/>
                  <a:gd name="connsiteY72" fmla="*/ 476074 h 58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51753" h="589763">
                    <a:moveTo>
                      <a:pt x="323261" y="589691"/>
                    </a:moveTo>
                    <a:cubicBezTo>
                      <a:pt x="308533" y="589304"/>
                      <a:pt x="293892" y="587407"/>
                      <a:pt x="279549" y="584033"/>
                    </a:cubicBezTo>
                    <a:cubicBezTo>
                      <a:pt x="267783" y="581200"/>
                      <a:pt x="256285" y="577364"/>
                      <a:pt x="245171" y="572567"/>
                    </a:cubicBezTo>
                    <a:cubicBezTo>
                      <a:pt x="235569" y="568428"/>
                      <a:pt x="225656" y="565042"/>
                      <a:pt x="215536" y="562441"/>
                    </a:cubicBezTo>
                    <a:cubicBezTo>
                      <a:pt x="208942" y="561150"/>
                      <a:pt x="202244" y="560453"/>
                      <a:pt x="195532" y="560356"/>
                    </a:cubicBezTo>
                    <a:cubicBezTo>
                      <a:pt x="181143" y="561141"/>
                      <a:pt x="166889" y="557336"/>
                      <a:pt x="154783" y="549486"/>
                    </a:cubicBezTo>
                    <a:lnTo>
                      <a:pt x="154783" y="549486"/>
                    </a:lnTo>
                    <a:cubicBezTo>
                      <a:pt x="136705" y="536132"/>
                      <a:pt x="125769" y="515142"/>
                      <a:pt x="125147" y="492603"/>
                    </a:cubicBezTo>
                    <a:cubicBezTo>
                      <a:pt x="100905" y="493733"/>
                      <a:pt x="78219" y="480674"/>
                      <a:pt x="66913" y="459099"/>
                    </a:cubicBezTo>
                    <a:cubicBezTo>
                      <a:pt x="56199" y="437717"/>
                      <a:pt x="52717" y="413407"/>
                      <a:pt x="56985" y="389856"/>
                    </a:cubicBezTo>
                    <a:cubicBezTo>
                      <a:pt x="3878" y="360612"/>
                      <a:pt x="-15593" y="293641"/>
                      <a:pt x="13509" y="240269"/>
                    </a:cubicBezTo>
                    <a:cubicBezTo>
                      <a:pt x="24134" y="220784"/>
                      <a:pt x="40374" y="204982"/>
                      <a:pt x="60096" y="194935"/>
                    </a:cubicBezTo>
                    <a:cubicBezTo>
                      <a:pt x="57667" y="191277"/>
                      <a:pt x="55815" y="187258"/>
                      <a:pt x="54614" y="183023"/>
                    </a:cubicBezTo>
                    <a:cubicBezTo>
                      <a:pt x="40982" y="138350"/>
                      <a:pt x="66024" y="82658"/>
                      <a:pt x="111811" y="57493"/>
                    </a:cubicBezTo>
                    <a:cubicBezTo>
                      <a:pt x="152130" y="37171"/>
                      <a:pt x="198940" y="34214"/>
                      <a:pt x="241467" y="49303"/>
                    </a:cubicBezTo>
                    <a:cubicBezTo>
                      <a:pt x="243260" y="38733"/>
                      <a:pt x="248787" y="29168"/>
                      <a:pt x="257026" y="22351"/>
                    </a:cubicBezTo>
                    <a:cubicBezTo>
                      <a:pt x="267679" y="14577"/>
                      <a:pt x="280023" y="9471"/>
                      <a:pt x="293033" y="7460"/>
                    </a:cubicBezTo>
                    <a:cubicBezTo>
                      <a:pt x="353979" y="-5838"/>
                      <a:pt x="417429" y="-1290"/>
                      <a:pt x="475885" y="20564"/>
                    </a:cubicBezTo>
                    <a:cubicBezTo>
                      <a:pt x="511003" y="33816"/>
                      <a:pt x="532489" y="55408"/>
                      <a:pt x="535157" y="79382"/>
                    </a:cubicBezTo>
                    <a:cubicBezTo>
                      <a:pt x="588382" y="75587"/>
                      <a:pt x="634584" y="115869"/>
                      <a:pt x="638363" y="169354"/>
                    </a:cubicBezTo>
                    <a:cubicBezTo>
                      <a:pt x="639889" y="190877"/>
                      <a:pt x="634228" y="212295"/>
                      <a:pt x="622285" y="230226"/>
                    </a:cubicBezTo>
                    <a:cubicBezTo>
                      <a:pt x="663716" y="275057"/>
                      <a:pt x="661152" y="345157"/>
                      <a:pt x="616536" y="386798"/>
                    </a:cubicBezTo>
                    <a:cubicBezTo>
                      <a:pt x="607467" y="395269"/>
                      <a:pt x="597036" y="402143"/>
                      <a:pt x="585685" y="407129"/>
                    </a:cubicBezTo>
                    <a:cubicBezTo>
                      <a:pt x="586085" y="407844"/>
                      <a:pt x="586441" y="408592"/>
                      <a:pt x="586722" y="409363"/>
                    </a:cubicBezTo>
                    <a:cubicBezTo>
                      <a:pt x="606282" y="459545"/>
                      <a:pt x="570867" y="514343"/>
                      <a:pt x="527451" y="540254"/>
                    </a:cubicBezTo>
                    <a:cubicBezTo>
                      <a:pt x="488332" y="563781"/>
                      <a:pt x="432469" y="571226"/>
                      <a:pt x="394090" y="543976"/>
                    </a:cubicBezTo>
                    <a:cubicBezTo>
                      <a:pt x="387941" y="564558"/>
                      <a:pt x="371804" y="580596"/>
                      <a:pt x="351267" y="586564"/>
                    </a:cubicBezTo>
                    <a:cubicBezTo>
                      <a:pt x="342139" y="589009"/>
                      <a:pt x="332700" y="590063"/>
                      <a:pt x="323261" y="589691"/>
                    </a:cubicBezTo>
                    <a:close/>
                    <a:moveTo>
                      <a:pt x="132704" y="475478"/>
                    </a:moveTo>
                    <a:cubicBezTo>
                      <a:pt x="134393" y="475422"/>
                      <a:pt x="136023" y="476007"/>
                      <a:pt x="137298" y="477116"/>
                    </a:cubicBezTo>
                    <a:cubicBezTo>
                      <a:pt x="139224" y="478708"/>
                      <a:pt x="140232" y="481173"/>
                      <a:pt x="139965" y="483668"/>
                    </a:cubicBezTo>
                    <a:cubicBezTo>
                      <a:pt x="137831" y="504273"/>
                      <a:pt x="146677" y="524478"/>
                      <a:pt x="163229" y="536829"/>
                    </a:cubicBezTo>
                    <a:lnTo>
                      <a:pt x="163229" y="536829"/>
                    </a:lnTo>
                    <a:cubicBezTo>
                      <a:pt x="173082" y="543199"/>
                      <a:pt x="184729" y="546226"/>
                      <a:pt x="196421" y="545465"/>
                    </a:cubicBezTo>
                    <a:cubicBezTo>
                      <a:pt x="204096" y="545546"/>
                      <a:pt x="211742" y="546394"/>
                      <a:pt x="219240" y="547997"/>
                    </a:cubicBezTo>
                    <a:cubicBezTo>
                      <a:pt x="229983" y="550717"/>
                      <a:pt x="240489" y="554303"/>
                      <a:pt x="250654" y="558718"/>
                    </a:cubicBezTo>
                    <a:cubicBezTo>
                      <a:pt x="260938" y="563223"/>
                      <a:pt x="271606" y="566810"/>
                      <a:pt x="282512" y="569440"/>
                    </a:cubicBezTo>
                    <a:cubicBezTo>
                      <a:pt x="303450" y="575460"/>
                      <a:pt x="325543" y="576176"/>
                      <a:pt x="346822" y="571524"/>
                    </a:cubicBezTo>
                    <a:cubicBezTo>
                      <a:pt x="365967" y="566886"/>
                      <a:pt x="379643" y="549915"/>
                      <a:pt x="380162" y="530128"/>
                    </a:cubicBezTo>
                    <a:cubicBezTo>
                      <a:pt x="379836" y="526974"/>
                      <a:pt x="381481" y="523947"/>
                      <a:pt x="384311" y="522533"/>
                    </a:cubicBezTo>
                    <a:cubicBezTo>
                      <a:pt x="387156" y="521175"/>
                      <a:pt x="390549" y="521773"/>
                      <a:pt x="392757" y="524022"/>
                    </a:cubicBezTo>
                    <a:cubicBezTo>
                      <a:pt x="425504" y="556931"/>
                      <a:pt x="481664" y="550826"/>
                      <a:pt x="519894" y="527894"/>
                    </a:cubicBezTo>
                    <a:cubicBezTo>
                      <a:pt x="558124" y="504962"/>
                      <a:pt x="588797" y="456120"/>
                      <a:pt x="572793" y="415022"/>
                    </a:cubicBezTo>
                    <a:cubicBezTo>
                      <a:pt x="572394" y="414177"/>
                      <a:pt x="571845" y="413418"/>
                      <a:pt x="571164" y="412788"/>
                    </a:cubicBezTo>
                    <a:lnTo>
                      <a:pt x="566866" y="413979"/>
                    </a:lnTo>
                    <a:cubicBezTo>
                      <a:pt x="564288" y="414611"/>
                      <a:pt x="561577" y="413817"/>
                      <a:pt x="559754" y="411895"/>
                    </a:cubicBezTo>
                    <a:cubicBezTo>
                      <a:pt x="557946" y="409933"/>
                      <a:pt x="557279" y="407176"/>
                      <a:pt x="557976" y="404598"/>
                    </a:cubicBezTo>
                    <a:cubicBezTo>
                      <a:pt x="559265" y="399846"/>
                      <a:pt x="563458" y="396475"/>
                      <a:pt x="568348" y="396259"/>
                    </a:cubicBezTo>
                    <a:cubicBezTo>
                      <a:pt x="569667" y="396042"/>
                      <a:pt x="571030" y="396042"/>
                      <a:pt x="572349" y="396259"/>
                    </a:cubicBezTo>
                    <a:cubicBezTo>
                      <a:pt x="602000" y="385422"/>
                      <a:pt x="624730" y="361031"/>
                      <a:pt x="633547" y="330591"/>
                    </a:cubicBezTo>
                    <a:cubicBezTo>
                      <a:pt x="642186" y="296628"/>
                      <a:pt x="632198" y="260611"/>
                      <a:pt x="607319" y="236034"/>
                    </a:cubicBezTo>
                    <a:cubicBezTo>
                      <a:pt x="604682" y="233337"/>
                      <a:pt x="604370" y="229119"/>
                      <a:pt x="606578" y="226057"/>
                    </a:cubicBezTo>
                    <a:cubicBezTo>
                      <a:pt x="634140" y="190093"/>
                      <a:pt x="627486" y="138481"/>
                      <a:pt x="591686" y="110778"/>
                    </a:cubicBezTo>
                    <a:cubicBezTo>
                      <a:pt x="573861" y="96977"/>
                      <a:pt x="551160" y="91168"/>
                      <a:pt x="528933" y="94720"/>
                    </a:cubicBezTo>
                    <a:cubicBezTo>
                      <a:pt x="524799" y="95301"/>
                      <a:pt x="520976" y="92404"/>
                      <a:pt x="520398" y="88250"/>
                    </a:cubicBezTo>
                    <a:cubicBezTo>
                      <a:pt x="520339" y="87779"/>
                      <a:pt x="520309" y="87303"/>
                      <a:pt x="520339" y="86828"/>
                    </a:cubicBezTo>
                    <a:cubicBezTo>
                      <a:pt x="522117" y="62705"/>
                      <a:pt x="495741" y="43793"/>
                      <a:pt x="470402" y="34263"/>
                    </a:cubicBezTo>
                    <a:cubicBezTo>
                      <a:pt x="414673" y="13379"/>
                      <a:pt x="354142" y="8986"/>
                      <a:pt x="295997" y="21606"/>
                    </a:cubicBezTo>
                    <a:cubicBezTo>
                      <a:pt x="285328" y="23369"/>
                      <a:pt x="275192" y="27544"/>
                      <a:pt x="266361" y="33816"/>
                    </a:cubicBezTo>
                    <a:cubicBezTo>
                      <a:pt x="258937" y="39371"/>
                      <a:pt x="255233" y="48618"/>
                      <a:pt x="256729" y="57791"/>
                    </a:cubicBezTo>
                    <a:cubicBezTo>
                      <a:pt x="257515" y="60467"/>
                      <a:pt x="256699" y="63357"/>
                      <a:pt x="254655" y="65236"/>
                    </a:cubicBezTo>
                    <a:cubicBezTo>
                      <a:pt x="252625" y="67133"/>
                      <a:pt x="249721" y="67762"/>
                      <a:pt x="247098" y="66874"/>
                    </a:cubicBezTo>
                    <a:cubicBezTo>
                      <a:pt x="205874" y="49449"/>
                      <a:pt x="159169" y="50697"/>
                      <a:pt x="118923" y="70299"/>
                    </a:cubicBezTo>
                    <a:cubicBezTo>
                      <a:pt x="79064" y="92189"/>
                      <a:pt x="57133" y="139839"/>
                      <a:pt x="68839" y="178555"/>
                    </a:cubicBezTo>
                    <a:cubicBezTo>
                      <a:pt x="69876" y="182129"/>
                      <a:pt x="72395" y="188383"/>
                      <a:pt x="76248" y="189574"/>
                    </a:cubicBezTo>
                    <a:cubicBezTo>
                      <a:pt x="79301" y="190468"/>
                      <a:pt x="81449" y="193226"/>
                      <a:pt x="81582" y="196424"/>
                    </a:cubicBezTo>
                    <a:cubicBezTo>
                      <a:pt x="81612" y="199641"/>
                      <a:pt x="79671" y="202546"/>
                      <a:pt x="76693" y="203721"/>
                    </a:cubicBezTo>
                    <a:cubicBezTo>
                      <a:pt x="27601" y="222048"/>
                      <a:pt x="2574" y="276903"/>
                      <a:pt x="20815" y="326243"/>
                    </a:cubicBezTo>
                    <a:cubicBezTo>
                      <a:pt x="29335" y="349285"/>
                      <a:pt x="46375" y="368127"/>
                      <a:pt x="68395" y="378837"/>
                    </a:cubicBezTo>
                    <a:cubicBezTo>
                      <a:pt x="71388" y="380220"/>
                      <a:pt x="73048" y="383484"/>
                      <a:pt x="72395" y="386729"/>
                    </a:cubicBezTo>
                    <a:cubicBezTo>
                      <a:pt x="67535" y="408641"/>
                      <a:pt x="70143" y="431561"/>
                      <a:pt x="79804" y="451802"/>
                    </a:cubicBezTo>
                    <a:cubicBezTo>
                      <a:pt x="89317" y="470535"/>
                      <a:pt x="110151" y="480540"/>
                      <a:pt x="130629" y="476223"/>
                    </a:cubicBezTo>
                    <a:cubicBezTo>
                      <a:pt x="131311" y="476053"/>
                      <a:pt x="132008" y="476004"/>
                      <a:pt x="132704" y="4760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62DB2BBE-43AB-448B-8673-E1F46AD17710}"/>
                  </a:ext>
                </a:extLst>
              </p:cNvPr>
              <p:cNvSpPr/>
              <p:nvPr/>
            </p:nvSpPr>
            <p:spPr>
              <a:xfrm>
                <a:off x="10203327" y="3217194"/>
                <a:ext cx="291951" cy="763240"/>
              </a:xfrm>
              <a:custGeom>
                <a:avLst/>
                <a:gdLst>
                  <a:gd name="connsiteX0" fmla="*/ 291952 w 291951"/>
                  <a:gd name="connsiteY0" fmla="*/ 0 h 763240"/>
                  <a:gd name="connsiteX1" fmla="*/ 4931 w 291951"/>
                  <a:gd name="connsiteY1" fmla="*/ 536070 h 763240"/>
                  <a:gd name="connsiteX2" fmla="*/ 179336 w 291951"/>
                  <a:gd name="connsiteY2" fmla="*/ 756305 h 763240"/>
                  <a:gd name="connsiteX3" fmla="*/ 291952 w 291951"/>
                  <a:gd name="connsiteY3" fmla="*/ 0 h 7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951" h="763240">
                    <a:moveTo>
                      <a:pt x="291952" y="0"/>
                    </a:moveTo>
                    <a:cubicBezTo>
                      <a:pt x="291952" y="0"/>
                      <a:pt x="38864" y="456255"/>
                      <a:pt x="4931" y="536070"/>
                    </a:cubicBezTo>
                    <a:cubicBezTo>
                      <a:pt x="-29002" y="615885"/>
                      <a:pt x="121251" y="801275"/>
                      <a:pt x="179336" y="756305"/>
                    </a:cubicBezTo>
                    <a:cubicBezTo>
                      <a:pt x="237422" y="711335"/>
                      <a:pt x="291952" y="0"/>
                      <a:pt x="291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A431D051-493E-4B38-ADB6-9F9B7491E974}"/>
                  </a:ext>
                </a:extLst>
              </p:cNvPr>
              <p:cNvSpPr/>
              <p:nvPr/>
            </p:nvSpPr>
            <p:spPr>
              <a:xfrm>
                <a:off x="10940258" y="5524975"/>
                <a:ext cx="221939" cy="328342"/>
              </a:xfrm>
              <a:custGeom>
                <a:avLst/>
                <a:gdLst>
                  <a:gd name="connsiteX0" fmla="*/ 40008 w 221939"/>
                  <a:gd name="connsiteY0" fmla="*/ 71773 h 328342"/>
                  <a:gd name="connsiteX1" fmla="*/ 34970 w 221939"/>
                  <a:gd name="connsiteY1" fmla="*/ 164543 h 328342"/>
                  <a:gd name="connsiteX2" fmla="*/ 0 w 221939"/>
                  <a:gd name="connsiteY2" fmla="*/ 283670 h 328342"/>
                  <a:gd name="connsiteX3" fmla="*/ 94834 w 221939"/>
                  <a:gd name="connsiteY3" fmla="*/ 328343 h 328342"/>
                  <a:gd name="connsiteX4" fmla="*/ 221378 w 221939"/>
                  <a:gd name="connsiteY4" fmla="*/ 259547 h 328342"/>
                  <a:gd name="connsiteX5" fmla="*/ 173073 w 221939"/>
                  <a:gd name="connsiteY5" fmla="*/ 0 h 3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939" h="328342">
                    <a:moveTo>
                      <a:pt x="40008" y="71773"/>
                    </a:moveTo>
                    <a:cubicBezTo>
                      <a:pt x="40008" y="71773"/>
                      <a:pt x="49936" y="138782"/>
                      <a:pt x="34970" y="164543"/>
                    </a:cubicBezTo>
                    <a:cubicBezTo>
                      <a:pt x="14625" y="201130"/>
                      <a:pt x="2668" y="241842"/>
                      <a:pt x="0" y="283670"/>
                    </a:cubicBezTo>
                    <a:cubicBezTo>
                      <a:pt x="23872" y="311412"/>
                      <a:pt x="58353" y="327643"/>
                      <a:pt x="94834" y="328343"/>
                    </a:cubicBezTo>
                    <a:cubicBezTo>
                      <a:pt x="154847" y="328343"/>
                      <a:pt x="214711" y="281883"/>
                      <a:pt x="221378" y="259547"/>
                    </a:cubicBezTo>
                    <a:cubicBezTo>
                      <a:pt x="228047" y="237211"/>
                      <a:pt x="173073" y="0"/>
                      <a:pt x="173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6947D6B8-F87B-4BAA-9EDD-A444739D5F32}"/>
                  </a:ext>
                </a:extLst>
              </p:cNvPr>
              <p:cNvSpPr/>
              <p:nvPr/>
            </p:nvSpPr>
            <p:spPr>
              <a:xfrm>
                <a:off x="10933525" y="5517857"/>
                <a:ext cx="235616" cy="341863"/>
              </a:xfrm>
              <a:custGeom>
                <a:avLst/>
                <a:gdLst>
                  <a:gd name="connsiteX0" fmla="*/ 101567 w 235616"/>
                  <a:gd name="connsiteY0" fmla="*/ 341864 h 341863"/>
                  <a:gd name="connsiteX1" fmla="*/ 1398 w 235616"/>
                  <a:gd name="connsiteY1" fmla="*/ 294511 h 341863"/>
                  <a:gd name="connsiteX2" fmla="*/ 65 w 235616"/>
                  <a:gd name="connsiteY2" fmla="*/ 289597 h 341863"/>
                  <a:gd name="connsiteX3" fmla="*/ 35924 w 235616"/>
                  <a:gd name="connsiteY3" fmla="*/ 168237 h 341863"/>
                  <a:gd name="connsiteX4" fmla="*/ 40073 w 235616"/>
                  <a:gd name="connsiteY4" fmla="*/ 79934 h 341863"/>
                  <a:gd name="connsiteX5" fmla="*/ 43481 w 235616"/>
                  <a:gd name="connsiteY5" fmla="*/ 72935 h 341863"/>
                  <a:gd name="connsiteX6" fmla="*/ 176842 w 235616"/>
                  <a:gd name="connsiteY6" fmla="*/ 715 h 341863"/>
                  <a:gd name="connsiteX7" fmla="*/ 182917 w 235616"/>
                  <a:gd name="connsiteY7" fmla="*/ 715 h 341863"/>
                  <a:gd name="connsiteX8" fmla="*/ 186770 w 235616"/>
                  <a:gd name="connsiteY8" fmla="*/ 5331 h 341863"/>
                  <a:gd name="connsiteX9" fmla="*/ 234928 w 235616"/>
                  <a:gd name="connsiteY9" fmla="*/ 268452 h 341863"/>
                  <a:gd name="connsiteX10" fmla="*/ 101567 w 235616"/>
                  <a:gd name="connsiteY10" fmla="*/ 341864 h 341863"/>
                  <a:gd name="connsiteX11" fmla="*/ 13845 w 235616"/>
                  <a:gd name="connsiteY11" fmla="*/ 288108 h 341863"/>
                  <a:gd name="connsiteX12" fmla="*/ 101567 w 235616"/>
                  <a:gd name="connsiteY12" fmla="*/ 328164 h 341863"/>
                  <a:gd name="connsiteX13" fmla="*/ 221591 w 235616"/>
                  <a:gd name="connsiteY13" fmla="*/ 264283 h 341863"/>
                  <a:gd name="connsiteX14" fmla="*/ 175211 w 235616"/>
                  <a:gd name="connsiteY14" fmla="*/ 16797 h 341863"/>
                  <a:gd name="connsiteX15" fmla="*/ 54002 w 235616"/>
                  <a:gd name="connsiteY15" fmla="*/ 82614 h 341863"/>
                  <a:gd name="connsiteX16" fmla="*/ 47482 w 235616"/>
                  <a:gd name="connsiteY16" fmla="*/ 175087 h 341863"/>
                  <a:gd name="connsiteX17" fmla="*/ 13845 w 235616"/>
                  <a:gd name="connsiteY17" fmla="*/ 288108 h 3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5616" h="341863">
                    <a:moveTo>
                      <a:pt x="101567" y="341864"/>
                    </a:moveTo>
                    <a:cubicBezTo>
                      <a:pt x="62952" y="341268"/>
                      <a:pt x="26470" y="324024"/>
                      <a:pt x="1398" y="294511"/>
                    </a:cubicBezTo>
                    <a:cubicBezTo>
                      <a:pt x="302" y="293126"/>
                      <a:pt x="-187" y="291354"/>
                      <a:pt x="65" y="289597"/>
                    </a:cubicBezTo>
                    <a:cubicBezTo>
                      <a:pt x="2747" y="246935"/>
                      <a:pt x="15001" y="205449"/>
                      <a:pt x="35924" y="168237"/>
                    </a:cubicBezTo>
                    <a:cubicBezTo>
                      <a:pt x="47185" y="148879"/>
                      <a:pt x="42740" y="97803"/>
                      <a:pt x="40073" y="79934"/>
                    </a:cubicBezTo>
                    <a:cubicBezTo>
                      <a:pt x="39554" y="77105"/>
                      <a:pt x="40932" y="74260"/>
                      <a:pt x="43481" y="72935"/>
                    </a:cubicBezTo>
                    <a:lnTo>
                      <a:pt x="176842" y="715"/>
                    </a:lnTo>
                    <a:cubicBezTo>
                      <a:pt x="178753" y="-238"/>
                      <a:pt x="181005" y="-238"/>
                      <a:pt x="182917" y="715"/>
                    </a:cubicBezTo>
                    <a:cubicBezTo>
                      <a:pt x="184784" y="1638"/>
                      <a:pt x="186192" y="3321"/>
                      <a:pt x="186770" y="5331"/>
                    </a:cubicBezTo>
                    <a:cubicBezTo>
                      <a:pt x="195957" y="45387"/>
                      <a:pt x="241744" y="245520"/>
                      <a:pt x="234928" y="268452"/>
                    </a:cubicBezTo>
                    <a:cubicBezTo>
                      <a:pt x="228111" y="291384"/>
                      <a:pt x="164691" y="341864"/>
                      <a:pt x="101567" y="341864"/>
                    </a:cubicBezTo>
                    <a:close/>
                    <a:moveTo>
                      <a:pt x="13845" y="288108"/>
                    </a:moveTo>
                    <a:cubicBezTo>
                      <a:pt x="36368" y="312990"/>
                      <a:pt x="68094" y="327479"/>
                      <a:pt x="101567" y="328164"/>
                    </a:cubicBezTo>
                    <a:cubicBezTo>
                      <a:pt x="158912" y="328164"/>
                      <a:pt x="216109" y="283492"/>
                      <a:pt x="221591" y="264283"/>
                    </a:cubicBezTo>
                    <a:cubicBezTo>
                      <a:pt x="225444" y="251179"/>
                      <a:pt x="200995" y="128776"/>
                      <a:pt x="175211" y="16797"/>
                    </a:cubicBezTo>
                    <a:lnTo>
                      <a:pt x="54002" y="82614"/>
                    </a:lnTo>
                    <a:cubicBezTo>
                      <a:pt x="56076" y="98845"/>
                      <a:pt x="61263" y="151410"/>
                      <a:pt x="47482" y="175087"/>
                    </a:cubicBezTo>
                    <a:cubicBezTo>
                      <a:pt x="28115" y="209812"/>
                      <a:pt x="16631" y="248409"/>
                      <a:pt x="13845" y="2881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908D67B0-5015-4259-8CE4-183E91DC2D3B}"/>
                  </a:ext>
                </a:extLst>
              </p:cNvPr>
              <p:cNvSpPr/>
              <p:nvPr/>
            </p:nvSpPr>
            <p:spPr>
              <a:xfrm>
                <a:off x="10567738" y="3153087"/>
                <a:ext cx="355331" cy="899928"/>
              </a:xfrm>
              <a:custGeom>
                <a:avLst/>
                <a:gdLst>
                  <a:gd name="connsiteX0" fmla="*/ 0 w 355331"/>
                  <a:gd name="connsiteY0" fmla="*/ 817434 h 899928"/>
                  <a:gd name="connsiteX1" fmla="*/ 288503 w 355331"/>
                  <a:gd name="connsiteY1" fmla="*/ 899929 h 899928"/>
                  <a:gd name="connsiteX2" fmla="*/ 355331 w 355331"/>
                  <a:gd name="connsiteY2" fmla="*/ 38346 h 899928"/>
                  <a:gd name="connsiteX3" fmla="*/ 58975 w 355331"/>
                  <a:gd name="connsiteY3" fmla="*/ 7373 h 899928"/>
                  <a:gd name="connsiteX4" fmla="*/ 0 w 355331"/>
                  <a:gd name="connsiteY4" fmla="*/ 817434 h 89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331" h="899928">
                    <a:moveTo>
                      <a:pt x="0" y="817434"/>
                    </a:moveTo>
                    <a:lnTo>
                      <a:pt x="288503" y="899929"/>
                    </a:lnTo>
                    <a:lnTo>
                      <a:pt x="355331" y="38346"/>
                    </a:lnTo>
                    <a:cubicBezTo>
                      <a:pt x="355331" y="38346"/>
                      <a:pt x="116468" y="-20175"/>
                      <a:pt x="58975" y="7373"/>
                    </a:cubicBezTo>
                    <a:cubicBezTo>
                      <a:pt x="1482" y="34921"/>
                      <a:pt x="0" y="817434"/>
                      <a:pt x="0" y="81743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EBE81295-B822-4DAF-9EEB-5C86E4A105A8}"/>
                  </a:ext>
                </a:extLst>
              </p:cNvPr>
              <p:cNvSpPr/>
              <p:nvPr/>
            </p:nvSpPr>
            <p:spPr>
              <a:xfrm>
                <a:off x="10560774" y="3146106"/>
                <a:ext cx="370169" cy="914355"/>
              </a:xfrm>
              <a:custGeom>
                <a:avLst/>
                <a:gdLst>
                  <a:gd name="connsiteX0" fmla="*/ 295468 w 370169"/>
                  <a:gd name="connsiteY0" fmla="*/ 914356 h 914355"/>
                  <a:gd name="connsiteX1" fmla="*/ 293393 w 370169"/>
                  <a:gd name="connsiteY1" fmla="*/ 914356 h 914355"/>
                  <a:gd name="connsiteX2" fmla="*/ 5483 w 370169"/>
                  <a:gd name="connsiteY2" fmla="*/ 831563 h 914355"/>
                  <a:gd name="connsiteX3" fmla="*/ 0 w 370169"/>
                  <a:gd name="connsiteY3" fmla="*/ 824415 h 914355"/>
                  <a:gd name="connsiteX4" fmla="*/ 62976 w 370169"/>
                  <a:gd name="connsiteY4" fmla="*/ 7653 h 914355"/>
                  <a:gd name="connsiteX5" fmla="*/ 364519 w 370169"/>
                  <a:gd name="connsiteY5" fmla="*/ 37435 h 914355"/>
                  <a:gd name="connsiteX6" fmla="*/ 370149 w 370169"/>
                  <a:gd name="connsiteY6" fmla="*/ 45327 h 914355"/>
                  <a:gd name="connsiteX7" fmla="*/ 303321 w 370169"/>
                  <a:gd name="connsiteY7" fmla="*/ 906910 h 914355"/>
                  <a:gd name="connsiteX8" fmla="*/ 300209 w 370169"/>
                  <a:gd name="connsiteY8" fmla="*/ 912420 h 914355"/>
                  <a:gd name="connsiteX9" fmla="*/ 295468 w 370169"/>
                  <a:gd name="connsiteY9" fmla="*/ 914356 h 914355"/>
                  <a:gd name="connsiteX10" fmla="*/ 13929 w 370169"/>
                  <a:gd name="connsiteY10" fmla="*/ 818757 h 914355"/>
                  <a:gd name="connsiteX11" fmla="*/ 288355 w 370169"/>
                  <a:gd name="connsiteY11" fmla="*/ 897231 h 914355"/>
                  <a:gd name="connsiteX12" fmla="*/ 353998 w 370169"/>
                  <a:gd name="connsiteY12" fmla="*/ 50986 h 914355"/>
                  <a:gd name="connsiteX13" fmla="*/ 68458 w 370169"/>
                  <a:gd name="connsiteY13" fmla="*/ 21204 h 914355"/>
                  <a:gd name="connsiteX14" fmla="*/ 14373 w 370169"/>
                  <a:gd name="connsiteY14" fmla="*/ 818757 h 91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0169" h="914355">
                    <a:moveTo>
                      <a:pt x="295468" y="914356"/>
                    </a:moveTo>
                    <a:lnTo>
                      <a:pt x="293393" y="914356"/>
                    </a:lnTo>
                    <a:lnTo>
                      <a:pt x="5483" y="831563"/>
                    </a:lnTo>
                    <a:cubicBezTo>
                      <a:pt x="2267" y="830684"/>
                      <a:pt x="15" y="827766"/>
                      <a:pt x="0" y="824415"/>
                    </a:cubicBezTo>
                    <a:cubicBezTo>
                      <a:pt x="0" y="692929"/>
                      <a:pt x="4149" y="35201"/>
                      <a:pt x="62976" y="7653"/>
                    </a:cubicBezTo>
                    <a:cubicBezTo>
                      <a:pt x="121803" y="-19895"/>
                      <a:pt x="354591" y="35648"/>
                      <a:pt x="364519" y="37435"/>
                    </a:cubicBezTo>
                    <a:cubicBezTo>
                      <a:pt x="368045" y="38358"/>
                      <a:pt x="370416" y="41679"/>
                      <a:pt x="370149" y="45327"/>
                    </a:cubicBezTo>
                    <a:lnTo>
                      <a:pt x="303321" y="906910"/>
                    </a:lnTo>
                    <a:cubicBezTo>
                      <a:pt x="303128" y="909114"/>
                      <a:pt x="302002" y="911124"/>
                      <a:pt x="300209" y="912420"/>
                    </a:cubicBezTo>
                    <a:cubicBezTo>
                      <a:pt x="298890" y="913596"/>
                      <a:pt x="297216" y="914266"/>
                      <a:pt x="295468" y="914356"/>
                    </a:cubicBezTo>
                    <a:close/>
                    <a:moveTo>
                      <a:pt x="13929" y="818757"/>
                    </a:moveTo>
                    <a:lnTo>
                      <a:pt x="288355" y="897231"/>
                    </a:lnTo>
                    <a:lnTo>
                      <a:pt x="353998" y="50986"/>
                    </a:lnTo>
                    <a:cubicBezTo>
                      <a:pt x="283761" y="34308"/>
                      <a:pt x="112467" y="59"/>
                      <a:pt x="68458" y="21204"/>
                    </a:cubicBezTo>
                    <a:cubicBezTo>
                      <a:pt x="35118" y="37584"/>
                      <a:pt x="15114" y="443210"/>
                      <a:pt x="14373" y="818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57351FDE-89DF-40D3-A567-9FFA6845CEA8}"/>
                  </a:ext>
                </a:extLst>
              </p:cNvPr>
              <p:cNvSpPr/>
              <p:nvPr/>
            </p:nvSpPr>
            <p:spPr>
              <a:xfrm>
                <a:off x="10281748" y="5396467"/>
                <a:ext cx="382157" cy="301509"/>
              </a:xfrm>
              <a:custGeom>
                <a:avLst/>
                <a:gdLst>
                  <a:gd name="connsiteX0" fmla="*/ 382157 w 382157"/>
                  <a:gd name="connsiteY0" fmla="*/ 45268 h 301509"/>
                  <a:gd name="connsiteX1" fmla="*/ 382157 w 382157"/>
                  <a:gd name="connsiteY1" fmla="*/ 246890 h 301509"/>
                  <a:gd name="connsiteX2" fmla="*/ 288953 w 382157"/>
                  <a:gd name="connsiteY2" fmla="*/ 274438 h 301509"/>
                  <a:gd name="connsiteX3" fmla="*/ 291176 w 382157"/>
                  <a:gd name="connsiteY3" fmla="*/ 233191 h 301509"/>
                  <a:gd name="connsiteX4" fmla="*/ 249093 w 382157"/>
                  <a:gd name="connsiteY4" fmla="*/ 276821 h 301509"/>
                  <a:gd name="connsiteX5" fmla="*/ 5 w 382157"/>
                  <a:gd name="connsiteY5" fmla="*/ 288733 h 301509"/>
                  <a:gd name="connsiteX6" fmla="*/ 58240 w 382157"/>
                  <a:gd name="connsiteY6" fmla="*/ 218300 h 301509"/>
                  <a:gd name="connsiteX7" fmla="*/ 181376 w 382157"/>
                  <a:gd name="connsiteY7" fmla="*/ 147866 h 301509"/>
                  <a:gd name="connsiteX8" fmla="*/ 194712 w 382157"/>
                  <a:gd name="connsiteY8" fmla="*/ 0 h 30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157" h="301509">
                    <a:moveTo>
                      <a:pt x="382157" y="45268"/>
                    </a:moveTo>
                    <a:lnTo>
                      <a:pt x="382157" y="246890"/>
                    </a:lnTo>
                    <a:lnTo>
                      <a:pt x="288953" y="274438"/>
                    </a:lnTo>
                    <a:lnTo>
                      <a:pt x="291176" y="233191"/>
                    </a:lnTo>
                    <a:lnTo>
                      <a:pt x="249093" y="276821"/>
                    </a:lnTo>
                    <a:cubicBezTo>
                      <a:pt x="249093" y="276821"/>
                      <a:pt x="-1328" y="323280"/>
                      <a:pt x="5" y="288733"/>
                    </a:cubicBezTo>
                    <a:cubicBezTo>
                      <a:pt x="1339" y="254186"/>
                      <a:pt x="26678" y="235424"/>
                      <a:pt x="58240" y="218300"/>
                    </a:cubicBezTo>
                    <a:cubicBezTo>
                      <a:pt x="92172" y="199835"/>
                      <a:pt x="181376" y="147866"/>
                      <a:pt x="181376" y="147866"/>
                    </a:cubicBezTo>
                    <a:lnTo>
                      <a:pt x="194712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45543582-5B7B-400C-8A10-140A97D583FF}"/>
                  </a:ext>
                </a:extLst>
              </p:cNvPr>
              <p:cNvSpPr/>
              <p:nvPr/>
            </p:nvSpPr>
            <p:spPr>
              <a:xfrm>
                <a:off x="10274932" y="5389599"/>
                <a:ext cx="395790" cy="315483"/>
              </a:xfrm>
              <a:custGeom>
                <a:avLst/>
                <a:gdLst>
                  <a:gd name="connsiteX0" fmla="*/ 53201 w 395790"/>
                  <a:gd name="connsiteY0" fmla="*/ 314960 h 315483"/>
                  <a:gd name="connsiteX1" fmla="*/ 5043 w 395790"/>
                  <a:gd name="connsiteY1" fmla="*/ 306323 h 315483"/>
                  <a:gd name="connsiteX2" fmla="*/ 5 w 395790"/>
                  <a:gd name="connsiteY2" fmla="*/ 295453 h 315483"/>
                  <a:gd name="connsiteX3" fmla="*/ 61796 w 395790"/>
                  <a:gd name="connsiteY3" fmla="*/ 219211 h 315483"/>
                  <a:gd name="connsiteX4" fmla="*/ 181820 w 395790"/>
                  <a:gd name="connsiteY4" fmla="*/ 150565 h 315483"/>
                  <a:gd name="connsiteX5" fmla="*/ 194712 w 395790"/>
                  <a:gd name="connsiteY5" fmla="*/ 6124 h 315483"/>
                  <a:gd name="connsiteX6" fmla="*/ 202121 w 395790"/>
                  <a:gd name="connsiteY6" fmla="*/ 18 h 315483"/>
                  <a:gd name="connsiteX7" fmla="*/ 208211 w 395790"/>
                  <a:gd name="connsiteY7" fmla="*/ 7255 h 315483"/>
                  <a:gd name="connsiteX8" fmla="*/ 208196 w 395790"/>
                  <a:gd name="connsiteY8" fmla="*/ 7464 h 315483"/>
                  <a:gd name="connsiteX9" fmla="*/ 195008 w 395790"/>
                  <a:gd name="connsiteY9" fmla="*/ 155628 h 315483"/>
                  <a:gd name="connsiteX10" fmla="*/ 191600 w 395790"/>
                  <a:gd name="connsiteY10" fmla="*/ 160839 h 315483"/>
                  <a:gd name="connsiteX11" fmla="*/ 68316 w 395790"/>
                  <a:gd name="connsiteY11" fmla="*/ 231422 h 315483"/>
                  <a:gd name="connsiteX12" fmla="*/ 13638 w 395790"/>
                  <a:gd name="connsiteY12" fmla="*/ 296197 h 315483"/>
                  <a:gd name="connsiteX13" fmla="*/ 252501 w 395790"/>
                  <a:gd name="connsiteY13" fmla="*/ 277583 h 315483"/>
                  <a:gd name="connsiteX14" fmla="*/ 293102 w 395790"/>
                  <a:gd name="connsiteY14" fmla="*/ 235591 h 315483"/>
                  <a:gd name="connsiteX15" fmla="*/ 300808 w 395790"/>
                  <a:gd name="connsiteY15" fmla="*/ 234102 h 315483"/>
                  <a:gd name="connsiteX16" fmla="*/ 304808 w 395790"/>
                  <a:gd name="connsiteY16" fmla="*/ 240654 h 315483"/>
                  <a:gd name="connsiteX17" fmla="*/ 303030 w 395790"/>
                  <a:gd name="connsiteY17" fmla="*/ 272372 h 315483"/>
                  <a:gd name="connsiteX18" fmla="*/ 382306 w 395790"/>
                  <a:gd name="connsiteY18" fmla="*/ 248993 h 315483"/>
                  <a:gd name="connsiteX19" fmla="*/ 382306 w 395790"/>
                  <a:gd name="connsiteY19" fmla="*/ 52434 h 315483"/>
                  <a:gd name="connsiteX20" fmla="*/ 388825 w 395790"/>
                  <a:gd name="connsiteY20" fmla="*/ 45584 h 315483"/>
                  <a:gd name="connsiteX21" fmla="*/ 388973 w 395790"/>
                  <a:gd name="connsiteY21" fmla="*/ 45584 h 315483"/>
                  <a:gd name="connsiteX22" fmla="*/ 395789 w 395790"/>
                  <a:gd name="connsiteY22" fmla="*/ 52434 h 315483"/>
                  <a:gd name="connsiteX23" fmla="*/ 395789 w 395790"/>
                  <a:gd name="connsiteY23" fmla="*/ 254056 h 315483"/>
                  <a:gd name="connsiteX24" fmla="*/ 390900 w 395790"/>
                  <a:gd name="connsiteY24" fmla="*/ 260608 h 315483"/>
                  <a:gd name="connsiteX25" fmla="*/ 297695 w 395790"/>
                  <a:gd name="connsiteY25" fmla="*/ 288156 h 315483"/>
                  <a:gd name="connsiteX26" fmla="*/ 291620 w 395790"/>
                  <a:gd name="connsiteY26" fmla="*/ 286965 h 315483"/>
                  <a:gd name="connsiteX27" fmla="*/ 289101 w 395790"/>
                  <a:gd name="connsiteY27" fmla="*/ 281306 h 315483"/>
                  <a:gd name="connsiteX28" fmla="*/ 290287 w 395790"/>
                  <a:gd name="connsiteY28" fmla="*/ 258077 h 315483"/>
                  <a:gd name="connsiteX29" fmla="*/ 260651 w 395790"/>
                  <a:gd name="connsiteY29" fmla="*/ 288603 h 315483"/>
                  <a:gd name="connsiteX30" fmla="*/ 256946 w 395790"/>
                  <a:gd name="connsiteY30" fmla="*/ 290538 h 315483"/>
                  <a:gd name="connsiteX31" fmla="*/ 53201 w 395790"/>
                  <a:gd name="connsiteY31" fmla="*/ 314960 h 31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5790" h="315483">
                    <a:moveTo>
                      <a:pt x="53201" y="314960"/>
                    </a:moveTo>
                    <a:cubicBezTo>
                      <a:pt x="36650" y="316791"/>
                      <a:pt x="19935" y="313798"/>
                      <a:pt x="5043" y="306323"/>
                    </a:cubicBezTo>
                    <a:cubicBezTo>
                      <a:pt x="1754" y="303702"/>
                      <a:pt x="-113" y="299667"/>
                      <a:pt x="5" y="295453"/>
                    </a:cubicBezTo>
                    <a:cubicBezTo>
                      <a:pt x="1487" y="257183"/>
                      <a:pt x="30678" y="235889"/>
                      <a:pt x="61796" y="219211"/>
                    </a:cubicBezTo>
                    <a:cubicBezTo>
                      <a:pt x="92913" y="202534"/>
                      <a:pt x="165521" y="159648"/>
                      <a:pt x="181820" y="150565"/>
                    </a:cubicBezTo>
                    <a:lnTo>
                      <a:pt x="194712" y="6124"/>
                    </a:lnTo>
                    <a:cubicBezTo>
                      <a:pt x="195171" y="2431"/>
                      <a:pt x="198431" y="-250"/>
                      <a:pt x="202121" y="18"/>
                    </a:cubicBezTo>
                    <a:cubicBezTo>
                      <a:pt x="205795" y="316"/>
                      <a:pt x="208522" y="3562"/>
                      <a:pt x="208211" y="7255"/>
                    </a:cubicBezTo>
                    <a:cubicBezTo>
                      <a:pt x="208211" y="7315"/>
                      <a:pt x="208211" y="7389"/>
                      <a:pt x="208196" y="7464"/>
                    </a:cubicBezTo>
                    <a:lnTo>
                      <a:pt x="195008" y="155628"/>
                    </a:lnTo>
                    <a:cubicBezTo>
                      <a:pt x="194741" y="157802"/>
                      <a:pt x="193482" y="159737"/>
                      <a:pt x="191600" y="160839"/>
                    </a:cubicBezTo>
                    <a:cubicBezTo>
                      <a:pt x="190711" y="160839"/>
                      <a:pt x="102693" y="213106"/>
                      <a:pt x="68316" y="231422"/>
                    </a:cubicBezTo>
                    <a:cubicBezTo>
                      <a:pt x="33938" y="249738"/>
                      <a:pt x="14675" y="266564"/>
                      <a:pt x="13638" y="296197"/>
                    </a:cubicBezTo>
                    <a:cubicBezTo>
                      <a:pt x="20750" y="308705"/>
                      <a:pt x="129958" y="300217"/>
                      <a:pt x="252501" y="277583"/>
                    </a:cubicBezTo>
                    <a:lnTo>
                      <a:pt x="293102" y="235591"/>
                    </a:lnTo>
                    <a:cubicBezTo>
                      <a:pt x="295147" y="233581"/>
                      <a:pt x="298170" y="233001"/>
                      <a:pt x="300808" y="234102"/>
                    </a:cubicBezTo>
                    <a:cubicBezTo>
                      <a:pt x="303356" y="235264"/>
                      <a:pt x="304942" y="237855"/>
                      <a:pt x="304808" y="240654"/>
                    </a:cubicBezTo>
                    <a:lnTo>
                      <a:pt x="303030" y="272372"/>
                    </a:lnTo>
                    <a:lnTo>
                      <a:pt x="382306" y="248993"/>
                    </a:lnTo>
                    <a:lnTo>
                      <a:pt x="382306" y="52434"/>
                    </a:lnTo>
                    <a:cubicBezTo>
                      <a:pt x="382217" y="48741"/>
                      <a:pt x="385136" y="45674"/>
                      <a:pt x="388825" y="45584"/>
                    </a:cubicBezTo>
                    <a:cubicBezTo>
                      <a:pt x="388870" y="45584"/>
                      <a:pt x="388929" y="45584"/>
                      <a:pt x="388973" y="45584"/>
                    </a:cubicBezTo>
                    <a:cubicBezTo>
                      <a:pt x="392737" y="45584"/>
                      <a:pt x="395789" y="48652"/>
                      <a:pt x="395789" y="52434"/>
                    </a:cubicBezTo>
                    <a:lnTo>
                      <a:pt x="395789" y="254056"/>
                    </a:lnTo>
                    <a:cubicBezTo>
                      <a:pt x="395834" y="257109"/>
                      <a:pt x="393819" y="259789"/>
                      <a:pt x="390900" y="260608"/>
                    </a:cubicBezTo>
                    <a:lnTo>
                      <a:pt x="297695" y="288156"/>
                    </a:lnTo>
                    <a:cubicBezTo>
                      <a:pt x="295591" y="288737"/>
                      <a:pt x="293354" y="288290"/>
                      <a:pt x="291620" y="286965"/>
                    </a:cubicBezTo>
                    <a:cubicBezTo>
                      <a:pt x="289887" y="285625"/>
                      <a:pt x="288938" y="283495"/>
                      <a:pt x="289101" y="281306"/>
                    </a:cubicBezTo>
                    <a:lnTo>
                      <a:pt x="290287" y="258077"/>
                    </a:lnTo>
                    <a:lnTo>
                      <a:pt x="260651" y="288603"/>
                    </a:lnTo>
                    <a:cubicBezTo>
                      <a:pt x="259658" y="289645"/>
                      <a:pt x="258354" y="290315"/>
                      <a:pt x="256946" y="290538"/>
                    </a:cubicBezTo>
                    <a:cubicBezTo>
                      <a:pt x="189718" y="303642"/>
                      <a:pt x="121615" y="311803"/>
                      <a:pt x="53201" y="31496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468FA1F5-2AA4-47D6-9496-41E627DF1313}"/>
                  </a:ext>
                </a:extLst>
              </p:cNvPr>
              <p:cNvSpPr/>
              <p:nvPr/>
            </p:nvSpPr>
            <p:spPr>
              <a:xfrm>
                <a:off x="10444898" y="3942973"/>
                <a:ext cx="743706" cy="1704018"/>
              </a:xfrm>
              <a:custGeom>
                <a:avLst/>
                <a:gdLst>
                  <a:gd name="connsiteX0" fmla="*/ 666506 w 743706"/>
                  <a:gd name="connsiteY0" fmla="*/ 108852 h 1704018"/>
                  <a:gd name="connsiteX1" fmla="*/ 743707 w 743706"/>
                  <a:gd name="connsiteY1" fmla="*/ 1639927 h 1704018"/>
                  <a:gd name="connsiteX2" fmla="*/ 618644 w 743706"/>
                  <a:gd name="connsiteY2" fmla="*/ 1702915 h 1704018"/>
                  <a:gd name="connsiteX3" fmla="*/ 512845 w 743706"/>
                  <a:gd name="connsiteY3" fmla="*/ 1681323 h 1704018"/>
                  <a:gd name="connsiteX4" fmla="*/ 328808 w 743706"/>
                  <a:gd name="connsiteY4" fmla="*/ 558257 h 1704018"/>
                  <a:gd name="connsiteX5" fmla="*/ 253385 w 743706"/>
                  <a:gd name="connsiteY5" fmla="*/ 1555943 h 1704018"/>
                  <a:gd name="connsiteX6" fmla="*/ 0 w 743706"/>
                  <a:gd name="connsiteY6" fmla="*/ 1572471 h 1704018"/>
                  <a:gd name="connsiteX7" fmla="*/ 50381 w 743706"/>
                  <a:gd name="connsiteY7" fmla="*/ 0 h 170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706" h="1704018">
                    <a:moveTo>
                      <a:pt x="666506" y="108852"/>
                    </a:moveTo>
                    <a:lnTo>
                      <a:pt x="743707" y="1639927"/>
                    </a:lnTo>
                    <a:cubicBezTo>
                      <a:pt x="743707" y="1639927"/>
                      <a:pt x="736298" y="1695917"/>
                      <a:pt x="618644" y="1702915"/>
                    </a:cubicBezTo>
                    <a:cubicBezTo>
                      <a:pt x="500991" y="1709914"/>
                      <a:pt x="512845" y="1681323"/>
                      <a:pt x="512845" y="1681323"/>
                    </a:cubicBezTo>
                    <a:lnTo>
                      <a:pt x="328808" y="558257"/>
                    </a:lnTo>
                    <a:lnTo>
                      <a:pt x="253385" y="1555943"/>
                    </a:lnTo>
                    <a:lnTo>
                      <a:pt x="0" y="1572471"/>
                    </a:lnTo>
                    <a:lnTo>
                      <a:pt x="5038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6EA9DE4E-BC6F-49B0-8EC3-CDA77CD62F01}"/>
                  </a:ext>
                </a:extLst>
              </p:cNvPr>
              <p:cNvSpPr/>
              <p:nvPr/>
            </p:nvSpPr>
            <p:spPr>
              <a:xfrm>
                <a:off x="10437482" y="3935108"/>
                <a:ext cx="758086" cy="1719267"/>
              </a:xfrm>
              <a:custGeom>
                <a:avLst/>
                <a:gdLst>
                  <a:gd name="connsiteX0" fmla="*/ 591535 w 758086"/>
                  <a:gd name="connsiteY0" fmla="*/ 1719267 h 1719267"/>
                  <a:gd name="connsiteX1" fmla="*/ 515519 w 758086"/>
                  <a:gd name="connsiteY1" fmla="*/ 1700952 h 1719267"/>
                  <a:gd name="connsiteX2" fmla="*/ 512407 w 758086"/>
                  <a:gd name="connsiteY2" fmla="*/ 1688890 h 1719267"/>
                  <a:gd name="connsiteX3" fmla="*/ 339335 w 758086"/>
                  <a:gd name="connsiteY3" fmla="*/ 628663 h 1719267"/>
                  <a:gd name="connsiteX4" fmla="*/ 268654 w 758086"/>
                  <a:gd name="connsiteY4" fmla="*/ 1564254 h 1719267"/>
                  <a:gd name="connsiteX5" fmla="*/ 261690 w 758086"/>
                  <a:gd name="connsiteY5" fmla="*/ 1571104 h 1719267"/>
                  <a:gd name="connsiteX6" fmla="*/ 7860 w 758086"/>
                  <a:gd name="connsiteY6" fmla="*/ 1587335 h 1719267"/>
                  <a:gd name="connsiteX7" fmla="*/ 2229 w 758086"/>
                  <a:gd name="connsiteY7" fmla="*/ 1585250 h 1719267"/>
                  <a:gd name="connsiteX8" fmla="*/ 7 w 758086"/>
                  <a:gd name="connsiteY8" fmla="*/ 1579740 h 1719267"/>
                  <a:gd name="connsiteX9" fmla="*/ 50387 w 758086"/>
                  <a:gd name="connsiteY9" fmla="*/ 7269 h 1719267"/>
                  <a:gd name="connsiteX10" fmla="*/ 57974 w 758086"/>
                  <a:gd name="connsiteY10" fmla="*/ 2 h 1719267"/>
                  <a:gd name="connsiteX11" fmla="*/ 59130 w 758086"/>
                  <a:gd name="connsiteY11" fmla="*/ 122 h 1719267"/>
                  <a:gd name="connsiteX12" fmla="*/ 675255 w 758086"/>
                  <a:gd name="connsiteY12" fmla="*/ 109420 h 1719267"/>
                  <a:gd name="connsiteX13" fmla="*/ 681331 w 758086"/>
                  <a:gd name="connsiteY13" fmla="*/ 116419 h 1719267"/>
                  <a:gd name="connsiteX14" fmla="*/ 758087 w 758086"/>
                  <a:gd name="connsiteY14" fmla="*/ 1647494 h 1719267"/>
                  <a:gd name="connsiteX15" fmla="*/ 626208 w 758086"/>
                  <a:gd name="connsiteY15" fmla="*/ 1718076 h 1719267"/>
                  <a:gd name="connsiteX16" fmla="*/ 591535 w 758086"/>
                  <a:gd name="connsiteY16" fmla="*/ 1719267 h 1719267"/>
                  <a:gd name="connsiteX17" fmla="*/ 527077 w 758086"/>
                  <a:gd name="connsiteY17" fmla="*/ 1691868 h 1719267"/>
                  <a:gd name="connsiteX18" fmla="*/ 528411 w 758086"/>
                  <a:gd name="connsiteY18" fmla="*/ 1693208 h 1719267"/>
                  <a:gd name="connsiteX19" fmla="*/ 625319 w 758086"/>
                  <a:gd name="connsiteY19" fmla="*/ 1703335 h 1719267"/>
                  <a:gd name="connsiteX20" fmla="*/ 743862 w 758086"/>
                  <a:gd name="connsiteY20" fmla="*/ 1646749 h 1719267"/>
                  <a:gd name="connsiteX21" fmla="*/ 667254 w 758086"/>
                  <a:gd name="connsiteY21" fmla="*/ 122971 h 1719267"/>
                  <a:gd name="connsiteX22" fmla="*/ 64909 w 758086"/>
                  <a:gd name="connsiteY22" fmla="*/ 16799 h 1719267"/>
                  <a:gd name="connsiteX23" fmla="*/ 14973 w 758086"/>
                  <a:gd name="connsiteY23" fmla="*/ 1572444 h 1719267"/>
                  <a:gd name="connsiteX24" fmla="*/ 254281 w 758086"/>
                  <a:gd name="connsiteY24" fmla="*/ 1557553 h 1719267"/>
                  <a:gd name="connsiteX25" fmla="*/ 329259 w 758086"/>
                  <a:gd name="connsiteY25" fmla="*/ 566420 h 1719267"/>
                  <a:gd name="connsiteX26" fmla="*/ 336372 w 758086"/>
                  <a:gd name="connsiteY26" fmla="*/ 559570 h 1719267"/>
                  <a:gd name="connsiteX27" fmla="*/ 343928 w 758086"/>
                  <a:gd name="connsiteY27" fmla="*/ 565675 h 1719267"/>
                  <a:gd name="connsiteX28" fmla="*/ 527373 w 758086"/>
                  <a:gd name="connsiteY28" fmla="*/ 1688741 h 1719267"/>
                  <a:gd name="connsiteX29" fmla="*/ 527373 w 758086"/>
                  <a:gd name="connsiteY29" fmla="*/ 1692911 h 171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8086" h="1719267">
                    <a:moveTo>
                      <a:pt x="591535" y="1719267"/>
                    </a:moveTo>
                    <a:cubicBezTo>
                      <a:pt x="549155" y="1719267"/>
                      <a:pt x="524113" y="1713163"/>
                      <a:pt x="515519" y="1700952"/>
                    </a:cubicBezTo>
                    <a:cubicBezTo>
                      <a:pt x="512956" y="1697497"/>
                      <a:pt x="511844" y="1693164"/>
                      <a:pt x="512407" y="1688890"/>
                    </a:cubicBezTo>
                    <a:lnTo>
                      <a:pt x="339335" y="628663"/>
                    </a:lnTo>
                    <a:lnTo>
                      <a:pt x="268654" y="1564254"/>
                    </a:lnTo>
                    <a:cubicBezTo>
                      <a:pt x="268358" y="1567962"/>
                      <a:pt x="265394" y="1570895"/>
                      <a:pt x="261690" y="1571104"/>
                    </a:cubicBezTo>
                    <a:lnTo>
                      <a:pt x="7860" y="1587335"/>
                    </a:lnTo>
                    <a:cubicBezTo>
                      <a:pt x="5771" y="1587484"/>
                      <a:pt x="3726" y="1586724"/>
                      <a:pt x="2229" y="1585250"/>
                    </a:cubicBezTo>
                    <a:cubicBezTo>
                      <a:pt x="733" y="1583821"/>
                      <a:pt x="-82" y="1581810"/>
                      <a:pt x="7" y="1579740"/>
                    </a:cubicBezTo>
                    <a:lnTo>
                      <a:pt x="50387" y="7269"/>
                    </a:lnTo>
                    <a:cubicBezTo>
                      <a:pt x="50491" y="3159"/>
                      <a:pt x="53884" y="-102"/>
                      <a:pt x="57974" y="2"/>
                    </a:cubicBezTo>
                    <a:cubicBezTo>
                      <a:pt x="58359" y="17"/>
                      <a:pt x="58744" y="47"/>
                      <a:pt x="59130" y="122"/>
                    </a:cubicBezTo>
                    <a:lnTo>
                      <a:pt x="675255" y="109420"/>
                    </a:lnTo>
                    <a:cubicBezTo>
                      <a:pt x="678693" y="109986"/>
                      <a:pt x="681242" y="112920"/>
                      <a:pt x="681331" y="116419"/>
                    </a:cubicBezTo>
                    <a:lnTo>
                      <a:pt x="758087" y="1647494"/>
                    </a:lnTo>
                    <a:cubicBezTo>
                      <a:pt x="758087" y="1651365"/>
                      <a:pt x="748455" y="1710929"/>
                      <a:pt x="626208" y="1718076"/>
                    </a:cubicBezTo>
                    <a:cubicBezTo>
                      <a:pt x="613613" y="1718821"/>
                      <a:pt x="602055" y="1719267"/>
                      <a:pt x="591535" y="1719267"/>
                    </a:cubicBezTo>
                    <a:close/>
                    <a:moveTo>
                      <a:pt x="527077" y="1691868"/>
                    </a:moveTo>
                    <a:lnTo>
                      <a:pt x="528411" y="1693208"/>
                    </a:lnTo>
                    <a:cubicBezTo>
                      <a:pt x="533004" y="1697676"/>
                      <a:pt x="551675" y="1708099"/>
                      <a:pt x="625319" y="1703335"/>
                    </a:cubicBezTo>
                    <a:cubicBezTo>
                      <a:pt x="734230" y="1696931"/>
                      <a:pt x="743862" y="1647345"/>
                      <a:pt x="743862" y="1646749"/>
                    </a:cubicBezTo>
                    <a:lnTo>
                      <a:pt x="667254" y="122971"/>
                    </a:lnTo>
                    <a:lnTo>
                      <a:pt x="64909" y="16799"/>
                    </a:lnTo>
                    <a:lnTo>
                      <a:pt x="14973" y="1572444"/>
                    </a:lnTo>
                    <a:lnTo>
                      <a:pt x="254281" y="1557553"/>
                    </a:lnTo>
                    <a:lnTo>
                      <a:pt x="329259" y="566420"/>
                    </a:lnTo>
                    <a:cubicBezTo>
                      <a:pt x="329614" y="562682"/>
                      <a:pt x="332637" y="559779"/>
                      <a:pt x="336372" y="559570"/>
                    </a:cubicBezTo>
                    <a:cubicBezTo>
                      <a:pt x="340076" y="559362"/>
                      <a:pt x="343336" y="561997"/>
                      <a:pt x="343928" y="565675"/>
                    </a:cubicBezTo>
                    <a:lnTo>
                      <a:pt x="527373" y="1688741"/>
                    </a:lnTo>
                    <a:cubicBezTo>
                      <a:pt x="527744" y="1690112"/>
                      <a:pt x="527744" y="1691541"/>
                      <a:pt x="527373" y="169291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88DC9740-EF89-4A94-8869-6BED625522D2}"/>
                  </a:ext>
                </a:extLst>
              </p:cNvPr>
              <p:cNvSpPr/>
              <p:nvPr/>
            </p:nvSpPr>
            <p:spPr>
              <a:xfrm>
                <a:off x="10805104" y="3109087"/>
                <a:ext cx="366987" cy="1161432"/>
              </a:xfrm>
              <a:custGeom>
                <a:avLst/>
                <a:gdLst>
                  <a:gd name="connsiteX0" fmla="*/ 65955 w 366987"/>
                  <a:gd name="connsiteY0" fmla="*/ 0 h 1161432"/>
                  <a:gd name="connsiteX1" fmla="*/ 11426 w 366987"/>
                  <a:gd name="connsiteY1" fmla="*/ 1099390 h 1161432"/>
                  <a:gd name="connsiteX2" fmla="*/ 349568 w 366987"/>
                  <a:gd name="connsiteY2" fmla="*/ 1090604 h 1161432"/>
                  <a:gd name="connsiteX3" fmla="*/ 324971 w 366987"/>
                  <a:gd name="connsiteY3" fmla="*/ 153822 h 1161432"/>
                  <a:gd name="connsiteX4" fmla="*/ 65955 w 366987"/>
                  <a:gd name="connsiteY4" fmla="*/ 0 h 116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87" h="1161432">
                    <a:moveTo>
                      <a:pt x="65955" y="0"/>
                    </a:moveTo>
                    <a:cubicBezTo>
                      <a:pt x="65955" y="0"/>
                      <a:pt x="-32880" y="1039826"/>
                      <a:pt x="11426" y="1099390"/>
                    </a:cubicBezTo>
                    <a:cubicBezTo>
                      <a:pt x="55731" y="1158953"/>
                      <a:pt x="329120" y="1206157"/>
                      <a:pt x="349568" y="1090604"/>
                    </a:cubicBezTo>
                    <a:cubicBezTo>
                      <a:pt x="383205" y="900597"/>
                      <a:pt x="364386" y="218002"/>
                      <a:pt x="324971" y="153822"/>
                    </a:cubicBezTo>
                    <a:cubicBezTo>
                      <a:pt x="165827" y="11615"/>
                      <a:pt x="65955" y="0"/>
                      <a:pt x="6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5AC19B82-4C62-4C14-B2E1-D0AFFA8320C0}"/>
                  </a:ext>
                </a:extLst>
              </p:cNvPr>
              <p:cNvSpPr/>
              <p:nvPr/>
            </p:nvSpPr>
            <p:spPr>
              <a:xfrm>
                <a:off x="10377239" y="3114001"/>
                <a:ext cx="309634" cy="1121602"/>
              </a:xfrm>
              <a:custGeom>
                <a:avLst/>
                <a:gdLst>
                  <a:gd name="connsiteX0" fmla="*/ 118040 w 309634"/>
                  <a:gd name="connsiteY0" fmla="*/ 103193 h 1121602"/>
                  <a:gd name="connsiteX1" fmla="*/ 3350 w 309634"/>
                  <a:gd name="connsiteY1" fmla="*/ 1074969 h 1121602"/>
                  <a:gd name="connsiteX2" fmla="*/ 214948 w 309634"/>
                  <a:gd name="connsiteY2" fmla="*/ 1111898 h 1121602"/>
                  <a:gd name="connsiteX3" fmla="*/ 309635 w 309634"/>
                  <a:gd name="connsiteY3" fmla="*/ 0 h 1121602"/>
                  <a:gd name="connsiteX4" fmla="*/ 118040 w 309634"/>
                  <a:gd name="connsiteY4" fmla="*/ 103193 h 112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34" h="1121602">
                    <a:moveTo>
                      <a:pt x="118040" y="103193"/>
                    </a:moveTo>
                    <a:cubicBezTo>
                      <a:pt x="118040" y="103193"/>
                      <a:pt x="-23322" y="1047570"/>
                      <a:pt x="3350" y="1074969"/>
                    </a:cubicBezTo>
                    <a:cubicBezTo>
                      <a:pt x="30022" y="1102368"/>
                      <a:pt x="174940" y="1139446"/>
                      <a:pt x="214948" y="1111898"/>
                    </a:cubicBezTo>
                    <a:cubicBezTo>
                      <a:pt x="254957" y="1084350"/>
                      <a:pt x="309635" y="0"/>
                      <a:pt x="309635" y="0"/>
                    </a:cubicBezTo>
                    <a:cubicBezTo>
                      <a:pt x="237516" y="15969"/>
                      <a:pt x="171206" y="51686"/>
                      <a:pt x="118040" y="103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85962662-9A61-436F-9A19-EEF0B58F870B}"/>
                  </a:ext>
                </a:extLst>
              </p:cNvPr>
              <p:cNvSpPr/>
              <p:nvPr/>
            </p:nvSpPr>
            <p:spPr>
              <a:xfrm>
                <a:off x="10609524" y="2745751"/>
                <a:ext cx="262719" cy="507334"/>
              </a:xfrm>
              <a:custGeom>
                <a:avLst/>
                <a:gdLst>
                  <a:gd name="connsiteX0" fmla="*/ 85054 w 262719"/>
                  <a:gd name="connsiteY0" fmla="*/ 349488 h 507334"/>
                  <a:gd name="connsiteX1" fmla="*/ 72903 w 262719"/>
                  <a:gd name="connsiteY1" fmla="*/ 450299 h 507334"/>
                  <a:gd name="connsiteX2" fmla="*/ 171739 w 262719"/>
                  <a:gd name="connsiteY2" fmla="*/ 504799 h 507334"/>
                  <a:gd name="connsiteX3" fmla="*/ 249088 w 262719"/>
                  <a:gd name="connsiteY3" fmla="*/ 444044 h 507334"/>
                  <a:gd name="connsiteX4" fmla="*/ 259460 w 262719"/>
                  <a:gd name="connsiteY4" fmla="*/ 216215 h 507334"/>
                  <a:gd name="connsiteX5" fmla="*/ 252051 w 262719"/>
                  <a:gd name="connsiteY5" fmla="*/ 201324 h 507334"/>
                  <a:gd name="connsiteX6" fmla="*/ 229232 w 262719"/>
                  <a:gd name="connsiteY6" fmla="*/ 111086 h 507334"/>
                  <a:gd name="connsiteX7" fmla="*/ 262720 w 262719"/>
                  <a:gd name="connsiteY7" fmla="*/ 49438 h 507334"/>
                  <a:gd name="connsiteX8" fmla="*/ 177621 w 262719"/>
                  <a:gd name="connsiteY8" fmla="*/ 16612 h 507334"/>
                  <a:gd name="connsiteX9" fmla="*/ 172776 w 262719"/>
                  <a:gd name="connsiteY9" fmla="*/ 0 h 507334"/>
                  <a:gd name="connsiteX10" fmla="*/ 155143 w 262719"/>
                  <a:gd name="connsiteY10" fmla="*/ 23528 h 507334"/>
                  <a:gd name="connsiteX11" fmla="*/ 110689 w 262719"/>
                  <a:gd name="connsiteY11" fmla="*/ 38418 h 507334"/>
                  <a:gd name="connsiteX12" fmla="*/ 54233 w 262719"/>
                  <a:gd name="connsiteY12" fmla="*/ 10275 h 507334"/>
                  <a:gd name="connsiteX13" fmla="*/ 42675 w 262719"/>
                  <a:gd name="connsiteY13" fmla="*/ 49140 h 507334"/>
                  <a:gd name="connsiteX14" fmla="*/ 0 w 262719"/>
                  <a:gd name="connsiteY14" fmla="*/ 55394 h 507334"/>
                  <a:gd name="connsiteX15" fmla="*/ 1334 w 262719"/>
                  <a:gd name="connsiteY15" fmla="*/ 174521 h 507334"/>
                  <a:gd name="connsiteX16" fmla="*/ 3704 w 262719"/>
                  <a:gd name="connsiteY16" fmla="*/ 274587 h 507334"/>
                  <a:gd name="connsiteX17" fmla="*/ 85054 w 262719"/>
                  <a:gd name="connsiteY17" fmla="*/ 349488 h 5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2719" h="507334">
                    <a:moveTo>
                      <a:pt x="85054" y="349488"/>
                    </a:moveTo>
                    <a:lnTo>
                      <a:pt x="72903" y="450299"/>
                    </a:lnTo>
                    <a:cubicBezTo>
                      <a:pt x="86565" y="491665"/>
                      <a:pt x="129670" y="515446"/>
                      <a:pt x="171739" y="504799"/>
                    </a:cubicBezTo>
                    <a:cubicBezTo>
                      <a:pt x="248199" y="488568"/>
                      <a:pt x="249088" y="444044"/>
                      <a:pt x="249088" y="444044"/>
                    </a:cubicBezTo>
                    <a:cubicBezTo>
                      <a:pt x="249088" y="444044"/>
                      <a:pt x="259460" y="216810"/>
                      <a:pt x="259460" y="216215"/>
                    </a:cubicBezTo>
                    <a:cubicBezTo>
                      <a:pt x="257623" y="210957"/>
                      <a:pt x="255133" y="205954"/>
                      <a:pt x="252051" y="201324"/>
                    </a:cubicBezTo>
                    <a:cubicBezTo>
                      <a:pt x="240641" y="175414"/>
                      <a:pt x="224342" y="139825"/>
                      <a:pt x="229232" y="111086"/>
                    </a:cubicBezTo>
                    <a:cubicBezTo>
                      <a:pt x="233336" y="87393"/>
                      <a:pt x="245116" y="65725"/>
                      <a:pt x="262720" y="49438"/>
                    </a:cubicBezTo>
                    <a:cubicBezTo>
                      <a:pt x="230195" y="63989"/>
                      <a:pt x="192098" y="49293"/>
                      <a:pt x="177621" y="16612"/>
                    </a:cubicBezTo>
                    <a:cubicBezTo>
                      <a:pt x="175265" y="11317"/>
                      <a:pt x="173650" y="5730"/>
                      <a:pt x="172776" y="0"/>
                    </a:cubicBezTo>
                    <a:cubicBezTo>
                      <a:pt x="172776" y="10275"/>
                      <a:pt x="163737" y="17869"/>
                      <a:pt x="155143" y="23528"/>
                    </a:cubicBezTo>
                    <a:cubicBezTo>
                      <a:pt x="142458" y="33448"/>
                      <a:pt x="126766" y="38703"/>
                      <a:pt x="110689" y="38418"/>
                    </a:cubicBezTo>
                    <a:cubicBezTo>
                      <a:pt x="89648" y="36036"/>
                      <a:pt x="73941" y="18018"/>
                      <a:pt x="54233" y="10275"/>
                    </a:cubicBezTo>
                    <a:cubicBezTo>
                      <a:pt x="60531" y="24315"/>
                      <a:pt x="55611" y="40874"/>
                      <a:pt x="42675" y="49140"/>
                    </a:cubicBezTo>
                    <a:cubicBezTo>
                      <a:pt x="29828" y="56786"/>
                      <a:pt x="14492" y="59033"/>
                      <a:pt x="0" y="55394"/>
                    </a:cubicBezTo>
                    <a:cubicBezTo>
                      <a:pt x="9631" y="57330"/>
                      <a:pt x="1481" y="164990"/>
                      <a:pt x="1334" y="174521"/>
                    </a:cubicBezTo>
                    <a:cubicBezTo>
                      <a:pt x="-30" y="207892"/>
                      <a:pt x="770" y="241318"/>
                      <a:pt x="3704" y="274587"/>
                    </a:cubicBezTo>
                    <a:cubicBezTo>
                      <a:pt x="10817" y="334001"/>
                      <a:pt x="85054" y="349488"/>
                      <a:pt x="85054" y="349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70E8C624-B63E-461A-BB4D-8772A8E206FF}"/>
                  </a:ext>
                </a:extLst>
              </p:cNvPr>
              <p:cNvSpPr/>
              <p:nvPr/>
            </p:nvSpPr>
            <p:spPr>
              <a:xfrm>
                <a:off x="10601198" y="2737828"/>
                <a:ext cx="278172" cy="522676"/>
              </a:xfrm>
              <a:custGeom>
                <a:avLst/>
                <a:gdLst>
                  <a:gd name="connsiteX0" fmla="*/ 157690 w 278172"/>
                  <a:gd name="connsiteY0" fmla="*/ 522550 h 522676"/>
                  <a:gd name="connsiteX1" fmla="*/ 73821 w 278172"/>
                  <a:gd name="connsiteY1" fmla="*/ 460455 h 522676"/>
                  <a:gd name="connsiteX2" fmla="*/ 73821 w 278172"/>
                  <a:gd name="connsiteY2" fmla="*/ 457328 h 522676"/>
                  <a:gd name="connsiteX3" fmla="*/ 85083 w 278172"/>
                  <a:gd name="connsiteY3" fmla="*/ 363069 h 522676"/>
                  <a:gd name="connsiteX4" fmla="*/ 4474 w 278172"/>
                  <a:gd name="connsiteY4" fmla="*/ 281765 h 522676"/>
                  <a:gd name="connsiteX5" fmla="*/ 1955 w 278172"/>
                  <a:gd name="connsiteY5" fmla="*/ 188400 h 522676"/>
                  <a:gd name="connsiteX6" fmla="*/ 1955 w 278172"/>
                  <a:gd name="connsiteY6" fmla="*/ 180657 h 522676"/>
                  <a:gd name="connsiteX7" fmla="*/ 1955 w 278172"/>
                  <a:gd name="connsiteY7" fmla="*/ 169042 h 522676"/>
                  <a:gd name="connsiteX8" fmla="*/ 2844 w 278172"/>
                  <a:gd name="connsiteY8" fmla="*/ 68231 h 522676"/>
                  <a:gd name="connsiteX9" fmla="*/ 177 w 278172"/>
                  <a:gd name="connsiteY9" fmla="*/ 60934 h 522676"/>
                  <a:gd name="connsiteX10" fmla="*/ 8356 w 278172"/>
                  <a:gd name="connsiteY10" fmla="*/ 55045 h 522676"/>
                  <a:gd name="connsiteX11" fmla="*/ 8771 w 278172"/>
                  <a:gd name="connsiteY11" fmla="*/ 55127 h 522676"/>
                  <a:gd name="connsiteX12" fmla="*/ 8771 w 278172"/>
                  <a:gd name="connsiteY12" fmla="*/ 55127 h 522676"/>
                  <a:gd name="connsiteX13" fmla="*/ 45964 w 278172"/>
                  <a:gd name="connsiteY13" fmla="*/ 50064 h 522676"/>
                  <a:gd name="connsiteX14" fmla="*/ 55151 w 278172"/>
                  <a:gd name="connsiteY14" fmla="*/ 20282 h 522676"/>
                  <a:gd name="connsiteX15" fmla="*/ 57981 w 278172"/>
                  <a:gd name="connsiteY15" fmla="*/ 10143 h 522676"/>
                  <a:gd name="connsiteX16" fmla="*/ 64338 w 278172"/>
                  <a:gd name="connsiteY16" fmla="*/ 9710 h 522676"/>
                  <a:gd name="connsiteX17" fmla="*/ 88046 w 278172"/>
                  <a:gd name="connsiteY17" fmla="*/ 23112 h 522676"/>
                  <a:gd name="connsiteX18" fmla="*/ 119016 w 278172"/>
                  <a:gd name="connsiteY18" fmla="*/ 38002 h 522676"/>
                  <a:gd name="connsiteX19" fmla="*/ 158579 w 278172"/>
                  <a:gd name="connsiteY19" fmla="*/ 24750 h 522676"/>
                  <a:gd name="connsiteX20" fmla="*/ 173397 w 278172"/>
                  <a:gd name="connsiteY20" fmla="*/ 7476 h 522676"/>
                  <a:gd name="connsiteX21" fmla="*/ 180362 w 278172"/>
                  <a:gd name="connsiteY21" fmla="*/ 31 h 522676"/>
                  <a:gd name="connsiteX22" fmla="*/ 188215 w 278172"/>
                  <a:gd name="connsiteY22" fmla="*/ 6285 h 522676"/>
                  <a:gd name="connsiteX23" fmla="*/ 252465 w 278172"/>
                  <a:gd name="connsiteY23" fmla="*/ 55316 h 522676"/>
                  <a:gd name="connsiteX24" fmla="*/ 267787 w 278172"/>
                  <a:gd name="connsiteY24" fmla="*/ 50958 h 522676"/>
                  <a:gd name="connsiteX25" fmla="*/ 276974 w 278172"/>
                  <a:gd name="connsiteY25" fmla="*/ 53638 h 522676"/>
                  <a:gd name="connsiteX26" fmla="*/ 275788 w 278172"/>
                  <a:gd name="connsiteY26" fmla="*/ 63168 h 522676"/>
                  <a:gd name="connsiteX27" fmla="*/ 244523 w 278172"/>
                  <a:gd name="connsiteY27" fmla="*/ 120647 h 522676"/>
                  <a:gd name="connsiteX28" fmla="*/ 265564 w 278172"/>
                  <a:gd name="connsiteY28" fmla="*/ 203737 h 522676"/>
                  <a:gd name="connsiteX29" fmla="*/ 266898 w 278172"/>
                  <a:gd name="connsiteY29" fmla="*/ 206567 h 522676"/>
                  <a:gd name="connsiteX30" fmla="*/ 268972 w 278172"/>
                  <a:gd name="connsiteY30" fmla="*/ 210438 h 522676"/>
                  <a:gd name="connsiteX31" fmla="*/ 274899 w 278172"/>
                  <a:gd name="connsiteY31" fmla="*/ 225329 h 522676"/>
                  <a:gd name="connsiteX32" fmla="*/ 264527 w 278172"/>
                  <a:gd name="connsiteY32" fmla="*/ 453606 h 522676"/>
                  <a:gd name="connsiteX33" fmla="*/ 181251 w 278172"/>
                  <a:gd name="connsiteY33" fmla="*/ 521210 h 522676"/>
                  <a:gd name="connsiteX34" fmla="*/ 157690 w 278172"/>
                  <a:gd name="connsiteY34" fmla="*/ 522550 h 522676"/>
                  <a:gd name="connsiteX35" fmla="*/ 88343 w 278172"/>
                  <a:gd name="connsiteY35" fmla="*/ 457328 h 522676"/>
                  <a:gd name="connsiteX36" fmla="*/ 177250 w 278172"/>
                  <a:gd name="connsiteY36" fmla="*/ 505426 h 522676"/>
                  <a:gd name="connsiteX37" fmla="*/ 248820 w 278172"/>
                  <a:gd name="connsiteY37" fmla="*/ 451670 h 522676"/>
                  <a:gd name="connsiteX38" fmla="*/ 259193 w 278172"/>
                  <a:gd name="connsiteY38" fmla="*/ 223840 h 522676"/>
                  <a:gd name="connsiteX39" fmla="*/ 255488 w 278172"/>
                  <a:gd name="connsiteY39" fmla="*/ 217288 h 522676"/>
                  <a:gd name="connsiteX40" fmla="*/ 252376 w 278172"/>
                  <a:gd name="connsiteY40" fmla="*/ 211779 h 522676"/>
                  <a:gd name="connsiteX41" fmla="*/ 251191 w 278172"/>
                  <a:gd name="connsiteY41" fmla="*/ 209098 h 522676"/>
                  <a:gd name="connsiteX42" fmla="*/ 229112 w 278172"/>
                  <a:gd name="connsiteY42" fmla="*/ 117371 h 522676"/>
                  <a:gd name="connsiteX43" fmla="*/ 248820 w 278172"/>
                  <a:gd name="connsiteY43" fmla="*/ 69720 h 522676"/>
                  <a:gd name="connsiteX44" fmla="*/ 209108 w 278172"/>
                  <a:gd name="connsiteY44" fmla="*/ 61083 h 522676"/>
                  <a:gd name="connsiteX45" fmla="*/ 178435 w 278172"/>
                  <a:gd name="connsiteY45" fmla="*/ 27579 h 522676"/>
                  <a:gd name="connsiteX46" fmla="*/ 166284 w 278172"/>
                  <a:gd name="connsiteY46" fmla="*/ 37258 h 522676"/>
                  <a:gd name="connsiteX47" fmla="*/ 117090 w 278172"/>
                  <a:gd name="connsiteY47" fmla="*/ 52149 h 522676"/>
                  <a:gd name="connsiteX48" fmla="*/ 79748 w 278172"/>
                  <a:gd name="connsiteY48" fmla="*/ 35471 h 522676"/>
                  <a:gd name="connsiteX49" fmla="*/ 71747 w 278172"/>
                  <a:gd name="connsiteY49" fmla="*/ 30259 h 522676"/>
                  <a:gd name="connsiteX50" fmla="*/ 53966 w 278172"/>
                  <a:gd name="connsiteY50" fmla="*/ 61530 h 522676"/>
                  <a:gd name="connsiteX51" fmla="*/ 18106 w 278172"/>
                  <a:gd name="connsiteY51" fmla="*/ 70464 h 522676"/>
                  <a:gd name="connsiteX52" fmla="*/ 16476 w 278172"/>
                  <a:gd name="connsiteY52" fmla="*/ 169191 h 522676"/>
                  <a:gd name="connsiteX53" fmla="*/ 16476 w 278172"/>
                  <a:gd name="connsiteY53" fmla="*/ 180210 h 522676"/>
                  <a:gd name="connsiteX54" fmla="*/ 16476 w 278172"/>
                  <a:gd name="connsiteY54" fmla="*/ 187804 h 522676"/>
                  <a:gd name="connsiteX55" fmla="*/ 18996 w 278172"/>
                  <a:gd name="connsiteY55" fmla="*/ 279383 h 522676"/>
                  <a:gd name="connsiteX56" fmla="*/ 94418 w 278172"/>
                  <a:gd name="connsiteY56" fmla="*/ 349370 h 522676"/>
                  <a:gd name="connsiteX57" fmla="*/ 100197 w 278172"/>
                  <a:gd name="connsiteY57" fmla="*/ 357560 h 522676"/>
                  <a:gd name="connsiteX58" fmla="*/ 6252 w 278172"/>
                  <a:gd name="connsiteY58" fmla="*/ 70167 h 522676"/>
                  <a:gd name="connsiteX59" fmla="*/ 6252 w 278172"/>
                  <a:gd name="connsiteY59" fmla="*/ 70167 h 52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78172" h="522676">
                    <a:moveTo>
                      <a:pt x="157690" y="522550"/>
                    </a:moveTo>
                    <a:cubicBezTo>
                      <a:pt x="94122" y="522550"/>
                      <a:pt x="73970" y="461200"/>
                      <a:pt x="73821" y="460455"/>
                    </a:cubicBezTo>
                    <a:cubicBezTo>
                      <a:pt x="73599" y="459428"/>
                      <a:pt x="73599" y="458356"/>
                      <a:pt x="73821" y="457328"/>
                    </a:cubicBezTo>
                    <a:lnTo>
                      <a:pt x="85083" y="363069"/>
                    </a:lnTo>
                    <a:cubicBezTo>
                      <a:pt x="65672" y="357411"/>
                      <a:pt x="10994" y="336861"/>
                      <a:pt x="4474" y="281765"/>
                    </a:cubicBezTo>
                    <a:cubicBezTo>
                      <a:pt x="1644" y="250730"/>
                      <a:pt x="799" y="219544"/>
                      <a:pt x="1955" y="188400"/>
                    </a:cubicBezTo>
                    <a:lnTo>
                      <a:pt x="1955" y="180657"/>
                    </a:lnTo>
                    <a:cubicBezTo>
                      <a:pt x="1955" y="179168"/>
                      <a:pt x="1955" y="174998"/>
                      <a:pt x="1955" y="169042"/>
                    </a:cubicBezTo>
                    <a:cubicBezTo>
                      <a:pt x="6252" y="96821"/>
                      <a:pt x="4919" y="74187"/>
                      <a:pt x="2844" y="68231"/>
                    </a:cubicBezTo>
                    <a:cubicBezTo>
                      <a:pt x="606" y="66539"/>
                      <a:pt x="-446" y="63682"/>
                      <a:pt x="177" y="60934"/>
                    </a:cubicBezTo>
                    <a:cubicBezTo>
                      <a:pt x="814" y="57039"/>
                      <a:pt x="4474" y="54402"/>
                      <a:pt x="8356" y="55045"/>
                    </a:cubicBezTo>
                    <a:cubicBezTo>
                      <a:pt x="8490" y="55067"/>
                      <a:pt x="8638" y="55096"/>
                      <a:pt x="8771" y="55127"/>
                    </a:cubicBezTo>
                    <a:lnTo>
                      <a:pt x="8771" y="55127"/>
                    </a:lnTo>
                    <a:cubicBezTo>
                      <a:pt x="21366" y="58209"/>
                      <a:pt x="34643" y="56402"/>
                      <a:pt x="45964" y="50064"/>
                    </a:cubicBezTo>
                    <a:cubicBezTo>
                      <a:pt x="55907" y="43767"/>
                      <a:pt x="59804" y="31129"/>
                      <a:pt x="55151" y="20282"/>
                    </a:cubicBezTo>
                    <a:cubicBezTo>
                      <a:pt x="53151" y="16698"/>
                      <a:pt x="54410" y="12160"/>
                      <a:pt x="57981" y="10143"/>
                    </a:cubicBezTo>
                    <a:cubicBezTo>
                      <a:pt x="59922" y="9041"/>
                      <a:pt x="62263" y="8882"/>
                      <a:pt x="64338" y="9710"/>
                    </a:cubicBezTo>
                    <a:cubicBezTo>
                      <a:pt x="72680" y="13345"/>
                      <a:pt x="80623" y="17836"/>
                      <a:pt x="88046" y="23112"/>
                    </a:cubicBezTo>
                    <a:cubicBezTo>
                      <a:pt x="97100" y="30393"/>
                      <a:pt x="107695" y="35487"/>
                      <a:pt x="119016" y="38002"/>
                    </a:cubicBezTo>
                    <a:cubicBezTo>
                      <a:pt x="133300" y="38113"/>
                      <a:pt x="147214" y="33450"/>
                      <a:pt x="158579" y="24750"/>
                    </a:cubicBezTo>
                    <a:cubicBezTo>
                      <a:pt x="168211" y="18496"/>
                      <a:pt x="173397" y="12837"/>
                      <a:pt x="173397" y="7476"/>
                    </a:cubicBezTo>
                    <a:cubicBezTo>
                      <a:pt x="173456" y="3562"/>
                      <a:pt x="176479" y="338"/>
                      <a:pt x="180362" y="31"/>
                    </a:cubicBezTo>
                    <a:cubicBezTo>
                      <a:pt x="184214" y="-325"/>
                      <a:pt x="187681" y="2428"/>
                      <a:pt x="188215" y="6285"/>
                    </a:cubicBezTo>
                    <a:cubicBezTo>
                      <a:pt x="192482" y="37656"/>
                      <a:pt x="221259" y="59608"/>
                      <a:pt x="252465" y="55316"/>
                    </a:cubicBezTo>
                    <a:cubicBezTo>
                      <a:pt x="257755" y="54589"/>
                      <a:pt x="262912" y="53123"/>
                      <a:pt x="267787" y="50958"/>
                    </a:cubicBezTo>
                    <a:cubicBezTo>
                      <a:pt x="271091" y="49410"/>
                      <a:pt x="275018" y="50557"/>
                      <a:pt x="276974" y="53638"/>
                    </a:cubicBezTo>
                    <a:cubicBezTo>
                      <a:pt x="278945" y="56680"/>
                      <a:pt x="278441" y="60707"/>
                      <a:pt x="275788" y="63168"/>
                    </a:cubicBezTo>
                    <a:cubicBezTo>
                      <a:pt x="259296" y="78296"/>
                      <a:pt x="248287" y="98523"/>
                      <a:pt x="244523" y="120647"/>
                    </a:cubicBezTo>
                    <a:cubicBezTo>
                      <a:pt x="240226" y="146110"/>
                      <a:pt x="254895" y="180210"/>
                      <a:pt x="265564" y="203737"/>
                    </a:cubicBezTo>
                    <a:lnTo>
                      <a:pt x="266898" y="206567"/>
                    </a:lnTo>
                    <a:cubicBezTo>
                      <a:pt x="267505" y="207899"/>
                      <a:pt x="268202" y="209192"/>
                      <a:pt x="268972" y="210438"/>
                    </a:cubicBezTo>
                    <a:cubicBezTo>
                      <a:pt x="272173" y="214813"/>
                      <a:pt x="274218" y="219939"/>
                      <a:pt x="274899" y="225329"/>
                    </a:cubicBezTo>
                    <a:cubicBezTo>
                      <a:pt x="274899" y="225329"/>
                      <a:pt x="274899" y="225329"/>
                      <a:pt x="264527" y="453606"/>
                    </a:cubicBezTo>
                    <a:cubicBezTo>
                      <a:pt x="264527" y="455541"/>
                      <a:pt x="262600" y="504234"/>
                      <a:pt x="181251" y="521210"/>
                    </a:cubicBezTo>
                    <a:cubicBezTo>
                      <a:pt x="173471" y="522476"/>
                      <a:pt x="165574" y="522922"/>
                      <a:pt x="157690" y="522550"/>
                    </a:cubicBezTo>
                    <a:close/>
                    <a:moveTo>
                      <a:pt x="88343" y="457328"/>
                    </a:moveTo>
                    <a:cubicBezTo>
                      <a:pt x="100834" y="494317"/>
                      <a:pt x="139642" y="515313"/>
                      <a:pt x="177250" y="505426"/>
                    </a:cubicBezTo>
                    <a:cubicBezTo>
                      <a:pt x="246301" y="490535"/>
                      <a:pt x="248672" y="453308"/>
                      <a:pt x="248820" y="451670"/>
                    </a:cubicBezTo>
                    <a:cubicBezTo>
                      <a:pt x="248968" y="450032"/>
                      <a:pt x="259044" y="227116"/>
                      <a:pt x="259193" y="223840"/>
                    </a:cubicBezTo>
                    <a:cubicBezTo>
                      <a:pt x="259193" y="223840"/>
                      <a:pt x="256673" y="219373"/>
                      <a:pt x="255488" y="217288"/>
                    </a:cubicBezTo>
                    <a:cubicBezTo>
                      <a:pt x="254302" y="215543"/>
                      <a:pt x="253251" y="213699"/>
                      <a:pt x="252376" y="211779"/>
                    </a:cubicBezTo>
                    <a:lnTo>
                      <a:pt x="251191" y="209098"/>
                    </a:lnTo>
                    <a:cubicBezTo>
                      <a:pt x="239781" y="182890"/>
                      <a:pt x="224074" y="147301"/>
                      <a:pt x="229112" y="117371"/>
                    </a:cubicBezTo>
                    <a:cubicBezTo>
                      <a:pt x="231942" y="100175"/>
                      <a:pt x="238685" y="83869"/>
                      <a:pt x="248820" y="69720"/>
                    </a:cubicBezTo>
                    <a:cubicBezTo>
                      <a:pt x="235039" y="70554"/>
                      <a:pt x="221303" y="67565"/>
                      <a:pt x="209108" y="61083"/>
                    </a:cubicBezTo>
                    <a:cubicBezTo>
                      <a:pt x="195654" y="53407"/>
                      <a:pt x="184926" y="41691"/>
                      <a:pt x="178435" y="27579"/>
                    </a:cubicBezTo>
                    <a:cubicBezTo>
                      <a:pt x="174761" y="31254"/>
                      <a:pt x="170686" y="34500"/>
                      <a:pt x="166284" y="37258"/>
                    </a:cubicBezTo>
                    <a:cubicBezTo>
                      <a:pt x="152030" y="47677"/>
                      <a:pt x="134693" y="52928"/>
                      <a:pt x="117090" y="52149"/>
                    </a:cubicBezTo>
                    <a:cubicBezTo>
                      <a:pt x="103516" y="49610"/>
                      <a:pt x="90714" y="43898"/>
                      <a:pt x="79748" y="35471"/>
                    </a:cubicBezTo>
                    <a:lnTo>
                      <a:pt x="71747" y="30259"/>
                    </a:lnTo>
                    <a:cubicBezTo>
                      <a:pt x="70873" y="42863"/>
                      <a:pt x="64338" y="54379"/>
                      <a:pt x="53966" y="61530"/>
                    </a:cubicBezTo>
                    <a:cubicBezTo>
                      <a:pt x="43312" y="68381"/>
                      <a:pt x="30716" y="71520"/>
                      <a:pt x="18106" y="70464"/>
                    </a:cubicBezTo>
                    <a:cubicBezTo>
                      <a:pt x="20062" y="103367"/>
                      <a:pt x="19514" y="136371"/>
                      <a:pt x="16476" y="169191"/>
                    </a:cubicBezTo>
                    <a:cubicBezTo>
                      <a:pt x="16476" y="174849"/>
                      <a:pt x="16476" y="178721"/>
                      <a:pt x="16476" y="180210"/>
                    </a:cubicBezTo>
                    <a:lnTo>
                      <a:pt x="16476" y="187804"/>
                    </a:lnTo>
                    <a:cubicBezTo>
                      <a:pt x="15395" y="218353"/>
                      <a:pt x="16225" y="248942"/>
                      <a:pt x="18996" y="279383"/>
                    </a:cubicBezTo>
                    <a:cubicBezTo>
                      <a:pt x="25367" y="334330"/>
                      <a:pt x="93085" y="349221"/>
                      <a:pt x="94418" y="349370"/>
                    </a:cubicBezTo>
                    <a:cubicBezTo>
                      <a:pt x="98123" y="350248"/>
                      <a:pt x="100597" y="353757"/>
                      <a:pt x="100197" y="357560"/>
                    </a:cubicBezTo>
                    <a:close/>
                    <a:moveTo>
                      <a:pt x="6252" y="70167"/>
                    </a:moveTo>
                    <a:lnTo>
                      <a:pt x="6252" y="7016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87DFB808-BA1C-48C9-B751-E5F07DA1E079}"/>
                  </a:ext>
                </a:extLst>
              </p:cNvPr>
              <p:cNvSpPr/>
              <p:nvPr/>
            </p:nvSpPr>
            <p:spPr>
              <a:xfrm>
                <a:off x="10644243" y="2910294"/>
                <a:ext cx="36851" cy="76923"/>
              </a:xfrm>
              <a:custGeom>
                <a:avLst/>
                <a:gdLst>
                  <a:gd name="connsiteX0" fmla="*/ 36407 w 36851"/>
                  <a:gd name="connsiteY0" fmla="*/ 0 h 76923"/>
                  <a:gd name="connsiteX1" fmla="*/ 1288 w 36851"/>
                  <a:gd name="connsiteY1" fmla="*/ 69540 h 76923"/>
                  <a:gd name="connsiteX2" fmla="*/ 36851 w 36851"/>
                  <a:gd name="connsiteY2" fmla="*/ 75794 h 7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51" h="76923">
                    <a:moveTo>
                      <a:pt x="36407" y="0"/>
                    </a:moveTo>
                    <a:cubicBezTo>
                      <a:pt x="36407" y="0"/>
                      <a:pt x="-8047" y="58223"/>
                      <a:pt x="1288" y="69540"/>
                    </a:cubicBezTo>
                    <a:cubicBezTo>
                      <a:pt x="10624" y="80857"/>
                      <a:pt x="36851" y="75794"/>
                      <a:pt x="36851" y="7579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C0E0B053-2FDF-49CF-ABE5-A950F8D95A47}"/>
                  </a:ext>
                </a:extLst>
              </p:cNvPr>
              <p:cNvSpPr/>
              <p:nvPr/>
            </p:nvSpPr>
            <p:spPr>
              <a:xfrm>
                <a:off x="10637955" y="2902551"/>
                <a:ext cx="51285" cy="92119"/>
              </a:xfrm>
              <a:custGeom>
                <a:avLst/>
                <a:gdLst>
                  <a:gd name="connsiteX0" fmla="*/ 30100 w 51285"/>
                  <a:gd name="connsiteY0" fmla="*/ 92026 h 92119"/>
                  <a:gd name="connsiteX1" fmla="*/ 2390 w 51285"/>
                  <a:gd name="connsiteY1" fmla="*/ 81453 h 92119"/>
                  <a:gd name="connsiteX2" fmla="*/ 37508 w 51285"/>
                  <a:gd name="connsiteY2" fmla="*/ 2979 h 92119"/>
                  <a:gd name="connsiteX3" fmla="*/ 47881 w 51285"/>
                  <a:gd name="connsiteY3" fmla="*/ 1489 h 92119"/>
                  <a:gd name="connsiteX4" fmla="*/ 49541 w 51285"/>
                  <a:gd name="connsiteY4" fmla="*/ 11672 h 92119"/>
                  <a:gd name="connsiteX5" fmla="*/ 49363 w 51285"/>
                  <a:gd name="connsiteY5" fmla="*/ 11913 h 92119"/>
                  <a:gd name="connsiteX6" fmla="*/ 14541 w 51285"/>
                  <a:gd name="connsiteY6" fmla="*/ 73263 h 92119"/>
                  <a:gd name="connsiteX7" fmla="*/ 42399 w 51285"/>
                  <a:gd name="connsiteY7" fmla="*/ 75944 h 92119"/>
                  <a:gd name="connsiteX8" fmla="*/ 51141 w 51285"/>
                  <a:gd name="connsiteY8" fmla="*/ 81748 h 92119"/>
                  <a:gd name="connsiteX9" fmla="*/ 51141 w 51285"/>
                  <a:gd name="connsiteY9" fmla="*/ 81751 h 92119"/>
                  <a:gd name="connsiteX10" fmla="*/ 45332 w 51285"/>
                  <a:gd name="connsiteY10" fmla="*/ 90514 h 92119"/>
                  <a:gd name="connsiteX11" fmla="*/ 45214 w 51285"/>
                  <a:gd name="connsiteY11" fmla="*/ 90537 h 92119"/>
                  <a:gd name="connsiteX12" fmla="*/ 30100 w 51285"/>
                  <a:gd name="connsiteY12" fmla="*/ 92026 h 9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85" h="92119">
                    <a:moveTo>
                      <a:pt x="30100" y="92026"/>
                    </a:moveTo>
                    <a:cubicBezTo>
                      <a:pt x="19757" y="92784"/>
                      <a:pt x="9621" y="88914"/>
                      <a:pt x="2390" y="81453"/>
                    </a:cubicBezTo>
                    <a:cubicBezTo>
                      <a:pt x="-7686" y="68349"/>
                      <a:pt x="16023" y="31569"/>
                      <a:pt x="37508" y="2979"/>
                    </a:cubicBezTo>
                    <a:cubicBezTo>
                      <a:pt x="39968" y="-311"/>
                      <a:pt x="44606" y="-978"/>
                      <a:pt x="47881" y="1489"/>
                    </a:cubicBezTo>
                    <a:cubicBezTo>
                      <a:pt x="51141" y="3841"/>
                      <a:pt x="51882" y="8399"/>
                      <a:pt x="49541" y="11672"/>
                    </a:cubicBezTo>
                    <a:cubicBezTo>
                      <a:pt x="49481" y="11754"/>
                      <a:pt x="49422" y="11834"/>
                      <a:pt x="49363" y="11913"/>
                    </a:cubicBezTo>
                    <a:cubicBezTo>
                      <a:pt x="29655" y="38270"/>
                      <a:pt x="13355" y="66860"/>
                      <a:pt x="14541" y="73263"/>
                    </a:cubicBezTo>
                    <a:cubicBezTo>
                      <a:pt x="18097" y="77582"/>
                      <a:pt x="33359" y="77582"/>
                      <a:pt x="42399" y="75944"/>
                    </a:cubicBezTo>
                    <a:cubicBezTo>
                      <a:pt x="46414" y="75120"/>
                      <a:pt x="50326" y="77719"/>
                      <a:pt x="51141" y="81748"/>
                    </a:cubicBezTo>
                    <a:cubicBezTo>
                      <a:pt x="51141" y="81750"/>
                      <a:pt x="51141" y="81750"/>
                      <a:pt x="51141" y="81751"/>
                    </a:cubicBezTo>
                    <a:cubicBezTo>
                      <a:pt x="51941" y="85784"/>
                      <a:pt x="49348" y="89706"/>
                      <a:pt x="45332" y="90514"/>
                    </a:cubicBezTo>
                    <a:cubicBezTo>
                      <a:pt x="45288" y="90522"/>
                      <a:pt x="45258" y="90529"/>
                      <a:pt x="45214" y="90537"/>
                    </a:cubicBezTo>
                    <a:cubicBezTo>
                      <a:pt x="40235" y="91500"/>
                      <a:pt x="35167" y="91999"/>
                      <a:pt x="30100" y="9202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B7FF907D-3343-4EE8-9A64-131356AF70CD}"/>
                  </a:ext>
                </a:extLst>
              </p:cNvPr>
              <p:cNvSpPr/>
              <p:nvPr/>
            </p:nvSpPr>
            <p:spPr>
              <a:xfrm>
                <a:off x="10693837" y="3079156"/>
                <a:ext cx="87128" cy="86664"/>
              </a:xfrm>
              <a:custGeom>
                <a:avLst/>
                <a:gdLst>
                  <a:gd name="connsiteX0" fmla="*/ 741 w 87128"/>
                  <a:gd name="connsiteY0" fmla="*/ 16082 h 86664"/>
                  <a:gd name="connsiteX1" fmla="*/ 87129 w 87128"/>
                  <a:gd name="connsiteY1" fmla="*/ 0 h 86664"/>
                  <a:gd name="connsiteX2" fmla="*/ 0 w 87128"/>
                  <a:gd name="connsiteY2" fmla="*/ 86665 h 8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128" h="86664">
                    <a:moveTo>
                      <a:pt x="741" y="16082"/>
                    </a:moveTo>
                    <a:cubicBezTo>
                      <a:pt x="741" y="16082"/>
                      <a:pt x="60012" y="16082"/>
                      <a:pt x="87129" y="0"/>
                    </a:cubicBezTo>
                    <a:cubicBezTo>
                      <a:pt x="87129" y="0"/>
                      <a:pt x="64013" y="69540"/>
                      <a:pt x="0" y="866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ADFB97FD-5613-4D7C-AB24-12D9843E210D}"/>
                  </a:ext>
                </a:extLst>
              </p:cNvPr>
              <p:cNvSpPr/>
              <p:nvPr/>
            </p:nvSpPr>
            <p:spPr>
              <a:xfrm>
                <a:off x="10686423" y="3071574"/>
                <a:ext cx="101856" cy="101693"/>
              </a:xfrm>
              <a:custGeom>
                <a:avLst/>
                <a:gdLst>
                  <a:gd name="connsiteX0" fmla="*/ 7414 w 101856"/>
                  <a:gd name="connsiteY0" fmla="*/ 101692 h 101693"/>
                  <a:gd name="connsiteX1" fmla="*/ 2821 w 101856"/>
                  <a:gd name="connsiteY1" fmla="*/ 100203 h 101693"/>
                  <a:gd name="connsiteX2" fmla="*/ 5 w 101856"/>
                  <a:gd name="connsiteY2" fmla="*/ 94247 h 101693"/>
                  <a:gd name="connsiteX3" fmla="*/ 746 w 101856"/>
                  <a:gd name="connsiteY3" fmla="*/ 23664 h 101693"/>
                  <a:gd name="connsiteX4" fmla="*/ 8155 w 101856"/>
                  <a:gd name="connsiteY4" fmla="*/ 16219 h 101693"/>
                  <a:gd name="connsiteX5" fmla="*/ 8155 w 101856"/>
                  <a:gd name="connsiteY5" fmla="*/ 16219 h 101693"/>
                  <a:gd name="connsiteX6" fmla="*/ 90691 w 101856"/>
                  <a:gd name="connsiteY6" fmla="*/ 1328 h 101693"/>
                  <a:gd name="connsiteX7" fmla="*/ 99137 w 101856"/>
                  <a:gd name="connsiteY7" fmla="*/ 1328 h 101693"/>
                  <a:gd name="connsiteX8" fmla="*/ 101507 w 101856"/>
                  <a:gd name="connsiteY8" fmla="*/ 9518 h 101693"/>
                  <a:gd name="connsiteX9" fmla="*/ 9193 w 101856"/>
                  <a:gd name="connsiteY9" fmla="*/ 101096 h 101693"/>
                  <a:gd name="connsiteX10" fmla="*/ 15416 w 101856"/>
                  <a:gd name="connsiteY10" fmla="*/ 31110 h 101693"/>
                  <a:gd name="connsiteX11" fmla="*/ 15416 w 101856"/>
                  <a:gd name="connsiteY11" fmla="*/ 84121 h 101693"/>
                  <a:gd name="connsiteX12" fmla="*/ 80763 w 101856"/>
                  <a:gd name="connsiteY12" fmla="*/ 21877 h 101693"/>
                  <a:gd name="connsiteX13" fmla="*/ 15416 w 101856"/>
                  <a:gd name="connsiteY13" fmla="*/ 31556 h 10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1856" h="101693">
                    <a:moveTo>
                      <a:pt x="7414" y="101692"/>
                    </a:moveTo>
                    <a:cubicBezTo>
                      <a:pt x="5755" y="101722"/>
                      <a:pt x="4140" y="101201"/>
                      <a:pt x="2821" y="100203"/>
                    </a:cubicBezTo>
                    <a:cubicBezTo>
                      <a:pt x="968" y="98803"/>
                      <a:pt x="-83" y="96570"/>
                      <a:pt x="5" y="94247"/>
                    </a:cubicBezTo>
                    <a:lnTo>
                      <a:pt x="746" y="23664"/>
                    </a:lnTo>
                    <a:cubicBezTo>
                      <a:pt x="746" y="19553"/>
                      <a:pt x="4066" y="16219"/>
                      <a:pt x="8155" y="16219"/>
                    </a:cubicBezTo>
                    <a:lnTo>
                      <a:pt x="8155" y="16219"/>
                    </a:lnTo>
                    <a:cubicBezTo>
                      <a:pt x="11267" y="16219"/>
                      <a:pt x="65796" y="16219"/>
                      <a:pt x="90691" y="1328"/>
                    </a:cubicBezTo>
                    <a:cubicBezTo>
                      <a:pt x="93224" y="-443"/>
                      <a:pt x="96603" y="-443"/>
                      <a:pt x="99137" y="1328"/>
                    </a:cubicBezTo>
                    <a:cubicBezTo>
                      <a:pt x="101493" y="3335"/>
                      <a:pt x="102426" y="6558"/>
                      <a:pt x="101507" y="9518"/>
                    </a:cubicBezTo>
                    <a:cubicBezTo>
                      <a:pt x="100471" y="12496"/>
                      <a:pt x="76317" y="82930"/>
                      <a:pt x="9193" y="101096"/>
                    </a:cubicBezTo>
                    <a:close/>
                    <a:moveTo>
                      <a:pt x="15416" y="31110"/>
                    </a:moveTo>
                    <a:lnTo>
                      <a:pt x="15416" y="84121"/>
                    </a:lnTo>
                    <a:cubicBezTo>
                      <a:pt x="43866" y="71836"/>
                      <a:pt x="67041" y="49772"/>
                      <a:pt x="80763" y="21877"/>
                    </a:cubicBezTo>
                    <a:cubicBezTo>
                      <a:pt x="59455" y="27790"/>
                      <a:pt x="37509" y="31043"/>
                      <a:pt x="15416" y="3155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83BCA7AA-9294-417E-91B1-02875E2DA9C9}"/>
                  </a:ext>
                </a:extLst>
              </p:cNvPr>
              <p:cNvSpPr/>
              <p:nvPr/>
            </p:nvSpPr>
            <p:spPr>
              <a:xfrm>
                <a:off x="10879097" y="3867917"/>
                <a:ext cx="318857" cy="81622"/>
              </a:xfrm>
              <a:custGeom>
                <a:avLst/>
                <a:gdLst>
                  <a:gd name="connsiteX0" fmla="*/ 310989 w 318857"/>
                  <a:gd name="connsiteY0" fmla="*/ 81608 h 81622"/>
                  <a:gd name="connsiteX1" fmla="*/ 310248 w 318857"/>
                  <a:gd name="connsiteY1" fmla="*/ 81608 h 81622"/>
                  <a:gd name="connsiteX2" fmla="*/ 3816 w 318857"/>
                  <a:gd name="connsiteY2" fmla="*/ 13855 h 81622"/>
                  <a:gd name="connsiteX3" fmla="*/ 867 w 318857"/>
                  <a:gd name="connsiteY3" fmla="*/ 3968 h 81622"/>
                  <a:gd name="connsiteX4" fmla="*/ 1000 w 318857"/>
                  <a:gd name="connsiteY4" fmla="*/ 3729 h 81622"/>
                  <a:gd name="connsiteX5" fmla="*/ 11076 w 318857"/>
                  <a:gd name="connsiteY5" fmla="*/ 900 h 81622"/>
                  <a:gd name="connsiteX6" fmla="*/ 311879 w 318857"/>
                  <a:gd name="connsiteY6" fmla="*/ 66717 h 81622"/>
                  <a:gd name="connsiteX7" fmla="*/ 318843 w 318857"/>
                  <a:gd name="connsiteY7" fmla="*/ 74610 h 81622"/>
                  <a:gd name="connsiteX8" fmla="*/ 310989 w 318857"/>
                  <a:gd name="connsiteY8" fmla="*/ 81608 h 8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57" h="81622">
                    <a:moveTo>
                      <a:pt x="310989" y="81608"/>
                    </a:moveTo>
                    <a:lnTo>
                      <a:pt x="310248" y="81608"/>
                    </a:lnTo>
                    <a:cubicBezTo>
                      <a:pt x="300617" y="80417"/>
                      <a:pt x="75386" y="54209"/>
                      <a:pt x="3816" y="13855"/>
                    </a:cubicBezTo>
                    <a:cubicBezTo>
                      <a:pt x="289" y="11949"/>
                      <a:pt x="-1030" y="7527"/>
                      <a:pt x="867" y="3968"/>
                    </a:cubicBezTo>
                    <a:cubicBezTo>
                      <a:pt x="912" y="3893"/>
                      <a:pt x="956" y="3804"/>
                      <a:pt x="1000" y="3729"/>
                    </a:cubicBezTo>
                    <a:cubicBezTo>
                      <a:pt x="3060" y="230"/>
                      <a:pt x="7505" y="-1021"/>
                      <a:pt x="11076" y="900"/>
                    </a:cubicBezTo>
                    <a:cubicBezTo>
                      <a:pt x="79980" y="39765"/>
                      <a:pt x="309656" y="66420"/>
                      <a:pt x="311879" y="66717"/>
                    </a:cubicBezTo>
                    <a:cubicBezTo>
                      <a:pt x="315968" y="66971"/>
                      <a:pt x="319095" y="70500"/>
                      <a:pt x="318843" y="74610"/>
                    </a:cubicBezTo>
                    <a:cubicBezTo>
                      <a:pt x="318591" y="78719"/>
                      <a:pt x="315079" y="81861"/>
                      <a:pt x="310989" y="816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C249D3CE-D9DE-4206-A938-A3B5F8BF9F6C}"/>
                  </a:ext>
                </a:extLst>
              </p:cNvPr>
              <p:cNvSpPr/>
              <p:nvPr/>
            </p:nvSpPr>
            <p:spPr>
              <a:xfrm>
                <a:off x="10822456" y="3262909"/>
                <a:ext cx="610757" cy="854401"/>
              </a:xfrm>
              <a:custGeom>
                <a:avLst/>
                <a:gdLst>
                  <a:gd name="connsiteX0" fmla="*/ 307618 w 610757"/>
                  <a:gd name="connsiteY0" fmla="*/ 0 h 854401"/>
                  <a:gd name="connsiteX1" fmla="*/ 563078 w 610757"/>
                  <a:gd name="connsiteY1" fmla="*/ 805892 h 854401"/>
                  <a:gd name="connsiteX2" fmla="*/ 0 w 610757"/>
                  <a:gd name="connsiteY2" fmla="*/ 705825 h 854401"/>
                  <a:gd name="connsiteX3" fmla="*/ 23412 w 610757"/>
                  <a:gd name="connsiteY3" fmla="*/ 493184 h 854401"/>
                  <a:gd name="connsiteX4" fmla="*/ 335328 w 610757"/>
                  <a:gd name="connsiteY4" fmla="*/ 584912 h 854401"/>
                  <a:gd name="connsiteX5" fmla="*/ 192187 w 610757"/>
                  <a:gd name="connsiteY5" fmla="*/ 306602 h 854401"/>
                  <a:gd name="connsiteX6" fmla="*/ 178555 w 610757"/>
                  <a:gd name="connsiteY6" fmla="*/ 136102 h 854401"/>
                  <a:gd name="connsiteX7" fmla="*/ 307618 w 610757"/>
                  <a:gd name="connsiteY7" fmla="*/ 0 h 85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757" h="854401">
                    <a:moveTo>
                      <a:pt x="307618" y="0"/>
                    </a:moveTo>
                    <a:cubicBezTo>
                      <a:pt x="307618" y="0"/>
                      <a:pt x="754524" y="640305"/>
                      <a:pt x="563078" y="805892"/>
                    </a:cubicBezTo>
                    <a:cubicBezTo>
                      <a:pt x="387635" y="957331"/>
                      <a:pt x="0" y="705825"/>
                      <a:pt x="0" y="705825"/>
                    </a:cubicBezTo>
                    <a:lnTo>
                      <a:pt x="23412" y="493184"/>
                    </a:lnTo>
                    <a:cubicBezTo>
                      <a:pt x="23412" y="493184"/>
                      <a:pt x="330289" y="664875"/>
                      <a:pt x="335328" y="584912"/>
                    </a:cubicBezTo>
                    <a:cubicBezTo>
                      <a:pt x="342588" y="467274"/>
                      <a:pt x="192187" y="306602"/>
                      <a:pt x="192187" y="306602"/>
                    </a:cubicBezTo>
                    <a:cubicBezTo>
                      <a:pt x="164863" y="253963"/>
                      <a:pt x="159958" y="192449"/>
                      <a:pt x="178555" y="136102"/>
                    </a:cubicBezTo>
                    <a:cubicBezTo>
                      <a:pt x="196321" y="71967"/>
                      <a:pt x="244716" y="20922"/>
                      <a:pt x="307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38786617-B5BE-42BC-97CE-FDF923A924E9}"/>
                  </a:ext>
                </a:extLst>
              </p:cNvPr>
              <p:cNvSpPr/>
              <p:nvPr/>
            </p:nvSpPr>
            <p:spPr>
              <a:xfrm>
                <a:off x="10426589" y="3313144"/>
                <a:ext cx="95482" cy="465947"/>
              </a:xfrm>
              <a:custGeom>
                <a:avLst/>
                <a:gdLst>
                  <a:gd name="connsiteX0" fmla="*/ 6307 w 95482"/>
                  <a:gd name="connsiteY0" fmla="*/ 465881 h 465947"/>
                  <a:gd name="connsiteX1" fmla="*/ 6307 w 95482"/>
                  <a:gd name="connsiteY1" fmla="*/ 465881 h 465947"/>
                  <a:gd name="connsiteX2" fmla="*/ 83 w 95482"/>
                  <a:gd name="connsiteY2" fmla="*/ 457408 h 465947"/>
                  <a:gd name="connsiteX3" fmla="*/ 83 w 95482"/>
                  <a:gd name="connsiteY3" fmla="*/ 457394 h 465947"/>
                  <a:gd name="connsiteX4" fmla="*/ 80840 w 95482"/>
                  <a:gd name="connsiteY4" fmla="*/ 6053 h 465947"/>
                  <a:gd name="connsiteX5" fmla="*/ 89435 w 95482"/>
                  <a:gd name="connsiteY5" fmla="*/ 96 h 465947"/>
                  <a:gd name="connsiteX6" fmla="*/ 95362 w 95482"/>
                  <a:gd name="connsiteY6" fmla="*/ 8882 h 465947"/>
                  <a:gd name="connsiteX7" fmla="*/ 14753 w 95482"/>
                  <a:gd name="connsiteY7" fmla="*/ 459627 h 465947"/>
                  <a:gd name="connsiteX8" fmla="*/ 6307 w 95482"/>
                  <a:gd name="connsiteY8" fmla="*/ 465881 h 46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82" h="465947">
                    <a:moveTo>
                      <a:pt x="6307" y="465881"/>
                    </a:moveTo>
                    <a:lnTo>
                      <a:pt x="6307" y="465881"/>
                    </a:lnTo>
                    <a:cubicBezTo>
                      <a:pt x="2261" y="465271"/>
                      <a:pt x="-524" y="461473"/>
                      <a:pt x="83" y="457408"/>
                    </a:cubicBezTo>
                    <a:cubicBezTo>
                      <a:pt x="83" y="457408"/>
                      <a:pt x="83" y="457394"/>
                      <a:pt x="83" y="457394"/>
                    </a:cubicBezTo>
                    <a:cubicBezTo>
                      <a:pt x="13864" y="364475"/>
                      <a:pt x="80100" y="9626"/>
                      <a:pt x="80840" y="6053"/>
                    </a:cubicBezTo>
                    <a:cubicBezTo>
                      <a:pt x="81655" y="2077"/>
                      <a:pt x="85449" y="-544"/>
                      <a:pt x="89435" y="96"/>
                    </a:cubicBezTo>
                    <a:cubicBezTo>
                      <a:pt x="93451" y="915"/>
                      <a:pt x="96088" y="4817"/>
                      <a:pt x="95362" y="8882"/>
                    </a:cubicBezTo>
                    <a:cubicBezTo>
                      <a:pt x="94621" y="12456"/>
                      <a:pt x="28385" y="366262"/>
                      <a:pt x="14753" y="459627"/>
                    </a:cubicBezTo>
                    <a:cubicBezTo>
                      <a:pt x="14071" y="463662"/>
                      <a:pt x="10337" y="466417"/>
                      <a:pt x="6307" y="46588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70129955-7D25-454B-8D9E-AEED551150FF}"/>
                  </a:ext>
                </a:extLst>
              </p:cNvPr>
              <p:cNvSpPr/>
              <p:nvPr/>
            </p:nvSpPr>
            <p:spPr>
              <a:xfrm>
                <a:off x="10220919" y="3483442"/>
                <a:ext cx="650135" cy="576275"/>
              </a:xfrm>
              <a:custGeom>
                <a:avLst/>
                <a:gdLst>
                  <a:gd name="connsiteX0" fmla="*/ 149594 w 650135"/>
                  <a:gd name="connsiteY0" fmla="*/ 576275 h 576275"/>
                  <a:gd name="connsiteX1" fmla="*/ 595166 w 650135"/>
                  <a:gd name="connsiteY1" fmla="*/ 576275 h 576275"/>
                  <a:gd name="connsiteX2" fmla="*/ 650125 w 650135"/>
                  <a:gd name="connsiteY2" fmla="*/ 518960 h 576275"/>
                  <a:gd name="connsiteX3" fmla="*/ 648807 w 650135"/>
                  <a:gd name="connsiteY3" fmla="*/ 507777 h 576275"/>
                  <a:gd name="connsiteX4" fmla="*/ 554121 w 650135"/>
                  <a:gd name="connsiteY4" fmla="*/ 47502 h 576275"/>
                  <a:gd name="connsiteX5" fmla="*/ 497369 w 650135"/>
                  <a:gd name="connsiteY5" fmla="*/ 0 h 576275"/>
                  <a:gd name="connsiteX6" fmla="*/ 58316 w 650135"/>
                  <a:gd name="connsiteY6" fmla="*/ 0 h 576275"/>
                  <a:gd name="connsiteX7" fmla="*/ 8 w 650135"/>
                  <a:gd name="connsiteY7" fmla="*/ 60516 h 576275"/>
                  <a:gd name="connsiteX8" fmla="*/ 1416 w 650135"/>
                  <a:gd name="connsiteY8" fmla="*/ 72518 h 576275"/>
                  <a:gd name="connsiteX9" fmla="*/ 95954 w 650135"/>
                  <a:gd name="connsiteY9" fmla="*/ 531305 h 576275"/>
                  <a:gd name="connsiteX10" fmla="*/ 149594 w 650135"/>
                  <a:gd name="connsiteY10" fmla="*/ 576275 h 5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0135" h="576275">
                    <a:moveTo>
                      <a:pt x="149594" y="576275"/>
                    </a:moveTo>
                    <a:lnTo>
                      <a:pt x="595166" y="576275"/>
                    </a:lnTo>
                    <a:cubicBezTo>
                      <a:pt x="626091" y="575694"/>
                      <a:pt x="650703" y="550037"/>
                      <a:pt x="650125" y="518960"/>
                    </a:cubicBezTo>
                    <a:cubicBezTo>
                      <a:pt x="650066" y="515193"/>
                      <a:pt x="649622" y="511455"/>
                      <a:pt x="648807" y="507777"/>
                    </a:cubicBezTo>
                    <a:lnTo>
                      <a:pt x="554121" y="47502"/>
                    </a:lnTo>
                    <a:cubicBezTo>
                      <a:pt x="548535" y="20311"/>
                      <a:pt x="524989" y="611"/>
                      <a:pt x="497369" y="0"/>
                    </a:cubicBezTo>
                    <a:lnTo>
                      <a:pt x="58316" y="0"/>
                    </a:lnTo>
                    <a:cubicBezTo>
                      <a:pt x="25583" y="521"/>
                      <a:pt x="-526" y="27622"/>
                      <a:pt x="8" y="60516"/>
                    </a:cubicBezTo>
                    <a:cubicBezTo>
                      <a:pt x="67" y="64552"/>
                      <a:pt x="541" y="68572"/>
                      <a:pt x="1416" y="72518"/>
                    </a:cubicBezTo>
                    <a:lnTo>
                      <a:pt x="95954" y="531305"/>
                    </a:lnTo>
                    <a:cubicBezTo>
                      <a:pt x="100888" y="557215"/>
                      <a:pt x="123337" y="576037"/>
                      <a:pt x="149594" y="576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740ABC59-113B-4F76-A2F5-378C698DB67A}"/>
                  </a:ext>
                </a:extLst>
              </p:cNvPr>
              <p:cNvSpPr/>
              <p:nvPr/>
            </p:nvSpPr>
            <p:spPr>
              <a:xfrm>
                <a:off x="10214342" y="3476592"/>
                <a:ext cx="663456" cy="589825"/>
              </a:xfrm>
              <a:custGeom>
                <a:avLst/>
                <a:gdLst>
                  <a:gd name="connsiteX0" fmla="*/ 601742 w 663456"/>
                  <a:gd name="connsiteY0" fmla="*/ 589826 h 589825"/>
                  <a:gd name="connsiteX1" fmla="*/ 156170 w 663456"/>
                  <a:gd name="connsiteY1" fmla="*/ 589826 h 589825"/>
                  <a:gd name="connsiteX2" fmla="*/ 95862 w 663456"/>
                  <a:gd name="connsiteY2" fmla="*/ 539495 h 589825"/>
                  <a:gd name="connsiteX3" fmla="*/ 1472 w 663456"/>
                  <a:gd name="connsiteY3" fmla="*/ 80708 h 589825"/>
                  <a:gd name="connsiteX4" fmla="*/ 15104 w 663456"/>
                  <a:gd name="connsiteY4" fmla="*/ 23974 h 589825"/>
                  <a:gd name="connsiteX5" fmla="*/ 64893 w 663456"/>
                  <a:gd name="connsiteY5" fmla="*/ 0 h 589825"/>
                  <a:gd name="connsiteX6" fmla="*/ 503945 w 663456"/>
                  <a:gd name="connsiteY6" fmla="*/ 0 h 589825"/>
                  <a:gd name="connsiteX7" fmla="*/ 567365 w 663456"/>
                  <a:gd name="connsiteY7" fmla="*/ 53011 h 589825"/>
                  <a:gd name="connsiteX8" fmla="*/ 662051 w 663456"/>
                  <a:gd name="connsiteY8" fmla="*/ 513138 h 589825"/>
                  <a:gd name="connsiteX9" fmla="*/ 649159 w 663456"/>
                  <a:gd name="connsiteY9" fmla="*/ 567043 h 589825"/>
                  <a:gd name="connsiteX10" fmla="*/ 601742 w 663456"/>
                  <a:gd name="connsiteY10" fmla="*/ 589826 h 589825"/>
                  <a:gd name="connsiteX11" fmla="*/ 64893 w 663456"/>
                  <a:gd name="connsiteY11" fmla="*/ 13700 h 589825"/>
                  <a:gd name="connsiteX12" fmla="*/ 25625 w 663456"/>
                  <a:gd name="connsiteY12" fmla="*/ 32611 h 589825"/>
                  <a:gd name="connsiteX13" fmla="*/ 14660 w 663456"/>
                  <a:gd name="connsiteY13" fmla="*/ 77283 h 589825"/>
                  <a:gd name="connsiteX14" fmla="*/ 109198 w 663456"/>
                  <a:gd name="connsiteY14" fmla="*/ 536219 h 589825"/>
                  <a:gd name="connsiteX15" fmla="*/ 156170 w 663456"/>
                  <a:gd name="connsiteY15" fmla="*/ 575679 h 589825"/>
                  <a:gd name="connsiteX16" fmla="*/ 601742 w 663456"/>
                  <a:gd name="connsiteY16" fmla="*/ 575679 h 589825"/>
                  <a:gd name="connsiteX17" fmla="*/ 638639 w 663456"/>
                  <a:gd name="connsiteY17" fmla="*/ 557810 h 589825"/>
                  <a:gd name="connsiteX18" fmla="*/ 648863 w 663456"/>
                  <a:gd name="connsiteY18" fmla="*/ 515372 h 589825"/>
                  <a:gd name="connsiteX19" fmla="*/ 554029 w 663456"/>
                  <a:gd name="connsiteY19" fmla="*/ 55096 h 589825"/>
                  <a:gd name="connsiteX20" fmla="*/ 503945 w 663456"/>
                  <a:gd name="connsiteY20" fmla="*/ 13104 h 5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3456" h="589825">
                    <a:moveTo>
                      <a:pt x="601742" y="589826"/>
                    </a:moveTo>
                    <a:lnTo>
                      <a:pt x="156170" y="589826"/>
                    </a:lnTo>
                    <a:cubicBezTo>
                      <a:pt x="126772" y="589424"/>
                      <a:pt x="101655" y="568457"/>
                      <a:pt x="95862" y="539495"/>
                    </a:cubicBezTo>
                    <a:lnTo>
                      <a:pt x="1472" y="80708"/>
                    </a:lnTo>
                    <a:cubicBezTo>
                      <a:pt x="-2766" y="60695"/>
                      <a:pt x="2257" y="39833"/>
                      <a:pt x="15104" y="23974"/>
                    </a:cubicBezTo>
                    <a:cubicBezTo>
                      <a:pt x="27255" y="8845"/>
                      <a:pt x="45555" y="45"/>
                      <a:pt x="64893" y="0"/>
                    </a:cubicBezTo>
                    <a:lnTo>
                      <a:pt x="503945" y="0"/>
                    </a:lnTo>
                    <a:cubicBezTo>
                      <a:pt x="534869" y="447"/>
                      <a:pt x="561290" y="22530"/>
                      <a:pt x="567365" y="53011"/>
                    </a:cubicBezTo>
                    <a:lnTo>
                      <a:pt x="662051" y="513138"/>
                    </a:lnTo>
                    <a:cubicBezTo>
                      <a:pt x="666081" y="532139"/>
                      <a:pt x="661340" y="551958"/>
                      <a:pt x="649159" y="567043"/>
                    </a:cubicBezTo>
                    <a:cubicBezTo>
                      <a:pt x="637557" y="581397"/>
                      <a:pt x="620146" y="589766"/>
                      <a:pt x="601742" y="589826"/>
                    </a:cubicBezTo>
                    <a:close/>
                    <a:moveTo>
                      <a:pt x="64893" y="13700"/>
                    </a:moveTo>
                    <a:cubicBezTo>
                      <a:pt x="49630" y="13700"/>
                      <a:pt x="35183" y="20654"/>
                      <a:pt x="25625" y="32611"/>
                    </a:cubicBezTo>
                    <a:cubicBezTo>
                      <a:pt x="15564" y="45134"/>
                      <a:pt x="11548" y="61499"/>
                      <a:pt x="14660" y="77283"/>
                    </a:cubicBezTo>
                    <a:lnTo>
                      <a:pt x="109198" y="536219"/>
                    </a:lnTo>
                    <a:cubicBezTo>
                      <a:pt x="113613" y="558868"/>
                      <a:pt x="133202" y="575337"/>
                      <a:pt x="156170" y="575679"/>
                    </a:cubicBezTo>
                    <a:lnTo>
                      <a:pt x="601742" y="575679"/>
                    </a:lnTo>
                    <a:cubicBezTo>
                      <a:pt x="616086" y="575605"/>
                      <a:pt x="629645" y="569038"/>
                      <a:pt x="638639" y="557810"/>
                    </a:cubicBezTo>
                    <a:cubicBezTo>
                      <a:pt x="648270" y="545957"/>
                      <a:pt x="652034" y="530337"/>
                      <a:pt x="648863" y="515372"/>
                    </a:cubicBezTo>
                    <a:lnTo>
                      <a:pt x="554029" y="55096"/>
                    </a:lnTo>
                    <a:cubicBezTo>
                      <a:pt x="549273" y="30973"/>
                      <a:pt x="528409" y="13476"/>
                      <a:pt x="503945" y="131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9B1FFD62-0673-4A97-9ACE-4A8B8A87365E}"/>
                  </a:ext>
                </a:extLst>
              </p:cNvPr>
              <p:cNvSpPr/>
              <p:nvPr/>
            </p:nvSpPr>
            <p:spPr>
              <a:xfrm>
                <a:off x="10761595" y="3690842"/>
                <a:ext cx="147526" cy="253645"/>
              </a:xfrm>
              <a:custGeom>
                <a:avLst/>
                <a:gdLst>
                  <a:gd name="connsiteX0" fmla="*/ 146212 w 147526"/>
                  <a:gd name="connsiteY0" fmla="*/ 137770 h 253645"/>
                  <a:gd name="connsiteX1" fmla="*/ 142656 w 147526"/>
                  <a:gd name="connsiteY1" fmla="*/ 89673 h 253645"/>
                  <a:gd name="connsiteX2" fmla="*/ 122948 w 147526"/>
                  <a:gd name="connsiteY2" fmla="*/ 61678 h 253645"/>
                  <a:gd name="connsiteX3" fmla="*/ 78495 w 147526"/>
                  <a:gd name="connsiteY3" fmla="*/ 19835 h 253645"/>
                  <a:gd name="connsiteX4" fmla="*/ 29151 w 147526"/>
                  <a:gd name="connsiteY4" fmla="*/ 774 h 253645"/>
                  <a:gd name="connsiteX5" fmla="*/ 71382 w 147526"/>
                  <a:gd name="connsiteY5" fmla="*/ 67485 h 253645"/>
                  <a:gd name="connsiteX6" fmla="*/ 44265 w 147526"/>
                  <a:gd name="connsiteY6" fmla="*/ 49467 h 253645"/>
                  <a:gd name="connsiteX7" fmla="*/ 24557 w 147526"/>
                  <a:gd name="connsiteY7" fmla="*/ 54679 h 253645"/>
                  <a:gd name="connsiteX8" fmla="*/ 26188 w 147526"/>
                  <a:gd name="connsiteY8" fmla="*/ 68528 h 253645"/>
                  <a:gd name="connsiteX9" fmla="*/ 63232 w 147526"/>
                  <a:gd name="connsiteY9" fmla="*/ 115285 h 253645"/>
                  <a:gd name="connsiteX10" fmla="*/ 46043 w 147526"/>
                  <a:gd name="connsiteY10" fmla="*/ 104266 h 253645"/>
                  <a:gd name="connsiteX11" fmla="*/ 31226 w 147526"/>
                  <a:gd name="connsiteY11" fmla="*/ 97862 h 253645"/>
                  <a:gd name="connsiteX12" fmla="*/ 18038 w 147526"/>
                  <a:gd name="connsiteY12" fmla="*/ 104712 h 253645"/>
                  <a:gd name="connsiteX13" fmla="*/ 19223 w 147526"/>
                  <a:gd name="connsiteY13" fmla="*/ 116774 h 253645"/>
                  <a:gd name="connsiteX14" fmla="*/ 40561 w 147526"/>
                  <a:gd name="connsiteY14" fmla="*/ 143429 h 253645"/>
                  <a:gd name="connsiteX15" fmla="*/ 18927 w 147526"/>
                  <a:gd name="connsiteY15" fmla="*/ 132856 h 253645"/>
                  <a:gd name="connsiteX16" fmla="*/ 108 w 147526"/>
                  <a:gd name="connsiteY16" fmla="*/ 144769 h 253645"/>
                  <a:gd name="connsiteX17" fmla="*/ 2775 w 147526"/>
                  <a:gd name="connsiteY17" fmla="*/ 157724 h 253645"/>
                  <a:gd name="connsiteX18" fmla="*/ 60713 w 147526"/>
                  <a:gd name="connsiteY18" fmla="*/ 207459 h 253645"/>
                  <a:gd name="connsiteX19" fmla="*/ 89163 w 147526"/>
                  <a:gd name="connsiteY19" fmla="*/ 250196 h 253645"/>
                  <a:gd name="connsiteX20" fmla="*/ 146212 w 147526"/>
                  <a:gd name="connsiteY20" fmla="*/ 137770 h 25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526" h="253645">
                    <a:moveTo>
                      <a:pt x="146212" y="137770"/>
                    </a:moveTo>
                    <a:cubicBezTo>
                      <a:pt x="148790" y="121673"/>
                      <a:pt x="147560" y="105204"/>
                      <a:pt x="142656" y="89673"/>
                    </a:cubicBezTo>
                    <a:cubicBezTo>
                      <a:pt x="137795" y="79234"/>
                      <a:pt x="131128" y="69748"/>
                      <a:pt x="122948" y="61678"/>
                    </a:cubicBezTo>
                    <a:cubicBezTo>
                      <a:pt x="109034" y="46787"/>
                      <a:pt x="94187" y="32805"/>
                      <a:pt x="78495" y="19835"/>
                    </a:cubicBezTo>
                    <a:cubicBezTo>
                      <a:pt x="63677" y="8220"/>
                      <a:pt x="46933" y="-3097"/>
                      <a:pt x="29151" y="774"/>
                    </a:cubicBezTo>
                    <a:cubicBezTo>
                      <a:pt x="34633" y="27459"/>
                      <a:pt x="49659" y="51180"/>
                      <a:pt x="71382" y="67485"/>
                    </a:cubicBezTo>
                    <a:cubicBezTo>
                      <a:pt x="64284" y="58953"/>
                      <a:pt x="54860" y="52699"/>
                      <a:pt x="44265" y="49467"/>
                    </a:cubicBezTo>
                    <a:cubicBezTo>
                      <a:pt x="37153" y="47234"/>
                      <a:pt x="27521" y="47532"/>
                      <a:pt x="24557" y="54679"/>
                    </a:cubicBezTo>
                    <a:cubicBezTo>
                      <a:pt x="23180" y="59325"/>
                      <a:pt x="23772" y="64328"/>
                      <a:pt x="26188" y="68528"/>
                    </a:cubicBezTo>
                    <a:cubicBezTo>
                      <a:pt x="34486" y="86962"/>
                      <a:pt x="47214" y="103029"/>
                      <a:pt x="63232" y="115285"/>
                    </a:cubicBezTo>
                    <a:lnTo>
                      <a:pt x="46043" y="104266"/>
                    </a:lnTo>
                    <a:cubicBezTo>
                      <a:pt x="41657" y="101019"/>
                      <a:pt x="36590" y="98830"/>
                      <a:pt x="31226" y="97862"/>
                    </a:cubicBezTo>
                    <a:cubicBezTo>
                      <a:pt x="25802" y="96969"/>
                      <a:pt x="20453" y="99754"/>
                      <a:pt x="18038" y="104712"/>
                    </a:cubicBezTo>
                    <a:cubicBezTo>
                      <a:pt x="16956" y="108748"/>
                      <a:pt x="17371" y="113036"/>
                      <a:pt x="19223" y="116774"/>
                    </a:cubicBezTo>
                    <a:cubicBezTo>
                      <a:pt x="23698" y="127495"/>
                      <a:pt x="31092" y="136742"/>
                      <a:pt x="40561" y="143429"/>
                    </a:cubicBezTo>
                    <a:cubicBezTo>
                      <a:pt x="34367" y="138112"/>
                      <a:pt x="26913" y="134464"/>
                      <a:pt x="18927" y="132856"/>
                    </a:cubicBezTo>
                    <a:cubicBezTo>
                      <a:pt x="10584" y="131605"/>
                      <a:pt x="2583" y="136668"/>
                      <a:pt x="108" y="144769"/>
                    </a:cubicBezTo>
                    <a:cubicBezTo>
                      <a:pt x="-336" y="149266"/>
                      <a:pt x="597" y="153778"/>
                      <a:pt x="2775" y="157724"/>
                    </a:cubicBezTo>
                    <a:cubicBezTo>
                      <a:pt x="15519" y="183187"/>
                      <a:pt x="45895" y="186016"/>
                      <a:pt x="60713" y="207459"/>
                    </a:cubicBezTo>
                    <a:cubicBezTo>
                      <a:pt x="71826" y="223392"/>
                      <a:pt x="66640" y="240517"/>
                      <a:pt x="89163" y="250196"/>
                    </a:cubicBezTo>
                    <a:cubicBezTo>
                      <a:pt x="145471" y="273574"/>
                      <a:pt x="143100" y="171721"/>
                      <a:pt x="146212" y="1377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18D093AD-9BEB-47F2-A2F1-FCFC1A96C262}"/>
                  </a:ext>
                </a:extLst>
              </p:cNvPr>
              <p:cNvSpPr/>
              <p:nvPr/>
            </p:nvSpPr>
            <p:spPr>
              <a:xfrm>
                <a:off x="10754867" y="3682978"/>
                <a:ext cx="161040" cy="268929"/>
              </a:xfrm>
              <a:custGeom>
                <a:avLst/>
                <a:gdLst>
                  <a:gd name="connsiteX0" fmla="*/ 112190 w 161040"/>
                  <a:gd name="connsiteY0" fmla="*/ 268930 h 268929"/>
                  <a:gd name="connsiteX1" fmla="*/ 93816 w 161040"/>
                  <a:gd name="connsiteY1" fmla="*/ 264760 h 268929"/>
                  <a:gd name="connsiteX2" fmla="*/ 68774 w 161040"/>
                  <a:gd name="connsiteY2" fmla="*/ 234979 h 268929"/>
                  <a:gd name="connsiteX3" fmla="*/ 62107 w 161040"/>
                  <a:gd name="connsiteY3" fmla="*/ 220088 h 268929"/>
                  <a:gd name="connsiteX4" fmla="*/ 37657 w 161040"/>
                  <a:gd name="connsiteY4" fmla="*/ 200730 h 268929"/>
                  <a:gd name="connsiteX5" fmla="*/ 3724 w 161040"/>
                  <a:gd name="connsiteY5" fmla="*/ 169608 h 268929"/>
                  <a:gd name="connsiteX6" fmla="*/ 316 w 161040"/>
                  <a:gd name="connsiteY6" fmla="*/ 151739 h 268929"/>
                  <a:gd name="connsiteX7" fmla="*/ 22543 w 161040"/>
                  <a:gd name="connsiteY7" fmla="*/ 133870 h 268929"/>
                  <a:gd name="connsiteX8" fmla="*/ 19876 w 161040"/>
                  <a:gd name="connsiteY8" fmla="*/ 128062 h 268929"/>
                  <a:gd name="connsiteX9" fmla="*/ 18542 w 161040"/>
                  <a:gd name="connsiteY9" fmla="*/ 110491 h 268929"/>
                  <a:gd name="connsiteX10" fmla="*/ 36768 w 161040"/>
                  <a:gd name="connsiteY10" fmla="*/ 98728 h 268929"/>
                  <a:gd name="connsiteX11" fmla="*/ 26543 w 161040"/>
                  <a:gd name="connsiteY11" fmla="*/ 79965 h 268929"/>
                  <a:gd name="connsiteX12" fmla="*/ 24765 w 161040"/>
                  <a:gd name="connsiteY12" fmla="*/ 60160 h 268929"/>
                  <a:gd name="connsiteX13" fmla="*/ 43880 w 161040"/>
                  <a:gd name="connsiteY13" fmla="*/ 49290 h 268929"/>
                  <a:gd name="connsiteX14" fmla="*/ 29063 w 161040"/>
                  <a:gd name="connsiteY14" fmla="*/ 11170 h 268929"/>
                  <a:gd name="connsiteX15" fmla="*/ 32945 w 161040"/>
                  <a:gd name="connsiteY15" fmla="*/ 1163 h 268929"/>
                  <a:gd name="connsiteX16" fmla="*/ 33656 w 161040"/>
                  <a:gd name="connsiteY16" fmla="*/ 895 h 268929"/>
                  <a:gd name="connsiteX17" fmla="*/ 89075 w 161040"/>
                  <a:gd name="connsiteY17" fmla="*/ 21444 h 268929"/>
                  <a:gd name="connsiteX18" fmla="*/ 134417 w 161040"/>
                  <a:gd name="connsiteY18" fmla="*/ 64032 h 268929"/>
                  <a:gd name="connsiteX19" fmla="*/ 155607 w 161040"/>
                  <a:gd name="connsiteY19" fmla="*/ 93814 h 268929"/>
                  <a:gd name="connsiteX20" fmla="*/ 159608 w 161040"/>
                  <a:gd name="connsiteY20" fmla="*/ 145187 h 268929"/>
                  <a:gd name="connsiteX21" fmla="*/ 159608 w 161040"/>
                  <a:gd name="connsiteY21" fmla="*/ 145187 h 268929"/>
                  <a:gd name="connsiteX22" fmla="*/ 158570 w 161040"/>
                  <a:gd name="connsiteY22" fmla="*/ 160971 h 268929"/>
                  <a:gd name="connsiteX23" fmla="*/ 128935 w 161040"/>
                  <a:gd name="connsiteY23" fmla="*/ 262825 h 268929"/>
                  <a:gd name="connsiteX24" fmla="*/ 112190 w 161040"/>
                  <a:gd name="connsiteY24" fmla="*/ 268930 h 268929"/>
                  <a:gd name="connsiteX25" fmla="*/ 24469 w 161040"/>
                  <a:gd name="connsiteY25" fmla="*/ 147867 h 268929"/>
                  <a:gd name="connsiteX26" fmla="*/ 14838 w 161040"/>
                  <a:gd name="connsiteY26" fmla="*/ 153824 h 268929"/>
                  <a:gd name="connsiteX27" fmla="*/ 16912 w 161040"/>
                  <a:gd name="connsiteY27" fmla="*/ 162163 h 268929"/>
                  <a:gd name="connsiteX28" fmla="*/ 45066 w 161040"/>
                  <a:gd name="connsiteY28" fmla="*/ 187179 h 268929"/>
                  <a:gd name="connsiteX29" fmla="*/ 74701 w 161040"/>
                  <a:gd name="connsiteY29" fmla="*/ 210856 h 268929"/>
                  <a:gd name="connsiteX30" fmla="*/ 83296 w 161040"/>
                  <a:gd name="connsiteY30" fmla="*/ 229916 h 268929"/>
                  <a:gd name="connsiteX31" fmla="*/ 100040 w 161040"/>
                  <a:gd name="connsiteY31" fmla="*/ 251061 h 268929"/>
                  <a:gd name="connsiteX32" fmla="*/ 121526 w 161040"/>
                  <a:gd name="connsiteY32" fmla="*/ 251061 h 268929"/>
                  <a:gd name="connsiteX33" fmla="*/ 144938 w 161040"/>
                  <a:gd name="connsiteY33" fmla="*/ 161716 h 268929"/>
                  <a:gd name="connsiteX34" fmla="*/ 145975 w 161040"/>
                  <a:gd name="connsiteY34" fmla="*/ 145336 h 268929"/>
                  <a:gd name="connsiteX35" fmla="*/ 142863 w 161040"/>
                  <a:gd name="connsiteY35" fmla="*/ 100663 h 268929"/>
                  <a:gd name="connsiteX36" fmla="*/ 124638 w 161040"/>
                  <a:gd name="connsiteY36" fmla="*/ 74902 h 268929"/>
                  <a:gd name="connsiteX37" fmla="*/ 80184 w 161040"/>
                  <a:gd name="connsiteY37" fmla="*/ 33804 h 268929"/>
                  <a:gd name="connsiteX38" fmla="*/ 45066 w 161040"/>
                  <a:gd name="connsiteY38" fmla="*/ 15637 h 268929"/>
                  <a:gd name="connsiteX39" fmla="*/ 69367 w 161040"/>
                  <a:gd name="connsiteY39" fmla="*/ 57629 h 268929"/>
                  <a:gd name="connsiteX40" fmla="*/ 84185 w 161040"/>
                  <a:gd name="connsiteY40" fmla="*/ 70286 h 268929"/>
                  <a:gd name="connsiteX41" fmla="*/ 84185 w 161040"/>
                  <a:gd name="connsiteY41" fmla="*/ 80263 h 268929"/>
                  <a:gd name="connsiteX42" fmla="*/ 74405 w 161040"/>
                  <a:gd name="connsiteY42" fmla="*/ 81156 h 268929"/>
                  <a:gd name="connsiteX43" fmla="*/ 60476 w 161040"/>
                  <a:gd name="connsiteY43" fmla="*/ 69244 h 268929"/>
                  <a:gd name="connsiteX44" fmla="*/ 49363 w 161040"/>
                  <a:gd name="connsiteY44" fmla="*/ 64181 h 268929"/>
                  <a:gd name="connsiteX45" fmla="*/ 38694 w 161040"/>
                  <a:gd name="connsiteY45" fmla="*/ 65223 h 268929"/>
                  <a:gd name="connsiteX46" fmla="*/ 40324 w 161040"/>
                  <a:gd name="connsiteY46" fmla="*/ 73116 h 268929"/>
                  <a:gd name="connsiteX47" fmla="*/ 74998 w 161040"/>
                  <a:gd name="connsiteY47" fmla="*/ 117043 h 268929"/>
                  <a:gd name="connsiteX48" fmla="*/ 76746 w 161040"/>
                  <a:gd name="connsiteY48" fmla="*/ 126990 h 268929"/>
                  <a:gd name="connsiteX49" fmla="*/ 76628 w 161040"/>
                  <a:gd name="connsiteY49" fmla="*/ 127169 h 268929"/>
                  <a:gd name="connsiteX50" fmla="*/ 66552 w 161040"/>
                  <a:gd name="connsiteY50" fmla="*/ 129254 h 268929"/>
                  <a:gd name="connsiteX51" fmla="*/ 49363 w 161040"/>
                  <a:gd name="connsiteY51" fmla="*/ 118384 h 268929"/>
                  <a:gd name="connsiteX52" fmla="*/ 38101 w 161040"/>
                  <a:gd name="connsiteY52" fmla="*/ 113023 h 268929"/>
                  <a:gd name="connsiteX53" fmla="*/ 32619 w 161040"/>
                  <a:gd name="connsiteY53" fmla="*/ 115108 h 268929"/>
                  <a:gd name="connsiteX54" fmla="*/ 33804 w 161040"/>
                  <a:gd name="connsiteY54" fmla="*/ 121660 h 268929"/>
                  <a:gd name="connsiteX55" fmla="*/ 50845 w 161040"/>
                  <a:gd name="connsiteY55" fmla="*/ 143698 h 268929"/>
                  <a:gd name="connsiteX56" fmla="*/ 52623 w 161040"/>
                  <a:gd name="connsiteY56" fmla="*/ 145038 h 268929"/>
                  <a:gd name="connsiteX57" fmla="*/ 54490 w 161040"/>
                  <a:gd name="connsiteY57" fmla="*/ 155179 h 268929"/>
                  <a:gd name="connsiteX58" fmla="*/ 54401 w 161040"/>
                  <a:gd name="connsiteY58" fmla="*/ 155313 h 268929"/>
                  <a:gd name="connsiteX59" fmla="*/ 44177 w 161040"/>
                  <a:gd name="connsiteY59" fmla="*/ 157249 h 268929"/>
                  <a:gd name="connsiteX60" fmla="*/ 42250 w 161040"/>
                  <a:gd name="connsiteY60" fmla="*/ 155908 h 268929"/>
                  <a:gd name="connsiteX61" fmla="*/ 25951 w 161040"/>
                  <a:gd name="connsiteY61" fmla="*/ 148016 h 268929"/>
                  <a:gd name="connsiteX62" fmla="*/ 152939 w 161040"/>
                  <a:gd name="connsiteY62" fmla="*/ 145783 h 268929"/>
                  <a:gd name="connsiteX63" fmla="*/ 152939 w 161040"/>
                  <a:gd name="connsiteY63" fmla="*/ 145783 h 26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61040" h="268929">
                    <a:moveTo>
                      <a:pt x="112190" y="268930"/>
                    </a:moveTo>
                    <a:cubicBezTo>
                      <a:pt x="105849" y="268826"/>
                      <a:pt x="99596" y="267411"/>
                      <a:pt x="93816" y="264760"/>
                    </a:cubicBezTo>
                    <a:cubicBezTo>
                      <a:pt x="81103" y="259593"/>
                      <a:pt x="71723" y="248440"/>
                      <a:pt x="68774" y="234979"/>
                    </a:cubicBezTo>
                    <a:cubicBezTo>
                      <a:pt x="67263" y="229722"/>
                      <a:pt x="65026" y="224704"/>
                      <a:pt x="62107" y="220088"/>
                    </a:cubicBezTo>
                    <a:cubicBezTo>
                      <a:pt x="55409" y="211972"/>
                      <a:pt x="47081" y="205376"/>
                      <a:pt x="37657" y="200730"/>
                    </a:cubicBezTo>
                    <a:cubicBezTo>
                      <a:pt x="23521" y="193984"/>
                      <a:pt x="11696" y="183144"/>
                      <a:pt x="3724" y="169608"/>
                    </a:cubicBezTo>
                    <a:cubicBezTo>
                      <a:pt x="568" y="164218"/>
                      <a:pt x="-632" y="157919"/>
                      <a:pt x="316" y="151739"/>
                    </a:cubicBezTo>
                    <a:cubicBezTo>
                      <a:pt x="2983" y="141509"/>
                      <a:pt x="12022" y="134242"/>
                      <a:pt x="22543" y="133870"/>
                    </a:cubicBezTo>
                    <a:cubicBezTo>
                      <a:pt x="21535" y="131994"/>
                      <a:pt x="20646" y="130058"/>
                      <a:pt x="19876" y="128062"/>
                    </a:cubicBezTo>
                    <a:cubicBezTo>
                      <a:pt x="17194" y="122598"/>
                      <a:pt x="16719" y="116299"/>
                      <a:pt x="18542" y="110491"/>
                    </a:cubicBezTo>
                    <a:cubicBezTo>
                      <a:pt x="21669" y="103210"/>
                      <a:pt x="28885" y="98564"/>
                      <a:pt x="36768" y="98728"/>
                    </a:cubicBezTo>
                    <a:cubicBezTo>
                      <a:pt x="32811" y="92786"/>
                      <a:pt x="29389" y="86517"/>
                      <a:pt x="26543" y="79965"/>
                    </a:cubicBezTo>
                    <a:cubicBezTo>
                      <a:pt x="23106" y="73934"/>
                      <a:pt x="22454" y="66712"/>
                      <a:pt x="24765" y="60160"/>
                    </a:cubicBezTo>
                    <a:cubicBezTo>
                      <a:pt x="28262" y="52879"/>
                      <a:pt x="35879" y="48546"/>
                      <a:pt x="43880" y="49290"/>
                    </a:cubicBezTo>
                    <a:cubicBezTo>
                      <a:pt x="36813" y="37526"/>
                      <a:pt x="31804" y="24631"/>
                      <a:pt x="29063" y="11170"/>
                    </a:cubicBezTo>
                    <a:cubicBezTo>
                      <a:pt x="27388" y="7328"/>
                      <a:pt x="29122" y="2846"/>
                      <a:pt x="32945" y="1163"/>
                    </a:cubicBezTo>
                    <a:cubicBezTo>
                      <a:pt x="33182" y="1059"/>
                      <a:pt x="33419" y="969"/>
                      <a:pt x="33656" y="895"/>
                    </a:cubicBezTo>
                    <a:cubicBezTo>
                      <a:pt x="54846" y="-3572"/>
                      <a:pt x="74405" y="9532"/>
                      <a:pt x="89075" y="21444"/>
                    </a:cubicBezTo>
                    <a:cubicBezTo>
                      <a:pt x="105137" y="34578"/>
                      <a:pt x="120281" y="48814"/>
                      <a:pt x="134417" y="64032"/>
                    </a:cubicBezTo>
                    <a:cubicBezTo>
                      <a:pt x="143219" y="72594"/>
                      <a:pt x="150391" y="82675"/>
                      <a:pt x="155607" y="93814"/>
                    </a:cubicBezTo>
                    <a:cubicBezTo>
                      <a:pt x="161060" y="110357"/>
                      <a:pt x="162438" y="127988"/>
                      <a:pt x="159608" y="145187"/>
                    </a:cubicBezTo>
                    <a:lnTo>
                      <a:pt x="159608" y="145187"/>
                    </a:lnTo>
                    <a:cubicBezTo>
                      <a:pt x="159608" y="149505"/>
                      <a:pt x="159608" y="154866"/>
                      <a:pt x="158570" y="160971"/>
                    </a:cubicBezTo>
                    <a:cubicBezTo>
                      <a:pt x="156792" y="195220"/>
                      <a:pt x="153829" y="246891"/>
                      <a:pt x="128935" y="262825"/>
                    </a:cubicBezTo>
                    <a:cubicBezTo>
                      <a:pt x="124060" y="266443"/>
                      <a:pt x="118236" y="268558"/>
                      <a:pt x="112190" y="268930"/>
                    </a:cubicBezTo>
                    <a:close/>
                    <a:moveTo>
                      <a:pt x="24469" y="147867"/>
                    </a:moveTo>
                    <a:cubicBezTo>
                      <a:pt x="20320" y="147599"/>
                      <a:pt x="16467" y="149982"/>
                      <a:pt x="14838" y="153824"/>
                    </a:cubicBezTo>
                    <a:cubicBezTo>
                      <a:pt x="14704" y="156742"/>
                      <a:pt x="15416" y="159646"/>
                      <a:pt x="16912" y="162163"/>
                    </a:cubicBezTo>
                    <a:cubicBezTo>
                      <a:pt x="23684" y="173063"/>
                      <a:pt x="33463" y="181759"/>
                      <a:pt x="45066" y="187179"/>
                    </a:cubicBezTo>
                    <a:cubicBezTo>
                      <a:pt x="56609" y="192704"/>
                      <a:pt x="66744" y="200789"/>
                      <a:pt x="74701" y="210856"/>
                    </a:cubicBezTo>
                    <a:cubicBezTo>
                      <a:pt x="78525" y="216723"/>
                      <a:pt x="81414" y="223155"/>
                      <a:pt x="83296" y="229916"/>
                    </a:cubicBezTo>
                    <a:cubicBezTo>
                      <a:pt x="84733" y="239461"/>
                      <a:pt x="91105" y="247517"/>
                      <a:pt x="100040" y="251061"/>
                    </a:cubicBezTo>
                    <a:cubicBezTo>
                      <a:pt x="106723" y="254798"/>
                      <a:pt x="114843" y="254798"/>
                      <a:pt x="121526" y="251061"/>
                    </a:cubicBezTo>
                    <a:cubicBezTo>
                      <a:pt x="140493" y="239148"/>
                      <a:pt x="143308" y="188370"/>
                      <a:pt x="144938" y="161716"/>
                    </a:cubicBezTo>
                    <a:cubicBezTo>
                      <a:pt x="144938" y="155313"/>
                      <a:pt x="144938" y="149654"/>
                      <a:pt x="145975" y="145336"/>
                    </a:cubicBezTo>
                    <a:cubicBezTo>
                      <a:pt x="148435" y="130401"/>
                      <a:pt x="147368" y="115108"/>
                      <a:pt x="142863" y="100663"/>
                    </a:cubicBezTo>
                    <a:cubicBezTo>
                      <a:pt x="138418" y="91014"/>
                      <a:pt x="132239" y="82288"/>
                      <a:pt x="124638" y="74902"/>
                    </a:cubicBezTo>
                    <a:cubicBezTo>
                      <a:pt x="110738" y="60235"/>
                      <a:pt x="95891" y="46506"/>
                      <a:pt x="80184" y="33804"/>
                    </a:cubicBezTo>
                    <a:cubicBezTo>
                      <a:pt x="70449" y="24497"/>
                      <a:pt x="58254" y="18198"/>
                      <a:pt x="45066" y="15637"/>
                    </a:cubicBezTo>
                    <a:cubicBezTo>
                      <a:pt x="49808" y="31347"/>
                      <a:pt x="58135" y="45716"/>
                      <a:pt x="69367" y="57629"/>
                    </a:cubicBezTo>
                    <a:cubicBezTo>
                      <a:pt x="74939" y="61039"/>
                      <a:pt x="79932" y="65313"/>
                      <a:pt x="84185" y="70286"/>
                    </a:cubicBezTo>
                    <a:cubicBezTo>
                      <a:pt x="86734" y="73116"/>
                      <a:pt x="86734" y="77434"/>
                      <a:pt x="84185" y="80263"/>
                    </a:cubicBezTo>
                    <a:cubicBezTo>
                      <a:pt x="81651" y="83063"/>
                      <a:pt x="77398" y="83450"/>
                      <a:pt x="74405" y="81156"/>
                    </a:cubicBezTo>
                    <a:cubicBezTo>
                      <a:pt x="69471" y="77553"/>
                      <a:pt x="64803" y="73562"/>
                      <a:pt x="60476" y="69244"/>
                    </a:cubicBezTo>
                    <a:cubicBezTo>
                      <a:pt x="56994" y="67115"/>
                      <a:pt x="53260" y="65402"/>
                      <a:pt x="49363" y="64181"/>
                    </a:cubicBezTo>
                    <a:cubicBezTo>
                      <a:pt x="44621" y="62841"/>
                      <a:pt x="39435" y="63288"/>
                      <a:pt x="38694" y="65223"/>
                    </a:cubicBezTo>
                    <a:cubicBezTo>
                      <a:pt x="38265" y="67963"/>
                      <a:pt x="38842" y="70763"/>
                      <a:pt x="40324" y="73116"/>
                    </a:cubicBezTo>
                    <a:cubicBezTo>
                      <a:pt x="47985" y="90478"/>
                      <a:pt x="59913" y="105592"/>
                      <a:pt x="74998" y="117043"/>
                    </a:cubicBezTo>
                    <a:cubicBezTo>
                      <a:pt x="78213" y="119307"/>
                      <a:pt x="78999" y="123759"/>
                      <a:pt x="76746" y="126990"/>
                    </a:cubicBezTo>
                    <a:cubicBezTo>
                      <a:pt x="76717" y="127050"/>
                      <a:pt x="76673" y="127110"/>
                      <a:pt x="76628" y="127169"/>
                    </a:cubicBezTo>
                    <a:cubicBezTo>
                      <a:pt x="74375" y="130475"/>
                      <a:pt x="69915" y="131398"/>
                      <a:pt x="66552" y="129254"/>
                    </a:cubicBezTo>
                    <a:lnTo>
                      <a:pt x="49363" y="118384"/>
                    </a:lnTo>
                    <a:cubicBezTo>
                      <a:pt x="46044" y="115793"/>
                      <a:pt x="42206" y="113961"/>
                      <a:pt x="38101" y="113023"/>
                    </a:cubicBezTo>
                    <a:cubicBezTo>
                      <a:pt x="36027" y="112561"/>
                      <a:pt x="33864" y="113380"/>
                      <a:pt x="32619" y="115108"/>
                    </a:cubicBezTo>
                    <a:cubicBezTo>
                      <a:pt x="32308" y="117356"/>
                      <a:pt x="32723" y="119664"/>
                      <a:pt x="33804" y="121660"/>
                    </a:cubicBezTo>
                    <a:cubicBezTo>
                      <a:pt x="37390" y="130430"/>
                      <a:pt x="43273" y="138040"/>
                      <a:pt x="50845" y="143698"/>
                    </a:cubicBezTo>
                    <a:lnTo>
                      <a:pt x="52623" y="145038"/>
                    </a:lnTo>
                    <a:cubicBezTo>
                      <a:pt x="55927" y="147316"/>
                      <a:pt x="56757" y="151858"/>
                      <a:pt x="54490" y="155179"/>
                    </a:cubicBezTo>
                    <a:cubicBezTo>
                      <a:pt x="54460" y="155223"/>
                      <a:pt x="54431" y="155268"/>
                      <a:pt x="54401" y="155313"/>
                    </a:cubicBezTo>
                    <a:cubicBezTo>
                      <a:pt x="52089" y="158663"/>
                      <a:pt x="47541" y="159527"/>
                      <a:pt x="44177" y="157249"/>
                    </a:cubicBezTo>
                    <a:lnTo>
                      <a:pt x="42250" y="155908"/>
                    </a:lnTo>
                    <a:cubicBezTo>
                      <a:pt x="37538" y="151992"/>
                      <a:pt x="31937" y="149282"/>
                      <a:pt x="25951" y="148016"/>
                    </a:cubicBezTo>
                    <a:close/>
                    <a:moveTo>
                      <a:pt x="152939" y="145783"/>
                    </a:moveTo>
                    <a:lnTo>
                      <a:pt x="152939" y="145783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E40E05AB-979C-4938-B49D-E5BB399CB035}"/>
                  </a:ext>
                </a:extLst>
              </p:cNvPr>
              <p:cNvSpPr/>
              <p:nvPr/>
            </p:nvSpPr>
            <p:spPr>
              <a:xfrm>
                <a:off x="10228619" y="3708836"/>
                <a:ext cx="101747" cy="185224"/>
              </a:xfrm>
              <a:custGeom>
                <a:avLst/>
                <a:gdLst>
                  <a:gd name="connsiteX0" fmla="*/ 680 w 101747"/>
                  <a:gd name="connsiteY0" fmla="*/ 87761 h 185224"/>
                  <a:gd name="connsiteX1" fmla="*/ 38021 w 101747"/>
                  <a:gd name="connsiteY1" fmla="*/ 7350 h 185224"/>
                  <a:gd name="connsiteX2" fmla="*/ 90920 w 101747"/>
                  <a:gd name="connsiteY2" fmla="*/ 6308 h 185224"/>
                  <a:gd name="connsiteX3" fmla="*/ 97292 w 101747"/>
                  <a:gd name="connsiteY3" fmla="*/ 13157 h 185224"/>
                  <a:gd name="connsiteX4" fmla="*/ 89883 w 101747"/>
                  <a:gd name="connsiteY4" fmla="*/ 24623 h 185224"/>
                  <a:gd name="connsiteX5" fmla="*/ 62174 w 101747"/>
                  <a:gd name="connsiteY5" fmla="*/ 36685 h 185224"/>
                  <a:gd name="connsiteX6" fmla="*/ 100552 w 101747"/>
                  <a:gd name="connsiteY6" fmla="*/ 59617 h 185224"/>
                  <a:gd name="connsiteX7" fmla="*/ 62618 w 101747"/>
                  <a:gd name="connsiteY7" fmla="*/ 80464 h 185224"/>
                  <a:gd name="connsiteX8" fmla="*/ 89439 w 101747"/>
                  <a:gd name="connsiteY8" fmla="*/ 89994 h 185224"/>
                  <a:gd name="connsiteX9" fmla="*/ 80844 w 101747"/>
                  <a:gd name="connsiteY9" fmla="*/ 116202 h 185224"/>
                  <a:gd name="connsiteX10" fmla="*/ 94625 w 101747"/>
                  <a:gd name="connsiteY10" fmla="*/ 117542 h 185224"/>
                  <a:gd name="connsiteX11" fmla="*/ 101737 w 101747"/>
                  <a:gd name="connsiteY11" fmla="*/ 129157 h 185224"/>
                  <a:gd name="connsiteX12" fmla="*/ 82622 w 101747"/>
                  <a:gd name="connsiteY12" fmla="*/ 145388 h 185224"/>
                  <a:gd name="connsiteX13" fmla="*/ 69583 w 101747"/>
                  <a:gd name="connsiteY13" fmla="*/ 161619 h 185224"/>
                  <a:gd name="connsiteX14" fmla="*/ 65878 w 101747"/>
                  <a:gd name="connsiteY14" fmla="*/ 172936 h 185224"/>
                  <a:gd name="connsiteX15" fmla="*/ 10015 w 101747"/>
                  <a:gd name="connsiteY15" fmla="*/ 158045 h 185224"/>
                  <a:gd name="connsiteX16" fmla="*/ 680 w 101747"/>
                  <a:gd name="connsiteY16" fmla="*/ 87761 h 1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747" h="185224">
                    <a:moveTo>
                      <a:pt x="680" y="87761"/>
                    </a:moveTo>
                    <a:cubicBezTo>
                      <a:pt x="2902" y="56937"/>
                      <a:pt x="12089" y="22837"/>
                      <a:pt x="38021" y="7350"/>
                    </a:cubicBezTo>
                    <a:cubicBezTo>
                      <a:pt x="54320" y="-2061"/>
                      <a:pt x="74265" y="-2463"/>
                      <a:pt x="90920" y="6308"/>
                    </a:cubicBezTo>
                    <a:cubicBezTo>
                      <a:pt x="93973" y="7499"/>
                      <a:pt x="96314" y="10031"/>
                      <a:pt x="97292" y="13157"/>
                    </a:cubicBezTo>
                    <a:cubicBezTo>
                      <a:pt x="98329" y="18071"/>
                      <a:pt x="93884" y="22092"/>
                      <a:pt x="89883" y="24623"/>
                    </a:cubicBezTo>
                    <a:cubicBezTo>
                      <a:pt x="81303" y="30029"/>
                      <a:pt x="71969" y="34094"/>
                      <a:pt x="62174" y="36685"/>
                    </a:cubicBezTo>
                    <a:cubicBezTo>
                      <a:pt x="78518" y="35345"/>
                      <a:pt x="93914" y="44547"/>
                      <a:pt x="100552" y="59617"/>
                    </a:cubicBezTo>
                    <a:cubicBezTo>
                      <a:pt x="90891" y="71023"/>
                      <a:pt x="77392" y="78454"/>
                      <a:pt x="62618" y="80464"/>
                    </a:cubicBezTo>
                    <a:cubicBezTo>
                      <a:pt x="72665" y="77784"/>
                      <a:pt x="83304" y="81566"/>
                      <a:pt x="89439" y="89994"/>
                    </a:cubicBezTo>
                    <a:cubicBezTo>
                      <a:pt x="99070" y="103992"/>
                      <a:pt x="91365" y="107863"/>
                      <a:pt x="80844" y="116202"/>
                    </a:cubicBezTo>
                    <a:cubicBezTo>
                      <a:pt x="85467" y="115219"/>
                      <a:pt x="90283" y="115681"/>
                      <a:pt x="94625" y="117542"/>
                    </a:cubicBezTo>
                    <a:cubicBezTo>
                      <a:pt x="99129" y="119597"/>
                      <a:pt x="101945" y="124198"/>
                      <a:pt x="101737" y="129157"/>
                    </a:cubicBezTo>
                    <a:cubicBezTo>
                      <a:pt x="100996" y="138092"/>
                      <a:pt x="90179" y="140921"/>
                      <a:pt x="82622" y="145388"/>
                    </a:cubicBezTo>
                    <a:cubicBezTo>
                      <a:pt x="76532" y="149111"/>
                      <a:pt x="71924" y="154844"/>
                      <a:pt x="69583" y="161619"/>
                    </a:cubicBezTo>
                    <a:cubicBezTo>
                      <a:pt x="68723" y="165506"/>
                      <a:pt x="67494" y="169303"/>
                      <a:pt x="65878" y="172936"/>
                    </a:cubicBezTo>
                    <a:cubicBezTo>
                      <a:pt x="51060" y="199591"/>
                      <a:pt x="18165" y="177403"/>
                      <a:pt x="10015" y="158045"/>
                    </a:cubicBezTo>
                    <a:cubicBezTo>
                      <a:pt x="1658" y="135620"/>
                      <a:pt x="-1528" y="111601"/>
                      <a:pt x="680" y="87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A46CA711-9236-4C3E-B178-592B9FBC1470}"/>
                  </a:ext>
                </a:extLst>
              </p:cNvPr>
              <p:cNvSpPr/>
              <p:nvPr/>
            </p:nvSpPr>
            <p:spPr>
              <a:xfrm>
                <a:off x="10221233" y="3701424"/>
                <a:ext cx="116562" cy="200152"/>
              </a:xfrm>
              <a:custGeom>
                <a:avLst/>
                <a:gdLst>
                  <a:gd name="connsiteX0" fmla="*/ 54000 w 116562"/>
                  <a:gd name="connsiteY0" fmla="*/ 200152 h 200152"/>
                  <a:gd name="connsiteX1" fmla="*/ 52222 w 116562"/>
                  <a:gd name="connsiteY1" fmla="*/ 200152 h 200152"/>
                  <a:gd name="connsiteX2" fmla="*/ 10733 w 116562"/>
                  <a:gd name="connsiteY2" fmla="*/ 169179 h 200152"/>
                  <a:gd name="connsiteX3" fmla="*/ 656 w 116562"/>
                  <a:gd name="connsiteY3" fmla="*/ 94725 h 200152"/>
                  <a:gd name="connsiteX4" fmla="*/ 656 w 116562"/>
                  <a:gd name="connsiteY4" fmla="*/ 94725 h 200152"/>
                  <a:gd name="connsiteX5" fmla="*/ 41702 w 116562"/>
                  <a:gd name="connsiteY5" fmla="*/ 8359 h 200152"/>
                  <a:gd name="connsiteX6" fmla="*/ 101714 w 116562"/>
                  <a:gd name="connsiteY6" fmla="*/ 7167 h 200152"/>
                  <a:gd name="connsiteX7" fmla="*/ 111938 w 116562"/>
                  <a:gd name="connsiteY7" fmla="*/ 19080 h 200152"/>
                  <a:gd name="connsiteX8" fmla="*/ 101269 w 116562"/>
                  <a:gd name="connsiteY8" fmla="*/ 38289 h 200152"/>
                  <a:gd name="connsiteX9" fmla="*/ 94749 w 116562"/>
                  <a:gd name="connsiteY9" fmla="*/ 42161 h 200152"/>
                  <a:gd name="connsiteX10" fmla="*/ 114754 w 116562"/>
                  <a:gd name="connsiteY10" fmla="*/ 64050 h 200152"/>
                  <a:gd name="connsiteX11" fmla="*/ 113568 w 116562"/>
                  <a:gd name="connsiteY11" fmla="*/ 71793 h 200152"/>
                  <a:gd name="connsiteX12" fmla="*/ 96528 w 116562"/>
                  <a:gd name="connsiteY12" fmla="*/ 86684 h 200152"/>
                  <a:gd name="connsiteX13" fmla="*/ 102900 w 116562"/>
                  <a:gd name="connsiteY13" fmla="*/ 93534 h 200152"/>
                  <a:gd name="connsiteX14" fmla="*/ 105270 w 116562"/>
                  <a:gd name="connsiteY14" fmla="*/ 118551 h 200152"/>
                  <a:gd name="connsiteX15" fmla="*/ 105270 w 116562"/>
                  <a:gd name="connsiteY15" fmla="*/ 118551 h 200152"/>
                  <a:gd name="connsiteX16" fmla="*/ 116532 w 116562"/>
                  <a:gd name="connsiteY16" fmla="*/ 137462 h 200152"/>
                  <a:gd name="connsiteX17" fmla="*/ 98899 w 116562"/>
                  <a:gd name="connsiteY17" fmla="*/ 156820 h 200152"/>
                  <a:gd name="connsiteX18" fmla="*/ 93860 w 116562"/>
                  <a:gd name="connsiteY18" fmla="*/ 159500 h 200152"/>
                  <a:gd name="connsiteX19" fmla="*/ 84081 w 116562"/>
                  <a:gd name="connsiteY19" fmla="*/ 171711 h 200152"/>
                  <a:gd name="connsiteX20" fmla="*/ 83044 w 116562"/>
                  <a:gd name="connsiteY20" fmla="*/ 175136 h 200152"/>
                  <a:gd name="connsiteX21" fmla="*/ 79784 w 116562"/>
                  <a:gd name="connsiteY21" fmla="*/ 184219 h 200152"/>
                  <a:gd name="connsiteX22" fmla="*/ 54000 w 116562"/>
                  <a:gd name="connsiteY22" fmla="*/ 200152 h 200152"/>
                  <a:gd name="connsiteX23" fmla="*/ 15474 w 116562"/>
                  <a:gd name="connsiteY23" fmla="*/ 95916 h 200152"/>
                  <a:gd name="connsiteX24" fmla="*/ 24217 w 116562"/>
                  <a:gd name="connsiteY24" fmla="*/ 163372 h 200152"/>
                  <a:gd name="connsiteX25" fmla="*/ 53111 w 116562"/>
                  <a:gd name="connsiteY25" fmla="*/ 185261 h 200152"/>
                  <a:gd name="connsiteX26" fmla="*/ 66892 w 116562"/>
                  <a:gd name="connsiteY26" fmla="*/ 176774 h 200152"/>
                  <a:gd name="connsiteX27" fmla="*/ 68818 w 116562"/>
                  <a:gd name="connsiteY27" fmla="*/ 171115 h 200152"/>
                  <a:gd name="connsiteX28" fmla="*/ 70004 w 116562"/>
                  <a:gd name="connsiteY28" fmla="*/ 166797 h 200152"/>
                  <a:gd name="connsiteX29" fmla="*/ 86304 w 116562"/>
                  <a:gd name="connsiteY29" fmla="*/ 146545 h 200152"/>
                  <a:gd name="connsiteX30" fmla="*/ 92231 w 116562"/>
                  <a:gd name="connsiteY30" fmla="*/ 143269 h 200152"/>
                  <a:gd name="connsiteX31" fmla="*/ 101862 w 116562"/>
                  <a:gd name="connsiteY31" fmla="*/ 135973 h 200152"/>
                  <a:gd name="connsiteX32" fmla="*/ 98751 w 116562"/>
                  <a:gd name="connsiteY32" fmla="*/ 131803 h 200152"/>
                  <a:gd name="connsiteX33" fmla="*/ 89415 w 116562"/>
                  <a:gd name="connsiteY33" fmla="*/ 131059 h 200152"/>
                  <a:gd name="connsiteX34" fmla="*/ 81028 w 116562"/>
                  <a:gd name="connsiteY34" fmla="*/ 124745 h 200152"/>
                  <a:gd name="connsiteX35" fmla="*/ 83636 w 116562"/>
                  <a:gd name="connsiteY35" fmla="*/ 117955 h 200152"/>
                  <a:gd name="connsiteX36" fmla="*/ 86451 w 116562"/>
                  <a:gd name="connsiteY36" fmla="*/ 115721 h 200152"/>
                  <a:gd name="connsiteX37" fmla="*/ 90749 w 116562"/>
                  <a:gd name="connsiteY37" fmla="*/ 101873 h 200152"/>
                  <a:gd name="connsiteX38" fmla="*/ 71041 w 116562"/>
                  <a:gd name="connsiteY38" fmla="*/ 95470 h 200152"/>
                  <a:gd name="connsiteX39" fmla="*/ 62788 w 116562"/>
                  <a:gd name="connsiteY39" fmla="*/ 89320 h 200152"/>
                  <a:gd name="connsiteX40" fmla="*/ 62743 w 116562"/>
                  <a:gd name="connsiteY40" fmla="*/ 88918 h 200152"/>
                  <a:gd name="connsiteX41" fmla="*/ 69115 w 116562"/>
                  <a:gd name="connsiteY41" fmla="*/ 80579 h 200152"/>
                  <a:gd name="connsiteX42" fmla="*/ 98751 w 116562"/>
                  <a:gd name="connsiteY42" fmla="*/ 65688 h 200152"/>
                  <a:gd name="connsiteX43" fmla="*/ 70300 w 116562"/>
                  <a:gd name="connsiteY43" fmla="*/ 50797 h 200152"/>
                  <a:gd name="connsiteX44" fmla="*/ 62150 w 116562"/>
                  <a:gd name="connsiteY44" fmla="*/ 44841 h 200152"/>
                  <a:gd name="connsiteX45" fmla="*/ 67485 w 116562"/>
                  <a:gd name="connsiteY45" fmla="*/ 36204 h 200152"/>
                  <a:gd name="connsiteX46" fmla="*/ 93120 w 116562"/>
                  <a:gd name="connsiteY46" fmla="*/ 25036 h 200152"/>
                  <a:gd name="connsiteX47" fmla="*/ 97269 w 116562"/>
                  <a:gd name="connsiteY47" fmla="*/ 21165 h 200152"/>
                  <a:gd name="connsiteX48" fmla="*/ 94602 w 116562"/>
                  <a:gd name="connsiteY48" fmla="*/ 19527 h 200152"/>
                  <a:gd name="connsiteX49" fmla="*/ 49111 w 116562"/>
                  <a:gd name="connsiteY49" fmla="*/ 20420 h 200152"/>
                  <a:gd name="connsiteX50" fmla="*/ 15326 w 116562"/>
                  <a:gd name="connsiteY50" fmla="*/ 94874 h 2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6562" h="200152">
                    <a:moveTo>
                      <a:pt x="54000" y="200152"/>
                    </a:moveTo>
                    <a:lnTo>
                      <a:pt x="52222" y="200152"/>
                    </a:lnTo>
                    <a:cubicBezTo>
                      <a:pt x="34056" y="197591"/>
                      <a:pt x="18423" y="185917"/>
                      <a:pt x="10733" y="169179"/>
                    </a:cubicBezTo>
                    <a:cubicBezTo>
                      <a:pt x="1871" y="145429"/>
                      <a:pt x="-1566" y="119995"/>
                      <a:pt x="656" y="94725"/>
                    </a:cubicBezTo>
                    <a:lnTo>
                      <a:pt x="656" y="94725"/>
                    </a:lnTo>
                    <a:cubicBezTo>
                      <a:pt x="2731" y="64944"/>
                      <a:pt x="11473" y="26376"/>
                      <a:pt x="41702" y="8359"/>
                    </a:cubicBezTo>
                    <a:cubicBezTo>
                      <a:pt x="60180" y="-2348"/>
                      <a:pt x="82821" y="-2795"/>
                      <a:pt x="101714" y="7167"/>
                    </a:cubicBezTo>
                    <a:cubicBezTo>
                      <a:pt x="106752" y="9356"/>
                      <a:pt x="110530" y="13749"/>
                      <a:pt x="111938" y="19080"/>
                    </a:cubicBezTo>
                    <a:cubicBezTo>
                      <a:pt x="112827" y="23249"/>
                      <a:pt x="111938" y="31142"/>
                      <a:pt x="101269" y="38289"/>
                    </a:cubicBezTo>
                    <a:lnTo>
                      <a:pt x="94749" y="42161"/>
                    </a:lnTo>
                    <a:cubicBezTo>
                      <a:pt x="103670" y="47000"/>
                      <a:pt x="110709" y="54714"/>
                      <a:pt x="114754" y="64050"/>
                    </a:cubicBezTo>
                    <a:cubicBezTo>
                      <a:pt x="115821" y="66656"/>
                      <a:pt x="115361" y="69634"/>
                      <a:pt x="113568" y="71793"/>
                    </a:cubicBezTo>
                    <a:cubicBezTo>
                      <a:pt x="108767" y="77690"/>
                      <a:pt x="103003" y="82723"/>
                      <a:pt x="96528" y="86684"/>
                    </a:cubicBezTo>
                    <a:cubicBezTo>
                      <a:pt x="99017" y="88590"/>
                      <a:pt x="101166" y="90913"/>
                      <a:pt x="102900" y="93534"/>
                    </a:cubicBezTo>
                    <a:cubicBezTo>
                      <a:pt x="110901" y="105000"/>
                      <a:pt x="109567" y="112743"/>
                      <a:pt x="105270" y="118551"/>
                    </a:cubicBezTo>
                    <a:lnTo>
                      <a:pt x="105270" y="118551"/>
                    </a:lnTo>
                    <a:cubicBezTo>
                      <a:pt x="112516" y="121946"/>
                      <a:pt x="116976" y="129436"/>
                      <a:pt x="116532" y="137462"/>
                    </a:cubicBezTo>
                    <a:cubicBezTo>
                      <a:pt x="115643" y="148481"/>
                      <a:pt x="105863" y="153395"/>
                      <a:pt x="98899" y="156820"/>
                    </a:cubicBezTo>
                    <a:lnTo>
                      <a:pt x="93860" y="159500"/>
                    </a:lnTo>
                    <a:cubicBezTo>
                      <a:pt x="89238" y="162240"/>
                      <a:pt x="85755" y="166574"/>
                      <a:pt x="84081" y="171711"/>
                    </a:cubicBezTo>
                    <a:cubicBezTo>
                      <a:pt x="83651" y="172828"/>
                      <a:pt x="83296" y="173974"/>
                      <a:pt x="83044" y="175136"/>
                    </a:cubicBezTo>
                    <a:cubicBezTo>
                      <a:pt x="82377" y="178293"/>
                      <a:pt x="81280" y="181360"/>
                      <a:pt x="79784" y="184219"/>
                    </a:cubicBezTo>
                    <a:cubicBezTo>
                      <a:pt x="74746" y="193868"/>
                      <a:pt x="64847" y="199988"/>
                      <a:pt x="54000" y="200152"/>
                    </a:cubicBezTo>
                    <a:close/>
                    <a:moveTo>
                      <a:pt x="15474" y="95916"/>
                    </a:moveTo>
                    <a:cubicBezTo>
                      <a:pt x="13370" y="118774"/>
                      <a:pt x="16363" y="141810"/>
                      <a:pt x="24217" y="163372"/>
                    </a:cubicBezTo>
                    <a:cubicBezTo>
                      <a:pt x="29788" y="174912"/>
                      <a:pt x="40546" y="183058"/>
                      <a:pt x="53111" y="185261"/>
                    </a:cubicBezTo>
                    <a:cubicBezTo>
                      <a:pt x="58965" y="185425"/>
                      <a:pt x="64373" y="182090"/>
                      <a:pt x="66892" y="176774"/>
                    </a:cubicBezTo>
                    <a:cubicBezTo>
                      <a:pt x="67707" y="174957"/>
                      <a:pt x="68359" y="173066"/>
                      <a:pt x="68818" y="171115"/>
                    </a:cubicBezTo>
                    <a:cubicBezTo>
                      <a:pt x="68818" y="169626"/>
                      <a:pt x="69559" y="168286"/>
                      <a:pt x="70004" y="166797"/>
                    </a:cubicBezTo>
                    <a:cubicBezTo>
                      <a:pt x="72849" y="158294"/>
                      <a:pt x="78628" y="151117"/>
                      <a:pt x="86304" y="146545"/>
                    </a:cubicBezTo>
                    <a:lnTo>
                      <a:pt x="92231" y="143269"/>
                    </a:lnTo>
                    <a:cubicBezTo>
                      <a:pt x="97862" y="140589"/>
                      <a:pt x="101566" y="138504"/>
                      <a:pt x="101862" y="135973"/>
                    </a:cubicBezTo>
                    <a:cubicBezTo>
                      <a:pt x="102158" y="133441"/>
                      <a:pt x="100529" y="132697"/>
                      <a:pt x="98751" y="131803"/>
                    </a:cubicBezTo>
                    <a:cubicBezTo>
                      <a:pt x="95772" y="130657"/>
                      <a:pt x="92527" y="130404"/>
                      <a:pt x="89415" y="131059"/>
                    </a:cubicBezTo>
                    <a:cubicBezTo>
                      <a:pt x="85370" y="131640"/>
                      <a:pt x="81606" y="128810"/>
                      <a:pt x="81028" y="124745"/>
                    </a:cubicBezTo>
                    <a:cubicBezTo>
                      <a:pt x="80658" y="122184"/>
                      <a:pt x="81651" y="119608"/>
                      <a:pt x="83636" y="117955"/>
                    </a:cubicBezTo>
                    <a:lnTo>
                      <a:pt x="86451" y="115721"/>
                    </a:lnTo>
                    <a:cubicBezTo>
                      <a:pt x="95491" y="108723"/>
                      <a:pt x="95491" y="108723"/>
                      <a:pt x="90749" y="101873"/>
                    </a:cubicBezTo>
                    <a:cubicBezTo>
                      <a:pt x="86007" y="95023"/>
                      <a:pt x="81117" y="94130"/>
                      <a:pt x="71041" y="95470"/>
                    </a:cubicBezTo>
                    <a:cubicBezTo>
                      <a:pt x="67070" y="96066"/>
                      <a:pt x="63380" y="93311"/>
                      <a:pt x="62788" y="89320"/>
                    </a:cubicBezTo>
                    <a:cubicBezTo>
                      <a:pt x="62773" y="89186"/>
                      <a:pt x="62758" y="89052"/>
                      <a:pt x="62743" y="88918"/>
                    </a:cubicBezTo>
                    <a:cubicBezTo>
                      <a:pt x="62225" y="84853"/>
                      <a:pt x="65069" y="81115"/>
                      <a:pt x="69115" y="80579"/>
                    </a:cubicBezTo>
                    <a:cubicBezTo>
                      <a:pt x="80347" y="79000"/>
                      <a:pt x="90749" y="73759"/>
                      <a:pt x="98751" y="65688"/>
                    </a:cubicBezTo>
                    <a:cubicBezTo>
                      <a:pt x="92986" y="55547"/>
                      <a:pt x="81873" y="49725"/>
                      <a:pt x="70300" y="50797"/>
                    </a:cubicBezTo>
                    <a:cubicBezTo>
                      <a:pt x="66448" y="51259"/>
                      <a:pt x="62891" y="48668"/>
                      <a:pt x="62150" y="44841"/>
                    </a:cubicBezTo>
                    <a:cubicBezTo>
                      <a:pt x="61395" y="40999"/>
                      <a:pt x="63721" y="37232"/>
                      <a:pt x="67485" y="36204"/>
                    </a:cubicBezTo>
                    <a:cubicBezTo>
                      <a:pt x="76539" y="33792"/>
                      <a:pt x="85177" y="30025"/>
                      <a:pt x="93120" y="25036"/>
                    </a:cubicBezTo>
                    <a:cubicBezTo>
                      <a:pt x="96083" y="23249"/>
                      <a:pt x="97120" y="21760"/>
                      <a:pt x="97269" y="21165"/>
                    </a:cubicBezTo>
                    <a:lnTo>
                      <a:pt x="94602" y="19527"/>
                    </a:lnTo>
                    <a:cubicBezTo>
                      <a:pt x="80302" y="11902"/>
                      <a:pt x="63099" y="12245"/>
                      <a:pt x="49111" y="20420"/>
                    </a:cubicBezTo>
                    <a:cubicBezTo>
                      <a:pt x="24365" y="35311"/>
                      <a:pt x="17104" y="69113"/>
                      <a:pt x="15326" y="948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C7C3DBBE-7920-47E6-99AD-2343083C74FC}"/>
                  </a:ext>
                </a:extLst>
              </p:cNvPr>
              <p:cNvSpPr/>
              <p:nvPr/>
            </p:nvSpPr>
            <p:spPr>
              <a:xfrm>
                <a:off x="10560477" y="2827501"/>
                <a:ext cx="109652" cy="110192"/>
              </a:xfrm>
              <a:custGeom>
                <a:avLst/>
                <a:gdLst>
                  <a:gd name="connsiteX0" fmla="*/ 54826 w 109652"/>
                  <a:gd name="connsiteY0" fmla="*/ 110192 h 110192"/>
                  <a:gd name="connsiteX1" fmla="*/ 0 w 109652"/>
                  <a:gd name="connsiteY1" fmla="*/ 55096 h 110192"/>
                  <a:gd name="connsiteX2" fmla="*/ 54826 w 109652"/>
                  <a:gd name="connsiteY2" fmla="*/ 0 h 110192"/>
                  <a:gd name="connsiteX3" fmla="*/ 109652 w 109652"/>
                  <a:gd name="connsiteY3" fmla="*/ 55096 h 110192"/>
                  <a:gd name="connsiteX4" fmla="*/ 54826 w 109652"/>
                  <a:gd name="connsiteY4" fmla="*/ 110192 h 110192"/>
                  <a:gd name="connsiteX5" fmla="*/ 54826 w 109652"/>
                  <a:gd name="connsiteY5" fmla="*/ 14891 h 110192"/>
                  <a:gd name="connsiteX6" fmla="*/ 14818 w 109652"/>
                  <a:gd name="connsiteY6" fmla="*/ 55096 h 110192"/>
                  <a:gd name="connsiteX7" fmla="*/ 54826 w 109652"/>
                  <a:gd name="connsiteY7" fmla="*/ 95301 h 110192"/>
                  <a:gd name="connsiteX8" fmla="*/ 94834 w 109652"/>
                  <a:gd name="connsiteY8" fmla="*/ 55096 h 110192"/>
                  <a:gd name="connsiteX9" fmla="*/ 54826 w 109652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2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578" y="85491"/>
                      <a:pt x="85070" y="110110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3" y="14891"/>
                      <a:pt x="14818" y="32891"/>
                      <a:pt x="14818" y="55096"/>
                    </a:cubicBezTo>
                    <a:cubicBezTo>
                      <a:pt x="14818" y="77301"/>
                      <a:pt x="32733" y="95301"/>
                      <a:pt x="54826" y="95301"/>
                    </a:cubicBezTo>
                    <a:cubicBezTo>
                      <a:pt x="76920" y="95301"/>
                      <a:pt x="94834" y="77301"/>
                      <a:pt x="94834" y="55096"/>
                    </a:cubicBezTo>
                    <a:cubicBezTo>
                      <a:pt x="94760" y="32925"/>
                      <a:pt x="76890" y="14973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9BA87226-39CA-40F6-8E03-A6804F60CA59}"/>
                  </a:ext>
                </a:extLst>
              </p:cNvPr>
              <p:cNvSpPr/>
              <p:nvPr/>
            </p:nvSpPr>
            <p:spPr>
              <a:xfrm>
                <a:off x="10682576" y="2827501"/>
                <a:ext cx="109651" cy="110192"/>
              </a:xfrm>
              <a:custGeom>
                <a:avLst/>
                <a:gdLst>
                  <a:gd name="connsiteX0" fmla="*/ 54826 w 109651"/>
                  <a:gd name="connsiteY0" fmla="*/ 110192 h 110192"/>
                  <a:gd name="connsiteX1" fmla="*/ 0 w 109651"/>
                  <a:gd name="connsiteY1" fmla="*/ 55096 h 110192"/>
                  <a:gd name="connsiteX2" fmla="*/ 54826 w 109651"/>
                  <a:gd name="connsiteY2" fmla="*/ 0 h 110192"/>
                  <a:gd name="connsiteX3" fmla="*/ 109652 w 109651"/>
                  <a:gd name="connsiteY3" fmla="*/ 55096 h 110192"/>
                  <a:gd name="connsiteX4" fmla="*/ 54826 w 109651"/>
                  <a:gd name="connsiteY4" fmla="*/ 110192 h 110192"/>
                  <a:gd name="connsiteX5" fmla="*/ 54826 w 109651"/>
                  <a:gd name="connsiteY5" fmla="*/ 14891 h 110192"/>
                  <a:gd name="connsiteX6" fmla="*/ 14818 w 109651"/>
                  <a:gd name="connsiteY6" fmla="*/ 55096 h 110192"/>
                  <a:gd name="connsiteX7" fmla="*/ 54826 w 109651"/>
                  <a:gd name="connsiteY7" fmla="*/ 95301 h 110192"/>
                  <a:gd name="connsiteX8" fmla="*/ 94834 w 109651"/>
                  <a:gd name="connsiteY8" fmla="*/ 55096 h 110192"/>
                  <a:gd name="connsiteX9" fmla="*/ 54826 w 109651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1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652" y="85525"/>
                      <a:pt x="85099" y="110192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2" y="14891"/>
                      <a:pt x="14818" y="32891"/>
                      <a:pt x="14818" y="55096"/>
                    </a:cubicBezTo>
                    <a:cubicBezTo>
                      <a:pt x="14818" y="77301"/>
                      <a:pt x="32732" y="95301"/>
                      <a:pt x="54826" y="95301"/>
                    </a:cubicBezTo>
                    <a:cubicBezTo>
                      <a:pt x="76919" y="95301"/>
                      <a:pt x="94834" y="77301"/>
                      <a:pt x="94834" y="55096"/>
                    </a:cubicBezTo>
                    <a:cubicBezTo>
                      <a:pt x="94834" y="32891"/>
                      <a:pt x="76919" y="14891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1E0F6099-4FB8-4268-BAFF-632F8D52EADC}"/>
                  </a:ext>
                </a:extLst>
              </p:cNvPr>
              <p:cNvSpPr/>
              <p:nvPr/>
            </p:nvSpPr>
            <p:spPr>
              <a:xfrm>
                <a:off x="10630114" y="2975113"/>
                <a:ext cx="133695" cy="53566"/>
              </a:xfrm>
              <a:custGeom>
                <a:avLst/>
                <a:gdLst>
                  <a:gd name="connsiteX0" fmla="*/ 58240 w 133695"/>
                  <a:gd name="connsiteY0" fmla="*/ 53564 h 53566"/>
                  <a:gd name="connsiteX1" fmla="*/ 3711 w 133695"/>
                  <a:gd name="connsiteY1" fmla="*/ 39864 h 53566"/>
                  <a:gd name="connsiteX2" fmla="*/ 896 w 133695"/>
                  <a:gd name="connsiteY2" fmla="*/ 29738 h 53566"/>
                  <a:gd name="connsiteX3" fmla="*/ 10972 w 133695"/>
                  <a:gd name="connsiteY3" fmla="*/ 26909 h 53566"/>
                  <a:gd name="connsiteX4" fmla="*/ 120031 w 133695"/>
                  <a:gd name="connsiteY4" fmla="*/ 3382 h 53566"/>
                  <a:gd name="connsiteX5" fmla="*/ 130330 w 133695"/>
                  <a:gd name="connsiteY5" fmla="*/ 1223 h 53566"/>
                  <a:gd name="connsiteX6" fmla="*/ 132478 w 133695"/>
                  <a:gd name="connsiteY6" fmla="*/ 11572 h 53566"/>
                  <a:gd name="connsiteX7" fmla="*/ 58240 w 133695"/>
                  <a:gd name="connsiteY7" fmla="*/ 53564 h 5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695" h="53566">
                    <a:moveTo>
                      <a:pt x="58240" y="53564"/>
                    </a:moveTo>
                    <a:cubicBezTo>
                      <a:pt x="39274" y="53183"/>
                      <a:pt x="20633" y="48501"/>
                      <a:pt x="3711" y="39864"/>
                    </a:cubicBezTo>
                    <a:cubicBezTo>
                      <a:pt x="229" y="37793"/>
                      <a:pt x="-1016" y="33327"/>
                      <a:pt x="896" y="29738"/>
                    </a:cubicBezTo>
                    <a:cubicBezTo>
                      <a:pt x="2911" y="26166"/>
                      <a:pt x="7415" y="24900"/>
                      <a:pt x="10972" y="26909"/>
                    </a:cubicBezTo>
                    <a:cubicBezTo>
                      <a:pt x="13787" y="28398"/>
                      <a:pt x="79727" y="64732"/>
                      <a:pt x="120031" y="3382"/>
                    </a:cubicBezTo>
                    <a:cubicBezTo>
                      <a:pt x="122283" y="-73"/>
                      <a:pt x="126891" y="-1039"/>
                      <a:pt x="130330" y="1223"/>
                    </a:cubicBezTo>
                    <a:cubicBezTo>
                      <a:pt x="133767" y="3484"/>
                      <a:pt x="134730" y="8117"/>
                      <a:pt x="132478" y="11572"/>
                    </a:cubicBezTo>
                    <a:cubicBezTo>
                      <a:pt x="116904" y="37821"/>
                      <a:pt x="88647" y="53803"/>
                      <a:pt x="58240" y="5356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515737FB-AFE8-4750-A34D-29EEF3C78B31}"/>
                  </a:ext>
                </a:extLst>
              </p:cNvPr>
              <p:cNvSpPr/>
              <p:nvPr/>
            </p:nvSpPr>
            <p:spPr>
              <a:xfrm>
                <a:off x="10655311" y="2875152"/>
                <a:ext cx="42082" cy="14890"/>
              </a:xfrm>
              <a:custGeom>
                <a:avLst/>
                <a:gdLst>
                  <a:gd name="connsiteX0" fmla="*/ 34674 w 42082"/>
                  <a:gd name="connsiteY0" fmla="*/ 14891 h 14890"/>
                  <a:gd name="connsiteX1" fmla="*/ 7409 w 42082"/>
                  <a:gd name="connsiteY1" fmla="*/ 14891 h 14890"/>
                  <a:gd name="connsiteX2" fmla="*/ 0 w 42082"/>
                  <a:gd name="connsiteY2" fmla="*/ 7445 h 14890"/>
                  <a:gd name="connsiteX3" fmla="*/ 7409 w 42082"/>
                  <a:gd name="connsiteY3" fmla="*/ 0 h 14890"/>
                  <a:gd name="connsiteX4" fmla="*/ 34674 w 42082"/>
                  <a:gd name="connsiteY4" fmla="*/ 0 h 14890"/>
                  <a:gd name="connsiteX5" fmla="*/ 42083 w 42082"/>
                  <a:gd name="connsiteY5" fmla="*/ 7445 h 14890"/>
                  <a:gd name="connsiteX6" fmla="*/ 34674 w 42082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82" h="14890">
                    <a:moveTo>
                      <a:pt x="34674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34674" y="0"/>
                    </a:lnTo>
                    <a:cubicBezTo>
                      <a:pt x="38763" y="0"/>
                      <a:pt x="42083" y="3334"/>
                      <a:pt x="42083" y="7445"/>
                    </a:cubicBezTo>
                    <a:cubicBezTo>
                      <a:pt x="42008" y="11524"/>
                      <a:pt x="38734" y="14812"/>
                      <a:pt x="34674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0C99F935-B1BC-4D48-A539-394FD3EDB366}"/>
                  </a:ext>
                </a:extLst>
              </p:cNvPr>
              <p:cNvSpPr/>
              <p:nvPr/>
            </p:nvSpPr>
            <p:spPr>
              <a:xfrm>
                <a:off x="10777161" y="2874903"/>
                <a:ext cx="124373" cy="45027"/>
              </a:xfrm>
              <a:custGeom>
                <a:avLst/>
                <a:gdLst>
                  <a:gd name="connsiteX0" fmla="*/ 117014 w 124373"/>
                  <a:gd name="connsiteY0" fmla="*/ 44922 h 45027"/>
                  <a:gd name="connsiteX1" fmla="*/ 115087 w 124373"/>
                  <a:gd name="connsiteY1" fmla="*/ 44922 h 45027"/>
                  <a:gd name="connsiteX2" fmla="*/ 5732 w 124373"/>
                  <a:gd name="connsiteY2" fmla="*/ 15140 h 45027"/>
                  <a:gd name="connsiteX3" fmla="*/ 249 w 124373"/>
                  <a:gd name="connsiteY3" fmla="*/ 5759 h 45027"/>
                  <a:gd name="connsiteX4" fmla="*/ 9584 w 124373"/>
                  <a:gd name="connsiteY4" fmla="*/ 249 h 45027"/>
                  <a:gd name="connsiteX5" fmla="*/ 118940 w 124373"/>
                  <a:gd name="connsiteY5" fmla="*/ 30031 h 45027"/>
                  <a:gd name="connsiteX6" fmla="*/ 124126 w 124373"/>
                  <a:gd name="connsiteY6" fmla="*/ 39114 h 45027"/>
                  <a:gd name="connsiteX7" fmla="*/ 117014 w 124373"/>
                  <a:gd name="connsiteY7" fmla="*/ 44922 h 4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73" h="45027">
                    <a:moveTo>
                      <a:pt x="117014" y="44922"/>
                    </a:moveTo>
                    <a:cubicBezTo>
                      <a:pt x="116376" y="45063"/>
                      <a:pt x="115724" y="45063"/>
                      <a:pt x="115087" y="44922"/>
                    </a:cubicBezTo>
                    <a:lnTo>
                      <a:pt x="5732" y="15140"/>
                    </a:lnTo>
                    <a:cubicBezTo>
                      <a:pt x="1642" y="14071"/>
                      <a:pt x="-818" y="9870"/>
                      <a:pt x="249" y="5759"/>
                    </a:cubicBezTo>
                    <a:cubicBezTo>
                      <a:pt x="1316" y="1648"/>
                      <a:pt x="5495" y="-820"/>
                      <a:pt x="9584" y="249"/>
                    </a:cubicBezTo>
                    <a:lnTo>
                      <a:pt x="118940" y="30031"/>
                    </a:lnTo>
                    <a:cubicBezTo>
                      <a:pt x="122852" y="31120"/>
                      <a:pt x="125163" y="35170"/>
                      <a:pt x="124126" y="39114"/>
                    </a:cubicBezTo>
                    <a:cubicBezTo>
                      <a:pt x="123429" y="42499"/>
                      <a:pt x="120451" y="44923"/>
                      <a:pt x="117014" y="4492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C4547529-9746-45E3-9B80-7B8A24099210}"/>
                  </a:ext>
                </a:extLst>
              </p:cNvPr>
              <p:cNvSpPr/>
              <p:nvPr/>
            </p:nvSpPr>
            <p:spPr>
              <a:xfrm>
                <a:off x="10832977" y="2889183"/>
                <a:ext cx="90686" cy="105750"/>
              </a:xfrm>
              <a:custGeom>
                <a:avLst/>
                <a:gdLst>
                  <a:gd name="connsiteX0" fmla="*/ 0 w 90686"/>
                  <a:gd name="connsiteY0" fmla="*/ 41065 h 105750"/>
                  <a:gd name="connsiteX1" fmla="*/ 17782 w 90686"/>
                  <a:gd name="connsiteY1" fmla="*/ 14262 h 105750"/>
                  <a:gd name="connsiteX2" fmla="*/ 65791 w 90686"/>
                  <a:gd name="connsiteY2" fmla="*/ 711 h 105750"/>
                  <a:gd name="connsiteX3" fmla="*/ 90092 w 90686"/>
                  <a:gd name="connsiteY3" fmla="*/ 45384 h 105750"/>
                  <a:gd name="connsiteX4" fmla="*/ 48306 w 90686"/>
                  <a:gd name="connsiteY4" fmla="*/ 102267 h 105750"/>
                  <a:gd name="connsiteX5" fmla="*/ 2075 w 90686"/>
                  <a:gd name="connsiteY5" fmla="*/ 99586 h 10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86" h="105750">
                    <a:moveTo>
                      <a:pt x="0" y="41065"/>
                    </a:moveTo>
                    <a:cubicBezTo>
                      <a:pt x="2934" y="30456"/>
                      <a:pt x="9158" y="21064"/>
                      <a:pt x="17782" y="14262"/>
                    </a:cubicBezTo>
                    <a:cubicBezTo>
                      <a:pt x="31088" y="2979"/>
                      <a:pt x="48588" y="-1963"/>
                      <a:pt x="65791" y="711"/>
                    </a:cubicBezTo>
                    <a:cubicBezTo>
                      <a:pt x="83232" y="8118"/>
                      <a:pt x="93308" y="26627"/>
                      <a:pt x="90092" y="45384"/>
                    </a:cubicBezTo>
                    <a:cubicBezTo>
                      <a:pt x="87603" y="70613"/>
                      <a:pt x="71570" y="92446"/>
                      <a:pt x="48306" y="102267"/>
                    </a:cubicBezTo>
                    <a:cubicBezTo>
                      <a:pt x="33177" y="107711"/>
                      <a:pt x="16492" y="106743"/>
                      <a:pt x="2075" y="99586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943F4748-538C-4349-ACA7-D7C8BB1A3CAF}"/>
                  </a:ext>
                </a:extLst>
              </p:cNvPr>
              <p:cNvSpPr/>
              <p:nvPr/>
            </p:nvSpPr>
            <p:spPr>
              <a:xfrm>
                <a:off x="10825595" y="2882517"/>
                <a:ext cx="105486" cy="119824"/>
              </a:xfrm>
              <a:custGeom>
                <a:avLst/>
                <a:gdLst>
                  <a:gd name="connsiteX0" fmla="*/ 35980 w 105486"/>
                  <a:gd name="connsiteY0" fmla="*/ 119803 h 119824"/>
                  <a:gd name="connsiteX1" fmla="*/ 6345 w 105486"/>
                  <a:gd name="connsiteY1" fmla="*/ 112804 h 119824"/>
                  <a:gd name="connsiteX2" fmla="*/ 2966 w 105486"/>
                  <a:gd name="connsiteY2" fmla="*/ 103060 h 119824"/>
                  <a:gd name="connsiteX3" fmla="*/ 3085 w 105486"/>
                  <a:gd name="connsiteY3" fmla="*/ 102827 h 119824"/>
                  <a:gd name="connsiteX4" fmla="*/ 12983 w 105486"/>
                  <a:gd name="connsiteY4" fmla="*/ 99391 h 119824"/>
                  <a:gd name="connsiteX5" fmla="*/ 13013 w 105486"/>
                  <a:gd name="connsiteY5" fmla="*/ 99403 h 119824"/>
                  <a:gd name="connsiteX6" fmla="*/ 53465 w 105486"/>
                  <a:gd name="connsiteY6" fmla="*/ 101934 h 119824"/>
                  <a:gd name="connsiteX7" fmla="*/ 90510 w 105486"/>
                  <a:gd name="connsiteY7" fmla="*/ 51156 h 119824"/>
                  <a:gd name="connsiteX8" fmla="*/ 71395 w 105486"/>
                  <a:gd name="connsiteY8" fmla="*/ 14525 h 119824"/>
                  <a:gd name="connsiteX9" fmla="*/ 29905 w 105486"/>
                  <a:gd name="connsiteY9" fmla="*/ 26884 h 119824"/>
                  <a:gd name="connsiteX10" fmla="*/ 15087 w 105486"/>
                  <a:gd name="connsiteY10" fmla="*/ 49667 h 119824"/>
                  <a:gd name="connsiteX11" fmla="*/ 5678 w 105486"/>
                  <a:gd name="connsiteY11" fmla="*/ 55102 h 119824"/>
                  <a:gd name="connsiteX12" fmla="*/ 269 w 105486"/>
                  <a:gd name="connsiteY12" fmla="*/ 45647 h 119824"/>
                  <a:gd name="connsiteX13" fmla="*/ 20570 w 105486"/>
                  <a:gd name="connsiteY13" fmla="*/ 15865 h 119824"/>
                  <a:gd name="connsiteX14" fmla="*/ 75247 w 105486"/>
                  <a:gd name="connsiteY14" fmla="*/ 974 h 119824"/>
                  <a:gd name="connsiteX15" fmla="*/ 104883 w 105486"/>
                  <a:gd name="connsiteY15" fmla="*/ 53390 h 119824"/>
                  <a:gd name="connsiteX16" fmla="*/ 58504 w 105486"/>
                  <a:gd name="connsiteY16" fmla="*/ 116378 h 119824"/>
                  <a:gd name="connsiteX17" fmla="*/ 35980 w 105486"/>
                  <a:gd name="connsiteY17" fmla="*/ 119803 h 11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486" h="119824">
                    <a:moveTo>
                      <a:pt x="35980" y="119803"/>
                    </a:moveTo>
                    <a:cubicBezTo>
                      <a:pt x="25697" y="119787"/>
                      <a:pt x="15561" y="117392"/>
                      <a:pt x="6345" y="112804"/>
                    </a:cubicBezTo>
                    <a:cubicBezTo>
                      <a:pt x="2729" y="111050"/>
                      <a:pt x="1218" y="106687"/>
                      <a:pt x="2966" y="103060"/>
                    </a:cubicBezTo>
                    <a:cubicBezTo>
                      <a:pt x="3010" y="102981"/>
                      <a:pt x="3040" y="102903"/>
                      <a:pt x="3085" y="102827"/>
                    </a:cubicBezTo>
                    <a:cubicBezTo>
                      <a:pt x="4878" y="99130"/>
                      <a:pt x="9308" y="97592"/>
                      <a:pt x="12983" y="99391"/>
                    </a:cubicBezTo>
                    <a:cubicBezTo>
                      <a:pt x="12998" y="99395"/>
                      <a:pt x="12998" y="99398"/>
                      <a:pt x="13013" y="99403"/>
                    </a:cubicBezTo>
                    <a:cubicBezTo>
                      <a:pt x="25622" y="105643"/>
                      <a:pt x="40188" y="106555"/>
                      <a:pt x="53465" y="101934"/>
                    </a:cubicBezTo>
                    <a:cubicBezTo>
                      <a:pt x="74003" y="92944"/>
                      <a:pt x="88154" y="73549"/>
                      <a:pt x="90510" y="51156"/>
                    </a:cubicBezTo>
                    <a:cubicBezTo>
                      <a:pt x="93177" y="35996"/>
                      <a:pt x="85324" y="20935"/>
                      <a:pt x="71395" y="14525"/>
                    </a:cubicBezTo>
                    <a:cubicBezTo>
                      <a:pt x="56459" y="12664"/>
                      <a:pt x="41418" y="17141"/>
                      <a:pt x="29905" y="26884"/>
                    </a:cubicBezTo>
                    <a:cubicBezTo>
                      <a:pt x="22689" y="32704"/>
                      <a:pt x="17488" y="40684"/>
                      <a:pt x="15087" y="49667"/>
                    </a:cubicBezTo>
                    <a:cubicBezTo>
                      <a:pt x="13976" y="53780"/>
                      <a:pt x="9768" y="56213"/>
                      <a:pt x="5678" y="55102"/>
                    </a:cubicBezTo>
                    <a:cubicBezTo>
                      <a:pt x="1588" y="53992"/>
                      <a:pt x="-842" y="49758"/>
                      <a:pt x="269" y="45647"/>
                    </a:cubicBezTo>
                    <a:cubicBezTo>
                      <a:pt x="3722" y="33809"/>
                      <a:pt x="10835" y="23380"/>
                      <a:pt x="20570" y="15865"/>
                    </a:cubicBezTo>
                    <a:cubicBezTo>
                      <a:pt x="35728" y="3056"/>
                      <a:pt x="55733" y="-2391"/>
                      <a:pt x="75247" y="974"/>
                    </a:cubicBezTo>
                    <a:cubicBezTo>
                      <a:pt x="96111" y="9329"/>
                      <a:pt x="108425" y="31103"/>
                      <a:pt x="104883" y="53390"/>
                    </a:cubicBezTo>
                    <a:cubicBezTo>
                      <a:pt x="102172" y="81374"/>
                      <a:pt x="84346" y="105582"/>
                      <a:pt x="58504" y="116378"/>
                    </a:cubicBezTo>
                    <a:cubicBezTo>
                      <a:pt x="51258" y="118843"/>
                      <a:pt x="43627" y="120001"/>
                      <a:pt x="35980" y="11980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78C592D0-FD45-4080-848E-86D6E370426C}"/>
                  </a:ext>
                </a:extLst>
              </p:cNvPr>
              <p:cNvSpPr/>
              <p:nvPr/>
            </p:nvSpPr>
            <p:spPr>
              <a:xfrm>
                <a:off x="10925563" y="3512091"/>
                <a:ext cx="247354" cy="359767"/>
              </a:xfrm>
              <a:custGeom>
                <a:avLst/>
                <a:gdLst>
                  <a:gd name="connsiteX0" fmla="*/ 186434 w 247354"/>
                  <a:gd name="connsiteY0" fmla="*/ 359555 h 359767"/>
                  <a:gd name="connsiteX1" fmla="*/ 3730 w 247354"/>
                  <a:gd name="connsiteY1" fmla="*/ 295823 h 359767"/>
                  <a:gd name="connsiteX2" fmla="*/ 989 w 247354"/>
                  <a:gd name="connsiteY2" fmla="*/ 285622 h 359767"/>
                  <a:gd name="connsiteX3" fmla="*/ 11139 w 247354"/>
                  <a:gd name="connsiteY3" fmla="*/ 282868 h 359767"/>
                  <a:gd name="connsiteX4" fmla="*/ 225997 w 247354"/>
                  <a:gd name="connsiteY4" fmla="*/ 330965 h 359767"/>
                  <a:gd name="connsiteX5" fmla="*/ 113234 w 247354"/>
                  <a:gd name="connsiteY5" fmla="*/ 10514 h 359767"/>
                  <a:gd name="connsiteX6" fmla="*/ 116938 w 247354"/>
                  <a:gd name="connsiteY6" fmla="*/ 657 h 359767"/>
                  <a:gd name="connsiteX7" fmla="*/ 125977 w 247354"/>
                  <a:gd name="connsiteY7" fmla="*/ 3069 h 359767"/>
                  <a:gd name="connsiteX8" fmla="*/ 237407 w 247354"/>
                  <a:gd name="connsiteY8" fmla="*/ 340495 h 359767"/>
                  <a:gd name="connsiteX9" fmla="*/ 186434 w 247354"/>
                  <a:gd name="connsiteY9" fmla="*/ 359555 h 35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354" h="359767">
                    <a:moveTo>
                      <a:pt x="186434" y="359555"/>
                    </a:moveTo>
                    <a:cubicBezTo>
                      <a:pt x="118124" y="359555"/>
                      <a:pt x="18103" y="304013"/>
                      <a:pt x="3730" y="295823"/>
                    </a:cubicBezTo>
                    <a:cubicBezTo>
                      <a:pt x="174" y="293768"/>
                      <a:pt x="-1056" y="289196"/>
                      <a:pt x="989" y="285622"/>
                    </a:cubicBezTo>
                    <a:cubicBezTo>
                      <a:pt x="3034" y="282049"/>
                      <a:pt x="7583" y="280813"/>
                      <a:pt x="11139" y="282868"/>
                    </a:cubicBezTo>
                    <a:cubicBezTo>
                      <a:pt x="59001" y="310267"/>
                      <a:pt x="191175" y="372213"/>
                      <a:pt x="225997" y="330965"/>
                    </a:cubicBezTo>
                    <a:cubicBezTo>
                      <a:pt x="260819" y="289717"/>
                      <a:pt x="156502" y="85564"/>
                      <a:pt x="113234" y="10514"/>
                    </a:cubicBezTo>
                    <a:cubicBezTo>
                      <a:pt x="111544" y="6762"/>
                      <a:pt x="113204" y="2354"/>
                      <a:pt x="116938" y="657"/>
                    </a:cubicBezTo>
                    <a:cubicBezTo>
                      <a:pt x="120139" y="-788"/>
                      <a:pt x="123917" y="210"/>
                      <a:pt x="125977" y="3069"/>
                    </a:cubicBezTo>
                    <a:cubicBezTo>
                      <a:pt x="142425" y="31659"/>
                      <a:pt x="285862" y="283165"/>
                      <a:pt x="237407" y="340495"/>
                    </a:cubicBezTo>
                    <a:cubicBezTo>
                      <a:pt x="224071" y="354135"/>
                      <a:pt x="205400" y="361104"/>
                      <a:pt x="186434" y="35955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3C6089BC-8E44-4FF2-9907-89C106EA643F}"/>
                  </a:ext>
                </a:extLst>
              </p:cNvPr>
              <p:cNvSpPr/>
              <p:nvPr/>
            </p:nvSpPr>
            <p:spPr>
              <a:xfrm>
                <a:off x="10901487" y="4003422"/>
                <a:ext cx="269587" cy="121368"/>
              </a:xfrm>
              <a:custGeom>
                <a:avLst/>
                <a:gdLst>
                  <a:gd name="connsiteX0" fmla="*/ 262669 w 269587"/>
                  <a:gd name="connsiteY0" fmla="*/ 121368 h 121368"/>
                  <a:gd name="connsiteX1" fmla="*/ 261632 w 269587"/>
                  <a:gd name="connsiteY1" fmla="*/ 121368 h 121368"/>
                  <a:gd name="connsiteX2" fmla="*/ 3505 w 269587"/>
                  <a:gd name="connsiteY2" fmla="*/ 13856 h 121368"/>
                  <a:gd name="connsiteX3" fmla="*/ 1119 w 269587"/>
                  <a:gd name="connsiteY3" fmla="*/ 3597 h 121368"/>
                  <a:gd name="connsiteX4" fmla="*/ 1134 w 269587"/>
                  <a:gd name="connsiteY4" fmla="*/ 3582 h 121368"/>
                  <a:gd name="connsiteX5" fmla="*/ 11077 w 269587"/>
                  <a:gd name="connsiteY5" fmla="*/ 1020 h 121368"/>
                  <a:gd name="connsiteX6" fmla="*/ 11359 w 269587"/>
                  <a:gd name="connsiteY6" fmla="*/ 1199 h 121368"/>
                  <a:gd name="connsiteX7" fmla="*/ 263262 w 269587"/>
                  <a:gd name="connsiteY7" fmla="*/ 106775 h 121368"/>
                  <a:gd name="connsiteX8" fmla="*/ 269544 w 269587"/>
                  <a:gd name="connsiteY8" fmla="*/ 114667 h 121368"/>
                  <a:gd name="connsiteX9" fmla="*/ 269485 w 269587"/>
                  <a:gd name="connsiteY9" fmla="*/ 115114 h 121368"/>
                  <a:gd name="connsiteX10" fmla="*/ 262669 w 269587"/>
                  <a:gd name="connsiteY10" fmla="*/ 121368 h 1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87" h="121368">
                    <a:moveTo>
                      <a:pt x="262669" y="121368"/>
                    </a:moveTo>
                    <a:lnTo>
                      <a:pt x="261632" y="121368"/>
                    </a:lnTo>
                    <a:cubicBezTo>
                      <a:pt x="152128" y="104839"/>
                      <a:pt x="9728" y="17132"/>
                      <a:pt x="3505" y="13856"/>
                    </a:cubicBezTo>
                    <a:cubicBezTo>
                      <a:pt x="23" y="11682"/>
                      <a:pt x="-1044" y="7096"/>
                      <a:pt x="1119" y="3597"/>
                    </a:cubicBezTo>
                    <a:cubicBezTo>
                      <a:pt x="1119" y="3597"/>
                      <a:pt x="1134" y="3582"/>
                      <a:pt x="1134" y="3582"/>
                    </a:cubicBezTo>
                    <a:cubicBezTo>
                      <a:pt x="3179" y="112"/>
                      <a:pt x="7639" y="-1035"/>
                      <a:pt x="11077" y="1020"/>
                    </a:cubicBezTo>
                    <a:cubicBezTo>
                      <a:pt x="11180" y="1080"/>
                      <a:pt x="11270" y="1139"/>
                      <a:pt x="11359" y="1199"/>
                    </a:cubicBezTo>
                    <a:cubicBezTo>
                      <a:pt x="12692" y="1944"/>
                      <a:pt x="157314" y="90544"/>
                      <a:pt x="263262" y="106775"/>
                    </a:cubicBezTo>
                    <a:cubicBezTo>
                      <a:pt x="267173" y="107207"/>
                      <a:pt x="269974" y="110736"/>
                      <a:pt x="269544" y="114667"/>
                    </a:cubicBezTo>
                    <a:cubicBezTo>
                      <a:pt x="269529" y="114816"/>
                      <a:pt x="269515" y="114965"/>
                      <a:pt x="269485" y="115114"/>
                    </a:cubicBezTo>
                    <a:cubicBezTo>
                      <a:pt x="268937" y="118539"/>
                      <a:pt x="266107" y="121130"/>
                      <a:pt x="262669" y="12136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12A0E5C2-904E-428C-9473-22043599EEE4}"/>
                  </a:ext>
                </a:extLst>
              </p:cNvPr>
              <p:cNvSpPr/>
              <p:nvPr/>
            </p:nvSpPr>
            <p:spPr>
              <a:xfrm rot="-4605598">
                <a:off x="7290529" y="4328920"/>
                <a:ext cx="434903" cy="531453"/>
              </a:xfrm>
              <a:custGeom>
                <a:avLst/>
                <a:gdLst>
                  <a:gd name="connsiteX0" fmla="*/ 0 w 434903"/>
                  <a:gd name="connsiteY0" fmla="*/ 0 h 531453"/>
                  <a:gd name="connsiteX1" fmla="*/ 434903 w 434903"/>
                  <a:gd name="connsiteY1" fmla="*/ 0 h 531453"/>
                  <a:gd name="connsiteX2" fmla="*/ 434903 w 434903"/>
                  <a:gd name="connsiteY2" fmla="*/ 531454 h 531453"/>
                  <a:gd name="connsiteX3" fmla="*/ 0 w 434903"/>
                  <a:gd name="connsiteY3" fmla="*/ 531454 h 5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903" h="531453">
                    <a:moveTo>
                      <a:pt x="0" y="0"/>
                    </a:moveTo>
                    <a:lnTo>
                      <a:pt x="434903" y="0"/>
                    </a:lnTo>
                    <a:lnTo>
                      <a:pt x="434903" y="531454"/>
                    </a:lnTo>
                    <a:lnTo>
                      <a:pt x="0" y="53145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5DB1E385-ED0D-4D33-8D73-DA1F42B9B424}"/>
                  </a:ext>
                </a:extLst>
              </p:cNvPr>
              <p:cNvSpPr/>
              <p:nvPr/>
            </p:nvSpPr>
            <p:spPr>
              <a:xfrm>
                <a:off x="7194106" y="4314475"/>
                <a:ext cx="627945" cy="560668"/>
              </a:xfrm>
              <a:custGeom>
                <a:avLst/>
                <a:gdLst>
                  <a:gd name="connsiteX0" fmla="*/ 521644 w 627945"/>
                  <a:gd name="connsiteY0" fmla="*/ 560664 h 560668"/>
                  <a:gd name="connsiteX1" fmla="*/ 520014 w 627945"/>
                  <a:gd name="connsiteY1" fmla="*/ 560664 h 560668"/>
                  <a:gd name="connsiteX2" fmla="*/ 5243 w 627945"/>
                  <a:gd name="connsiteY2" fmla="*/ 438857 h 560668"/>
                  <a:gd name="connsiteX3" fmla="*/ 156 w 627945"/>
                  <a:gd name="connsiteY3" fmla="*/ 430876 h 560668"/>
                  <a:gd name="connsiteX4" fmla="*/ 205 w 627945"/>
                  <a:gd name="connsiteY4" fmla="*/ 430667 h 560668"/>
                  <a:gd name="connsiteX5" fmla="*/ 99781 w 627945"/>
                  <a:gd name="connsiteY5" fmla="*/ 5236 h 560668"/>
                  <a:gd name="connsiteX6" fmla="*/ 107930 w 627945"/>
                  <a:gd name="connsiteY6" fmla="*/ 174 h 560668"/>
                  <a:gd name="connsiteX7" fmla="*/ 622702 w 627945"/>
                  <a:gd name="connsiteY7" fmla="*/ 121980 h 560668"/>
                  <a:gd name="connsiteX8" fmla="*/ 626999 w 627945"/>
                  <a:gd name="connsiteY8" fmla="*/ 124959 h 560668"/>
                  <a:gd name="connsiteX9" fmla="*/ 627740 w 627945"/>
                  <a:gd name="connsiteY9" fmla="*/ 130170 h 560668"/>
                  <a:gd name="connsiteX10" fmla="*/ 528164 w 627945"/>
                  <a:gd name="connsiteY10" fmla="*/ 555602 h 560668"/>
                  <a:gd name="connsiteX11" fmla="*/ 525201 w 627945"/>
                  <a:gd name="connsiteY11" fmla="*/ 559771 h 560668"/>
                  <a:gd name="connsiteX12" fmla="*/ 521644 w 627945"/>
                  <a:gd name="connsiteY12" fmla="*/ 560664 h 560668"/>
                  <a:gd name="connsiteX13" fmla="*/ 14875 w 627945"/>
                  <a:gd name="connsiteY13" fmla="*/ 426647 h 560668"/>
                  <a:gd name="connsiteX14" fmla="*/ 516606 w 627945"/>
                  <a:gd name="connsiteY14" fmla="*/ 545774 h 560668"/>
                  <a:gd name="connsiteX15" fmla="*/ 613070 w 627945"/>
                  <a:gd name="connsiteY15" fmla="*/ 133596 h 560668"/>
                  <a:gd name="connsiteX16" fmla="*/ 111487 w 627945"/>
                  <a:gd name="connsiteY16" fmla="*/ 14469 h 5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945" h="560668">
                    <a:moveTo>
                      <a:pt x="521644" y="560664"/>
                    </a:moveTo>
                    <a:lnTo>
                      <a:pt x="520014" y="560664"/>
                    </a:lnTo>
                    <a:lnTo>
                      <a:pt x="5243" y="438857"/>
                    </a:lnTo>
                    <a:cubicBezTo>
                      <a:pt x="1645" y="438068"/>
                      <a:pt x="-632" y="434494"/>
                      <a:pt x="156" y="430876"/>
                    </a:cubicBezTo>
                    <a:cubicBezTo>
                      <a:pt x="171" y="430802"/>
                      <a:pt x="187" y="430742"/>
                      <a:pt x="205" y="430667"/>
                    </a:cubicBezTo>
                    <a:lnTo>
                      <a:pt x="99781" y="5236"/>
                    </a:lnTo>
                    <a:cubicBezTo>
                      <a:pt x="100659" y="1588"/>
                      <a:pt x="104293" y="-660"/>
                      <a:pt x="107930" y="174"/>
                    </a:cubicBezTo>
                    <a:lnTo>
                      <a:pt x="622702" y="121980"/>
                    </a:lnTo>
                    <a:cubicBezTo>
                      <a:pt x="624471" y="122368"/>
                      <a:pt x="626017" y="123425"/>
                      <a:pt x="626999" y="124959"/>
                    </a:cubicBezTo>
                    <a:cubicBezTo>
                      <a:pt x="627912" y="126537"/>
                      <a:pt x="628177" y="128398"/>
                      <a:pt x="627740" y="130170"/>
                    </a:cubicBezTo>
                    <a:lnTo>
                      <a:pt x="528164" y="555602"/>
                    </a:lnTo>
                    <a:cubicBezTo>
                      <a:pt x="527736" y="557314"/>
                      <a:pt x="526678" y="558803"/>
                      <a:pt x="525201" y="559771"/>
                    </a:cubicBezTo>
                    <a:cubicBezTo>
                      <a:pt x="524125" y="560411"/>
                      <a:pt x="522891" y="560709"/>
                      <a:pt x="521644" y="560664"/>
                    </a:cubicBezTo>
                    <a:close/>
                    <a:moveTo>
                      <a:pt x="14875" y="426647"/>
                    </a:moveTo>
                    <a:lnTo>
                      <a:pt x="516606" y="545774"/>
                    </a:lnTo>
                    <a:lnTo>
                      <a:pt x="613070" y="133596"/>
                    </a:lnTo>
                    <a:lnTo>
                      <a:pt x="111487" y="14469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B6EFF312-D6E7-469A-A08E-844BBFF8CC63}"/>
                  </a:ext>
                </a:extLst>
              </p:cNvPr>
              <p:cNvSpPr/>
              <p:nvPr/>
            </p:nvSpPr>
            <p:spPr>
              <a:xfrm>
                <a:off x="7464292" y="4205064"/>
                <a:ext cx="149067" cy="241038"/>
              </a:xfrm>
              <a:custGeom>
                <a:avLst/>
                <a:gdLst>
                  <a:gd name="connsiteX0" fmla="*/ 149067 w 149067"/>
                  <a:gd name="connsiteY0" fmla="*/ 33939 h 241038"/>
                  <a:gd name="connsiteX1" fmla="*/ 117802 w 149067"/>
                  <a:gd name="connsiteY1" fmla="*/ 240474 h 241038"/>
                  <a:gd name="connsiteX2" fmla="*/ 100465 w 149067"/>
                  <a:gd name="connsiteY2" fmla="*/ 172423 h 241038"/>
                  <a:gd name="connsiteX3" fmla="*/ 0 w 149067"/>
                  <a:gd name="connsiteY3" fmla="*/ 151129 h 241038"/>
                  <a:gd name="connsiteX4" fmla="*/ 45491 w 149067"/>
                  <a:gd name="connsiteY4" fmla="*/ 434 h 241038"/>
                  <a:gd name="connsiteX5" fmla="*/ 149067 w 149067"/>
                  <a:gd name="connsiteY5" fmla="*/ 33939 h 24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067" h="241038">
                    <a:moveTo>
                      <a:pt x="149067" y="33939"/>
                    </a:moveTo>
                    <a:cubicBezTo>
                      <a:pt x="149067" y="33939"/>
                      <a:pt x="140473" y="253578"/>
                      <a:pt x="117802" y="240474"/>
                    </a:cubicBezTo>
                    <a:cubicBezTo>
                      <a:pt x="88166" y="223052"/>
                      <a:pt x="100465" y="172423"/>
                      <a:pt x="100465" y="172423"/>
                    </a:cubicBezTo>
                    <a:lnTo>
                      <a:pt x="0" y="151129"/>
                    </a:lnTo>
                    <a:cubicBezTo>
                      <a:pt x="0" y="151129"/>
                      <a:pt x="42675" y="5348"/>
                      <a:pt x="45491" y="434"/>
                    </a:cubicBezTo>
                    <a:cubicBezTo>
                      <a:pt x="48306" y="-4480"/>
                      <a:pt x="149067" y="33939"/>
                      <a:pt x="149067" y="33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BF452E49-48B8-441B-8A8E-0AA36602E881}"/>
                  </a:ext>
                </a:extLst>
              </p:cNvPr>
              <p:cNvSpPr/>
              <p:nvPr/>
            </p:nvSpPr>
            <p:spPr>
              <a:xfrm>
                <a:off x="7458016" y="4198808"/>
                <a:ext cx="162908" cy="254054"/>
              </a:xfrm>
              <a:custGeom>
                <a:avLst/>
                <a:gdLst>
                  <a:gd name="connsiteX0" fmla="*/ 126004 w 162908"/>
                  <a:gd name="connsiteY0" fmla="*/ 254027 h 254054"/>
                  <a:gd name="connsiteX1" fmla="*/ 120669 w 162908"/>
                  <a:gd name="connsiteY1" fmla="*/ 252538 h 254054"/>
                  <a:gd name="connsiteX2" fmla="*/ 98739 w 162908"/>
                  <a:gd name="connsiteY2" fmla="*/ 184040 h 254054"/>
                  <a:gd name="connsiteX3" fmla="*/ 4942 w 162908"/>
                  <a:gd name="connsiteY3" fmla="*/ 164086 h 254054"/>
                  <a:gd name="connsiteX4" fmla="*/ 497 w 162908"/>
                  <a:gd name="connsiteY4" fmla="*/ 160810 h 254054"/>
                  <a:gd name="connsiteX5" fmla="*/ 497 w 162908"/>
                  <a:gd name="connsiteY5" fmla="*/ 155450 h 254054"/>
                  <a:gd name="connsiteX6" fmla="*/ 46728 w 162908"/>
                  <a:gd name="connsiteY6" fmla="*/ 3265 h 254054"/>
                  <a:gd name="connsiteX7" fmla="*/ 158455 w 162908"/>
                  <a:gd name="connsiteY7" fmla="*/ 33940 h 254054"/>
                  <a:gd name="connsiteX8" fmla="*/ 162900 w 162908"/>
                  <a:gd name="connsiteY8" fmla="*/ 40492 h 254054"/>
                  <a:gd name="connsiteX9" fmla="*/ 131783 w 162908"/>
                  <a:gd name="connsiteY9" fmla="*/ 252687 h 254054"/>
                  <a:gd name="connsiteX10" fmla="*/ 126004 w 162908"/>
                  <a:gd name="connsiteY10" fmla="*/ 254027 h 254054"/>
                  <a:gd name="connsiteX11" fmla="*/ 14870 w 162908"/>
                  <a:gd name="connsiteY11" fmla="*/ 152174 h 254054"/>
                  <a:gd name="connsiteX12" fmla="*/ 108074 w 162908"/>
                  <a:gd name="connsiteY12" fmla="*/ 171978 h 254054"/>
                  <a:gd name="connsiteX13" fmla="*/ 112520 w 162908"/>
                  <a:gd name="connsiteY13" fmla="*/ 175105 h 254054"/>
                  <a:gd name="connsiteX14" fmla="*/ 112520 w 162908"/>
                  <a:gd name="connsiteY14" fmla="*/ 180317 h 254054"/>
                  <a:gd name="connsiteX15" fmla="*/ 124818 w 162908"/>
                  <a:gd name="connsiteY15" fmla="*/ 239881 h 254054"/>
                  <a:gd name="connsiteX16" fmla="*/ 147638 w 162908"/>
                  <a:gd name="connsiteY16" fmla="*/ 45108 h 254054"/>
                  <a:gd name="connsiteX17" fmla="*/ 55767 w 162908"/>
                  <a:gd name="connsiteY17" fmla="*/ 13689 h 254054"/>
                  <a:gd name="connsiteX18" fmla="*/ 14870 w 162908"/>
                  <a:gd name="connsiteY18" fmla="*/ 152174 h 2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908" h="254054">
                    <a:moveTo>
                      <a:pt x="126004" y="254027"/>
                    </a:moveTo>
                    <a:cubicBezTo>
                      <a:pt x="124125" y="254027"/>
                      <a:pt x="122280" y="253506"/>
                      <a:pt x="120669" y="252538"/>
                    </a:cubicBezTo>
                    <a:cubicBezTo>
                      <a:pt x="93405" y="236753"/>
                      <a:pt x="96220" y="199526"/>
                      <a:pt x="98739" y="184040"/>
                    </a:cubicBezTo>
                    <a:lnTo>
                      <a:pt x="4942" y="164086"/>
                    </a:lnTo>
                    <a:cubicBezTo>
                      <a:pt x="3083" y="163640"/>
                      <a:pt x="1481" y="162463"/>
                      <a:pt x="497" y="160810"/>
                    </a:cubicBezTo>
                    <a:cubicBezTo>
                      <a:pt x="-166" y="159083"/>
                      <a:pt x="-166" y="157177"/>
                      <a:pt x="497" y="155450"/>
                    </a:cubicBezTo>
                    <a:cubicBezTo>
                      <a:pt x="16500" y="100651"/>
                      <a:pt x="43913" y="8179"/>
                      <a:pt x="46728" y="3265"/>
                    </a:cubicBezTo>
                    <a:cubicBezTo>
                      <a:pt x="49544" y="-1649"/>
                      <a:pt x="52359" y="-6712"/>
                      <a:pt x="158455" y="33940"/>
                    </a:cubicBezTo>
                    <a:cubicBezTo>
                      <a:pt x="161233" y="34879"/>
                      <a:pt x="163051" y="37559"/>
                      <a:pt x="162900" y="40492"/>
                    </a:cubicBezTo>
                    <a:cubicBezTo>
                      <a:pt x="160529" y="100056"/>
                      <a:pt x="152824" y="241072"/>
                      <a:pt x="131783" y="252687"/>
                    </a:cubicBezTo>
                    <a:cubicBezTo>
                      <a:pt x="130037" y="253714"/>
                      <a:pt x="128020" y="254176"/>
                      <a:pt x="126004" y="254027"/>
                    </a:cubicBezTo>
                    <a:close/>
                    <a:moveTo>
                      <a:pt x="14870" y="152174"/>
                    </a:moveTo>
                    <a:lnTo>
                      <a:pt x="108074" y="171978"/>
                    </a:lnTo>
                    <a:cubicBezTo>
                      <a:pt x="109897" y="172425"/>
                      <a:pt x="111485" y="173542"/>
                      <a:pt x="112520" y="175105"/>
                    </a:cubicBezTo>
                    <a:cubicBezTo>
                      <a:pt x="113173" y="176788"/>
                      <a:pt x="113173" y="178634"/>
                      <a:pt x="112520" y="180317"/>
                    </a:cubicBezTo>
                    <a:cubicBezTo>
                      <a:pt x="112520" y="180317"/>
                      <a:pt x="101999" y="223798"/>
                      <a:pt x="124818" y="239881"/>
                    </a:cubicBezTo>
                    <a:cubicBezTo>
                      <a:pt x="134598" y="224990"/>
                      <a:pt x="144082" y="130284"/>
                      <a:pt x="147638" y="45108"/>
                    </a:cubicBezTo>
                    <a:cubicBezTo>
                      <a:pt x="109556" y="30218"/>
                      <a:pt x="68511" y="16369"/>
                      <a:pt x="55767" y="13689"/>
                    </a:cubicBezTo>
                    <a:cubicBezTo>
                      <a:pt x="50877" y="30218"/>
                      <a:pt x="29984" y="100800"/>
                      <a:pt x="14870" y="1521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B66FA016-239F-4EBE-990E-869E2AB7105D}"/>
                  </a:ext>
                </a:extLst>
              </p:cNvPr>
              <p:cNvSpPr/>
              <p:nvPr/>
            </p:nvSpPr>
            <p:spPr>
              <a:xfrm>
                <a:off x="7760631" y="5465709"/>
                <a:ext cx="260709" cy="288413"/>
              </a:xfrm>
              <a:custGeom>
                <a:avLst/>
                <a:gdLst>
                  <a:gd name="connsiteX0" fmla="*/ 7871 w 260709"/>
                  <a:gd name="connsiteY0" fmla="*/ 7594 h 288413"/>
                  <a:gd name="connsiteX1" fmla="*/ 17 w 260709"/>
                  <a:gd name="connsiteY1" fmla="*/ 197303 h 288413"/>
                  <a:gd name="connsiteX2" fmla="*/ 60918 w 260709"/>
                  <a:gd name="connsiteY2" fmla="*/ 286648 h 288413"/>
                  <a:gd name="connsiteX3" fmla="*/ 259626 w 260709"/>
                  <a:gd name="connsiteY3" fmla="*/ 200133 h 288413"/>
                  <a:gd name="connsiteX4" fmla="*/ 124487 w 260709"/>
                  <a:gd name="connsiteY4" fmla="*/ 157247 h 288413"/>
                  <a:gd name="connsiteX5" fmla="*/ 135156 w 260709"/>
                  <a:gd name="connsiteY5" fmla="*/ 0 h 28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709" h="288413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8" y="286648"/>
                    </a:cubicBezTo>
                    <a:cubicBezTo>
                      <a:pt x="94110" y="280543"/>
                      <a:pt x="276370" y="234233"/>
                      <a:pt x="259626" y="200133"/>
                    </a:cubicBezTo>
                    <a:cubicBezTo>
                      <a:pt x="242881" y="166033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6850096A-9201-463F-B7DD-DD2F05500C66}"/>
                  </a:ext>
                </a:extLst>
              </p:cNvPr>
              <p:cNvSpPr/>
              <p:nvPr/>
            </p:nvSpPr>
            <p:spPr>
              <a:xfrm>
                <a:off x="7753980" y="5459453"/>
                <a:ext cx="273396" cy="301890"/>
              </a:xfrm>
              <a:custGeom>
                <a:avLst/>
                <a:gdLst>
                  <a:gd name="connsiteX0" fmla="*/ 51418 w 273396"/>
                  <a:gd name="connsiteY0" fmla="*/ 301839 h 301890"/>
                  <a:gd name="connsiteX1" fmla="*/ 20745 w 273396"/>
                  <a:gd name="connsiteY1" fmla="*/ 292011 h 301890"/>
                  <a:gd name="connsiteX2" fmla="*/ 0 w 273396"/>
                  <a:gd name="connsiteY2" fmla="*/ 205793 h 301890"/>
                  <a:gd name="connsiteX3" fmla="*/ 0 w 273396"/>
                  <a:gd name="connsiteY3" fmla="*/ 203709 h 301890"/>
                  <a:gd name="connsiteX4" fmla="*/ 7705 w 273396"/>
                  <a:gd name="connsiteY4" fmla="*/ 13404 h 301890"/>
                  <a:gd name="connsiteX5" fmla="*/ 14788 w 273396"/>
                  <a:gd name="connsiteY5" fmla="*/ 7150 h 301890"/>
                  <a:gd name="connsiteX6" fmla="*/ 14818 w 273396"/>
                  <a:gd name="connsiteY6" fmla="*/ 7150 h 301890"/>
                  <a:gd name="connsiteX7" fmla="*/ 21216 w 273396"/>
                  <a:gd name="connsiteY7" fmla="*/ 13821 h 301890"/>
                  <a:gd name="connsiteX8" fmla="*/ 21190 w 273396"/>
                  <a:gd name="connsiteY8" fmla="*/ 14298 h 301890"/>
                  <a:gd name="connsiteX9" fmla="*/ 13484 w 273396"/>
                  <a:gd name="connsiteY9" fmla="*/ 203560 h 301890"/>
                  <a:gd name="connsiteX10" fmla="*/ 13484 w 273396"/>
                  <a:gd name="connsiteY10" fmla="*/ 205644 h 301890"/>
                  <a:gd name="connsiteX11" fmla="*/ 29339 w 273396"/>
                  <a:gd name="connsiteY11" fmla="*/ 281588 h 301890"/>
                  <a:gd name="connsiteX12" fmla="*/ 66384 w 273396"/>
                  <a:gd name="connsiteY12" fmla="*/ 286800 h 301890"/>
                  <a:gd name="connsiteX13" fmla="*/ 259905 w 273396"/>
                  <a:gd name="connsiteY13" fmla="*/ 213983 h 301890"/>
                  <a:gd name="connsiteX14" fmla="*/ 259905 w 273396"/>
                  <a:gd name="connsiteY14" fmla="*/ 209963 h 301890"/>
                  <a:gd name="connsiteX15" fmla="*/ 130397 w 273396"/>
                  <a:gd name="connsiteY15" fmla="*/ 170949 h 301890"/>
                  <a:gd name="connsiteX16" fmla="*/ 124173 w 273396"/>
                  <a:gd name="connsiteY16" fmla="*/ 163653 h 301890"/>
                  <a:gd name="connsiteX17" fmla="*/ 134842 w 273396"/>
                  <a:gd name="connsiteY17" fmla="*/ 6405 h 301890"/>
                  <a:gd name="connsiteX18" fmla="*/ 141955 w 273396"/>
                  <a:gd name="connsiteY18" fmla="*/ 2 h 301890"/>
                  <a:gd name="connsiteX19" fmla="*/ 148327 w 273396"/>
                  <a:gd name="connsiteY19" fmla="*/ 7299 h 301890"/>
                  <a:gd name="connsiteX20" fmla="*/ 138102 w 273396"/>
                  <a:gd name="connsiteY20" fmla="*/ 157845 h 301890"/>
                  <a:gd name="connsiteX21" fmla="*/ 271463 w 273396"/>
                  <a:gd name="connsiteY21" fmla="*/ 204007 h 301890"/>
                  <a:gd name="connsiteX22" fmla="*/ 271463 w 273396"/>
                  <a:gd name="connsiteY22" fmla="*/ 220088 h 301890"/>
                  <a:gd name="connsiteX23" fmla="*/ 68162 w 273396"/>
                  <a:gd name="connsiteY23" fmla="*/ 300053 h 301890"/>
                  <a:gd name="connsiteX24" fmla="*/ 51418 w 273396"/>
                  <a:gd name="connsiteY24" fmla="*/ 301839 h 30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396" h="301890">
                    <a:moveTo>
                      <a:pt x="51418" y="301839"/>
                    </a:moveTo>
                    <a:cubicBezTo>
                      <a:pt x="40352" y="302361"/>
                      <a:pt x="29467" y="298876"/>
                      <a:pt x="20745" y="292011"/>
                    </a:cubicBezTo>
                    <a:cubicBezTo>
                      <a:pt x="593" y="275334"/>
                      <a:pt x="296" y="241531"/>
                      <a:pt x="0" y="205793"/>
                    </a:cubicBezTo>
                    <a:lnTo>
                      <a:pt x="0" y="203709"/>
                    </a:lnTo>
                    <a:cubicBezTo>
                      <a:pt x="0" y="151889"/>
                      <a:pt x="7705" y="14893"/>
                      <a:pt x="7705" y="13404"/>
                    </a:cubicBezTo>
                    <a:cubicBezTo>
                      <a:pt x="7942" y="9711"/>
                      <a:pt x="11113" y="6912"/>
                      <a:pt x="14788" y="7150"/>
                    </a:cubicBezTo>
                    <a:cubicBezTo>
                      <a:pt x="14799" y="7150"/>
                      <a:pt x="14807" y="7150"/>
                      <a:pt x="14818" y="7150"/>
                    </a:cubicBezTo>
                    <a:cubicBezTo>
                      <a:pt x="18419" y="7224"/>
                      <a:pt x="21283" y="10202"/>
                      <a:pt x="21216" y="13821"/>
                    </a:cubicBezTo>
                    <a:cubicBezTo>
                      <a:pt x="21213" y="13984"/>
                      <a:pt x="21204" y="14134"/>
                      <a:pt x="21190" y="14298"/>
                    </a:cubicBezTo>
                    <a:cubicBezTo>
                      <a:pt x="21190" y="15638"/>
                      <a:pt x="13040" y="152186"/>
                      <a:pt x="13484" y="203560"/>
                    </a:cubicBezTo>
                    <a:lnTo>
                      <a:pt x="13484" y="205644"/>
                    </a:lnTo>
                    <a:cubicBezTo>
                      <a:pt x="13484" y="238107"/>
                      <a:pt x="13484" y="268930"/>
                      <a:pt x="29339" y="281588"/>
                    </a:cubicBezTo>
                    <a:cubicBezTo>
                      <a:pt x="40324" y="288720"/>
                      <a:pt x="53873" y="290626"/>
                      <a:pt x="66384" y="286800"/>
                    </a:cubicBezTo>
                    <a:cubicBezTo>
                      <a:pt x="109356" y="278758"/>
                      <a:pt x="246717" y="240340"/>
                      <a:pt x="259905" y="213983"/>
                    </a:cubicBezTo>
                    <a:cubicBezTo>
                      <a:pt x="260646" y="212748"/>
                      <a:pt x="260646" y="211199"/>
                      <a:pt x="259905" y="209963"/>
                    </a:cubicBezTo>
                    <a:cubicBezTo>
                      <a:pt x="248940" y="187776"/>
                      <a:pt x="174702" y="174225"/>
                      <a:pt x="130397" y="170949"/>
                    </a:cubicBezTo>
                    <a:cubicBezTo>
                      <a:pt x="126688" y="170636"/>
                      <a:pt x="123917" y="167390"/>
                      <a:pt x="124173" y="163653"/>
                    </a:cubicBezTo>
                    <a:lnTo>
                      <a:pt x="134842" y="6405"/>
                    </a:lnTo>
                    <a:cubicBezTo>
                      <a:pt x="135155" y="2712"/>
                      <a:pt x="138273" y="-87"/>
                      <a:pt x="141955" y="2"/>
                    </a:cubicBezTo>
                    <a:cubicBezTo>
                      <a:pt x="145685" y="315"/>
                      <a:pt x="148498" y="3546"/>
                      <a:pt x="148327" y="7299"/>
                    </a:cubicBezTo>
                    <a:lnTo>
                      <a:pt x="138102" y="157845"/>
                    </a:lnTo>
                    <a:cubicBezTo>
                      <a:pt x="165515" y="160377"/>
                      <a:pt x="256645" y="171247"/>
                      <a:pt x="271463" y="204007"/>
                    </a:cubicBezTo>
                    <a:cubicBezTo>
                      <a:pt x="274041" y="209054"/>
                      <a:pt x="274041" y="215041"/>
                      <a:pt x="271463" y="220088"/>
                    </a:cubicBezTo>
                    <a:cubicBezTo>
                      <a:pt x="251162" y="260592"/>
                      <a:pt x="69940" y="299754"/>
                      <a:pt x="68162" y="300053"/>
                    </a:cubicBezTo>
                    <a:cubicBezTo>
                      <a:pt x="62645" y="301154"/>
                      <a:pt x="57041" y="301750"/>
                      <a:pt x="51418" y="3018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9F68AD9F-74B2-430F-A7C1-4681764C93C2}"/>
                  </a:ext>
                </a:extLst>
              </p:cNvPr>
              <p:cNvSpPr/>
              <p:nvPr/>
            </p:nvSpPr>
            <p:spPr>
              <a:xfrm>
                <a:off x="8186495" y="5482089"/>
                <a:ext cx="275008" cy="288412"/>
              </a:xfrm>
              <a:custGeom>
                <a:avLst/>
                <a:gdLst>
                  <a:gd name="connsiteX0" fmla="*/ 7871 w 275008"/>
                  <a:gd name="connsiteY0" fmla="*/ 7594 h 288412"/>
                  <a:gd name="connsiteX1" fmla="*/ 17 w 275008"/>
                  <a:gd name="connsiteY1" fmla="*/ 197303 h 288412"/>
                  <a:gd name="connsiteX2" fmla="*/ 60919 w 275008"/>
                  <a:gd name="connsiteY2" fmla="*/ 286648 h 288412"/>
                  <a:gd name="connsiteX3" fmla="*/ 273999 w 275008"/>
                  <a:gd name="connsiteY3" fmla="*/ 214875 h 288412"/>
                  <a:gd name="connsiteX4" fmla="*/ 124487 w 275008"/>
                  <a:gd name="connsiteY4" fmla="*/ 157247 h 288412"/>
                  <a:gd name="connsiteX5" fmla="*/ 135156 w 275008"/>
                  <a:gd name="connsiteY5" fmla="*/ 0 h 28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008" h="288412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9" y="286648"/>
                    </a:cubicBezTo>
                    <a:cubicBezTo>
                      <a:pt x="94110" y="280543"/>
                      <a:pt x="290743" y="248975"/>
                      <a:pt x="273999" y="214875"/>
                    </a:cubicBezTo>
                    <a:cubicBezTo>
                      <a:pt x="257255" y="180774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CB830785-EA4F-4661-8F6D-B0B4B08B2552}"/>
                  </a:ext>
                </a:extLst>
              </p:cNvPr>
              <p:cNvSpPr/>
              <p:nvPr/>
            </p:nvSpPr>
            <p:spPr>
              <a:xfrm>
                <a:off x="8179845" y="5475535"/>
                <a:ext cx="288432" cy="302187"/>
              </a:xfrm>
              <a:custGeom>
                <a:avLst/>
                <a:gdLst>
                  <a:gd name="connsiteX0" fmla="*/ 51418 w 288432"/>
                  <a:gd name="connsiteY0" fmla="*/ 302137 h 302187"/>
                  <a:gd name="connsiteX1" fmla="*/ 20745 w 288432"/>
                  <a:gd name="connsiteY1" fmla="*/ 292309 h 302187"/>
                  <a:gd name="connsiteX2" fmla="*/ 0 w 288432"/>
                  <a:gd name="connsiteY2" fmla="*/ 206091 h 302187"/>
                  <a:gd name="connsiteX3" fmla="*/ 0 w 288432"/>
                  <a:gd name="connsiteY3" fmla="*/ 203708 h 302187"/>
                  <a:gd name="connsiteX4" fmla="*/ 7705 w 288432"/>
                  <a:gd name="connsiteY4" fmla="*/ 13553 h 302187"/>
                  <a:gd name="connsiteX5" fmla="*/ 14818 w 288432"/>
                  <a:gd name="connsiteY5" fmla="*/ 7149 h 302187"/>
                  <a:gd name="connsiteX6" fmla="*/ 21219 w 288432"/>
                  <a:gd name="connsiteY6" fmla="*/ 13820 h 302187"/>
                  <a:gd name="connsiteX7" fmla="*/ 21190 w 288432"/>
                  <a:gd name="connsiteY7" fmla="*/ 14297 h 302187"/>
                  <a:gd name="connsiteX8" fmla="*/ 13484 w 288432"/>
                  <a:gd name="connsiteY8" fmla="*/ 203559 h 302187"/>
                  <a:gd name="connsiteX9" fmla="*/ 13484 w 288432"/>
                  <a:gd name="connsiteY9" fmla="*/ 205644 h 302187"/>
                  <a:gd name="connsiteX10" fmla="*/ 29339 w 288432"/>
                  <a:gd name="connsiteY10" fmla="*/ 281588 h 302187"/>
                  <a:gd name="connsiteX11" fmla="*/ 66384 w 288432"/>
                  <a:gd name="connsiteY11" fmla="*/ 286799 h 302187"/>
                  <a:gd name="connsiteX12" fmla="*/ 76756 w 288432"/>
                  <a:gd name="connsiteY12" fmla="*/ 284864 h 302187"/>
                  <a:gd name="connsiteX13" fmla="*/ 274426 w 288432"/>
                  <a:gd name="connsiteY13" fmla="*/ 227236 h 302187"/>
                  <a:gd name="connsiteX14" fmla="*/ 274426 w 288432"/>
                  <a:gd name="connsiteY14" fmla="*/ 224705 h 302187"/>
                  <a:gd name="connsiteX15" fmla="*/ 129804 w 288432"/>
                  <a:gd name="connsiteY15" fmla="*/ 170800 h 302187"/>
                  <a:gd name="connsiteX16" fmla="*/ 124322 w 288432"/>
                  <a:gd name="connsiteY16" fmla="*/ 163652 h 302187"/>
                  <a:gd name="connsiteX17" fmla="*/ 134990 w 288432"/>
                  <a:gd name="connsiteY17" fmla="*/ 6405 h 302187"/>
                  <a:gd name="connsiteX18" fmla="*/ 142103 w 288432"/>
                  <a:gd name="connsiteY18" fmla="*/ 2 h 302187"/>
                  <a:gd name="connsiteX19" fmla="*/ 148475 w 288432"/>
                  <a:gd name="connsiteY19" fmla="*/ 7298 h 302187"/>
                  <a:gd name="connsiteX20" fmla="*/ 138399 w 288432"/>
                  <a:gd name="connsiteY20" fmla="*/ 159036 h 302187"/>
                  <a:gd name="connsiteX21" fmla="*/ 286577 w 288432"/>
                  <a:gd name="connsiteY21" fmla="*/ 218599 h 302187"/>
                  <a:gd name="connsiteX22" fmla="*/ 286577 w 288432"/>
                  <a:gd name="connsiteY22" fmla="*/ 233490 h 302187"/>
                  <a:gd name="connsiteX23" fmla="*/ 79127 w 288432"/>
                  <a:gd name="connsiteY23" fmla="*/ 298414 h 302187"/>
                  <a:gd name="connsiteX24" fmla="*/ 68903 w 288432"/>
                  <a:gd name="connsiteY24" fmla="*/ 300350 h 302187"/>
                  <a:gd name="connsiteX25" fmla="*/ 51418 w 288432"/>
                  <a:gd name="connsiteY25" fmla="*/ 302137 h 30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432" h="302187">
                    <a:moveTo>
                      <a:pt x="51418" y="302137"/>
                    </a:moveTo>
                    <a:cubicBezTo>
                      <a:pt x="40349" y="302658"/>
                      <a:pt x="29473" y="299174"/>
                      <a:pt x="20745" y="292309"/>
                    </a:cubicBezTo>
                    <a:cubicBezTo>
                      <a:pt x="593" y="275631"/>
                      <a:pt x="296" y="241829"/>
                      <a:pt x="0" y="206091"/>
                    </a:cubicBezTo>
                    <a:lnTo>
                      <a:pt x="0" y="203708"/>
                    </a:lnTo>
                    <a:cubicBezTo>
                      <a:pt x="0" y="151888"/>
                      <a:pt x="7705" y="14893"/>
                      <a:pt x="7705" y="13553"/>
                    </a:cubicBezTo>
                    <a:cubicBezTo>
                      <a:pt x="7942" y="9830"/>
                      <a:pt x="11113" y="6986"/>
                      <a:pt x="14818" y="7149"/>
                    </a:cubicBezTo>
                    <a:cubicBezTo>
                      <a:pt x="18419" y="7224"/>
                      <a:pt x="21278" y="10202"/>
                      <a:pt x="21219" y="13820"/>
                    </a:cubicBezTo>
                    <a:cubicBezTo>
                      <a:pt x="21219" y="13985"/>
                      <a:pt x="21204" y="14134"/>
                      <a:pt x="21190" y="14297"/>
                    </a:cubicBezTo>
                    <a:cubicBezTo>
                      <a:pt x="21190" y="15637"/>
                      <a:pt x="13040" y="152335"/>
                      <a:pt x="13484" y="203559"/>
                    </a:cubicBezTo>
                    <a:lnTo>
                      <a:pt x="13484" y="205644"/>
                    </a:lnTo>
                    <a:cubicBezTo>
                      <a:pt x="13484" y="238106"/>
                      <a:pt x="13484" y="268930"/>
                      <a:pt x="29339" y="281588"/>
                    </a:cubicBezTo>
                    <a:cubicBezTo>
                      <a:pt x="40319" y="288720"/>
                      <a:pt x="53878" y="290626"/>
                      <a:pt x="66384" y="286799"/>
                    </a:cubicBezTo>
                    <a:lnTo>
                      <a:pt x="76756" y="284864"/>
                    </a:lnTo>
                    <a:cubicBezTo>
                      <a:pt x="229825" y="257911"/>
                      <a:pt x="269388" y="238702"/>
                      <a:pt x="274426" y="227236"/>
                    </a:cubicBezTo>
                    <a:cubicBezTo>
                      <a:pt x="274426" y="226045"/>
                      <a:pt x="274426" y="225449"/>
                      <a:pt x="274426" y="224705"/>
                    </a:cubicBezTo>
                    <a:cubicBezTo>
                      <a:pt x="263313" y="202219"/>
                      <a:pt x="179888" y="180032"/>
                      <a:pt x="129804" y="170800"/>
                    </a:cubicBezTo>
                    <a:cubicBezTo>
                      <a:pt x="126381" y="170264"/>
                      <a:pt x="123966" y="167122"/>
                      <a:pt x="124322" y="163652"/>
                    </a:cubicBezTo>
                    <a:lnTo>
                      <a:pt x="134990" y="6405"/>
                    </a:lnTo>
                    <a:cubicBezTo>
                      <a:pt x="135302" y="2712"/>
                      <a:pt x="138413" y="-87"/>
                      <a:pt x="142103" y="2"/>
                    </a:cubicBezTo>
                    <a:cubicBezTo>
                      <a:pt x="145837" y="315"/>
                      <a:pt x="148653" y="3546"/>
                      <a:pt x="148475" y="7298"/>
                    </a:cubicBezTo>
                    <a:lnTo>
                      <a:pt x="138399" y="159036"/>
                    </a:lnTo>
                    <a:cubicBezTo>
                      <a:pt x="166849" y="164396"/>
                      <a:pt x="270574" y="186137"/>
                      <a:pt x="286577" y="218599"/>
                    </a:cubicBezTo>
                    <a:cubicBezTo>
                      <a:pt x="289051" y="223245"/>
                      <a:pt x="289051" y="228844"/>
                      <a:pt x="286577" y="233490"/>
                    </a:cubicBezTo>
                    <a:cubicBezTo>
                      <a:pt x="275760" y="255082"/>
                      <a:pt x="212488" y="275036"/>
                      <a:pt x="79127" y="298414"/>
                    </a:cubicBezTo>
                    <a:lnTo>
                      <a:pt x="68903" y="300350"/>
                    </a:lnTo>
                    <a:cubicBezTo>
                      <a:pt x="63139" y="301422"/>
                      <a:pt x="57286" y="302033"/>
                      <a:pt x="51418" y="3021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BE835CDB-42F0-458D-9F3D-972770C0DB87}"/>
                  </a:ext>
                </a:extLst>
              </p:cNvPr>
              <p:cNvSpPr/>
              <p:nvPr/>
            </p:nvSpPr>
            <p:spPr>
              <a:xfrm>
                <a:off x="7724532" y="3868370"/>
                <a:ext cx="636978" cy="1711700"/>
              </a:xfrm>
              <a:custGeom>
                <a:avLst/>
                <a:gdLst>
                  <a:gd name="connsiteX0" fmla="*/ 26336 w 636978"/>
                  <a:gd name="connsiteY0" fmla="*/ 51820 h 1711700"/>
                  <a:gd name="connsiteX1" fmla="*/ 6480 w 636978"/>
                  <a:gd name="connsiteY1" fmla="*/ 1643054 h 1711700"/>
                  <a:gd name="connsiteX2" fmla="*/ 202816 w 636978"/>
                  <a:gd name="connsiteY2" fmla="*/ 1691598 h 1711700"/>
                  <a:gd name="connsiteX3" fmla="*/ 343141 w 636978"/>
                  <a:gd name="connsiteY3" fmla="*/ 502714 h 1711700"/>
                  <a:gd name="connsiteX4" fmla="*/ 417230 w 636978"/>
                  <a:gd name="connsiteY4" fmla="*/ 1690556 h 1711700"/>
                  <a:gd name="connsiteX5" fmla="*/ 636979 w 636978"/>
                  <a:gd name="connsiteY5" fmla="*/ 1643649 h 1711700"/>
                  <a:gd name="connsiteX6" fmla="*/ 636979 w 636978"/>
                  <a:gd name="connsiteY6" fmla="*/ 0 h 17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978" h="1711700">
                    <a:moveTo>
                      <a:pt x="26336" y="51820"/>
                    </a:moveTo>
                    <a:cubicBezTo>
                      <a:pt x="26336" y="51820"/>
                      <a:pt x="-15747" y="1517673"/>
                      <a:pt x="6480" y="1643054"/>
                    </a:cubicBezTo>
                    <a:cubicBezTo>
                      <a:pt x="6480" y="1643054"/>
                      <a:pt x="91979" y="1739993"/>
                      <a:pt x="202816" y="1691598"/>
                    </a:cubicBezTo>
                    <a:lnTo>
                      <a:pt x="343141" y="502714"/>
                    </a:lnTo>
                    <a:lnTo>
                      <a:pt x="417230" y="1690556"/>
                    </a:lnTo>
                    <a:cubicBezTo>
                      <a:pt x="417230" y="1690556"/>
                      <a:pt x="488208" y="1761436"/>
                      <a:pt x="636979" y="1643649"/>
                    </a:cubicBezTo>
                    <a:lnTo>
                      <a:pt x="636979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DA5977B5-0904-4613-85F4-F086016CD30F}"/>
                  </a:ext>
                </a:extLst>
              </p:cNvPr>
              <p:cNvSpPr/>
              <p:nvPr/>
            </p:nvSpPr>
            <p:spPr>
              <a:xfrm>
                <a:off x="7717365" y="3860305"/>
                <a:ext cx="651407" cy="1727640"/>
              </a:xfrm>
              <a:custGeom>
                <a:avLst/>
                <a:gdLst>
                  <a:gd name="connsiteX0" fmla="*/ 488856 w 651407"/>
                  <a:gd name="connsiteY0" fmla="*/ 1727509 h 1727640"/>
                  <a:gd name="connsiteX1" fmla="*/ 419064 w 651407"/>
                  <a:gd name="connsiteY1" fmla="*/ 1703832 h 1727640"/>
                  <a:gd name="connsiteX2" fmla="*/ 416841 w 651407"/>
                  <a:gd name="connsiteY2" fmla="*/ 1699068 h 1727640"/>
                  <a:gd name="connsiteX3" fmla="*/ 348235 w 651407"/>
                  <a:gd name="connsiteY3" fmla="*/ 593423 h 1727640"/>
                  <a:gd name="connsiteX4" fmla="*/ 217690 w 651407"/>
                  <a:gd name="connsiteY4" fmla="*/ 1700556 h 1727640"/>
                  <a:gd name="connsiteX5" fmla="*/ 213244 w 651407"/>
                  <a:gd name="connsiteY5" fmla="*/ 1706513 h 1727640"/>
                  <a:gd name="connsiteX6" fmla="*/ 8314 w 651407"/>
                  <a:gd name="connsiteY6" fmla="*/ 1656033 h 1727640"/>
                  <a:gd name="connsiteX7" fmla="*/ 6535 w 651407"/>
                  <a:gd name="connsiteY7" fmla="*/ 1652310 h 1727640"/>
                  <a:gd name="connsiteX8" fmla="*/ 26391 w 651407"/>
                  <a:gd name="connsiteY8" fmla="*/ 58992 h 1727640"/>
                  <a:gd name="connsiteX9" fmla="*/ 33208 w 651407"/>
                  <a:gd name="connsiteY9" fmla="*/ 51844 h 1727640"/>
                  <a:gd name="connsiteX10" fmla="*/ 643406 w 651407"/>
                  <a:gd name="connsiteY10" fmla="*/ 24 h 1727640"/>
                  <a:gd name="connsiteX11" fmla="*/ 651378 w 651407"/>
                  <a:gd name="connsiteY11" fmla="*/ 6844 h 1727640"/>
                  <a:gd name="connsiteX12" fmla="*/ 651407 w 651407"/>
                  <a:gd name="connsiteY12" fmla="*/ 7470 h 1727640"/>
                  <a:gd name="connsiteX13" fmla="*/ 651407 w 651407"/>
                  <a:gd name="connsiteY13" fmla="*/ 1651714 h 1727640"/>
                  <a:gd name="connsiteX14" fmla="*/ 648592 w 651407"/>
                  <a:gd name="connsiteY14" fmla="*/ 1657671 h 1727640"/>
                  <a:gd name="connsiteX15" fmla="*/ 488856 w 651407"/>
                  <a:gd name="connsiteY15" fmla="*/ 1727509 h 1727640"/>
                  <a:gd name="connsiteX16" fmla="*/ 431511 w 651407"/>
                  <a:gd name="connsiteY16" fmla="*/ 1695047 h 1727640"/>
                  <a:gd name="connsiteX17" fmla="*/ 636590 w 651407"/>
                  <a:gd name="connsiteY17" fmla="*/ 1648141 h 1727640"/>
                  <a:gd name="connsiteX18" fmla="*/ 636590 w 651407"/>
                  <a:gd name="connsiteY18" fmla="*/ 16106 h 1727640"/>
                  <a:gd name="connsiteX19" fmla="*/ 41061 w 651407"/>
                  <a:gd name="connsiteY19" fmla="*/ 66735 h 1727640"/>
                  <a:gd name="connsiteX20" fmla="*/ 20909 w 651407"/>
                  <a:gd name="connsiteY20" fmla="*/ 1647694 h 1727640"/>
                  <a:gd name="connsiteX21" fmla="*/ 203464 w 651407"/>
                  <a:gd name="connsiteY21" fmla="*/ 1694451 h 1727640"/>
                  <a:gd name="connsiteX22" fmla="*/ 343197 w 651407"/>
                  <a:gd name="connsiteY22" fmla="*/ 509886 h 1727640"/>
                  <a:gd name="connsiteX23" fmla="*/ 350265 w 651407"/>
                  <a:gd name="connsiteY23" fmla="*/ 503304 h 1727640"/>
                  <a:gd name="connsiteX24" fmla="*/ 350754 w 651407"/>
                  <a:gd name="connsiteY24" fmla="*/ 503334 h 1727640"/>
                  <a:gd name="connsiteX25" fmla="*/ 358014 w 651407"/>
                  <a:gd name="connsiteY25" fmla="*/ 510184 h 172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1407" h="1727640">
                    <a:moveTo>
                      <a:pt x="488856" y="1727509"/>
                    </a:moveTo>
                    <a:cubicBezTo>
                      <a:pt x="463443" y="1728819"/>
                      <a:pt x="438490" y="1720361"/>
                      <a:pt x="419064" y="1703832"/>
                    </a:cubicBezTo>
                    <a:cubicBezTo>
                      <a:pt x="417745" y="1702582"/>
                      <a:pt x="416945" y="1700884"/>
                      <a:pt x="416841" y="1699068"/>
                    </a:cubicBezTo>
                    <a:lnTo>
                      <a:pt x="348235" y="593423"/>
                    </a:lnTo>
                    <a:lnTo>
                      <a:pt x="217690" y="1700556"/>
                    </a:lnTo>
                    <a:cubicBezTo>
                      <a:pt x="217319" y="1703177"/>
                      <a:pt x="215645" y="1705426"/>
                      <a:pt x="213244" y="1706513"/>
                    </a:cubicBezTo>
                    <a:cubicBezTo>
                      <a:pt x="98702" y="1756397"/>
                      <a:pt x="9203" y="1657075"/>
                      <a:pt x="8314" y="1656033"/>
                    </a:cubicBezTo>
                    <a:cubicBezTo>
                      <a:pt x="7402" y="1654976"/>
                      <a:pt x="6789" y="1653680"/>
                      <a:pt x="6535" y="1652310"/>
                    </a:cubicBezTo>
                    <a:cubicBezTo>
                      <a:pt x="-15395" y="1527674"/>
                      <a:pt x="24761" y="119448"/>
                      <a:pt x="26391" y="58992"/>
                    </a:cubicBezTo>
                    <a:cubicBezTo>
                      <a:pt x="26593" y="55239"/>
                      <a:pt x="29490" y="52202"/>
                      <a:pt x="33208" y="51844"/>
                    </a:cubicBezTo>
                    <a:lnTo>
                      <a:pt x="643406" y="24"/>
                    </a:lnTo>
                    <a:cubicBezTo>
                      <a:pt x="647481" y="-304"/>
                      <a:pt x="651052" y="2749"/>
                      <a:pt x="651378" y="6844"/>
                    </a:cubicBezTo>
                    <a:cubicBezTo>
                      <a:pt x="651407" y="7053"/>
                      <a:pt x="651407" y="7261"/>
                      <a:pt x="651407" y="7470"/>
                    </a:cubicBezTo>
                    <a:lnTo>
                      <a:pt x="651407" y="1651714"/>
                    </a:lnTo>
                    <a:cubicBezTo>
                      <a:pt x="651422" y="1654022"/>
                      <a:pt x="650385" y="1656226"/>
                      <a:pt x="648592" y="1657671"/>
                    </a:cubicBezTo>
                    <a:cubicBezTo>
                      <a:pt x="579393" y="1712320"/>
                      <a:pt x="526345" y="1727509"/>
                      <a:pt x="488856" y="1727509"/>
                    </a:cubicBezTo>
                    <a:close/>
                    <a:moveTo>
                      <a:pt x="431511" y="1695047"/>
                    </a:moveTo>
                    <a:cubicBezTo>
                      <a:pt x="443513" y="1704875"/>
                      <a:pt x="509008" y="1747760"/>
                      <a:pt x="636590" y="1648141"/>
                    </a:cubicBezTo>
                    <a:lnTo>
                      <a:pt x="636590" y="16106"/>
                    </a:lnTo>
                    <a:lnTo>
                      <a:pt x="41061" y="66735"/>
                    </a:lnTo>
                    <a:cubicBezTo>
                      <a:pt x="38097" y="173651"/>
                      <a:pt x="608" y="1515910"/>
                      <a:pt x="20909" y="1647694"/>
                    </a:cubicBezTo>
                    <a:cubicBezTo>
                      <a:pt x="32318" y="1659905"/>
                      <a:pt x="107000" y="1733763"/>
                      <a:pt x="203464" y="1694451"/>
                    </a:cubicBezTo>
                    <a:lnTo>
                      <a:pt x="343197" y="509886"/>
                    </a:lnTo>
                    <a:cubicBezTo>
                      <a:pt x="343345" y="506104"/>
                      <a:pt x="346501" y="503155"/>
                      <a:pt x="350265" y="503304"/>
                    </a:cubicBezTo>
                    <a:cubicBezTo>
                      <a:pt x="350428" y="503304"/>
                      <a:pt x="350591" y="503319"/>
                      <a:pt x="350754" y="503334"/>
                    </a:cubicBezTo>
                    <a:cubicBezTo>
                      <a:pt x="354562" y="503394"/>
                      <a:pt x="357703" y="506357"/>
                      <a:pt x="358014" y="5101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99FB4145-DACC-4938-ABF9-EDF321AC55CF}"/>
                  </a:ext>
                </a:extLst>
              </p:cNvPr>
              <p:cNvSpPr/>
              <p:nvPr/>
            </p:nvSpPr>
            <p:spPr>
              <a:xfrm>
                <a:off x="8993936" y="3141251"/>
                <a:ext cx="254933" cy="235424"/>
              </a:xfrm>
              <a:custGeom>
                <a:avLst/>
                <a:gdLst>
                  <a:gd name="connsiteX0" fmla="*/ 0 w 254933"/>
                  <a:gd name="connsiteY0" fmla="*/ 146377 h 235424"/>
                  <a:gd name="connsiteX1" fmla="*/ 87129 w 254933"/>
                  <a:gd name="connsiteY1" fmla="*/ 95153 h 235424"/>
                  <a:gd name="connsiteX2" fmla="*/ 125952 w 254933"/>
                  <a:gd name="connsiteY2" fmla="*/ 9679 h 235424"/>
                  <a:gd name="connsiteX3" fmla="*/ 145807 w 254933"/>
                  <a:gd name="connsiteY3" fmla="*/ 6255 h 235424"/>
                  <a:gd name="connsiteX4" fmla="*/ 141362 w 254933"/>
                  <a:gd name="connsiteY4" fmla="*/ 74604 h 235424"/>
                  <a:gd name="connsiteX5" fmla="*/ 248199 w 254933"/>
                  <a:gd name="connsiteY5" fmla="*/ 149 h 235424"/>
                  <a:gd name="connsiteX6" fmla="*/ 244642 w 254933"/>
                  <a:gd name="connsiteY6" fmla="*/ 35292 h 235424"/>
                  <a:gd name="connsiteX7" fmla="*/ 195003 w 254933"/>
                  <a:gd name="connsiteY7" fmla="*/ 78922 h 235424"/>
                  <a:gd name="connsiteX8" fmla="*/ 224638 w 254933"/>
                  <a:gd name="connsiteY8" fmla="*/ 132082 h 235424"/>
                  <a:gd name="connsiteX9" fmla="*/ 85943 w 254933"/>
                  <a:gd name="connsiteY9" fmla="*/ 235424 h 23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933" h="235424">
                    <a:moveTo>
                      <a:pt x="0" y="146377"/>
                    </a:moveTo>
                    <a:cubicBezTo>
                      <a:pt x="0" y="146377"/>
                      <a:pt x="81202" y="100216"/>
                      <a:pt x="87129" y="95153"/>
                    </a:cubicBezTo>
                    <a:cubicBezTo>
                      <a:pt x="93056" y="90090"/>
                      <a:pt x="121358" y="14593"/>
                      <a:pt x="125952" y="9679"/>
                    </a:cubicBezTo>
                    <a:cubicBezTo>
                      <a:pt x="130545" y="4765"/>
                      <a:pt x="141955" y="-4169"/>
                      <a:pt x="145807" y="6255"/>
                    </a:cubicBezTo>
                    <a:cubicBezTo>
                      <a:pt x="149660" y="16678"/>
                      <a:pt x="141362" y="74604"/>
                      <a:pt x="141362" y="74604"/>
                    </a:cubicBezTo>
                    <a:cubicBezTo>
                      <a:pt x="141362" y="74604"/>
                      <a:pt x="241234" y="-3871"/>
                      <a:pt x="248199" y="149"/>
                    </a:cubicBezTo>
                    <a:cubicBezTo>
                      <a:pt x="255163" y="4170"/>
                      <a:pt x="260349" y="13253"/>
                      <a:pt x="244642" y="35292"/>
                    </a:cubicBezTo>
                    <a:cubicBezTo>
                      <a:pt x="230462" y="52342"/>
                      <a:pt x="213703" y="67069"/>
                      <a:pt x="195003" y="78922"/>
                    </a:cubicBezTo>
                    <a:cubicBezTo>
                      <a:pt x="195003" y="78922"/>
                      <a:pt x="230121" y="118531"/>
                      <a:pt x="224638" y="132082"/>
                    </a:cubicBezTo>
                    <a:cubicBezTo>
                      <a:pt x="219156" y="145633"/>
                      <a:pt x="85943" y="235424"/>
                      <a:pt x="85943" y="23542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8F985567-A82C-4933-AE96-FADA7D036C59}"/>
                  </a:ext>
                </a:extLst>
              </p:cNvPr>
              <p:cNvSpPr/>
              <p:nvPr/>
            </p:nvSpPr>
            <p:spPr>
              <a:xfrm>
                <a:off x="8986264" y="3134386"/>
                <a:ext cx="267843" cy="249439"/>
              </a:xfrm>
              <a:custGeom>
                <a:avLst/>
                <a:gdLst>
                  <a:gd name="connsiteX0" fmla="*/ 94208 w 267843"/>
                  <a:gd name="connsiteY0" fmla="*/ 249437 h 249439"/>
                  <a:gd name="connsiteX1" fmla="*/ 88577 w 267843"/>
                  <a:gd name="connsiteY1" fmla="*/ 246459 h 249439"/>
                  <a:gd name="connsiteX2" fmla="*/ 90341 w 267843"/>
                  <a:gd name="connsiteY2" fmla="*/ 236929 h 249439"/>
                  <a:gd name="connsiteX3" fmla="*/ 90356 w 267843"/>
                  <a:gd name="connsiteY3" fmla="*/ 236929 h 249439"/>
                  <a:gd name="connsiteX4" fmla="*/ 226680 w 267843"/>
                  <a:gd name="connsiteY4" fmla="*/ 136564 h 249439"/>
                  <a:gd name="connsiteX5" fmla="*/ 197044 w 267843"/>
                  <a:gd name="connsiteY5" fmla="*/ 90552 h 249439"/>
                  <a:gd name="connsiteX6" fmla="*/ 195414 w 267843"/>
                  <a:gd name="connsiteY6" fmla="*/ 85042 h 249439"/>
                  <a:gd name="connsiteX7" fmla="*/ 198526 w 267843"/>
                  <a:gd name="connsiteY7" fmla="*/ 80277 h 249439"/>
                  <a:gd name="connsiteX8" fmla="*/ 246239 w 267843"/>
                  <a:gd name="connsiteY8" fmla="*/ 38583 h 249439"/>
                  <a:gd name="connsiteX9" fmla="*/ 255130 w 267843"/>
                  <a:gd name="connsiteY9" fmla="*/ 17289 h 249439"/>
                  <a:gd name="connsiteX10" fmla="*/ 253500 w 267843"/>
                  <a:gd name="connsiteY10" fmla="*/ 14460 h 249439"/>
                  <a:gd name="connsiteX11" fmla="*/ 152590 w 267843"/>
                  <a:gd name="connsiteY11" fmla="*/ 86829 h 249439"/>
                  <a:gd name="connsiteX12" fmla="*/ 145033 w 267843"/>
                  <a:gd name="connsiteY12" fmla="*/ 86829 h 249439"/>
                  <a:gd name="connsiteX13" fmla="*/ 141625 w 267843"/>
                  <a:gd name="connsiteY13" fmla="*/ 79979 h 249439"/>
                  <a:gd name="connsiteX14" fmla="*/ 146515 w 267843"/>
                  <a:gd name="connsiteY14" fmla="*/ 15055 h 249439"/>
                  <a:gd name="connsiteX15" fmla="*/ 138069 w 267843"/>
                  <a:gd name="connsiteY15" fmla="*/ 20714 h 249439"/>
                  <a:gd name="connsiteX16" fmla="*/ 123251 w 267843"/>
                  <a:gd name="connsiteY16" fmla="*/ 54814 h 249439"/>
                  <a:gd name="connsiteX17" fmla="*/ 98653 w 267843"/>
                  <a:gd name="connsiteY17" fmla="*/ 106783 h 249439"/>
                  <a:gd name="connsiteX18" fmla="*/ 9746 w 267843"/>
                  <a:gd name="connsiteY18" fmla="*/ 158752 h 249439"/>
                  <a:gd name="connsiteX19" fmla="*/ 663 w 267843"/>
                  <a:gd name="connsiteY19" fmla="*/ 155506 h 249439"/>
                  <a:gd name="connsiteX20" fmla="*/ 3079 w 267843"/>
                  <a:gd name="connsiteY20" fmla="*/ 146839 h 249439"/>
                  <a:gd name="connsiteX21" fmla="*/ 89318 w 267843"/>
                  <a:gd name="connsiteY21" fmla="*/ 96210 h 249439"/>
                  <a:gd name="connsiteX22" fmla="*/ 110063 w 267843"/>
                  <a:gd name="connsiteY22" fmla="*/ 49602 h 249439"/>
                  <a:gd name="connsiteX23" fmla="*/ 127548 w 267843"/>
                  <a:gd name="connsiteY23" fmla="*/ 11481 h 249439"/>
                  <a:gd name="connsiteX24" fmla="*/ 148886 w 267843"/>
                  <a:gd name="connsiteY24" fmla="*/ 1207 h 249439"/>
                  <a:gd name="connsiteX25" fmla="*/ 158666 w 267843"/>
                  <a:gd name="connsiteY25" fmla="*/ 10290 h 249439"/>
                  <a:gd name="connsiteX26" fmla="*/ 156739 w 267843"/>
                  <a:gd name="connsiteY26" fmla="*/ 65386 h 249439"/>
                  <a:gd name="connsiteX27" fmla="*/ 258242 w 267843"/>
                  <a:gd name="connsiteY27" fmla="*/ 1058 h 249439"/>
                  <a:gd name="connsiteX28" fmla="*/ 267725 w 267843"/>
                  <a:gd name="connsiteY28" fmla="*/ 14013 h 249439"/>
                  <a:gd name="connsiteX29" fmla="*/ 256760 w 267843"/>
                  <a:gd name="connsiteY29" fmla="*/ 46028 h 249439"/>
                  <a:gd name="connsiteX30" fmla="*/ 212306 w 267843"/>
                  <a:gd name="connsiteY30" fmla="*/ 86978 h 249439"/>
                  <a:gd name="connsiteX31" fmla="*/ 238682 w 267843"/>
                  <a:gd name="connsiteY31" fmla="*/ 141032 h 249439"/>
                  <a:gd name="connsiteX32" fmla="*/ 97320 w 267843"/>
                  <a:gd name="connsiteY32" fmla="*/ 247799 h 249439"/>
                  <a:gd name="connsiteX33" fmla="*/ 94208 w 267843"/>
                  <a:gd name="connsiteY33" fmla="*/ 249437 h 24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7843" h="249439">
                    <a:moveTo>
                      <a:pt x="94208" y="249437"/>
                    </a:moveTo>
                    <a:cubicBezTo>
                      <a:pt x="91941" y="249496"/>
                      <a:pt x="89807" y="248365"/>
                      <a:pt x="88577" y="246459"/>
                    </a:cubicBezTo>
                    <a:cubicBezTo>
                      <a:pt x="86444" y="243332"/>
                      <a:pt x="87244" y="239073"/>
                      <a:pt x="90341" y="236929"/>
                    </a:cubicBezTo>
                    <a:cubicBezTo>
                      <a:pt x="90356" y="236929"/>
                      <a:pt x="90356" y="236929"/>
                      <a:pt x="90356" y="236929"/>
                    </a:cubicBezTo>
                    <a:cubicBezTo>
                      <a:pt x="153479" y="194490"/>
                      <a:pt x="221642" y="145350"/>
                      <a:pt x="226680" y="136564"/>
                    </a:cubicBezTo>
                    <a:cubicBezTo>
                      <a:pt x="228309" y="131650"/>
                      <a:pt x="214529" y="109612"/>
                      <a:pt x="197044" y="90552"/>
                    </a:cubicBezTo>
                    <a:cubicBezTo>
                      <a:pt x="195710" y="89048"/>
                      <a:pt x="195103" y="87038"/>
                      <a:pt x="195414" y="85042"/>
                    </a:cubicBezTo>
                    <a:cubicBezTo>
                      <a:pt x="195666" y="83062"/>
                      <a:pt x="196822" y="81305"/>
                      <a:pt x="198526" y="80277"/>
                    </a:cubicBezTo>
                    <a:cubicBezTo>
                      <a:pt x="216485" y="68945"/>
                      <a:pt x="232577" y="54873"/>
                      <a:pt x="246239" y="38583"/>
                    </a:cubicBezTo>
                    <a:cubicBezTo>
                      <a:pt x="255130" y="25925"/>
                      <a:pt x="255723" y="19820"/>
                      <a:pt x="255130" y="17289"/>
                    </a:cubicBezTo>
                    <a:cubicBezTo>
                      <a:pt x="254907" y="16202"/>
                      <a:pt x="254330" y="15204"/>
                      <a:pt x="253500" y="14460"/>
                    </a:cubicBezTo>
                    <a:cubicBezTo>
                      <a:pt x="218307" y="36304"/>
                      <a:pt x="184597" y="60487"/>
                      <a:pt x="152590" y="86829"/>
                    </a:cubicBezTo>
                    <a:cubicBezTo>
                      <a:pt x="150309" y="88408"/>
                      <a:pt x="147315" y="88408"/>
                      <a:pt x="145033" y="86829"/>
                    </a:cubicBezTo>
                    <a:cubicBezTo>
                      <a:pt x="142648" y="85429"/>
                      <a:pt x="141314" y="82734"/>
                      <a:pt x="141625" y="79979"/>
                    </a:cubicBezTo>
                    <a:cubicBezTo>
                      <a:pt x="145611" y="58581"/>
                      <a:pt x="147256" y="36811"/>
                      <a:pt x="146515" y="15055"/>
                    </a:cubicBezTo>
                    <a:cubicBezTo>
                      <a:pt x="145626" y="15055"/>
                      <a:pt x="141625" y="16842"/>
                      <a:pt x="138069" y="20714"/>
                    </a:cubicBezTo>
                    <a:cubicBezTo>
                      <a:pt x="134513" y="24585"/>
                      <a:pt x="129030" y="40667"/>
                      <a:pt x="123251" y="54814"/>
                    </a:cubicBezTo>
                    <a:cubicBezTo>
                      <a:pt x="108433" y="91445"/>
                      <a:pt x="102654" y="103358"/>
                      <a:pt x="98653" y="106783"/>
                    </a:cubicBezTo>
                    <a:cubicBezTo>
                      <a:pt x="94653" y="110208"/>
                      <a:pt x="24564" y="151455"/>
                      <a:pt x="9746" y="158752"/>
                    </a:cubicBezTo>
                    <a:cubicBezTo>
                      <a:pt x="6353" y="160375"/>
                      <a:pt x="2278" y="158930"/>
                      <a:pt x="663" y="155506"/>
                    </a:cubicBezTo>
                    <a:cubicBezTo>
                      <a:pt x="-804" y="152423"/>
                      <a:pt x="233" y="148715"/>
                      <a:pt x="3079" y="146839"/>
                    </a:cubicBezTo>
                    <a:cubicBezTo>
                      <a:pt x="34196" y="129268"/>
                      <a:pt x="85021" y="99933"/>
                      <a:pt x="89318" y="96210"/>
                    </a:cubicBezTo>
                    <a:cubicBezTo>
                      <a:pt x="97068" y="81066"/>
                      <a:pt x="104003" y="65505"/>
                      <a:pt x="110063" y="49602"/>
                    </a:cubicBezTo>
                    <a:cubicBezTo>
                      <a:pt x="114627" y="36349"/>
                      <a:pt x="120480" y="23573"/>
                      <a:pt x="127548" y="11481"/>
                    </a:cubicBezTo>
                    <a:cubicBezTo>
                      <a:pt x="130216" y="8652"/>
                      <a:pt x="139699" y="-431"/>
                      <a:pt x="148886" y="1207"/>
                    </a:cubicBezTo>
                    <a:cubicBezTo>
                      <a:pt x="153509" y="2294"/>
                      <a:pt x="157228" y="5748"/>
                      <a:pt x="158666" y="10290"/>
                    </a:cubicBezTo>
                    <a:cubicBezTo>
                      <a:pt x="160636" y="28651"/>
                      <a:pt x="159999" y="47204"/>
                      <a:pt x="156739" y="65386"/>
                    </a:cubicBezTo>
                    <a:cubicBezTo>
                      <a:pt x="247869" y="-5196"/>
                      <a:pt x="253944" y="-1474"/>
                      <a:pt x="258242" y="1058"/>
                    </a:cubicBezTo>
                    <a:cubicBezTo>
                      <a:pt x="263131" y="3768"/>
                      <a:pt x="266599" y="8503"/>
                      <a:pt x="267725" y="14013"/>
                    </a:cubicBezTo>
                    <a:cubicBezTo>
                      <a:pt x="268599" y="25747"/>
                      <a:pt x="264628" y="37317"/>
                      <a:pt x="256760" y="46028"/>
                    </a:cubicBezTo>
                    <a:cubicBezTo>
                      <a:pt x="244120" y="61887"/>
                      <a:pt x="229125" y="75706"/>
                      <a:pt x="212306" y="86978"/>
                    </a:cubicBezTo>
                    <a:cubicBezTo>
                      <a:pt x="224753" y="101869"/>
                      <a:pt x="243572" y="127481"/>
                      <a:pt x="238682" y="141032"/>
                    </a:cubicBezTo>
                    <a:cubicBezTo>
                      <a:pt x="233792" y="154582"/>
                      <a:pt x="138069" y="220400"/>
                      <a:pt x="97320" y="247799"/>
                    </a:cubicBezTo>
                    <a:cubicBezTo>
                      <a:pt x="96431" y="248588"/>
                      <a:pt x="95364" y="249154"/>
                      <a:pt x="94208" y="2494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3A40E20A-25B7-49E0-ABAC-3CEFC3C577B7}"/>
                  </a:ext>
                </a:extLst>
              </p:cNvPr>
              <p:cNvSpPr/>
              <p:nvPr/>
            </p:nvSpPr>
            <p:spPr>
              <a:xfrm>
                <a:off x="7697444" y="3189903"/>
                <a:ext cx="717715" cy="1040760"/>
              </a:xfrm>
              <a:custGeom>
                <a:avLst/>
                <a:gdLst>
                  <a:gd name="connsiteX0" fmla="*/ 593831 w 717715"/>
                  <a:gd name="connsiteY0" fmla="*/ 15080 h 1040760"/>
                  <a:gd name="connsiteX1" fmla="*/ 71058 w 717715"/>
                  <a:gd name="connsiteY1" fmla="*/ 40842 h 1040760"/>
                  <a:gd name="connsiteX2" fmla="*/ 24678 w 717715"/>
                  <a:gd name="connsiteY2" fmla="*/ 1040761 h 1040760"/>
                  <a:gd name="connsiteX3" fmla="*/ 688369 w 717715"/>
                  <a:gd name="connsiteY3" fmla="*/ 1035251 h 1040760"/>
                  <a:gd name="connsiteX4" fmla="*/ 593831 w 717715"/>
                  <a:gd name="connsiteY4" fmla="*/ 15080 h 10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715" h="1040760">
                    <a:moveTo>
                      <a:pt x="593831" y="15080"/>
                    </a:moveTo>
                    <a:cubicBezTo>
                      <a:pt x="593831" y="15080"/>
                      <a:pt x="449950" y="-32272"/>
                      <a:pt x="71058" y="40842"/>
                    </a:cubicBezTo>
                    <a:cubicBezTo>
                      <a:pt x="5267" y="53499"/>
                      <a:pt x="-24962" y="669979"/>
                      <a:pt x="24678" y="1040761"/>
                    </a:cubicBezTo>
                    <a:lnTo>
                      <a:pt x="688369" y="1035251"/>
                    </a:lnTo>
                    <a:cubicBezTo>
                      <a:pt x="688369" y="1035251"/>
                      <a:pt x="797872" y="66454"/>
                      <a:pt x="593831" y="150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5826EDB5-B73D-46CE-A5CC-5424B2BB71A1}"/>
                  </a:ext>
                </a:extLst>
              </p:cNvPr>
              <p:cNvSpPr/>
              <p:nvPr/>
            </p:nvSpPr>
            <p:spPr>
              <a:xfrm>
                <a:off x="7484147" y="3141549"/>
                <a:ext cx="356266" cy="1137956"/>
              </a:xfrm>
              <a:custGeom>
                <a:avLst/>
                <a:gdLst>
                  <a:gd name="connsiteX0" fmla="*/ 259312 w 356266"/>
                  <a:gd name="connsiteY0" fmla="*/ 0 h 1137956"/>
                  <a:gd name="connsiteX1" fmla="*/ 106540 w 356266"/>
                  <a:gd name="connsiteY1" fmla="*/ 502565 h 1137956"/>
                  <a:gd name="connsiteX2" fmla="*/ 0 w 356266"/>
                  <a:gd name="connsiteY2" fmla="*/ 1087030 h 1137956"/>
                  <a:gd name="connsiteX3" fmla="*/ 150846 w 356266"/>
                  <a:gd name="connsiteY3" fmla="*/ 1137957 h 1137956"/>
                  <a:gd name="connsiteX4" fmla="*/ 355628 w 356266"/>
                  <a:gd name="connsiteY4" fmla="*/ 487228 h 1137956"/>
                  <a:gd name="connsiteX5" fmla="*/ 259312 w 356266"/>
                  <a:gd name="connsiteY5" fmla="*/ 0 h 113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266" h="1137956">
                    <a:moveTo>
                      <a:pt x="259312" y="0"/>
                    </a:moveTo>
                    <a:cubicBezTo>
                      <a:pt x="259312" y="0"/>
                      <a:pt x="115727" y="461616"/>
                      <a:pt x="106540" y="502565"/>
                    </a:cubicBezTo>
                    <a:cubicBezTo>
                      <a:pt x="97353" y="543515"/>
                      <a:pt x="0" y="1087030"/>
                      <a:pt x="0" y="1087030"/>
                    </a:cubicBezTo>
                    <a:lnTo>
                      <a:pt x="150846" y="1137957"/>
                    </a:lnTo>
                    <a:cubicBezTo>
                      <a:pt x="150846" y="1137957"/>
                      <a:pt x="369557" y="629882"/>
                      <a:pt x="355628" y="487228"/>
                    </a:cubicBezTo>
                    <a:cubicBezTo>
                      <a:pt x="341699" y="344574"/>
                      <a:pt x="259312" y="0"/>
                      <a:pt x="259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B1D04C98-679A-4DAD-8DFE-B8832852B6C1}"/>
                  </a:ext>
                </a:extLst>
              </p:cNvPr>
              <p:cNvSpPr/>
              <p:nvPr/>
            </p:nvSpPr>
            <p:spPr>
              <a:xfrm>
                <a:off x="8161322" y="3205040"/>
                <a:ext cx="980792" cy="607854"/>
              </a:xfrm>
              <a:custGeom>
                <a:avLst/>
                <a:gdLst>
                  <a:gd name="connsiteX0" fmla="*/ 117505 w 980792"/>
                  <a:gd name="connsiteY0" fmla="*/ 242 h 607854"/>
                  <a:gd name="connsiteX1" fmla="*/ 492693 w 980792"/>
                  <a:gd name="connsiteY1" fmla="*/ 283168 h 607854"/>
                  <a:gd name="connsiteX2" fmla="*/ 868177 w 980792"/>
                  <a:gd name="connsiteY2" fmla="*/ 30023 h 607854"/>
                  <a:gd name="connsiteX3" fmla="*/ 980792 w 980792"/>
                  <a:gd name="connsiteY3" fmla="*/ 153915 h 607854"/>
                  <a:gd name="connsiteX4" fmla="*/ 565893 w 980792"/>
                  <a:gd name="connsiteY4" fmla="*/ 598555 h 607854"/>
                  <a:gd name="connsiteX5" fmla="*/ 0 w 980792"/>
                  <a:gd name="connsiteY5" fmla="*/ 368492 h 607854"/>
                  <a:gd name="connsiteX6" fmla="*/ 117505 w 980792"/>
                  <a:gd name="connsiteY6" fmla="*/ 242 h 60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792" h="607854">
                    <a:moveTo>
                      <a:pt x="117505" y="242"/>
                    </a:moveTo>
                    <a:cubicBezTo>
                      <a:pt x="232936" y="11261"/>
                      <a:pt x="473133" y="291358"/>
                      <a:pt x="492693" y="283168"/>
                    </a:cubicBezTo>
                    <a:cubicBezTo>
                      <a:pt x="512253" y="274978"/>
                      <a:pt x="868177" y="30023"/>
                      <a:pt x="868177" y="30023"/>
                    </a:cubicBezTo>
                    <a:lnTo>
                      <a:pt x="980792" y="153915"/>
                    </a:lnTo>
                    <a:cubicBezTo>
                      <a:pt x="980792" y="153915"/>
                      <a:pt x="635981" y="555967"/>
                      <a:pt x="565893" y="598555"/>
                    </a:cubicBezTo>
                    <a:cubicBezTo>
                      <a:pt x="458019" y="663330"/>
                      <a:pt x="0" y="368492"/>
                      <a:pt x="0" y="368492"/>
                    </a:cubicBezTo>
                    <a:cubicBezTo>
                      <a:pt x="0" y="368492"/>
                      <a:pt x="2074" y="-10926"/>
                      <a:pt x="117505" y="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6362549C-96C5-4D6C-8CA1-8010521E2D73}"/>
                  </a:ext>
                </a:extLst>
              </p:cNvPr>
              <p:cNvSpPr/>
              <p:nvPr/>
            </p:nvSpPr>
            <p:spPr>
              <a:xfrm>
                <a:off x="7533874" y="4311074"/>
                <a:ext cx="31327" cy="68646"/>
              </a:xfrm>
              <a:custGeom>
                <a:avLst/>
                <a:gdLst>
                  <a:gd name="connsiteX0" fmla="*/ 31327 w 31327"/>
                  <a:gd name="connsiteY0" fmla="*/ 68647 h 68646"/>
                  <a:gd name="connsiteX1" fmla="*/ 5248 w 31327"/>
                  <a:gd name="connsiteY1" fmla="*/ 0 h 6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27" h="68646">
                    <a:moveTo>
                      <a:pt x="31327" y="68647"/>
                    </a:moveTo>
                    <a:cubicBezTo>
                      <a:pt x="31327" y="68647"/>
                      <a:pt x="-15349" y="43184"/>
                      <a:pt x="5248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21575EE3-67BC-47BE-9F6C-15448F32A4E2}"/>
                  </a:ext>
                </a:extLst>
              </p:cNvPr>
              <p:cNvSpPr/>
              <p:nvPr/>
            </p:nvSpPr>
            <p:spPr>
              <a:xfrm>
                <a:off x="7526790" y="4304216"/>
                <a:ext cx="44383" cy="82354"/>
              </a:xfrm>
              <a:custGeom>
                <a:avLst/>
                <a:gdLst>
                  <a:gd name="connsiteX0" fmla="*/ 38411 w 44383"/>
                  <a:gd name="connsiteY0" fmla="*/ 82355 h 82354"/>
                  <a:gd name="connsiteX1" fmla="*/ 35151 w 44383"/>
                  <a:gd name="connsiteY1" fmla="*/ 81461 h 82354"/>
                  <a:gd name="connsiteX2" fmla="*/ 5516 w 44383"/>
                  <a:gd name="connsiteY2" fmla="*/ 3880 h 82354"/>
                  <a:gd name="connsiteX3" fmla="*/ 14629 w 44383"/>
                  <a:gd name="connsiteY3" fmla="*/ 678 h 82354"/>
                  <a:gd name="connsiteX4" fmla="*/ 17815 w 44383"/>
                  <a:gd name="connsiteY4" fmla="*/ 9836 h 82354"/>
                  <a:gd name="connsiteX5" fmla="*/ 40930 w 44383"/>
                  <a:gd name="connsiteY5" fmla="*/ 69400 h 82354"/>
                  <a:gd name="connsiteX6" fmla="*/ 43494 w 44383"/>
                  <a:gd name="connsiteY6" fmla="*/ 78736 h 82354"/>
                  <a:gd name="connsiteX7" fmla="*/ 37670 w 44383"/>
                  <a:gd name="connsiteY7" fmla="*/ 82205 h 8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3" h="82354">
                    <a:moveTo>
                      <a:pt x="38411" y="82355"/>
                    </a:moveTo>
                    <a:cubicBezTo>
                      <a:pt x="37267" y="82340"/>
                      <a:pt x="36146" y="82027"/>
                      <a:pt x="35151" y="81461"/>
                    </a:cubicBezTo>
                    <a:cubicBezTo>
                      <a:pt x="17074" y="71633"/>
                      <a:pt x="-12266" y="42745"/>
                      <a:pt x="5516" y="3880"/>
                    </a:cubicBezTo>
                    <a:cubicBezTo>
                      <a:pt x="7153" y="470"/>
                      <a:pt x="11233" y="-960"/>
                      <a:pt x="14629" y="678"/>
                    </a:cubicBezTo>
                    <a:cubicBezTo>
                      <a:pt x="18025" y="2316"/>
                      <a:pt x="19452" y="6426"/>
                      <a:pt x="17815" y="9836"/>
                    </a:cubicBezTo>
                    <a:cubicBezTo>
                      <a:pt x="181" y="46765"/>
                      <a:pt x="39300" y="69400"/>
                      <a:pt x="40930" y="69400"/>
                    </a:cubicBezTo>
                    <a:cubicBezTo>
                      <a:pt x="44204" y="71261"/>
                      <a:pt x="45352" y="75445"/>
                      <a:pt x="43494" y="78736"/>
                    </a:cubicBezTo>
                    <a:cubicBezTo>
                      <a:pt x="42301" y="80851"/>
                      <a:pt x="40086" y="82176"/>
                      <a:pt x="37670" y="8220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F23D6D59-AB18-41AA-B593-79922642C56E}"/>
                  </a:ext>
                </a:extLst>
              </p:cNvPr>
              <p:cNvSpPr/>
              <p:nvPr/>
            </p:nvSpPr>
            <p:spPr>
              <a:xfrm>
                <a:off x="8216403" y="3555288"/>
                <a:ext cx="419220" cy="257092"/>
              </a:xfrm>
              <a:custGeom>
                <a:avLst/>
                <a:gdLst>
                  <a:gd name="connsiteX0" fmla="*/ 412867 w 419220"/>
                  <a:gd name="connsiteY0" fmla="*/ 257093 h 257092"/>
                  <a:gd name="connsiteX1" fmla="*/ 411533 w 419220"/>
                  <a:gd name="connsiteY1" fmla="*/ 257093 h 257092"/>
                  <a:gd name="connsiteX2" fmla="*/ 11452 w 419220"/>
                  <a:gd name="connsiteY2" fmla="*/ 18840 h 257092"/>
                  <a:gd name="connsiteX3" fmla="*/ 3005 w 419220"/>
                  <a:gd name="connsiteY3" fmla="*/ 12437 h 257092"/>
                  <a:gd name="connsiteX4" fmla="*/ 1079 w 419220"/>
                  <a:gd name="connsiteY4" fmla="*/ 3055 h 257092"/>
                  <a:gd name="connsiteX5" fmla="*/ 10118 w 419220"/>
                  <a:gd name="connsiteY5" fmla="*/ 971 h 257092"/>
                  <a:gd name="connsiteX6" fmla="*/ 19601 w 419220"/>
                  <a:gd name="connsiteY6" fmla="*/ 7969 h 257092"/>
                  <a:gd name="connsiteX7" fmla="*/ 413756 w 419220"/>
                  <a:gd name="connsiteY7" fmla="*/ 243989 h 257092"/>
                  <a:gd name="connsiteX8" fmla="*/ 419090 w 419220"/>
                  <a:gd name="connsiteY8" fmla="*/ 252030 h 257092"/>
                  <a:gd name="connsiteX9" fmla="*/ 412867 w 419220"/>
                  <a:gd name="connsiteY9" fmla="*/ 257093 h 25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0" h="257092">
                    <a:moveTo>
                      <a:pt x="412867" y="257093"/>
                    </a:moveTo>
                    <a:lnTo>
                      <a:pt x="411533" y="257093"/>
                    </a:lnTo>
                    <a:cubicBezTo>
                      <a:pt x="339074" y="242202"/>
                      <a:pt x="197267" y="157920"/>
                      <a:pt x="11452" y="18840"/>
                    </a:cubicBezTo>
                    <a:lnTo>
                      <a:pt x="3005" y="12437"/>
                    </a:lnTo>
                    <a:cubicBezTo>
                      <a:pt x="-62" y="10352"/>
                      <a:pt x="-921" y="6182"/>
                      <a:pt x="1079" y="3055"/>
                    </a:cubicBezTo>
                    <a:cubicBezTo>
                      <a:pt x="3035" y="18"/>
                      <a:pt x="7036" y="-906"/>
                      <a:pt x="10118" y="971"/>
                    </a:cubicBezTo>
                    <a:cubicBezTo>
                      <a:pt x="13393" y="3145"/>
                      <a:pt x="16564" y="5483"/>
                      <a:pt x="19601" y="7969"/>
                    </a:cubicBezTo>
                    <a:cubicBezTo>
                      <a:pt x="203342" y="146007"/>
                      <a:pt x="343223" y="229992"/>
                      <a:pt x="413756" y="243989"/>
                    </a:cubicBezTo>
                    <a:cubicBezTo>
                      <a:pt x="417430" y="244734"/>
                      <a:pt x="419816" y="248337"/>
                      <a:pt x="419090" y="252030"/>
                    </a:cubicBezTo>
                    <a:cubicBezTo>
                      <a:pt x="418290" y="254874"/>
                      <a:pt x="415801" y="256899"/>
                      <a:pt x="412867" y="25709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BB3B5108-D6A9-4599-9A84-388A8DAC3058}"/>
                  </a:ext>
                </a:extLst>
              </p:cNvPr>
              <p:cNvSpPr/>
              <p:nvPr/>
            </p:nvSpPr>
            <p:spPr>
              <a:xfrm>
                <a:off x="8193773" y="2822141"/>
                <a:ext cx="97501" cy="97981"/>
              </a:xfrm>
              <a:custGeom>
                <a:avLst/>
                <a:gdLst>
                  <a:gd name="connsiteX0" fmla="*/ 48751 w 97501"/>
                  <a:gd name="connsiteY0" fmla="*/ 97982 h 97981"/>
                  <a:gd name="connsiteX1" fmla="*/ 0 w 97501"/>
                  <a:gd name="connsiteY1" fmla="*/ 48991 h 97981"/>
                  <a:gd name="connsiteX2" fmla="*/ 48751 w 97501"/>
                  <a:gd name="connsiteY2" fmla="*/ 0 h 97981"/>
                  <a:gd name="connsiteX3" fmla="*/ 97501 w 97501"/>
                  <a:gd name="connsiteY3" fmla="*/ 48991 h 97981"/>
                  <a:gd name="connsiteX4" fmla="*/ 48751 w 97501"/>
                  <a:gd name="connsiteY4" fmla="*/ 97982 h 97981"/>
                  <a:gd name="connsiteX5" fmla="*/ 48751 w 97501"/>
                  <a:gd name="connsiteY5" fmla="*/ 14891 h 97981"/>
                  <a:gd name="connsiteX6" fmla="*/ 14818 w 97501"/>
                  <a:gd name="connsiteY6" fmla="*/ 48991 h 97981"/>
                  <a:gd name="connsiteX7" fmla="*/ 48751 w 97501"/>
                  <a:gd name="connsiteY7" fmla="*/ 83091 h 97981"/>
                  <a:gd name="connsiteX8" fmla="*/ 82684 w 97501"/>
                  <a:gd name="connsiteY8" fmla="*/ 48991 h 97981"/>
                  <a:gd name="connsiteX9" fmla="*/ 48751 w 97501"/>
                  <a:gd name="connsiteY9" fmla="*/ 14891 h 9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01" h="97981">
                    <a:moveTo>
                      <a:pt x="48751" y="97982"/>
                    </a:moveTo>
                    <a:cubicBezTo>
                      <a:pt x="21827" y="97982"/>
                      <a:pt x="0" y="76047"/>
                      <a:pt x="0" y="48991"/>
                    </a:cubicBezTo>
                    <a:cubicBezTo>
                      <a:pt x="0" y="21934"/>
                      <a:pt x="21827" y="0"/>
                      <a:pt x="48751" y="0"/>
                    </a:cubicBezTo>
                    <a:cubicBezTo>
                      <a:pt x="75675" y="0"/>
                      <a:pt x="97501" y="21934"/>
                      <a:pt x="97501" y="48991"/>
                    </a:cubicBezTo>
                    <a:cubicBezTo>
                      <a:pt x="97501" y="76047"/>
                      <a:pt x="75675" y="97982"/>
                      <a:pt x="48751" y="97982"/>
                    </a:cubicBezTo>
                    <a:close/>
                    <a:moveTo>
                      <a:pt x="48751" y="14891"/>
                    </a:moveTo>
                    <a:cubicBezTo>
                      <a:pt x="30006" y="14891"/>
                      <a:pt x="14818" y="30158"/>
                      <a:pt x="14818" y="48991"/>
                    </a:cubicBezTo>
                    <a:cubicBezTo>
                      <a:pt x="14818" y="67823"/>
                      <a:pt x="30006" y="83091"/>
                      <a:pt x="48751" y="83091"/>
                    </a:cubicBezTo>
                    <a:cubicBezTo>
                      <a:pt x="67495" y="83091"/>
                      <a:pt x="82684" y="67823"/>
                      <a:pt x="82684" y="48991"/>
                    </a:cubicBezTo>
                    <a:cubicBezTo>
                      <a:pt x="82684" y="30158"/>
                      <a:pt x="67495" y="14891"/>
                      <a:pt x="48751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EC3F0D66-8F45-41FA-8775-7ACE2DF3FED2}"/>
                  </a:ext>
                </a:extLst>
              </p:cNvPr>
              <p:cNvSpPr/>
              <p:nvPr/>
            </p:nvSpPr>
            <p:spPr>
              <a:xfrm>
                <a:off x="8213777" y="2903444"/>
                <a:ext cx="47600" cy="103515"/>
              </a:xfrm>
              <a:custGeom>
                <a:avLst/>
                <a:gdLst>
                  <a:gd name="connsiteX0" fmla="*/ 8891 w 47600"/>
                  <a:gd name="connsiteY0" fmla="*/ 0 h 103515"/>
                  <a:gd name="connsiteX1" fmla="*/ 45935 w 47600"/>
                  <a:gd name="connsiteY1" fmla="*/ 95450 h 103515"/>
                  <a:gd name="connsiteX2" fmla="*/ 0 w 47600"/>
                  <a:gd name="connsiteY2" fmla="*/ 99173 h 10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00" h="103515">
                    <a:moveTo>
                      <a:pt x="8891" y="0"/>
                    </a:moveTo>
                    <a:cubicBezTo>
                      <a:pt x="8891" y="0"/>
                      <a:pt x="57049" y="79815"/>
                      <a:pt x="45935" y="95450"/>
                    </a:cubicBezTo>
                    <a:cubicBezTo>
                      <a:pt x="34822" y="111086"/>
                      <a:pt x="0" y="99173"/>
                      <a:pt x="0" y="99173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475F4FD3-A7E9-4998-A0FC-35FBC64BC093}"/>
                  </a:ext>
                </a:extLst>
              </p:cNvPr>
              <p:cNvSpPr/>
              <p:nvPr/>
            </p:nvSpPr>
            <p:spPr>
              <a:xfrm>
                <a:off x="8205900" y="2894715"/>
                <a:ext cx="62509" cy="119187"/>
              </a:xfrm>
              <a:custGeom>
                <a:avLst/>
                <a:gdLst>
                  <a:gd name="connsiteX0" fmla="*/ 32919 w 62509"/>
                  <a:gd name="connsiteY0" fmla="*/ 119070 h 119187"/>
                  <a:gd name="connsiteX1" fmla="*/ 5358 w 62509"/>
                  <a:gd name="connsiteY1" fmla="*/ 114305 h 119187"/>
                  <a:gd name="connsiteX2" fmla="*/ 394 w 62509"/>
                  <a:gd name="connsiteY2" fmla="*/ 104403 h 119187"/>
                  <a:gd name="connsiteX3" fmla="*/ 10248 w 62509"/>
                  <a:gd name="connsiteY3" fmla="*/ 99415 h 119187"/>
                  <a:gd name="connsiteX4" fmla="*/ 47737 w 62509"/>
                  <a:gd name="connsiteY4" fmla="*/ 98521 h 119187"/>
                  <a:gd name="connsiteX5" fmla="*/ 10544 w 62509"/>
                  <a:gd name="connsiteY5" fmla="*/ 11261 h 119187"/>
                  <a:gd name="connsiteX6" fmla="*/ 12812 w 62509"/>
                  <a:gd name="connsiteY6" fmla="*/ 1198 h 119187"/>
                  <a:gd name="connsiteX7" fmla="*/ 12915 w 62509"/>
                  <a:gd name="connsiteY7" fmla="*/ 1135 h 119187"/>
                  <a:gd name="connsiteX8" fmla="*/ 23125 w 62509"/>
                  <a:gd name="connsiteY8" fmla="*/ 3497 h 119187"/>
                  <a:gd name="connsiteX9" fmla="*/ 23140 w 62509"/>
                  <a:gd name="connsiteY9" fmla="*/ 3518 h 119187"/>
                  <a:gd name="connsiteX10" fmla="*/ 59740 w 62509"/>
                  <a:gd name="connsiteY10" fmla="*/ 107753 h 119187"/>
                  <a:gd name="connsiteX11" fmla="*/ 32919 w 62509"/>
                  <a:gd name="connsiteY11" fmla="*/ 119070 h 1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509" h="119187">
                    <a:moveTo>
                      <a:pt x="32919" y="119070"/>
                    </a:moveTo>
                    <a:cubicBezTo>
                      <a:pt x="23554" y="118837"/>
                      <a:pt x="14264" y="117230"/>
                      <a:pt x="5358" y="114305"/>
                    </a:cubicBezTo>
                    <a:cubicBezTo>
                      <a:pt x="1268" y="112949"/>
                      <a:pt x="-954" y="108514"/>
                      <a:pt x="394" y="104403"/>
                    </a:cubicBezTo>
                    <a:cubicBezTo>
                      <a:pt x="1743" y="100292"/>
                      <a:pt x="6158" y="98058"/>
                      <a:pt x="10248" y="99415"/>
                    </a:cubicBezTo>
                    <a:cubicBezTo>
                      <a:pt x="19880" y="102839"/>
                      <a:pt x="41662" y="106860"/>
                      <a:pt x="47737" y="98521"/>
                    </a:cubicBezTo>
                    <a:cubicBezTo>
                      <a:pt x="51590" y="91373"/>
                      <a:pt x="34253" y="50573"/>
                      <a:pt x="10544" y="11261"/>
                    </a:cubicBezTo>
                    <a:cubicBezTo>
                      <a:pt x="8411" y="7852"/>
                      <a:pt x="9418" y="3346"/>
                      <a:pt x="12812" y="1198"/>
                    </a:cubicBezTo>
                    <a:cubicBezTo>
                      <a:pt x="12841" y="1177"/>
                      <a:pt x="12886" y="1156"/>
                      <a:pt x="12915" y="1135"/>
                    </a:cubicBezTo>
                    <a:cubicBezTo>
                      <a:pt x="16383" y="-1046"/>
                      <a:pt x="20961" y="11"/>
                      <a:pt x="23125" y="3497"/>
                    </a:cubicBezTo>
                    <a:cubicBezTo>
                      <a:pt x="23125" y="3503"/>
                      <a:pt x="23140" y="3510"/>
                      <a:pt x="23140" y="3518"/>
                    </a:cubicBezTo>
                    <a:cubicBezTo>
                      <a:pt x="37957" y="28832"/>
                      <a:pt x="72483" y="89438"/>
                      <a:pt x="59740" y="107753"/>
                    </a:cubicBezTo>
                    <a:cubicBezTo>
                      <a:pt x="53190" y="115730"/>
                      <a:pt x="43173" y="119961"/>
                      <a:pt x="32919" y="11907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32F06099-CF96-469C-B4CD-0F0434B866CE}"/>
                  </a:ext>
                </a:extLst>
              </p:cNvPr>
              <p:cNvSpPr/>
              <p:nvPr/>
            </p:nvSpPr>
            <p:spPr>
              <a:xfrm>
                <a:off x="7955058" y="2769915"/>
                <a:ext cx="282393" cy="407222"/>
              </a:xfrm>
              <a:custGeom>
                <a:avLst/>
                <a:gdLst>
                  <a:gd name="connsiteX0" fmla="*/ 260646 w 282393"/>
                  <a:gd name="connsiteY0" fmla="*/ 30485 h 407222"/>
                  <a:gd name="connsiteX1" fmla="*/ 278872 w 282393"/>
                  <a:gd name="connsiteY1" fmla="*/ 151100 h 407222"/>
                  <a:gd name="connsiteX2" fmla="*/ 268203 w 282393"/>
                  <a:gd name="connsiteY2" fmla="*/ 305816 h 407222"/>
                  <a:gd name="connsiteX3" fmla="*/ 166404 w 282393"/>
                  <a:gd name="connsiteY3" fmla="*/ 325472 h 407222"/>
                  <a:gd name="connsiteX4" fmla="*/ 184186 w 282393"/>
                  <a:gd name="connsiteY4" fmla="*/ 407223 h 407222"/>
                  <a:gd name="connsiteX5" fmla="*/ 0 w 282393"/>
                  <a:gd name="connsiteY5" fmla="*/ 380121 h 407222"/>
                  <a:gd name="connsiteX6" fmla="*/ 11410 w 282393"/>
                  <a:gd name="connsiteY6" fmla="*/ 273503 h 407222"/>
                  <a:gd name="connsiteX7" fmla="*/ 35118 w 282393"/>
                  <a:gd name="connsiteY7" fmla="*/ 59671 h 407222"/>
                  <a:gd name="connsiteX8" fmla="*/ 140621 w 282393"/>
                  <a:gd name="connsiteY8" fmla="*/ 107 h 407222"/>
                  <a:gd name="connsiteX9" fmla="*/ 260646 w 282393"/>
                  <a:gd name="connsiteY9" fmla="*/ 30485 h 40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393" h="407222">
                    <a:moveTo>
                      <a:pt x="260646" y="30485"/>
                    </a:moveTo>
                    <a:cubicBezTo>
                      <a:pt x="292208" y="58331"/>
                      <a:pt x="280650" y="114469"/>
                      <a:pt x="278872" y="151100"/>
                    </a:cubicBezTo>
                    <a:cubicBezTo>
                      <a:pt x="276501" y="202723"/>
                      <a:pt x="272944" y="254294"/>
                      <a:pt x="268203" y="305816"/>
                    </a:cubicBezTo>
                    <a:cubicBezTo>
                      <a:pt x="265239" y="338427"/>
                      <a:pt x="180926" y="335598"/>
                      <a:pt x="166404" y="325472"/>
                    </a:cubicBezTo>
                    <a:lnTo>
                      <a:pt x="184186" y="407223"/>
                    </a:lnTo>
                    <a:lnTo>
                      <a:pt x="0" y="380121"/>
                    </a:lnTo>
                    <a:lnTo>
                      <a:pt x="11410" y="273503"/>
                    </a:lnTo>
                    <a:cubicBezTo>
                      <a:pt x="11410" y="273503"/>
                      <a:pt x="-445" y="124595"/>
                      <a:pt x="35118" y="59671"/>
                    </a:cubicBezTo>
                    <a:cubicBezTo>
                      <a:pt x="56174" y="21296"/>
                      <a:pt x="97057" y="-1779"/>
                      <a:pt x="140621" y="107"/>
                    </a:cubicBezTo>
                    <a:cubicBezTo>
                      <a:pt x="140621" y="107"/>
                      <a:pt x="229825" y="3086"/>
                      <a:pt x="260646" y="30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97B7AEAE-BEAA-476E-87CA-628FD3193C18}"/>
                  </a:ext>
                </a:extLst>
              </p:cNvPr>
              <p:cNvSpPr/>
              <p:nvPr/>
            </p:nvSpPr>
            <p:spPr>
              <a:xfrm>
                <a:off x="7947750" y="2762555"/>
                <a:ext cx="297210" cy="422027"/>
              </a:xfrm>
              <a:custGeom>
                <a:avLst/>
                <a:gdLst>
                  <a:gd name="connsiteX0" fmla="*/ 191494 w 297210"/>
                  <a:gd name="connsiteY0" fmla="*/ 422028 h 422027"/>
                  <a:gd name="connsiteX1" fmla="*/ 190456 w 297210"/>
                  <a:gd name="connsiteY1" fmla="*/ 422028 h 422027"/>
                  <a:gd name="connsiteX2" fmla="*/ 6271 w 297210"/>
                  <a:gd name="connsiteY2" fmla="*/ 394927 h 422027"/>
                  <a:gd name="connsiteX3" fmla="*/ 47 w 297210"/>
                  <a:gd name="connsiteY3" fmla="*/ 386737 h 422027"/>
                  <a:gd name="connsiteX4" fmla="*/ 11309 w 297210"/>
                  <a:gd name="connsiteY4" fmla="*/ 280118 h 422027"/>
                  <a:gd name="connsiteX5" fmla="*/ 35906 w 297210"/>
                  <a:gd name="connsiteY5" fmla="*/ 63457 h 422027"/>
                  <a:gd name="connsiteX6" fmla="*/ 148522 w 297210"/>
                  <a:gd name="connsiteY6" fmla="*/ 171 h 422027"/>
                  <a:gd name="connsiteX7" fmla="*/ 272843 w 297210"/>
                  <a:gd name="connsiteY7" fmla="*/ 32186 h 422027"/>
                  <a:gd name="connsiteX8" fmla="*/ 295070 w 297210"/>
                  <a:gd name="connsiteY8" fmla="*/ 139102 h 422027"/>
                  <a:gd name="connsiteX9" fmla="*/ 293588 w 297210"/>
                  <a:gd name="connsiteY9" fmla="*/ 158907 h 422027"/>
                  <a:gd name="connsiteX10" fmla="*/ 282920 w 297210"/>
                  <a:gd name="connsiteY10" fmla="*/ 313772 h 422027"/>
                  <a:gd name="connsiteX11" fmla="*/ 262471 w 297210"/>
                  <a:gd name="connsiteY11" fmla="*/ 338639 h 422027"/>
                  <a:gd name="connsiteX12" fmla="*/ 183788 w 297210"/>
                  <a:gd name="connsiteY12" fmla="*/ 344298 h 422027"/>
                  <a:gd name="connsiteX13" fmla="*/ 198606 w 297210"/>
                  <a:gd name="connsiteY13" fmla="*/ 413093 h 422027"/>
                  <a:gd name="connsiteX14" fmla="*/ 196828 w 297210"/>
                  <a:gd name="connsiteY14" fmla="*/ 419645 h 422027"/>
                  <a:gd name="connsiteX15" fmla="*/ 191494 w 297210"/>
                  <a:gd name="connsiteY15" fmla="*/ 422028 h 422027"/>
                  <a:gd name="connsiteX16" fmla="*/ 15458 w 297210"/>
                  <a:gd name="connsiteY16" fmla="*/ 381227 h 422027"/>
                  <a:gd name="connsiteX17" fmla="*/ 182010 w 297210"/>
                  <a:gd name="connsiteY17" fmla="*/ 405648 h 422027"/>
                  <a:gd name="connsiteX18" fmla="*/ 167192 w 297210"/>
                  <a:gd name="connsiteY18" fmla="*/ 334470 h 422027"/>
                  <a:gd name="connsiteX19" fmla="*/ 170304 w 297210"/>
                  <a:gd name="connsiteY19" fmla="*/ 326727 h 422027"/>
                  <a:gd name="connsiteX20" fmla="*/ 178750 w 297210"/>
                  <a:gd name="connsiteY20" fmla="*/ 326727 h 422027"/>
                  <a:gd name="connsiteX21" fmla="*/ 256988 w 297210"/>
                  <a:gd name="connsiteY21" fmla="*/ 325089 h 422027"/>
                  <a:gd name="connsiteX22" fmla="*/ 268843 w 297210"/>
                  <a:gd name="connsiteY22" fmla="*/ 312282 h 422027"/>
                  <a:gd name="connsiteX23" fmla="*/ 279512 w 297210"/>
                  <a:gd name="connsiteY23" fmla="*/ 158013 h 422027"/>
                  <a:gd name="connsiteX24" fmla="*/ 280993 w 297210"/>
                  <a:gd name="connsiteY24" fmla="*/ 137762 h 422027"/>
                  <a:gd name="connsiteX25" fmla="*/ 263805 w 297210"/>
                  <a:gd name="connsiteY25" fmla="*/ 43205 h 422027"/>
                  <a:gd name="connsiteX26" fmla="*/ 263805 w 297210"/>
                  <a:gd name="connsiteY26" fmla="*/ 43205 h 422027"/>
                  <a:gd name="connsiteX27" fmla="*/ 148522 w 297210"/>
                  <a:gd name="connsiteY27" fmla="*/ 14913 h 422027"/>
                  <a:gd name="connsiteX28" fmla="*/ 49687 w 297210"/>
                  <a:gd name="connsiteY28" fmla="*/ 70455 h 422027"/>
                  <a:gd name="connsiteX29" fmla="*/ 26867 w 297210"/>
                  <a:gd name="connsiteY29" fmla="*/ 280118 h 4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7210" h="422027">
                    <a:moveTo>
                      <a:pt x="191494" y="422028"/>
                    </a:moveTo>
                    <a:lnTo>
                      <a:pt x="190456" y="422028"/>
                    </a:lnTo>
                    <a:lnTo>
                      <a:pt x="6271" y="394927"/>
                    </a:lnTo>
                    <a:cubicBezTo>
                      <a:pt x="2344" y="394316"/>
                      <a:pt x="-397" y="390698"/>
                      <a:pt x="47" y="386737"/>
                    </a:cubicBezTo>
                    <a:lnTo>
                      <a:pt x="11309" y="280118"/>
                    </a:lnTo>
                    <a:cubicBezTo>
                      <a:pt x="11309" y="275353"/>
                      <a:pt x="-249" y="130019"/>
                      <a:pt x="35906" y="63457"/>
                    </a:cubicBezTo>
                    <a:cubicBezTo>
                      <a:pt x="58178" y="22315"/>
                      <a:pt x="101979" y="-2306"/>
                      <a:pt x="148522" y="171"/>
                    </a:cubicBezTo>
                    <a:cubicBezTo>
                      <a:pt x="151930" y="171"/>
                      <a:pt x="240541" y="3447"/>
                      <a:pt x="272843" y="32186"/>
                    </a:cubicBezTo>
                    <a:cubicBezTo>
                      <a:pt x="302479" y="57947"/>
                      <a:pt x="298034" y="102917"/>
                      <a:pt x="295070" y="139102"/>
                    </a:cubicBezTo>
                    <a:cubicBezTo>
                      <a:pt x="295070" y="146101"/>
                      <a:pt x="293885" y="152802"/>
                      <a:pt x="293588" y="158907"/>
                    </a:cubicBezTo>
                    <a:cubicBezTo>
                      <a:pt x="291218" y="210429"/>
                      <a:pt x="287661" y="263143"/>
                      <a:pt x="282920" y="313772"/>
                    </a:cubicBezTo>
                    <a:cubicBezTo>
                      <a:pt x="281542" y="325375"/>
                      <a:pt x="273555" y="335098"/>
                      <a:pt x="262471" y="338639"/>
                    </a:cubicBezTo>
                    <a:cubicBezTo>
                      <a:pt x="237266" y="347808"/>
                      <a:pt x="210031" y="349767"/>
                      <a:pt x="183788" y="344298"/>
                    </a:cubicBezTo>
                    <a:lnTo>
                      <a:pt x="198606" y="413093"/>
                    </a:lnTo>
                    <a:cubicBezTo>
                      <a:pt x="199095" y="415431"/>
                      <a:pt x="198428" y="417873"/>
                      <a:pt x="196828" y="419645"/>
                    </a:cubicBezTo>
                    <a:cubicBezTo>
                      <a:pt x="195465" y="421149"/>
                      <a:pt x="193524" y="422013"/>
                      <a:pt x="191494" y="422028"/>
                    </a:cubicBezTo>
                    <a:close/>
                    <a:moveTo>
                      <a:pt x="15458" y="381227"/>
                    </a:moveTo>
                    <a:lnTo>
                      <a:pt x="182010" y="405648"/>
                    </a:lnTo>
                    <a:lnTo>
                      <a:pt x="167192" y="334470"/>
                    </a:lnTo>
                    <a:cubicBezTo>
                      <a:pt x="166511" y="331489"/>
                      <a:pt x="167755" y="328397"/>
                      <a:pt x="170304" y="326727"/>
                    </a:cubicBezTo>
                    <a:cubicBezTo>
                      <a:pt x="172838" y="324956"/>
                      <a:pt x="176216" y="324956"/>
                      <a:pt x="178750" y="326727"/>
                    </a:cubicBezTo>
                    <a:cubicBezTo>
                      <a:pt x="204326" y="334647"/>
                      <a:pt x="231768" y="334074"/>
                      <a:pt x="256988" y="325089"/>
                    </a:cubicBezTo>
                    <a:cubicBezTo>
                      <a:pt x="264397" y="321664"/>
                      <a:pt x="268398" y="317345"/>
                      <a:pt x="268843" y="312282"/>
                    </a:cubicBezTo>
                    <a:cubicBezTo>
                      <a:pt x="273584" y="261207"/>
                      <a:pt x="277141" y="209387"/>
                      <a:pt x="279512" y="158013"/>
                    </a:cubicBezTo>
                    <a:cubicBezTo>
                      <a:pt x="279512" y="151759"/>
                      <a:pt x="280401" y="144910"/>
                      <a:pt x="280993" y="137762"/>
                    </a:cubicBezTo>
                    <a:cubicBezTo>
                      <a:pt x="283809" y="104853"/>
                      <a:pt x="287217" y="63308"/>
                      <a:pt x="263805" y="43205"/>
                    </a:cubicBezTo>
                    <a:lnTo>
                      <a:pt x="263805" y="43205"/>
                    </a:lnTo>
                    <a:cubicBezTo>
                      <a:pt x="235354" y="18040"/>
                      <a:pt x="149263" y="14913"/>
                      <a:pt x="148522" y="14913"/>
                    </a:cubicBezTo>
                    <a:cubicBezTo>
                      <a:pt x="107699" y="12807"/>
                      <a:pt x="69276" y="34396"/>
                      <a:pt x="49687" y="70455"/>
                    </a:cubicBezTo>
                    <a:cubicBezTo>
                      <a:pt x="15606" y="133146"/>
                      <a:pt x="26719" y="278927"/>
                      <a:pt x="26867" y="28011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41BAC907-7D2E-4472-AEDE-EEB4AC7ABBC5}"/>
                  </a:ext>
                </a:extLst>
              </p:cNvPr>
              <p:cNvSpPr/>
              <p:nvPr/>
            </p:nvSpPr>
            <p:spPr>
              <a:xfrm>
                <a:off x="7918903" y="3118766"/>
                <a:ext cx="256348" cy="94609"/>
              </a:xfrm>
              <a:custGeom>
                <a:avLst/>
                <a:gdLst>
                  <a:gd name="connsiteX0" fmla="*/ 0 w 256348"/>
                  <a:gd name="connsiteY0" fmla="*/ 56436 h 94609"/>
                  <a:gd name="connsiteX1" fmla="*/ 17337 w 256348"/>
                  <a:gd name="connsiteY1" fmla="*/ 0 h 94609"/>
                  <a:gd name="connsiteX2" fmla="*/ 243457 w 256348"/>
                  <a:gd name="connsiteY2" fmla="*/ 21889 h 94609"/>
                  <a:gd name="connsiteX3" fmla="*/ 256349 w 256348"/>
                  <a:gd name="connsiteY3" fmla="*/ 73710 h 94609"/>
                  <a:gd name="connsiteX4" fmla="*/ 0 w 256348"/>
                  <a:gd name="connsiteY4" fmla="*/ 56436 h 9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348" h="94609">
                    <a:moveTo>
                      <a:pt x="0" y="56436"/>
                    </a:moveTo>
                    <a:lnTo>
                      <a:pt x="17337" y="0"/>
                    </a:lnTo>
                    <a:lnTo>
                      <a:pt x="243457" y="21889"/>
                    </a:lnTo>
                    <a:lnTo>
                      <a:pt x="256349" y="73710"/>
                    </a:lnTo>
                    <a:cubicBezTo>
                      <a:pt x="172628" y="106723"/>
                      <a:pt x="78594" y="100379"/>
                      <a:pt x="0" y="56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25C7464B-FFFD-42AC-B254-39792A9DDC2A}"/>
                  </a:ext>
                </a:extLst>
              </p:cNvPr>
              <p:cNvSpPr/>
              <p:nvPr/>
            </p:nvSpPr>
            <p:spPr>
              <a:xfrm>
                <a:off x="7911597" y="3111291"/>
                <a:ext cx="271126" cy="109642"/>
              </a:xfrm>
              <a:custGeom>
                <a:avLst/>
                <a:gdLst>
                  <a:gd name="connsiteX0" fmla="*/ 156076 w 271126"/>
                  <a:gd name="connsiteY0" fmla="*/ 109626 h 109642"/>
                  <a:gd name="connsiteX1" fmla="*/ 3897 w 271126"/>
                  <a:gd name="connsiteY1" fmla="*/ 70464 h 109642"/>
                  <a:gd name="connsiteX2" fmla="*/ 341 w 271126"/>
                  <a:gd name="connsiteY2" fmla="*/ 61678 h 109642"/>
                  <a:gd name="connsiteX3" fmla="*/ 17085 w 271126"/>
                  <a:gd name="connsiteY3" fmla="*/ 5242 h 109642"/>
                  <a:gd name="connsiteX4" fmla="*/ 24938 w 271126"/>
                  <a:gd name="connsiteY4" fmla="*/ 30 h 109642"/>
                  <a:gd name="connsiteX5" fmla="*/ 251503 w 271126"/>
                  <a:gd name="connsiteY5" fmla="*/ 21622 h 109642"/>
                  <a:gd name="connsiteX6" fmla="*/ 257875 w 271126"/>
                  <a:gd name="connsiteY6" fmla="*/ 27131 h 109642"/>
                  <a:gd name="connsiteX7" fmla="*/ 270914 w 271126"/>
                  <a:gd name="connsiteY7" fmla="*/ 78951 h 109642"/>
                  <a:gd name="connsiteX8" fmla="*/ 266914 w 271126"/>
                  <a:gd name="connsiteY8" fmla="*/ 87439 h 109642"/>
                  <a:gd name="connsiteX9" fmla="*/ 156076 w 271126"/>
                  <a:gd name="connsiteY9" fmla="*/ 109626 h 109642"/>
                  <a:gd name="connsiteX10" fmla="*/ 17085 w 271126"/>
                  <a:gd name="connsiteY10" fmla="*/ 60189 h 109642"/>
                  <a:gd name="connsiteX11" fmla="*/ 255652 w 271126"/>
                  <a:gd name="connsiteY11" fmla="*/ 76867 h 109642"/>
                  <a:gd name="connsiteX12" fmla="*/ 245576 w 271126"/>
                  <a:gd name="connsiteY12" fmla="*/ 36364 h 109642"/>
                  <a:gd name="connsiteX13" fmla="*/ 30717 w 271126"/>
                  <a:gd name="connsiteY13" fmla="*/ 15368 h 10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126" h="109642">
                    <a:moveTo>
                      <a:pt x="156076" y="109626"/>
                    </a:moveTo>
                    <a:cubicBezTo>
                      <a:pt x="102910" y="109373"/>
                      <a:pt x="50633" y="95927"/>
                      <a:pt x="3897" y="70464"/>
                    </a:cubicBezTo>
                    <a:cubicBezTo>
                      <a:pt x="769" y="68766"/>
                      <a:pt x="-723" y="65088"/>
                      <a:pt x="341" y="61678"/>
                    </a:cubicBezTo>
                    <a:lnTo>
                      <a:pt x="17085" y="5242"/>
                    </a:lnTo>
                    <a:cubicBezTo>
                      <a:pt x="18182" y="1878"/>
                      <a:pt x="21427" y="-283"/>
                      <a:pt x="24938" y="30"/>
                    </a:cubicBezTo>
                    <a:lnTo>
                      <a:pt x="251503" y="21622"/>
                    </a:lnTo>
                    <a:cubicBezTo>
                      <a:pt x="254570" y="21905"/>
                      <a:pt x="257134" y="24123"/>
                      <a:pt x="257875" y="27131"/>
                    </a:cubicBezTo>
                    <a:lnTo>
                      <a:pt x="270914" y="78951"/>
                    </a:lnTo>
                    <a:cubicBezTo>
                      <a:pt x="271744" y="82376"/>
                      <a:pt x="270085" y="85920"/>
                      <a:pt x="266914" y="87439"/>
                    </a:cubicBezTo>
                    <a:cubicBezTo>
                      <a:pt x="231899" y="102494"/>
                      <a:pt x="194158" y="110043"/>
                      <a:pt x="156076" y="109626"/>
                    </a:cubicBezTo>
                    <a:close/>
                    <a:moveTo>
                      <a:pt x="17085" y="60189"/>
                    </a:moveTo>
                    <a:cubicBezTo>
                      <a:pt x="90848" y="98831"/>
                      <a:pt x="177281" y="104876"/>
                      <a:pt x="255652" y="76867"/>
                    </a:cubicBezTo>
                    <a:lnTo>
                      <a:pt x="245576" y="36364"/>
                    </a:lnTo>
                    <a:lnTo>
                      <a:pt x="30717" y="15368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BE5DD8E3-B590-4C44-9E64-649090B8EF2A}"/>
                  </a:ext>
                </a:extLst>
              </p:cNvPr>
              <p:cNvSpPr/>
              <p:nvPr/>
            </p:nvSpPr>
            <p:spPr>
              <a:xfrm>
                <a:off x="7590948" y="2626879"/>
                <a:ext cx="666832" cy="839904"/>
              </a:xfrm>
              <a:custGeom>
                <a:avLst/>
                <a:gdLst>
                  <a:gd name="connsiteX0" fmla="*/ 438644 w 666832"/>
                  <a:gd name="connsiteY0" fmla="*/ 429941 h 839904"/>
                  <a:gd name="connsiteX1" fmla="*/ 451091 w 666832"/>
                  <a:gd name="connsiteY1" fmla="*/ 764687 h 839904"/>
                  <a:gd name="connsiteX2" fmla="*/ 167181 w 666832"/>
                  <a:gd name="connsiteY2" fmla="*/ 837205 h 839904"/>
                  <a:gd name="connsiteX3" fmla="*/ 19003 w 666832"/>
                  <a:gd name="connsiteY3" fmla="*/ 598952 h 839904"/>
                  <a:gd name="connsiteX4" fmla="*/ 132359 w 666832"/>
                  <a:gd name="connsiteY4" fmla="*/ 425772 h 839904"/>
                  <a:gd name="connsiteX5" fmla="*/ 218896 w 666832"/>
                  <a:gd name="connsiteY5" fmla="*/ 265546 h 839904"/>
                  <a:gd name="connsiteX6" fmla="*/ 279352 w 666832"/>
                  <a:gd name="connsiteY6" fmla="*/ 116638 h 839904"/>
                  <a:gd name="connsiteX7" fmla="*/ 549333 w 666832"/>
                  <a:gd name="connsiteY7" fmla="*/ 10913 h 839904"/>
                  <a:gd name="connsiteX8" fmla="*/ 663430 w 666832"/>
                  <a:gd name="connsiteY8" fmla="*/ 141804 h 839904"/>
                  <a:gd name="connsiteX9" fmla="*/ 625349 w 666832"/>
                  <a:gd name="connsiteY9" fmla="*/ 172925 h 839904"/>
                  <a:gd name="connsiteX10" fmla="*/ 580154 w 666832"/>
                  <a:gd name="connsiteY10" fmla="*/ 234127 h 839904"/>
                  <a:gd name="connsiteX11" fmla="*/ 506510 w 666832"/>
                  <a:gd name="connsiteY11" fmla="*/ 282671 h 839904"/>
                  <a:gd name="connsiteX12" fmla="*/ 462056 w 666832"/>
                  <a:gd name="connsiteY12" fmla="*/ 322876 h 839904"/>
                  <a:gd name="connsiteX13" fmla="*/ 439829 w 666832"/>
                  <a:gd name="connsiteY13" fmla="*/ 395692 h 839904"/>
                  <a:gd name="connsiteX14" fmla="*/ 438644 w 666832"/>
                  <a:gd name="connsiteY14" fmla="*/ 429941 h 83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832" h="839904">
                    <a:moveTo>
                      <a:pt x="438644" y="429941"/>
                    </a:moveTo>
                    <a:cubicBezTo>
                      <a:pt x="438644" y="517648"/>
                      <a:pt x="526366" y="694998"/>
                      <a:pt x="451091" y="764687"/>
                    </a:cubicBezTo>
                    <a:cubicBezTo>
                      <a:pt x="380410" y="830206"/>
                      <a:pt x="258459" y="847331"/>
                      <a:pt x="167181" y="837205"/>
                    </a:cubicBezTo>
                    <a:cubicBezTo>
                      <a:pt x="33821" y="822314"/>
                      <a:pt x="-36268" y="729545"/>
                      <a:pt x="19003" y="598952"/>
                    </a:cubicBezTo>
                    <a:cubicBezTo>
                      <a:pt x="45823" y="535219"/>
                      <a:pt x="93092" y="482655"/>
                      <a:pt x="132359" y="425772"/>
                    </a:cubicBezTo>
                    <a:cubicBezTo>
                      <a:pt x="166919" y="375686"/>
                      <a:pt x="195935" y="321959"/>
                      <a:pt x="218896" y="265546"/>
                    </a:cubicBezTo>
                    <a:cubicBezTo>
                      <a:pt x="238455" y="217747"/>
                      <a:pt x="252976" y="161311"/>
                      <a:pt x="279352" y="116638"/>
                    </a:cubicBezTo>
                    <a:cubicBezTo>
                      <a:pt x="337735" y="17763"/>
                      <a:pt x="440867" y="-20953"/>
                      <a:pt x="549333" y="10913"/>
                    </a:cubicBezTo>
                    <a:cubicBezTo>
                      <a:pt x="595861" y="24613"/>
                      <a:pt x="685361" y="80900"/>
                      <a:pt x="663430" y="141804"/>
                    </a:cubicBezTo>
                    <a:cubicBezTo>
                      <a:pt x="658096" y="156694"/>
                      <a:pt x="639870" y="179180"/>
                      <a:pt x="625349" y="172925"/>
                    </a:cubicBezTo>
                    <a:cubicBezTo>
                      <a:pt x="621200" y="201814"/>
                      <a:pt x="602677" y="215662"/>
                      <a:pt x="580154" y="234127"/>
                    </a:cubicBezTo>
                    <a:cubicBezTo>
                      <a:pt x="556505" y="251650"/>
                      <a:pt x="531922" y="267856"/>
                      <a:pt x="506510" y="282671"/>
                    </a:cubicBezTo>
                    <a:cubicBezTo>
                      <a:pt x="489217" y="293014"/>
                      <a:pt x="474103" y="306675"/>
                      <a:pt x="462056" y="322876"/>
                    </a:cubicBezTo>
                    <a:cubicBezTo>
                      <a:pt x="448868" y="344973"/>
                      <a:pt x="441237" y="369967"/>
                      <a:pt x="439829" y="395692"/>
                    </a:cubicBezTo>
                    <a:cubicBezTo>
                      <a:pt x="438777" y="407076"/>
                      <a:pt x="438377" y="418511"/>
                      <a:pt x="438644" y="429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266DF237-3ED7-4F9E-8BB0-5C4202CF8FFE}"/>
                  </a:ext>
                </a:extLst>
              </p:cNvPr>
              <p:cNvSpPr/>
              <p:nvPr/>
            </p:nvSpPr>
            <p:spPr>
              <a:xfrm>
                <a:off x="7582701" y="2619080"/>
                <a:ext cx="682320" cy="855129"/>
              </a:xfrm>
              <a:custGeom>
                <a:avLst/>
                <a:gdLst>
                  <a:gd name="connsiteX0" fmla="*/ 224475 w 682320"/>
                  <a:gd name="connsiteY0" fmla="*/ 855130 h 855129"/>
                  <a:gd name="connsiteX1" fmla="*/ 174687 w 682320"/>
                  <a:gd name="connsiteY1" fmla="*/ 852450 h 855129"/>
                  <a:gd name="connsiteX2" fmla="*/ 20285 w 682320"/>
                  <a:gd name="connsiteY2" fmla="*/ 767274 h 855129"/>
                  <a:gd name="connsiteX3" fmla="*/ 20285 w 682320"/>
                  <a:gd name="connsiteY3" fmla="*/ 603475 h 855129"/>
                  <a:gd name="connsiteX4" fmla="*/ 101042 w 682320"/>
                  <a:gd name="connsiteY4" fmla="*/ 474669 h 855129"/>
                  <a:gd name="connsiteX5" fmla="*/ 134382 w 682320"/>
                  <a:gd name="connsiteY5" fmla="*/ 428955 h 855129"/>
                  <a:gd name="connsiteX6" fmla="*/ 220178 w 682320"/>
                  <a:gd name="connsiteY6" fmla="*/ 270069 h 855129"/>
                  <a:gd name="connsiteX7" fmla="*/ 238403 w 682320"/>
                  <a:gd name="connsiteY7" fmla="*/ 220781 h 855129"/>
                  <a:gd name="connsiteX8" fmla="*/ 281079 w 682320"/>
                  <a:gd name="connsiteY8" fmla="*/ 120863 h 855129"/>
                  <a:gd name="connsiteX9" fmla="*/ 559506 w 682320"/>
                  <a:gd name="connsiteY9" fmla="*/ 11862 h 855129"/>
                  <a:gd name="connsiteX10" fmla="*/ 674048 w 682320"/>
                  <a:gd name="connsiteY10" fmla="*/ 97782 h 855129"/>
                  <a:gd name="connsiteX11" fmla="*/ 678493 w 682320"/>
                  <a:gd name="connsiteY11" fmla="*/ 152432 h 855129"/>
                  <a:gd name="connsiteX12" fmla="*/ 648857 w 682320"/>
                  <a:gd name="connsiteY12" fmla="*/ 187276 h 855129"/>
                  <a:gd name="connsiteX13" fmla="*/ 639374 w 682320"/>
                  <a:gd name="connsiteY13" fmla="*/ 189510 h 855129"/>
                  <a:gd name="connsiteX14" fmla="*/ 595958 w 682320"/>
                  <a:gd name="connsiteY14" fmla="*/ 245500 h 855129"/>
                  <a:gd name="connsiteX15" fmla="*/ 592846 w 682320"/>
                  <a:gd name="connsiteY15" fmla="*/ 248031 h 855129"/>
                  <a:gd name="connsiteX16" fmla="*/ 544095 w 682320"/>
                  <a:gd name="connsiteY16" fmla="*/ 280940 h 855129"/>
                  <a:gd name="connsiteX17" fmla="*/ 519349 w 682320"/>
                  <a:gd name="connsiteY17" fmla="*/ 295831 h 855129"/>
                  <a:gd name="connsiteX18" fmla="*/ 476822 w 682320"/>
                  <a:gd name="connsiteY18" fmla="*/ 335142 h 855129"/>
                  <a:gd name="connsiteX19" fmla="*/ 455929 w 682320"/>
                  <a:gd name="connsiteY19" fmla="*/ 404534 h 855129"/>
                  <a:gd name="connsiteX20" fmla="*/ 454299 w 682320"/>
                  <a:gd name="connsiteY20" fmla="*/ 438038 h 855129"/>
                  <a:gd name="connsiteX21" fmla="*/ 454299 w 682320"/>
                  <a:gd name="connsiteY21" fmla="*/ 438038 h 855129"/>
                  <a:gd name="connsiteX22" fmla="*/ 473266 w 682320"/>
                  <a:gd name="connsiteY22" fmla="*/ 543465 h 855129"/>
                  <a:gd name="connsiteX23" fmla="*/ 464375 w 682320"/>
                  <a:gd name="connsiteY23" fmla="*/ 778144 h 855129"/>
                  <a:gd name="connsiteX24" fmla="*/ 224475 w 682320"/>
                  <a:gd name="connsiteY24" fmla="*/ 855130 h 855129"/>
                  <a:gd name="connsiteX25" fmla="*/ 484379 w 682320"/>
                  <a:gd name="connsiteY25" fmla="*/ 15883 h 855129"/>
                  <a:gd name="connsiteX26" fmla="*/ 293378 w 682320"/>
                  <a:gd name="connsiteY26" fmla="*/ 128755 h 855129"/>
                  <a:gd name="connsiteX27" fmla="*/ 251888 w 682320"/>
                  <a:gd name="connsiteY27" fmla="*/ 226141 h 855129"/>
                  <a:gd name="connsiteX28" fmla="*/ 233365 w 682320"/>
                  <a:gd name="connsiteY28" fmla="*/ 275579 h 855129"/>
                  <a:gd name="connsiteX29" fmla="*/ 146088 w 682320"/>
                  <a:gd name="connsiteY29" fmla="*/ 437293 h 855129"/>
                  <a:gd name="connsiteX30" fmla="*/ 112304 w 682320"/>
                  <a:gd name="connsiteY30" fmla="*/ 483455 h 855129"/>
                  <a:gd name="connsiteX31" fmla="*/ 33473 w 682320"/>
                  <a:gd name="connsiteY31" fmla="*/ 609134 h 855129"/>
                  <a:gd name="connsiteX32" fmla="*/ 33473 w 682320"/>
                  <a:gd name="connsiteY32" fmla="*/ 759233 h 855129"/>
                  <a:gd name="connsiteX33" fmla="*/ 176613 w 682320"/>
                  <a:gd name="connsiteY33" fmla="*/ 837261 h 855129"/>
                  <a:gd name="connsiteX34" fmla="*/ 454744 w 682320"/>
                  <a:gd name="connsiteY34" fmla="*/ 766530 h 855129"/>
                  <a:gd name="connsiteX35" fmla="*/ 459337 w 682320"/>
                  <a:gd name="connsiteY35" fmla="*/ 546294 h 855129"/>
                  <a:gd name="connsiteX36" fmla="*/ 439926 w 682320"/>
                  <a:gd name="connsiteY36" fmla="*/ 437293 h 855129"/>
                  <a:gd name="connsiteX37" fmla="*/ 439926 w 682320"/>
                  <a:gd name="connsiteY37" fmla="*/ 437293 h 855129"/>
                  <a:gd name="connsiteX38" fmla="*/ 441704 w 682320"/>
                  <a:gd name="connsiteY38" fmla="*/ 402300 h 855129"/>
                  <a:gd name="connsiteX39" fmla="*/ 464524 w 682320"/>
                  <a:gd name="connsiteY39" fmla="*/ 326506 h 855129"/>
                  <a:gd name="connsiteX40" fmla="*/ 510607 w 682320"/>
                  <a:gd name="connsiteY40" fmla="*/ 284365 h 855129"/>
                  <a:gd name="connsiteX41" fmla="*/ 535797 w 682320"/>
                  <a:gd name="connsiteY41" fmla="*/ 268580 h 855129"/>
                  <a:gd name="connsiteX42" fmla="*/ 583066 w 682320"/>
                  <a:gd name="connsiteY42" fmla="*/ 236714 h 855129"/>
                  <a:gd name="connsiteX43" fmla="*/ 586178 w 682320"/>
                  <a:gd name="connsiteY43" fmla="*/ 234331 h 855129"/>
                  <a:gd name="connsiteX44" fmla="*/ 625742 w 682320"/>
                  <a:gd name="connsiteY44" fmla="*/ 180129 h 855129"/>
                  <a:gd name="connsiteX45" fmla="*/ 634232 w 682320"/>
                  <a:gd name="connsiteY45" fmla="*/ 173967 h 855129"/>
                  <a:gd name="connsiteX46" fmla="*/ 635966 w 682320"/>
                  <a:gd name="connsiteY46" fmla="*/ 174470 h 855129"/>
                  <a:gd name="connsiteX47" fmla="*/ 642486 w 682320"/>
                  <a:gd name="connsiteY47" fmla="*/ 174470 h 855129"/>
                  <a:gd name="connsiteX48" fmla="*/ 664120 w 682320"/>
                  <a:gd name="connsiteY48" fmla="*/ 148262 h 855129"/>
                  <a:gd name="connsiteX49" fmla="*/ 660415 w 682320"/>
                  <a:gd name="connsiteY49" fmla="*/ 105377 h 855129"/>
                  <a:gd name="connsiteX50" fmla="*/ 554912 w 682320"/>
                  <a:gd name="connsiteY50" fmla="*/ 27051 h 855129"/>
                  <a:gd name="connsiteX51" fmla="*/ 484379 w 682320"/>
                  <a:gd name="connsiteY51" fmla="*/ 15883 h 85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82320" h="855129">
                    <a:moveTo>
                      <a:pt x="224475" y="855130"/>
                    </a:moveTo>
                    <a:cubicBezTo>
                      <a:pt x="207843" y="855115"/>
                      <a:pt x="191225" y="854222"/>
                      <a:pt x="174687" y="852450"/>
                    </a:cubicBezTo>
                    <a:cubicBezTo>
                      <a:pt x="102672" y="844706"/>
                      <a:pt x="47994" y="814329"/>
                      <a:pt x="20285" y="767274"/>
                    </a:cubicBezTo>
                    <a:cubicBezTo>
                      <a:pt x="-7424" y="720219"/>
                      <a:pt x="-6091" y="665868"/>
                      <a:pt x="20285" y="603475"/>
                    </a:cubicBezTo>
                    <a:cubicBezTo>
                      <a:pt x="41873" y="557388"/>
                      <a:pt x="68994" y="514130"/>
                      <a:pt x="101042" y="474669"/>
                    </a:cubicBezTo>
                    <a:cubicBezTo>
                      <a:pt x="112304" y="459779"/>
                      <a:pt x="123565" y="444888"/>
                      <a:pt x="134382" y="428955"/>
                    </a:cubicBezTo>
                    <a:cubicBezTo>
                      <a:pt x="168592" y="379253"/>
                      <a:pt x="197357" y="325982"/>
                      <a:pt x="220178" y="270069"/>
                    </a:cubicBezTo>
                    <a:cubicBezTo>
                      <a:pt x="226549" y="254285"/>
                      <a:pt x="232328" y="238054"/>
                      <a:pt x="238403" y="220781"/>
                    </a:cubicBezTo>
                    <a:cubicBezTo>
                      <a:pt x="249458" y="186195"/>
                      <a:pt x="263746" y="152740"/>
                      <a:pt x="281079" y="120863"/>
                    </a:cubicBezTo>
                    <a:cubicBezTo>
                      <a:pt x="335949" y="22235"/>
                      <a:pt x="452699" y="-23469"/>
                      <a:pt x="559506" y="11862"/>
                    </a:cubicBezTo>
                    <a:cubicBezTo>
                      <a:pt x="594180" y="21988"/>
                      <a:pt x="652710" y="55493"/>
                      <a:pt x="674048" y="97782"/>
                    </a:cubicBezTo>
                    <a:cubicBezTo>
                      <a:pt x="683235" y="114523"/>
                      <a:pt x="684850" y="134414"/>
                      <a:pt x="678493" y="152432"/>
                    </a:cubicBezTo>
                    <a:cubicBezTo>
                      <a:pt x="673114" y="167254"/>
                      <a:pt x="662593" y="179625"/>
                      <a:pt x="648857" y="187276"/>
                    </a:cubicBezTo>
                    <a:cubicBezTo>
                      <a:pt x="645849" y="188563"/>
                      <a:pt x="642634" y="189319"/>
                      <a:pt x="639374" y="189510"/>
                    </a:cubicBezTo>
                    <a:cubicBezTo>
                      <a:pt x="633150" y="215122"/>
                      <a:pt x="615814" y="229269"/>
                      <a:pt x="595958" y="245500"/>
                    </a:cubicBezTo>
                    <a:lnTo>
                      <a:pt x="592846" y="248031"/>
                    </a:lnTo>
                    <a:cubicBezTo>
                      <a:pt x="577421" y="260186"/>
                      <a:pt x="561121" y="271185"/>
                      <a:pt x="544095" y="280940"/>
                    </a:cubicBezTo>
                    <a:cubicBezTo>
                      <a:pt x="535797" y="286003"/>
                      <a:pt x="527499" y="291065"/>
                      <a:pt x="519349" y="295831"/>
                    </a:cubicBezTo>
                    <a:cubicBezTo>
                      <a:pt x="502768" y="306034"/>
                      <a:pt x="488321" y="319386"/>
                      <a:pt x="476822" y="335142"/>
                    </a:cubicBezTo>
                    <a:cubicBezTo>
                      <a:pt x="464420" y="356253"/>
                      <a:pt x="457248" y="380053"/>
                      <a:pt x="455929" y="404534"/>
                    </a:cubicBezTo>
                    <a:cubicBezTo>
                      <a:pt x="454699" y="415657"/>
                      <a:pt x="454151" y="426847"/>
                      <a:pt x="454299" y="438038"/>
                    </a:cubicBezTo>
                    <a:lnTo>
                      <a:pt x="454299" y="438038"/>
                    </a:lnTo>
                    <a:cubicBezTo>
                      <a:pt x="456907" y="473754"/>
                      <a:pt x="463264" y="509091"/>
                      <a:pt x="473266" y="543465"/>
                    </a:cubicBezTo>
                    <a:cubicBezTo>
                      <a:pt x="494456" y="629981"/>
                      <a:pt x="517720" y="728111"/>
                      <a:pt x="464375" y="778144"/>
                    </a:cubicBezTo>
                    <a:cubicBezTo>
                      <a:pt x="402289" y="835474"/>
                      <a:pt x="305084" y="855130"/>
                      <a:pt x="224475" y="855130"/>
                    </a:cubicBezTo>
                    <a:close/>
                    <a:moveTo>
                      <a:pt x="484379" y="15883"/>
                    </a:moveTo>
                    <a:cubicBezTo>
                      <a:pt x="405060" y="15947"/>
                      <a:pt x="331993" y="59130"/>
                      <a:pt x="293378" y="128755"/>
                    </a:cubicBezTo>
                    <a:cubicBezTo>
                      <a:pt x="276582" y="159858"/>
                      <a:pt x="262691" y="192460"/>
                      <a:pt x="251888" y="226141"/>
                    </a:cubicBezTo>
                    <a:cubicBezTo>
                      <a:pt x="246109" y="242819"/>
                      <a:pt x="239885" y="260688"/>
                      <a:pt x="233365" y="275579"/>
                    </a:cubicBezTo>
                    <a:cubicBezTo>
                      <a:pt x="210258" y="332535"/>
                      <a:pt x="180990" y="386766"/>
                      <a:pt x="146088" y="437293"/>
                    </a:cubicBezTo>
                    <a:cubicBezTo>
                      <a:pt x="135271" y="452184"/>
                      <a:pt x="123862" y="468266"/>
                      <a:pt x="112304" y="483455"/>
                    </a:cubicBezTo>
                    <a:cubicBezTo>
                      <a:pt x="81093" y="522007"/>
                      <a:pt x="54625" y="564208"/>
                      <a:pt x="33473" y="609134"/>
                    </a:cubicBezTo>
                    <a:cubicBezTo>
                      <a:pt x="9468" y="666612"/>
                      <a:pt x="9320" y="718581"/>
                      <a:pt x="33473" y="759233"/>
                    </a:cubicBezTo>
                    <a:cubicBezTo>
                      <a:pt x="58663" y="802268"/>
                      <a:pt x="109488" y="829965"/>
                      <a:pt x="176613" y="837261"/>
                    </a:cubicBezTo>
                    <a:cubicBezTo>
                      <a:pt x="260037" y="846344"/>
                      <a:pt x="382877" y="833240"/>
                      <a:pt x="454744" y="766530"/>
                    </a:cubicBezTo>
                    <a:cubicBezTo>
                      <a:pt x="502309" y="721857"/>
                      <a:pt x="479490" y="628789"/>
                      <a:pt x="459337" y="546294"/>
                    </a:cubicBezTo>
                    <a:cubicBezTo>
                      <a:pt x="448965" y="510774"/>
                      <a:pt x="442460" y="474226"/>
                      <a:pt x="439926" y="437293"/>
                    </a:cubicBezTo>
                    <a:lnTo>
                      <a:pt x="439926" y="437293"/>
                    </a:lnTo>
                    <a:cubicBezTo>
                      <a:pt x="439763" y="425603"/>
                      <a:pt x="440356" y="413913"/>
                      <a:pt x="441704" y="402300"/>
                    </a:cubicBezTo>
                    <a:cubicBezTo>
                      <a:pt x="443023" y="375540"/>
                      <a:pt x="450862" y="349515"/>
                      <a:pt x="464524" y="326506"/>
                    </a:cubicBezTo>
                    <a:cubicBezTo>
                      <a:pt x="476926" y="309509"/>
                      <a:pt x="492603" y="295181"/>
                      <a:pt x="510607" y="284365"/>
                    </a:cubicBezTo>
                    <a:cubicBezTo>
                      <a:pt x="518905" y="278855"/>
                      <a:pt x="527351" y="273643"/>
                      <a:pt x="535797" y="268580"/>
                    </a:cubicBezTo>
                    <a:cubicBezTo>
                      <a:pt x="552275" y="259090"/>
                      <a:pt x="568071" y="248442"/>
                      <a:pt x="583066" y="236714"/>
                    </a:cubicBezTo>
                    <a:lnTo>
                      <a:pt x="586178" y="234331"/>
                    </a:lnTo>
                    <a:cubicBezTo>
                      <a:pt x="607071" y="217207"/>
                      <a:pt x="622037" y="204550"/>
                      <a:pt x="625742" y="180129"/>
                    </a:cubicBezTo>
                    <a:cubicBezTo>
                      <a:pt x="626394" y="176070"/>
                      <a:pt x="630202" y="173310"/>
                      <a:pt x="634232" y="173967"/>
                    </a:cubicBezTo>
                    <a:cubicBezTo>
                      <a:pt x="634825" y="174064"/>
                      <a:pt x="635418" y="174232"/>
                      <a:pt x="635966" y="174470"/>
                    </a:cubicBezTo>
                    <a:cubicBezTo>
                      <a:pt x="638055" y="175331"/>
                      <a:pt x="640396" y="175331"/>
                      <a:pt x="642486" y="174470"/>
                    </a:cubicBezTo>
                    <a:cubicBezTo>
                      <a:pt x="652488" y="168498"/>
                      <a:pt x="660119" y="159240"/>
                      <a:pt x="664120" y="148262"/>
                    </a:cubicBezTo>
                    <a:cubicBezTo>
                      <a:pt x="669099" y="134098"/>
                      <a:pt x="667735" y="118467"/>
                      <a:pt x="660415" y="105377"/>
                    </a:cubicBezTo>
                    <a:cubicBezTo>
                      <a:pt x="641300" y="67405"/>
                      <a:pt x="586326" y="36134"/>
                      <a:pt x="554912" y="27051"/>
                    </a:cubicBezTo>
                    <a:cubicBezTo>
                      <a:pt x="532048" y="19982"/>
                      <a:pt x="508295" y="16221"/>
                      <a:pt x="484379" y="158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4977BF1E-8A09-490D-9FC6-A216EED38B30}"/>
                  </a:ext>
                </a:extLst>
              </p:cNvPr>
              <p:cNvSpPr/>
              <p:nvPr/>
            </p:nvSpPr>
            <p:spPr>
              <a:xfrm>
                <a:off x="8163100" y="3017955"/>
                <a:ext cx="60456" cy="25495"/>
              </a:xfrm>
              <a:custGeom>
                <a:avLst/>
                <a:gdLst>
                  <a:gd name="connsiteX0" fmla="*/ 60457 w 60456"/>
                  <a:gd name="connsiteY0" fmla="*/ 19209 h 25495"/>
                  <a:gd name="connsiteX1" fmla="*/ 0 w 60456"/>
                  <a:gd name="connsiteY1" fmla="*/ 0 h 2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456" h="25495">
                    <a:moveTo>
                      <a:pt x="60457" y="19209"/>
                    </a:moveTo>
                    <a:cubicBezTo>
                      <a:pt x="60457" y="19209"/>
                      <a:pt x="19708" y="4229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A7C789B4-36B9-4C6C-9419-09B66998B28A}"/>
                  </a:ext>
                </a:extLst>
              </p:cNvPr>
              <p:cNvSpPr/>
              <p:nvPr/>
            </p:nvSpPr>
            <p:spPr>
              <a:xfrm>
                <a:off x="8155715" y="3010534"/>
                <a:ext cx="75208" cy="40330"/>
              </a:xfrm>
              <a:custGeom>
                <a:avLst/>
                <a:gdLst>
                  <a:gd name="connsiteX0" fmla="*/ 43245 w 75208"/>
                  <a:gd name="connsiteY0" fmla="*/ 40329 h 40330"/>
                  <a:gd name="connsiteX1" fmla="*/ 29464 w 75208"/>
                  <a:gd name="connsiteY1" fmla="*/ 38245 h 40330"/>
                  <a:gd name="connsiteX2" fmla="*/ 718 w 75208"/>
                  <a:gd name="connsiteY2" fmla="*/ 10697 h 40330"/>
                  <a:gd name="connsiteX3" fmla="*/ 4274 w 75208"/>
                  <a:gd name="connsiteY3" fmla="*/ 720 h 40330"/>
                  <a:gd name="connsiteX4" fmla="*/ 14202 w 75208"/>
                  <a:gd name="connsiteY4" fmla="*/ 4294 h 40330"/>
                  <a:gd name="connsiteX5" fmla="*/ 33761 w 75208"/>
                  <a:gd name="connsiteY5" fmla="*/ 24098 h 40330"/>
                  <a:gd name="connsiteX6" fmla="*/ 64138 w 75208"/>
                  <a:gd name="connsiteY6" fmla="*/ 20078 h 40330"/>
                  <a:gd name="connsiteX7" fmla="*/ 74199 w 75208"/>
                  <a:gd name="connsiteY7" fmla="*/ 23025 h 40330"/>
                  <a:gd name="connsiteX8" fmla="*/ 74214 w 75208"/>
                  <a:gd name="connsiteY8" fmla="*/ 23056 h 40330"/>
                  <a:gd name="connsiteX9" fmla="*/ 71725 w 75208"/>
                  <a:gd name="connsiteY9" fmla="*/ 32850 h 40330"/>
                  <a:gd name="connsiteX10" fmla="*/ 71399 w 75208"/>
                  <a:gd name="connsiteY10" fmla="*/ 33033 h 40330"/>
                  <a:gd name="connsiteX11" fmla="*/ 43245 w 75208"/>
                  <a:gd name="connsiteY11" fmla="*/ 40329 h 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208" h="40330">
                    <a:moveTo>
                      <a:pt x="43245" y="40329"/>
                    </a:moveTo>
                    <a:cubicBezTo>
                      <a:pt x="38577" y="40367"/>
                      <a:pt x="33924" y="39664"/>
                      <a:pt x="29464" y="38245"/>
                    </a:cubicBezTo>
                    <a:cubicBezTo>
                      <a:pt x="16380" y="33646"/>
                      <a:pt x="5904" y="23609"/>
                      <a:pt x="718" y="10697"/>
                    </a:cubicBezTo>
                    <a:cubicBezTo>
                      <a:pt x="-1046" y="6955"/>
                      <a:pt x="555" y="2487"/>
                      <a:pt x="4274" y="720"/>
                    </a:cubicBezTo>
                    <a:cubicBezTo>
                      <a:pt x="7993" y="-1048"/>
                      <a:pt x="12438" y="552"/>
                      <a:pt x="14202" y="4294"/>
                    </a:cubicBezTo>
                    <a:cubicBezTo>
                      <a:pt x="17625" y="13386"/>
                      <a:pt x="24737" y="20586"/>
                      <a:pt x="33761" y="24098"/>
                    </a:cubicBezTo>
                    <a:cubicBezTo>
                      <a:pt x="44030" y="26499"/>
                      <a:pt x="54832" y="25071"/>
                      <a:pt x="64138" y="20078"/>
                    </a:cubicBezTo>
                    <a:cubicBezTo>
                      <a:pt x="67724" y="18100"/>
                      <a:pt x="72228" y="19420"/>
                      <a:pt x="74199" y="23025"/>
                    </a:cubicBezTo>
                    <a:cubicBezTo>
                      <a:pt x="74199" y="23035"/>
                      <a:pt x="74214" y="23046"/>
                      <a:pt x="74214" y="23056"/>
                    </a:cubicBezTo>
                    <a:cubicBezTo>
                      <a:pt x="76214" y="26451"/>
                      <a:pt x="75103" y="30837"/>
                      <a:pt x="71725" y="32850"/>
                    </a:cubicBezTo>
                    <a:cubicBezTo>
                      <a:pt x="71621" y="32914"/>
                      <a:pt x="71502" y="32975"/>
                      <a:pt x="71399" y="33033"/>
                    </a:cubicBezTo>
                    <a:cubicBezTo>
                      <a:pt x="62730" y="37692"/>
                      <a:pt x="53069" y="40194"/>
                      <a:pt x="43245" y="4032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593E9A89-AE1C-477A-831B-7E62BD8DE46D}"/>
                  </a:ext>
                </a:extLst>
              </p:cNvPr>
              <p:cNvSpPr/>
              <p:nvPr/>
            </p:nvSpPr>
            <p:spPr>
              <a:xfrm>
                <a:off x="8003561" y="2864070"/>
                <a:ext cx="287758" cy="70006"/>
              </a:xfrm>
              <a:custGeom>
                <a:avLst/>
                <a:gdLst>
                  <a:gd name="connsiteX0" fmla="*/ 7360 w 287758"/>
                  <a:gd name="connsiteY0" fmla="*/ 69901 h 70006"/>
                  <a:gd name="connsiteX1" fmla="*/ 5434 w 287758"/>
                  <a:gd name="connsiteY1" fmla="*/ 69901 h 70006"/>
                  <a:gd name="connsiteX2" fmla="*/ 248 w 287758"/>
                  <a:gd name="connsiteY2" fmla="*/ 60817 h 70006"/>
                  <a:gd name="connsiteX3" fmla="*/ 17733 w 287758"/>
                  <a:gd name="connsiteY3" fmla="*/ 32227 h 70006"/>
                  <a:gd name="connsiteX4" fmla="*/ 279416 w 287758"/>
                  <a:gd name="connsiteY4" fmla="*/ 63 h 70006"/>
                  <a:gd name="connsiteX5" fmla="*/ 287714 w 287758"/>
                  <a:gd name="connsiteY5" fmla="*/ 6466 h 70006"/>
                  <a:gd name="connsiteX6" fmla="*/ 281194 w 287758"/>
                  <a:gd name="connsiteY6" fmla="*/ 14805 h 70006"/>
                  <a:gd name="connsiteX7" fmla="*/ 21289 w 287758"/>
                  <a:gd name="connsiteY7" fmla="*/ 46820 h 70006"/>
                  <a:gd name="connsiteX8" fmla="*/ 14621 w 287758"/>
                  <a:gd name="connsiteY8" fmla="*/ 64838 h 70006"/>
                  <a:gd name="connsiteX9" fmla="*/ 7360 w 287758"/>
                  <a:gd name="connsiteY9" fmla="*/ 69901 h 70006"/>
                  <a:gd name="connsiteX10" fmla="*/ 19066 w 287758"/>
                  <a:gd name="connsiteY10" fmla="*/ 46820 h 70006"/>
                  <a:gd name="connsiteX11" fmla="*/ 19066 w 287758"/>
                  <a:gd name="connsiteY11" fmla="*/ 46820 h 7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758" h="70006">
                    <a:moveTo>
                      <a:pt x="7360" y="69901"/>
                    </a:moveTo>
                    <a:cubicBezTo>
                      <a:pt x="6723" y="70042"/>
                      <a:pt x="6071" y="70042"/>
                      <a:pt x="5434" y="69901"/>
                    </a:cubicBezTo>
                    <a:cubicBezTo>
                      <a:pt x="1522" y="68812"/>
                      <a:pt x="-789" y="64762"/>
                      <a:pt x="248" y="60817"/>
                    </a:cubicBezTo>
                    <a:cubicBezTo>
                      <a:pt x="8250" y="32972"/>
                      <a:pt x="14177" y="32525"/>
                      <a:pt x="17733" y="32227"/>
                    </a:cubicBezTo>
                    <a:cubicBezTo>
                      <a:pt x="21289" y="31929"/>
                      <a:pt x="191101" y="10933"/>
                      <a:pt x="279416" y="63"/>
                    </a:cubicBezTo>
                    <a:cubicBezTo>
                      <a:pt x="283461" y="-466"/>
                      <a:pt x="287180" y="2398"/>
                      <a:pt x="287714" y="6466"/>
                    </a:cubicBezTo>
                    <a:cubicBezTo>
                      <a:pt x="288158" y="10562"/>
                      <a:pt x="285254" y="14263"/>
                      <a:pt x="281194" y="14805"/>
                    </a:cubicBezTo>
                    <a:cubicBezTo>
                      <a:pt x="256300" y="17932"/>
                      <a:pt x="47072" y="44587"/>
                      <a:pt x="21289" y="46820"/>
                    </a:cubicBezTo>
                    <a:cubicBezTo>
                      <a:pt x="18444" y="52575"/>
                      <a:pt x="16207" y="58614"/>
                      <a:pt x="14621" y="64838"/>
                    </a:cubicBezTo>
                    <a:cubicBezTo>
                      <a:pt x="13540" y="67920"/>
                      <a:pt x="10606" y="69959"/>
                      <a:pt x="7360" y="69901"/>
                    </a:cubicBezTo>
                    <a:close/>
                    <a:moveTo>
                      <a:pt x="19066" y="46820"/>
                    </a:moveTo>
                    <a:lnTo>
                      <a:pt x="19066" y="4682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469651B5-0299-4BDA-A2FD-D96D6926A6F4}"/>
                  </a:ext>
                </a:extLst>
              </p:cNvPr>
              <p:cNvSpPr/>
              <p:nvPr/>
            </p:nvSpPr>
            <p:spPr>
              <a:xfrm>
                <a:off x="8036190" y="2862897"/>
                <a:ext cx="86754" cy="140762"/>
              </a:xfrm>
              <a:custGeom>
                <a:avLst/>
                <a:gdLst>
                  <a:gd name="connsiteX0" fmla="*/ 86754 w 86754"/>
                  <a:gd name="connsiteY0" fmla="*/ 69882 h 140762"/>
                  <a:gd name="connsiteX1" fmla="*/ 73715 w 86754"/>
                  <a:gd name="connsiteY1" fmla="*/ 33846 h 140762"/>
                  <a:gd name="connsiteX2" fmla="*/ 55933 w 86754"/>
                  <a:gd name="connsiteY2" fmla="*/ 9723 h 140762"/>
                  <a:gd name="connsiteX3" fmla="*/ 28668 w 86754"/>
                  <a:gd name="connsiteY3" fmla="*/ 193 h 140762"/>
                  <a:gd name="connsiteX4" fmla="*/ 7775 w 86754"/>
                  <a:gd name="connsiteY4" fmla="*/ 15084 h 140762"/>
                  <a:gd name="connsiteX5" fmla="*/ 366 w 86754"/>
                  <a:gd name="connsiteY5" fmla="*/ 40398 h 140762"/>
                  <a:gd name="connsiteX6" fmla="*/ 47487 w 86754"/>
                  <a:gd name="connsiteY6" fmla="*/ 140763 h 140762"/>
                  <a:gd name="connsiteX7" fmla="*/ 44820 w 86754"/>
                  <a:gd name="connsiteY7" fmla="*/ 137487 h 1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54" h="140762">
                    <a:moveTo>
                      <a:pt x="86754" y="69882"/>
                    </a:moveTo>
                    <a:cubicBezTo>
                      <a:pt x="85791" y="56894"/>
                      <a:pt x="81272" y="44426"/>
                      <a:pt x="73715" y="33846"/>
                    </a:cubicBezTo>
                    <a:cubicBezTo>
                      <a:pt x="69003" y="24971"/>
                      <a:pt x="63001" y="16843"/>
                      <a:pt x="55933" y="9723"/>
                    </a:cubicBezTo>
                    <a:cubicBezTo>
                      <a:pt x="48717" y="2608"/>
                      <a:pt x="38715" y="-888"/>
                      <a:pt x="28668" y="193"/>
                    </a:cubicBezTo>
                    <a:cubicBezTo>
                      <a:pt x="19926" y="1967"/>
                      <a:pt x="12339" y="7376"/>
                      <a:pt x="7775" y="15084"/>
                    </a:cubicBezTo>
                    <a:cubicBezTo>
                      <a:pt x="3537" y="22894"/>
                      <a:pt x="1018" y="31526"/>
                      <a:pt x="366" y="40398"/>
                    </a:cubicBezTo>
                    <a:cubicBezTo>
                      <a:pt x="-2834" y="79899"/>
                      <a:pt x="15110" y="118133"/>
                      <a:pt x="47487" y="140763"/>
                    </a:cubicBezTo>
                    <a:lnTo>
                      <a:pt x="44820" y="137487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A59B2C85-9B23-4FAE-931C-0BD1F02B7DB2}"/>
                  </a:ext>
                </a:extLst>
              </p:cNvPr>
              <p:cNvSpPr/>
              <p:nvPr/>
            </p:nvSpPr>
            <p:spPr>
              <a:xfrm>
                <a:off x="8028921" y="2855470"/>
                <a:ext cx="102172" cy="155986"/>
              </a:xfrm>
              <a:custGeom>
                <a:avLst/>
                <a:gdLst>
                  <a:gd name="connsiteX0" fmla="*/ 54756 w 102172"/>
                  <a:gd name="connsiteY0" fmla="*/ 155933 h 155986"/>
                  <a:gd name="connsiteX1" fmla="*/ 50607 w 102172"/>
                  <a:gd name="connsiteY1" fmla="*/ 154593 h 155986"/>
                  <a:gd name="connsiteX2" fmla="*/ 374 w 102172"/>
                  <a:gd name="connsiteY2" fmla="*/ 47528 h 155986"/>
                  <a:gd name="connsiteX3" fmla="*/ 8820 w 102172"/>
                  <a:gd name="connsiteY3" fmla="*/ 18937 h 155986"/>
                  <a:gd name="connsiteX4" fmla="*/ 34603 w 102172"/>
                  <a:gd name="connsiteY4" fmla="*/ 324 h 155986"/>
                  <a:gd name="connsiteX5" fmla="*/ 68240 w 102172"/>
                  <a:gd name="connsiteY5" fmla="*/ 11641 h 155986"/>
                  <a:gd name="connsiteX6" fmla="*/ 87355 w 102172"/>
                  <a:gd name="connsiteY6" fmla="*/ 37551 h 155986"/>
                  <a:gd name="connsiteX7" fmla="*/ 102173 w 102172"/>
                  <a:gd name="connsiteY7" fmla="*/ 77458 h 155986"/>
                  <a:gd name="connsiteX8" fmla="*/ 94616 w 102172"/>
                  <a:gd name="connsiteY8" fmla="*/ 84755 h 155986"/>
                  <a:gd name="connsiteX9" fmla="*/ 87355 w 102172"/>
                  <a:gd name="connsiteY9" fmla="*/ 77163 h 155986"/>
                  <a:gd name="connsiteX10" fmla="*/ 87355 w 102172"/>
                  <a:gd name="connsiteY10" fmla="*/ 77160 h 155986"/>
                  <a:gd name="connsiteX11" fmla="*/ 75353 w 102172"/>
                  <a:gd name="connsiteY11" fmla="*/ 45145 h 155986"/>
                  <a:gd name="connsiteX12" fmla="*/ 59053 w 102172"/>
                  <a:gd name="connsiteY12" fmla="*/ 22660 h 155986"/>
                  <a:gd name="connsiteX13" fmla="*/ 37863 w 102172"/>
                  <a:gd name="connsiteY13" fmla="*/ 14917 h 155986"/>
                  <a:gd name="connsiteX14" fmla="*/ 22157 w 102172"/>
                  <a:gd name="connsiteY14" fmla="*/ 26680 h 155986"/>
                  <a:gd name="connsiteX15" fmla="*/ 15785 w 102172"/>
                  <a:gd name="connsiteY15" fmla="*/ 48868 h 155986"/>
                  <a:gd name="connsiteX16" fmla="*/ 53718 w 102172"/>
                  <a:gd name="connsiteY16" fmla="*/ 138213 h 155986"/>
                  <a:gd name="connsiteX17" fmla="*/ 58460 w 102172"/>
                  <a:gd name="connsiteY17" fmla="*/ 140744 h 155986"/>
                  <a:gd name="connsiteX18" fmla="*/ 61127 w 102172"/>
                  <a:gd name="connsiteY18" fmla="*/ 143871 h 155986"/>
                  <a:gd name="connsiteX19" fmla="*/ 61127 w 102172"/>
                  <a:gd name="connsiteY19" fmla="*/ 153699 h 155986"/>
                  <a:gd name="connsiteX20" fmla="*/ 54756 w 102172"/>
                  <a:gd name="connsiteY20" fmla="*/ 155933 h 15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172" h="155986">
                    <a:moveTo>
                      <a:pt x="54756" y="155933"/>
                    </a:moveTo>
                    <a:cubicBezTo>
                      <a:pt x="53274" y="155904"/>
                      <a:pt x="51822" y="155438"/>
                      <a:pt x="50607" y="154593"/>
                    </a:cubicBezTo>
                    <a:cubicBezTo>
                      <a:pt x="16155" y="130380"/>
                      <a:pt x="-2960" y="89642"/>
                      <a:pt x="374" y="47528"/>
                    </a:cubicBezTo>
                    <a:cubicBezTo>
                      <a:pt x="982" y="37475"/>
                      <a:pt x="3871" y="27695"/>
                      <a:pt x="8820" y="18937"/>
                    </a:cubicBezTo>
                    <a:cubicBezTo>
                      <a:pt x="14288" y="9243"/>
                      <a:pt x="23712" y="2443"/>
                      <a:pt x="34603" y="324"/>
                    </a:cubicBezTo>
                    <a:cubicBezTo>
                      <a:pt x="46947" y="-1241"/>
                      <a:pt x="59320" y="2924"/>
                      <a:pt x="68240" y="11641"/>
                    </a:cubicBezTo>
                    <a:cubicBezTo>
                      <a:pt x="75871" y="19259"/>
                      <a:pt x="82317" y="27995"/>
                      <a:pt x="87355" y="37551"/>
                    </a:cubicBezTo>
                    <a:cubicBezTo>
                      <a:pt x="95905" y="49200"/>
                      <a:pt x="101047" y="63024"/>
                      <a:pt x="102173" y="77458"/>
                    </a:cubicBezTo>
                    <a:cubicBezTo>
                      <a:pt x="101876" y="81471"/>
                      <a:pt x="98616" y="84615"/>
                      <a:pt x="94616" y="84755"/>
                    </a:cubicBezTo>
                    <a:cubicBezTo>
                      <a:pt x="90526" y="84673"/>
                      <a:pt x="87281" y="81275"/>
                      <a:pt x="87355" y="77163"/>
                    </a:cubicBezTo>
                    <a:cubicBezTo>
                      <a:pt x="87355" y="77162"/>
                      <a:pt x="87355" y="77162"/>
                      <a:pt x="87355" y="77160"/>
                    </a:cubicBezTo>
                    <a:cubicBezTo>
                      <a:pt x="86333" y="65587"/>
                      <a:pt x="82184" y="54514"/>
                      <a:pt x="75353" y="45145"/>
                    </a:cubicBezTo>
                    <a:cubicBezTo>
                      <a:pt x="71041" y="36894"/>
                      <a:pt x="65543" y="29319"/>
                      <a:pt x="59053" y="22660"/>
                    </a:cubicBezTo>
                    <a:cubicBezTo>
                      <a:pt x="53452" y="17094"/>
                      <a:pt x="45717" y="14265"/>
                      <a:pt x="37863" y="14917"/>
                    </a:cubicBezTo>
                    <a:cubicBezTo>
                      <a:pt x="31210" y="16433"/>
                      <a:pt x="25505" y="20706"/>
                      <a:pt x="22157" y="26680"/>
                    </a:cubicBezTo>
                    <a:cubicBezTo>
                      <a:pt x="18408" y="33505"/>
                      <a:pt x="16229" y="41086"/>
                      <a:pt x="15785" y="48868"/>
                    </a:cubicBezTo>
                    <a:cubicBezTo>
                      <a:pt x="12999" y="83112"/>
                      <a:pt x="27195" y="116533"/>
                      <a:pt x="53718" y="138213"/>
                    </a:cubicBezTo>
                    <a:cubicBezTo>
                      <a:pt x="55571" y="138369"/>
                      <a:pt x="57290" y="139283"/>
                      <a:pt x="58460" y="140744"/>
                    </a:cubicBezTo>
                    <a:lnTo>
                      <a:pt x="61127" y="143871"/>
                    </a:lnTo>
                    <a:cubicBezTo>
                      <a:pt x="63587" y="146683"/>
                      <a:pt x="63587" y="150888"/>
                      <a:pt x="61127" y="153699"/>
                    </a:cubicBezTo>
                    <a:cubicBezTo>
                      <a:pt x="59453" y="155388"/>
                      <a:pt x="57112" y="156213"/>
                      <a:pt x="54756" y="15593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6EBEE02A-9B07-4B1E-BEB8-D009F95D061F}"/>
                  </a:ext>
                </a:extLst>
              </p:cNvPr>
              <p:cNvSpPr/>
              <p:nvPr/>
            </p:nvSpPr>
            <p:spPr>
              <a:xfrm rot="-54000">
                <a:off x="8201936" y="2844271"/>
                <a:ext cx="14521" cy="36929"/>
              </a:xfrm>
              <a:custGeom>
                <a:avLst/>
                <a:gdLst>
                  <a:gd name="connsiteX0" fmla="*/ 14521 w 14521"/>
                  <a:gd name="connsiteY0" fmla="*/ 18465 h 36929"/>
                  <a:gd name="connsiteX1" fmla="*/ 7261 w 14521"/>
                  <a:gd name="connsiteY1" fmla="*/ 36929 h 36929"/>
                  <a:gd name="connsiteX2" fmla="*/ 0 w 14521"/>
                  <a:gd name="connsiteY2" fmla="*/ 18465 h 36929"/>
                  <a:gd name="connsiteX3" fmla="*/ 7261 w 14521"/>
                  <a:gd name="connsiteY3" fmla="*/ 0 h 36929"/>
                  <a:gd name="connsiteX4" fmla="*/ 14521 w 14521"/>
                  <a:gd name="connsiteY4" fmla="*/ 18465 h 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21" h="36929">
                    <a:moveTo>
                      <a:pt x="14521" y="18465"/>
                    </a:moveTo>
                    <a:cubicBezTo>
                      <a:pt x="14521" y="28662"/>
                      <a:pt x="11271" y="36929"/>
                      <a:pt x="7261" y="36929"/>
                    </a:cubicBezTo>
                    <a:cubicBezTo>
                      <a:pt x="3251" y="36929"/>
                      <a:pt x="0" y="28662"/>
                      <a:pt x="0" y="18465"/>
                    </a:cubicBezTo>
                    <a:cubicBezTo>
                      <a:pt x="0" y="8267"/>
                      <a:pt x="3251" y="0"/>
                      <a:pt x="7261" y="0"/>
                    </a:cubicBezTo>
                    <a:cubicBezTo>
                      <a:pt x="11271" y="0"/>
                      <a:pt x="14521" y="8267"/>
                      <a:pt x="14521" y="184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7A6C2677-47C6-44A8-BACA-BAE4A9AD8D1D}"/>
                  </a:ext>
                </a:extLst>
              </p:cNvPr>
              <p:cNvSpPr/>
              <p:nvPr/>
            </p:nvSpPr>
            <p:spPr>
              <a:xfrm>
                <a:off x="7701326" y="3484166"/>
                <a:ext cx="30286" cy="657601"/>
              </a:xfrm>
              <a:custGeom>
                <a:avLst/>
                <a:gdLst>
                  <a:gd name="connsiteX0" fmla="*/ 10275 w 30286"/>
                  <a:gd name="connsiteY0" fmla="*/ 657599 h 657601"/>
                  <a:gd name="connsiteX1" fmla="*/ 3607 w 30286"/>
                  <a:gd name="connsiteY1" fmla="*/ 651345 h 657601"/>
                  <a:gd name="connsiteX2" fmla="*/ 16795 w 30286"/>
                  <a:gd name="connsiteY2" fmla="*/ 6423 h 657601"/>
                  <a:gd name="connsiteX3" fmla="*/ 23739 w 30286"/>
                  <a:gd name="connsiteY3" fmla="*/ 6 h 657601"/>
                  <a:gd name="connsiteX4" fmla="*/ 23908 w 30286"/>
                  <a:gd name="connsiteY4" fmla="*/ 20 h 657601"/>
                  <a:gd name="connsiteX5" fmla="*/ 30279 w 30286"/>
                  <a:gd name="connsiteY5" fmla="*/ 7317 h 657601"/>
                  <a:gd name="connsiteX6" fmla="*/ 17091 w 30286"/>
                  <a:gd name="connsiteY6" fmla="*/ 650303 h 657601"/>
                  <a:gd name="connsiteX7" fmla="*/ 10868 w 30286"/>
                  <a:gd name="connsiteY7" fmla="*/ 657599 h 65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86" h="657601">
                    <a:moveTo>
                      <a:pt x="10275" y="657599"/>
                    </a:moveTo>
                    <a:cubicBezTo>
                      <a:pt x="6729" y="657689"/>
                      <a:pt x="3767" y="654904"/>
                      <a:pt x="3607" y="651345"/>
                    </a:cubicBezTo>
                    <a:cubicBezTo>
                      <a:pt x="-9284" y="477271"/>
                      <a:pt x="16499" y="11040"/>
                      <a:pt x="16795" y="6423"/>
                    </a:cubicBezTo>
                    <a:cubicBezTo>
                      <a:pt x="16951" y="2731"/>
                      <a:pt x="20059" y="-143"/>
                      <a:pt x="23739" y="6"/>
                    </a:cubicBezTo>
                    <a:cubicBezTo>
                      <a:pt x="23795" y="20"/>
                      <a:pt x="23851" y="20"/>
                      <a:pt x="23908" y="20"/>
                    </a:cubicBezTo>
                    <a:cubicBezTo>
                      <a:pt x="27637" y="333"/>
                      <a:pt x="30451" y="3565"/>
                      <a:pt x="30279" y="7317"/>
                    </a:cubicBezTo>
                    <a:cubicBezTo>
                      <a:pt x="30279" y="11933"/>
                      <a:pt x="4200" y="477123"/>
                      <a:pt x="17091" y="650303"/>
                    </a:cubicBezTo>
                    <a:cubicBezTo>
                      <a:pt x="17348" y="654041"/>
                      <a:pt x="14577" y="657287"/>
                      <a:pt x="10868" y="65759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8730B61C-DC6D-412D-905D-EEF7D91A4D12}"/>
                  </a:ext>
                </a:extLst>
              </p:cNvPr>
              <p:cNvSpPr/>
              <p:nvPr/>
            </p:nvSpPr>
            <p:spPr>
              <a:xfrm>
                <a:off x="7768169" y="4113159"/>
                <a:ext cx="605642" cy="43497"/>
              </a:xfrm>
              <a:custGeom>
                <a:avLst/>
                <a:gdLst>
                  <a:gd name="connsiteX0" fmla="*/ 5815 w 605642"/>
                  <a:gd name="connsiteY0" fmla="*/ 43348 h 43497"/>
                  <a:gd name="connsiteX1" fmla="*/ 75 w 605642"/>
                  <a:gd name="connsiteY1" fmla="*/ 35560 h 43497"/>
                  <a:gd name="connsiteX2" fmla="*/ 5815 w 605642"/>
                  <a:gd name="connsiteY2" fmla="*/ 29798 h 43497"/>
                  <a:gd name="connsiteX3" fmla="*/ 598528 w 605642"/>
                  <a:gd name="connsiteY3" fmla="*/ 16 h 43497"/>
                  <a:gd name="connsiteX4" fmla="*/ 605626 w 605642"/>
                  <a:gd name="connsiteY4" fmla="*/ 6255 h 43497"/>
                  <a:gd name="connsiteX5" fmla="*/ 605641 w 605642"/>
                  <a:gd name="connsiteY5" fmla="*/ 6568 h 43497"/>
                  <a:gd name="connsiteX6" fmla="*/ 599121 w 605642"/>
                  <a:gd name="connsiteY6" fmla="*/ 13715 h 43497"/>
                  <a:gd name="connsiteX7" fmla="*/ 6408 w 605642"/>
                  <a:gd name="connsiteY7" fmla="*/ 43497 h 4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642" h="43497">
                    <a:moveTo>
                      <a:pt x="5815" y="43348"/>
                    </a:moveTo>
                    <a:cubicBezTo>
                      <a:pt x="2092" y="42797"/>
                      <a:pt x="-478" y="39313"/>
                      <a:pt x="75" y="35560"/>
                    </a:cubicBezTo>
                    <a:cubicBezTo>
                      <a:pt x="516" y="32582"/>
                      <a:pt x="2847" y="30244"/>
                      <a:pt x="5815" y="29798"/>
                    </a:cubicBezTo>
                    <a:lnTo>
                      <a:pt x="598528" y="16"/>
                    </a:lnTo>
                    <a:cubicBezTo>
                      <a:pt x="602203" y="-237"/>
                      <a:pt x="605374" y="2562"/>
                      <a:pt x="605626" y="6255"/>
                    </a:cubicBezTo>
                    <a:cubicBezTo>
                      <a:pt x="605641" y="6359"/>
                      <a:pt x="605641" y="6464"/>
                      <a:pt x="605641" y="6568"/>
                    </a:cubicBezTo>
                    <a:cubicBezTo>
                      <a:pt x="605730" y="10320"/>
                      <a:pt x="602855" y="13477"/>
                      <a:pt x="599121" y="13715"/>
                    </a:cubicBezTo>
                    <a:lnTo>
                      <a:pt x="6408" y="4349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1B392E04-02DA-4E1A-AFF2-B4C08D14BFD5}"/>
                </a:ext>
              </a:extLst>
            </p:cNvPr>
            <p:cNvGrpSpPr/>
            <p:nvPr/>
          </p:nvGrpSpPr>
          <p:grpSpPr>
            <a:xfrm>
              <a:off x="3592097" y="3806496"/>
              <a:ext cx="2280928" cy="1828077"/>
              <a:chOff x="914818" y="3806496"/>
              <a:chExt cx="2280928" cy="1828077"/>
            </a:xfrm>
          </p:grpSpPr>
          <p:sp>
            <p:nvSpPr>
              <p:cNvPr id="475" name="Rectangle 32">
                <a:extLst>
                  <a:ext uri="{FF2B5EF4-FFF2-40B4-BE49-F238E27FC236}">
                    <a16:creationId xmlns:a16="http://schemas.microsoft.com/office/drawing/2014/main" id="{2FE77B8C-6577-48F5-8E8B-AD9482FB4B47}"/>
                  </a:ext>
                </a:extLst>
              </p:cNvPr>
              <p:cNvSpPr/>
              <p:nvPr/>
            </p:nvSpPr>
            <p:spPr>
              <a:xfrm>
                <a:off x="914818" y="4271508"/>
                <a:ext cx="2280928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accent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</p:txBody>
          </p:sp>
          <p:sp>
            <p:nvSpPr>
              <p:cNvPr id="476" name="Rectangle 32">
                <a:extLst>
                  <a:ext uri="{FF2B5EF4-FFF2-40B4-BE49-F238E27FC236}">
                    <a16:creationId xmlns:a16="http://schemas.microsoft.com/office/drawing/2014/main" id="{C7023458-508C-4BA7-AF4B-8FF1645DBF15}"/>
                  </a:ext>
                </a:extLst>
              </p:cNvPr>
              <p:cNvSpPr/>
              <p:nvPr/>
            </p:nvSpPr>
            <p:spPr>
              <a:xfrm>
                <a:off x="914818" y="3806496"/>
                <a:ext cx="2280928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>
                    <a:solidFill>
                      <a:schemeClr val="accent2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活动细则</a:t>
                </a:r>
              </a:p>
            </p:txBody>
          </p:sp>
        </p:grpSp>
      </p:grpSp>
      <p:grpSp>
        <p:nvGrpSpPr>
          <p:cNvPr id="484" name="1-5">
            <a:extLst>
              <a:ext uri="{FF2B5EF4-FFF2-40B4-BE49-F238E27FC236}">
                <a16:creationId xmlns:a16="http://schemas.microsoft.com/office/drawing/2014/main" id="{A30E73E1-8CE1-4435-BEA0-3989B76C69A6}"/>
              </a:ext>
            </a:extLst>
          </p:cNvPr>
          <p:cNvGrpSpPr/>
          <p:nvPr/>
        </p:nvGrpSpPr>
        <p:grpSpPr>
          <a:xfrm>
            <a:off x="6287530" y="2184400"/>
            <a:ext cx="2326640" cy="3949422"/>
            <a:chOff x="6282748" y="2184400"/>
            <a:chExt cx="2326640" cy="3949422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0CB8B15-8AD8-4280-B4FB-106AF155C47C}"/>
                </a:ext>
              </a:extLst>
            </p:cNvPr>
            <p:cNvSpPr/>
            <p:nvPr/>
          </p:nvSpPr>
          <p:spPr>
            <a:xfrm>
              <a:off x="6282748" y="2184400"/>
              <a:ext cx="2326640" cy="3949422"/>
            </a:xfrm>
            <a:prstGeom prst="roundRect">
              <a:avLst>
                <a:gd name="adj" fmla="val 11327"/>
              </a:avLst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3" name="图形 27">
              <a:extLst>
                <a:ext uri="{FF2B5EF4-FFF2-40B4-BE49-F238E27FC236}">
                  <a16:creationId xmlns:a16="http://schemas.microsoft.com/office/drawing/2014/main" id="{9826F79E-C6EC-46AD-B0AF-A4F5DDAF736F}"/>
                </a:ext>
              </a:extLst>
            </p:cNvPr>
            <p:cNvGrpSpPr/>
            <p:nvPr/>
          </p:nvGrpSpPr>
          <p:grpSpPr>
            <a:xfrm>
              <a:off x="6684429" y="2454454"/>
              <a:ext cx="1550022" cy="1271726"/>
              <a:chOff x="7194106" y="2247504"/>
              <a:chExt cx="4402688" cy="3612216"/>
            </a:xfrm>
          </p:grpSpPr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ED9CCCE7-2445-4B24-A7D1-96CAADE20060}"/>
                  </a:ext>
                </a:extLst>
              </p:cNvPr>
              <p:cNvSpPr/>
              <p:nvPr/>
            </p:nvSpPr>
            <p:spPr>
              <a:xfrm>
                <a:off x="7224940" y="5388869"/>
                <a:ext cx="4371854" cy="15492"/>
              </a:xfrm>
              <a:custGeom>
                <a:avLst/>
                <a:gdLst>
                  <a:gd name="connsiteX0" fmla="*/ 4365525 w 4371854"/>
                  <a:gd name="connsiteY0" fmla="*/ 15192 h 15492"/>
                  <a:gd name="connsiteX1" fmla="*/ 9823 w 4371854"/>
                  <a:gd name="connsiteY1" fmla="*/ 15192 h 15492"/>
                  <a:gd name="connsiteX2" fmla="*/ 298 w 4371854"/>
                  <a:gd name="connsiteY2" fmla="*/ 9876 h 15492"/>
                  <a:gd name="connsiteX3" fmla="*/ 5590 w 4371854"/>
                  <a:gd name="connsiteY3" fmla="*/ 302 h 15492"/>
                  <a:gd name="connsiteX4" fmla="*/ 9823 w 4371854"/>
                  <a:gd name="connsiteY4" fmla="*/ 302 h 15492"/>
                  <a:gd name="connsiteX5" fmla="*/ 4366266 w 4371854"/>
                  <a:gd name="connsiteY5" fmla="*/ 302 h 15492"/>
                  <a:gd name="connsiteX6" fmla="*/ 4371556 w 4371854"/>
                  <a:gd name="connsiteY6" fmla="*/ 9876 h 15492"/>
                  <a:gd name="connsiteX7" fmla="*/ 4366266 w 4371854"/>
                  <a:gd name="connsiteY7" fmla="*/ 15192 h 1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854" h="15492">
                    <a:moveTo>
                      <a:pt x="4365525" y="15192"/>
                    </a:moveTo>
                    <a:lnTo>
                      <a:pt x="9823" y="15192"/>
                    </a:lnTo>
                    <a:cubicBezTo>
                      <a:pt x="5732" y="16369"/>
                      <a:pt x="1468" y="13986"/>
                      <a:pt x="298" y="9876"/>
                    </a:cubicBezTo>
                    <a:cubicBezTo>
                      <a:pt x="-871" y="5766"/>
                      <a:pt x="1499" y="1478"/>
                      <a:pt x="5590" y="302"/>
                    </a:cubicBezTo>
                    <a:cubicBezTo>
                      <a:pt x="6974" y="-101"/>
                      <a:pt x="8439" y="-101"/>
                      <a:pt x="9823" y="302"/>
                    </a:cubicBezTo>
                    <a:lnTo>
                      <a:pt x="4366266" y="302"/>
                    </a:lnTo>
                    <a:cubicBezTo>
                      <a:pt x="4370356" y="1478"/>
                      <a:pt x="4372726" y="5766"/>
                      <a:pt x="4371556" y="9876"/>
                    </a:cubicBezTo>
                    <a:cubicBezTo>
                      <a:pt x="4370830" y="12452"/>
                      <a:pt x="4368829" y="14463"/>
                      <a:pt x="4366266" y="1519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0C4A1958-2F1E-4293-BF9D-37B9B46208D4}"/>
                  </a:ext>
                </a:extLst>
              </p:cNvPr>
              <p:cNvSpPr/>
              <p:nvPr/>
            </p:nvSpPr>
            <p:spPr>
              <a:xfrm>
                <a:off x="7488593" y="2362461"/>
                <a:ext cx="3848042" cy="2258640"/>
              </a:xfrm>
              <a:custGeom>
                <a:avLst/>
                <a:gdLst>
                  <a:gd name="connsiteX0" fmla="*/ 0 w 3848042"/>
                  <a:gd name="connsiteY0" fmla="*/ 0 h 2258640"/>
                  <a:gd name="connsiteX1" fmla="*/ 3848042 w 3848042"/>
                  <a:gd name="connsiteY1" fmla="*/ 0 h 2258640"/>
                  <a:gd name="connsiteX2" fmla="*/ 3848042 w 3848042"/>
                  <a:gd name="connsiteY2" fmla="*/ 2258641 h 2258640"/>
                  <a:gd name="connsiteX3" fmla="*/ 0 w 3848042"/>
                  <a:gd name="connsiteY3" fmla="*/ 2258641 h 225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2258640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2258641"/>
                    </a:lnTo>
                    <a:lnTo>
                      <a:pt x="0" y="2258641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DE0259A9-53F2-4565-95D0-510BB5B310CF}"/>
                  </a:ext>
                </a:extLst>
              </p:cNvPr>
              <p:cNvSpPr/>
              <p:nvPr/>
            </p:nvSpPr>
            <p:spPr>
              <a:xfrm>
                <a:off x="7480887" y="2354718"/>
                <a:ext cx="3863452" cy="2274127"/>
              </a:xfrm>
              <a:custGeom>
                <a:avLst/>
                <a:gdLst>
                  <a:gd name="connsiteX0" fmla="*/ 3855896 w 3863452"/>
                  <a:gd name="connsiteY0" fmla="*/ 2274127 h 2274127"/>
                  <a:gd name="connsiteX1" fmla="*/ 7705 w 3863452"/>
                  <a:gd name="connsiteY1" fmla="*/ 2274127 h 2274127"/>
                  <a:gd name="connsiteX2" fmla="*/ 0 w 3863452"/>
                  <a:gd name="connsiteY2" fmla="*/ 2266384 h 2274127"/>
                  <a:gd name="connsiteX3" fmla="*/ 0 w 3863452"/>
                  <a:gd name="connsiteY3" fmla="*/ 7743 h 2274127"/>
                  <a:gd name="connsiteX4" fmla="*/ 7705 w 3863452"/>
                  <a:gd name="connsiteY4" fmla="*/ 0 h 2274127"/>
                  <a:gd name="connsiteX5" fmla="*/ 3855896 w 3863452"/>
                  <a:gd name="connsiteY5" fmla="*/ 0 h 2274127"/>
                  <a:gd name="connsiteX6" fmla="*/ 3863453 w 3863452"/>
                  <a:gd name="connsiteY6" fmla="*/ 7593 h 2274127"/>
                  <a:gd name="connsiteX7" fmla="*/ 3863453 w 3863452"/>
                  <a:gd name="connsiteY7" fmla="*/ 7743 h 2274127"/>
                  <a:gd name="connsiteX8" fmla="*/ 3863453 w 3863452"/>
                  <a:gd name="connsiteY8" fmla="*/ 2266384 h 2274127"/>
                  <a:gd name="connsiteX9" fmla="*/ 3855896 w 3863452"/>
                  <a:gd name="connsiteY9" fmla="*/ 2274127 h 2274127"/>
                  <a:gd name="connsiteX10" fmla="*/ 15411 w 3863452"/>
                  <a:gd name="connsiteY10" fmla="*/ 2259236 h 2274127"/>
                  <a:gd name="connsiteX11" fmla="*/ 3848042 w 3863452"/>
                  <a:gd name="connsiteY11" fmla="*/ 2259236 h 2274127"/>
                  <a:gd name="connsiteX12" fmla="*/ 3848042 w 3863452"/>
                  <a:gd name="connsiteY12" fmla="*/ 15486 h 2274127"/>
                  <a:gd name="connsiteX13" fmla="*/ 15262 w 3863452"/>
                  <a:gd name="connsiteY13" fmla="*/ 15486 h 227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2274127">
                    <a:moveTo>
                      <a:pt x="3855896" y="2274127"/>
                    </a:moveTo>
                    <a:lnTo>
                      <a:pt x="7705" y="2274127"/>
                    </a:lnTo>
                    <a:cubicBezTo>
                      <a:pt x="3450" y="2274127"/>
                      <a:pt x="0" y="2270658"/>
                      <a:pt x="0" y="2266384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2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2266384"/>
                    </a:lnTo>
                    <a:cubicBezTo>
                      <a:pt x="3863453" y="2270598"/>
                      <a:pt x="3860089" y="2274053"/>
                      <a:pt x="3855896" y="2274127"/>
                    </a:cubicBezTo>
                    <a:close/>
                    <a:moveTo>
                      <a:pt x="15411" y="2259236"/>
                    </a:moveTo>
                    <a:lnTo>
                      <a:pt x="3848042" y="2259236"/>
                    </a:lnTo>
                    <a:lnTo>
                      <a:pt x="3848042" y="15486"/>
                    </a:lnTo>
                    <a:lnTo>
                      <a:pt x="15262" y="15486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21393165-E049-49B7-BD02-8948F6B491BB}"/>
                  </a:ext>
                </a:extLst>
              </p:cNvPr>
              <p:cNvSpPr/>
              <p:nvPr/>
            </p:nvSpPr>
            <p:spPr>
              <a:xfrm>
                <a:off x="7488593" y="2255247"/>
                <a:ext cx="3848042" cy="107213"/>
              </a:xfrm>
              <a:custGeom>
                <a:avLst/>
                <a:gdLst>
                  <a:gd name="connsiteX0" fmla="*/ 0 w 3848042"/>
                  <a:gd name="connsiteY0" fmla="*/ 0 h 107213"/>
                  <a:gd name="connsiteX1" fmla="*/ 3848042 w 3848042"/>
                  <a:gd name="connsiteY1" fmla="*/ 0 h 107213"/>
                  <a:gd name="connsiteX2" fmla="*/ 3848042 w 3848042"/>
                  <a:gd name="connsiteY2" fmla="*/ 107214 h 107213"/>
                  <a:gd name="connsiteX3" fmla="*/ 0 w 3848042"/>
                  <a:gd name="connsiteY3" fmla="*/ 107214 h 10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107213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107214"/>
                    </a:lnTo>
                    <a:lnTo>
                      <a:pt x="0" y="10721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CFAF9635-A83C-4E60-B303-226C4F86565A}"/>
                  </a:ext>
                </a:extLst>
              </p:cNvPr>
              <p:cNvSpPr/>
              <p:nvPr/>
            </p:nvSpPr>
            <p:spPr>
              <a:xfrm>
                <a:off x="7480887" y="2247504"/>
                <a:ext cx="3863452" cy="122700"/>
              </a:xfrm>
              <a:custGeom>
                <a:avLst/>
                <a:gdLst>
                  <a:gd name="connsiteX0" fmla="*/ 3855896 w 3863452"/>
                  <a:gd name="connsiteY0" fmla="*/ 122700 h 122700"/>
                  <a:gd name="connsiteX1" fmla="*/ 7705 w 3863452"/>
                  <a:gd name="connsiteY1" fmla="*/ 122700 h 122700"/>
                  <a:gd name="connsiteX2" fmla="*/ 0 w 3863452"/>
                  <a:gd name="connsiteY2" fmla="*/ 114957 h 122700"/>
                  <a:gd name="connsiteX3" fmla="*/ 0 w 3863452"/>
                  <a:gd name="connsiteY3" fmla="*/ 7743 h 122700"/>
                  <a:gd name="connsiteX4" fmla="*/ 7705 w 3863452"/>
                  <a:gd name="connsiteY4" fmla="*/ 0 h 122700"/>
                  <a:gd name="connsiteX5" fmla="*/ 3855896 w 3863452"/>
                  <a:gd name="connsiteY5" fmla="*/ 0 h 122700"/>
                  <a:gd name="connsiteX6" fmla="*/ 3863453 w 3863452"/>
                  <a:gd name="connsiteY6" fmla="*/ 7593 h 122700"/>
                  <a:gd name="connsiteX7" fmla="*/ 3863453 w 3863452"/>
                  <a:gd name="connsiteY7" fmla="*/ 7743 h 122700"/>
                  <a:gd name="connsiteX8" fmla="*/ 3863453 w 3863452"/>
                  <a:gd name="connsiteY8" fmla="*/ 114957 h 122700"/>
                  <a:gd name="connsiteX9" fmla="*/ 3855896 w 3863452"/>
                  <a:gd name="connsiteY9" fmla="*/ 122700 h 122700"/>
                  <a:gd name="connsiteX10" fmla="*/ 15411 w 3863452"/>
                  <a:gd name="connsiteY10" fmla="*/ 107810 h 122700"/>
                  <a:gd name="connsiteX11" fmla="*/ 3848042 w 3863452"/>
                  <a:gd name="connsiteY11" fmla="*/ 107810 h 122700"/>
                  <a:gd name="connsiteX12" fmla="*/ 3848042 w 3863452"/>
                  <a:gd name="connsiteY12" fmla="*/ 15338 h 122700"/>
                  <a:gd name="connsiteX13" fmla="*/ 15262 w 3863452"/>
                  <a:gd name="connsiteY13" fmla="*/ 15338 h 1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122700">
                    <a:moveTo>
                      <a:pt x="3855896" y="122700"/>
                    </a:moveTo>
                    <a:lnTo>
                      <a:pt x="7705" y="122700"/>
                    </a:lnTo>
                    <a:cubicBezTo>
                      <a:pt x="3450" y="122700"/>
                      <a:pt x="0" y="119234"/>
                      <a:pt x="0" y="114957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1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114957"/>
                    </a:lnTo>
                    <a:cubicBezTo>
                      <a:pt x="3863453" y="119176"/>
                      <a:pt x="3860089" y="122620"/>
                      <a:pt x="3855896" y="122700"/>
                    </a:cubicBezTo>
                    <a:close/>
                    <a:moveTo>
                      <a:pt x="15411" y="107810"/>
                    </a:moveTo>
                    <a:lnTo>
                      <a:pt x="3848042" y="107810"/>
                    </a:lnTo>
                    <a:lnTo>
                      <a:pt x="3848042" y="15338"/>
                    </a:lnTo>
                    <a:lnTo>
                      <a:pt x="15262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53B5AAB2-47F1-4814-A7EF-BE09CC8697F3}"/>
                  </a:ext>
                </a:extLst>
              </p:cNvPr>
              <p:cNvSpPr/>
              <p:nvPr/>
            </p:nvSpPr>
            <p:spPr>
              <a:xfrm>
                <a:off x="9328967" y="3781557"/>
                <a:ext cx="209227" cy="674852"/>
              </a:xfrm>
              <a:custGeom>
                <a:avLst/>
                <a:gdLst>
                  <a:gd name="connsiteX0" fmla="*/ 0 w 209227"/>
                  <a:gd name="connsiteY0" fmla="*/ 0 h 674852"/>
                  <a:gd name="connsiteX1" fmla="*/ 209228 w 209227"/>
                  <a:gd name="connsiteY1" fmla="*/ 0 h 674852"/>
                  <a:gd name="connsiteX2" fmla="*/ 209228 w 209227"/>
                  <a:gd name="connsiteY2" fmla="*/ 674852 h 674852"/>
                  <a:gd name="connsiteX3" fmla="*/ 0 w 209227"/>
                  <a:gd name="connsiteY3" fmla="*/ 674852 h 67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674852">
                    <a:moveTo>
                      <a:pt x="0" y="0"/>
                    </a:moveTo>
                    <a:lnTo>
                      <a:pt x="209228" y="0"/>
                    </a:lnTo>
                    <a:lnTo>
                      <a:pt x="209228" y="674852"/>
                    </a:lnTo>
                    <a:lnTo>
                      <a:pt x="0" y="674852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0CD0659F-68E7-4FB9-813C-42E3F5C56037}"/>
                  </a:ext>
                </a:extLst>
              </p:cNvPr>
              <p:cNvSpPr/>
              <p:nvPr/>
            </p:nvSpPr>
            <p:spPr>
              <a:xfrm>
                <a:off x="9321262" y="3773813"/>
                <a:ext cx="224638" cy="690191"/>
              </a:xfrm>
              <a:custGeom>
                <a:avLst/>
                <a:gdLst>
                  <a:gd name="connsiteX0" fmla="*/ 216933 w 224638"/>
                  <a:gd name="connsiteY0" fmla="*/ 690190 h 690191"/>
                  <a:gd name="connsiteX1" fmla="*/ 7705 w 224638"/>
                  <a:gd name="connsiteY1" fmla="*/ 690190 h 690191"/>
                  <a:gd name="connsiteX2" fmla="*/ 0 w 224638"/>
                  <a:gd name="connsiteY2" fmla="*/ 682745 h 690191"/>
                  <a:gd name="connsiteX3" fmla="*/ 0 w 224638"/>
                  <a:gd name="connsiteY3" fmla="*/ 682596 h 690191"/>
                  <a:gd name="connsiteX4" fmla="*/ 0 w 224638"/>
                  <a:gd name="connsiteY4" fmla="*/ 7743 h 690191"/>
                  <a:gd name="connsiteX5" fmla="*/ 7705 w 224638"/>
                  <a:gd name="connsiteY5" fmla="*/ 0 h 690191"/>
                  <a:gd name="connsiteX6" fmla="*/ 216933 w 224638"/>
                  <a:gd name="connsiteY6" fmla="*/ 0 h 690191"/>
                  <a:gd name="connsiteX7" fmla="*/ 224638 w 224638"/>
                  <a:gd name="connsiteY7" fmla="*/ 7743 h 690191"/>
                  <a:gd name="connsiteX8" fmla="*/ 224638 w 224638"/>
                  <a:gd name="connsiteY8" fmla="*/ 682596 h 690191"/>
                  <a:gd name="connsiteX9" fmla="*/ 217081 w 224638"/>
                  <a:gd name="connsiteY9" fmla="*/ 690190 h 690191"/>
                  <a:gd name="connsiteX10" fmla="*/ 216933 w 224638"/>
                  <a:gd name="connsiteY10" fmla="*/ 690190 h 690191"/>
                  <a:gd name="connsiteX11" fmla="*/ 15411 w 224638"/>
                  <a:gd name="connsiteY11" fmla="*/ 675299 h 690191"/>
                  <a:gd name="connsiteX12" fmla="*/ 209376 w 224638"/>
                  <a:gd name="connsiteY12" fmla="*/ 675299 h 690191"/>
                  <a:gd name="connsiteX13" fmla="*/ 209376 w 224638"/>
                  <a:gd name="connsiteY13" fmla="*/ 15338 h 690191"/>
                  <a:gd name="connsiteX14" fmla="*/ 15114 w 224638"/>
                  <a:gd name="connsiteY14" fmla="*/ 15338 h 6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638" h="690191">
                    <a:moveTo>
                      <a:pt x="216933" y="690190"/>
                    </a:moveTo>
                    <a:lnTo>
                      <a:pt x="7705" y="690190"/>
                    </a:lnTo>
                    <a:cubicBezTo>
                      <a:pt x="3527" y="690279"/>
                      <a:pt x="89" y="686944"/>
                      <a:pt x="0" y="682745"/>
                    </a:cubicBezTo>
                    <a:cubicBezTo>
                      <a:pt x="0" y="682700"/>
                      <a:pt x="0" y="682640"/>
                      <a:pt x="0" y="682596"/>
                    </a:cubicBezTo>
                    <a:lnTo>
                      <a:pt x="0" y="7743"/>
                    </a:lnTo>
                    <a:cubicBezTo>
                      <a:pt x="0" y="3470"/>
                      <a:pt x="3453" y="0"/>
                      <a:pt x="7705" y="0"/>
                    </a:cubicBezTo>
                    <a:lnTo>
                      <a:pt x="216933" y="0"/>
                    </a:lnTo>
                    <a:cubicBezTo>
                      <a:pt x="221186" y="0"/>
                      <a:pt x="224638" y="3470"/>
                      <a:pt x="224638" y="7743"/>
                    </a:cubicBezTo>
                    <a:lnTo>
                      <a:pt x="224638" y="682596"/>
                    </a:lnTo>
                    <a:cubicBezTo>
                      <a:pt x="224638" y="686795"/>
                      <a:pt x="221260" y="690190"/>
                      <a:pt x="217081" y="690190"/>
                    </a:cubicBezTo>
                    <a:cubicBezTo>
                      <a:pt x="217037" y="690190"/>
                      <a:pt x="216978" y="690190"/>
                      <a:pt x="216933" y="690190"/>
                    </a:cubicBezTo>
                    <a:close/>
                    <a:moveTo>
                      <a:pt x="15411" y="675299"/>
                    </a:moveTo>
                    <a:lnTo>
                      <a:pt x="209376" y="675299"/>
                    </a:lnTo>
                    <a:lnTo>
                      <a:pt x="209376" y="15338"/>
                    </a:lnTo>
                    <a:lnTo>
                      <a:pt x="15114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BAE79F62-E624-4643-85C6-CAD42B75D4B5}"/>
                  </a:ext>
                </a:extLst>
              </p:cNvPr>
              <p:cNvSpPr/>
              <p:nvPr/>
            </p:nvSpPr>
            <p:spPr>
              <a:xfrm>
                <a:off x="8530583" y="4130895"/>
                <a:ext cx="1856822" cy="490950"/>
              </a:xfrm>
              <a:custGeom>
                <a:avLst/>
                <a:gdLst>
                  <a:gd name="connsiteX0" fmla="*/ 0 w 1856822"/>
                  <a:gd name="connsiteY0" fmla="*/ 490206 h 490950"/>
                  <a:gd name="connsiteX1" fmla="*/ 217970 w 1856822"/>
                  <a:gd name="connsiteY1" fmla="*/ 163799 h 490950"/>
                  <a:gd name="connsiteX2" fmla="*/ 483654 w 1856822"/>
                  <a:gd name="connsiteY2" fmla="*/ 238253 h 490950"/>
                  <a:gd name="connsiteX3" fmla="*/ 801645 w 1856822"/>
                  <a:gd name="connsiteY3" fmla="*/ 0 h 490950"/>
                  <a:gd name="connsiteX4" fmla="*/ 1138306 w 1856822"/>
                  <a:gd name="connsiteY4" fmla="*/ 187327 h 490950"/>
                  <a:gd name="connsiteX5" fmla="*/ 1317898 w 1856822"/>
                  <a:gd name="connsiteY5" fmla="*/ 81900 h 490950"/>
                  <a:gd name="connsiteX6" fmla="*/ 1460149 w 1856822"/>
                  <a:gd name="connsiteY6" fmla="*/ 245699 h 490950"/>
                  <a:gd name="connsiteX7" fmla="*/ 1688344 w 1856822"/>
                  <a:gd name="connsiteY7" fmla="*/ 245699 h 490950"/>
                  <a:gd name="connsiteX8" fmla="*/ 1856822 w 1856822"/>
                  <a:gd name="connsiteY8" fmla="*/ 490951 h 49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22" h="490950">
                    <a:moveTo>
                      <a:pt x="0" y="490206"/>
                    </a:moveTo>
                    <a:cubicBezTo>
                      <a:pt x="0" y="490206"/>
                      <a:pt x="45787" y="234084"/>
                      <a:pt x="217970" y="163799"/>
                    </a:cubicBezTo>
                    <a:cubicBezTo>
                      <a:pt x="390154" y="93514"/>
                      <a:pt x="483654" y="238253"/>
                      <a:pt x="483654" y="238253"/>
                    </a:cubicBezTo>
                    <a:cubicBezTo>
                      <a:pt x="483654" y="238253"/>
                      <a:pt x="528107" y="0"/>
                      <a:pt x="801645" y="0"/>
                    </a:cubicBezTo>
                    <a:cubicBezTo>
                      <a:pt x="1075182" y="0"/>
                      <a:pt x="1138306" y="187327"/>
                      <a:pt x="1138306" y="187327"/>
                    </a:cubicBezTo>
                    <a:cubicBezTo>
                      <a:pt x="1138306" y="187327"/>
                      <a:pt x="1194465" y="74156"/>
                      <a:pt x="1317898" y="81900"/>
                    </a:cubicBezTo>
                    <a:cubicBezTo>
                      <a:pt x="1441330" y="89643"/>
                      <a:pt x="1460149" y="245699"/>
                      <a:pt x="1460149" y="245699"/>
                    </a:cubicBezTo>
                    <a:cubicBezTo>
                      <a:pt x="1532801" y="213326"/>
                      <a:pt x="1615692" y="213326"/>
                      <a:pt x="1688344" y="245699"/>
                    </a:cubicBezTo>
                    <a:cubicBezTo>
                      <a:pt x="1806886" y="301093"/>
                      <a:pt x="1856822" y="490951"/>
                      <a:pt x="1856822" y="490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62CA0424-372B-4BE7-8235-C4D2425CBAE9}"/>
                  </a:ext>
                </a:extLst>
              </p:cNvPr>
              <p:cNvSpPr/>
              <p:nvPr/>
            </p:nvSpPr>
            <p:spPr>
              <a:xfrm>
                <a:off x="8522950" y="4123003"/>
                <a:ext cx="1872267" cy="505857"/>
              </a:xfrm>
              <a:custGeom>
                <a:avLst/>
                <a:gdLst>
                  <a:gd name="connsiteX0" fmla="*/ 1864455 w 1872267"/>
                  <a:gd name="connsiteY0" fmla="*/ 505841 h 505857"/>
                  <a:gd name="connsiteX1" fmla="*/ 7633 w 1872267"/>
                  <a:gd name="connsiteY1" fmla="*/ 505841 h 505857"/>
                  <a:gd name="connsiteX2" fmla="*/ 1706 w 1872267"/>
                  <a:gd name="connsiteY2" fmla="*/ 503012 h 505857"/>
                  <a:gd name="connsiteX3" fmla="*/ 76 w 1872267"/>
                  <a:gd name="connsiteY3" fmla="*/ 496758 h 505857"/>
                  <a:gd name="connsiteX4" fmla="*/ 222343 w 1872267"/>
                  <a:gd name="connsiteY4" fmla="*/ 164543 h 505857"/>
                  <a:gd name="connsiteX5" fmla="*/ 487434 w 1872267"/>
                  <a:gd name="connsiteY5" fmla="*/ 228723 h 505857"/>
                  <a:gd name="connsiteX6" fmla="*/ 808981 w 1872267"/>
                  <a:gd name="connsiteY6" fmla="*/ 0 h 505857"/>
                  <a:gd name="connsiteX7" fmla="*/ 1146680 w 1872267"/>
                  <a:gd name="connsiteY7" fmla="*/ 178690 h 505857"/>
                  <a:gd name="connsiteX8" fmla="*/ 1325827 w 1872267"/>
                  <a:gd name="connsiteY8" fmla="*/ 82346 h 505857"/>
                  <a:gd name="connsiteX9" fmla="*/ 1474006 w 1872267"/>
                  <a:gd name="connsiteY9" fmla="*/ 242125 h 505857"/>
                  <a:gd name="connsiteX10" fmla="*/ 1699533 w 1872267"/>
                  <a:gd name="connsiteY10" fmla="*/ 246294 h 505857"/>
                  <a:gd name="connsiteX11" fmla="*/ 1872012 w 1872267"/>
                  <a:gd name="connsiteY11" fmla="*/ 496460 h 505857"/>
                  <a:gd name="connsiteX12" fmla="*/ 1870679 w 1872267"/>
                  <a:gd name="connsiteY12" fmla="*/ 503012 h 505857"/>
                  <a:gd name="connsiteX13" fmla="*/ 1864455 w 1872267"/>
                  <a:gd name="connsiteY13" fmla="*/ 505841 h 505857"/>
                  <a:gd name="connsiteX14" fmla="*/ 16968 w 1872267"/>
                  <a:gd name="connsiteY14" fmla="*/ 490951 h 505857"/>
                  <a:gd name="connsiteX15" fmla="*/ 1854379 w 1872267"/>
                  <a:gd name="connsiteY15" fmla="*/ 490951 h 505857"/>
                  <a:gd name="connsiteX16" fmla="*/ 1693013 w 1872267"/>
                  <a:gd name="connsiteY16" fmla="*/ 260440 h 505857"/>
                  <a:gd name="connsiteX17" fmla="*/ 1470746 w 1872267"/>
                  <a:gd name="connsiteY17" fmla="*/ 260440 h 505857"/>
                  <a:gd name="connsiteX18" fmla="*/ 1463781 w 1872267"/>
                  <a:gd name="connsiteY18" fmla="*/ 260440 h 505857"/>
                  <a:gd name="connsiteX19" fmla="*/ 1459780 w 1872267"/>
                  <a:gd name="connsiteY19" fmla="*/ 254633 h 505857"/>
                  <a:gd name="connsiteX20" fmla="*/ 1324642 w 1872267"/>
                  <a:gd name="connsiteY20" fmla="*/ 98130 h 505857"/>
                  <a:gd name="connsiteX21" fmla="*/ 1152459 w 1872267"/>
                  <a:gd name="connsiteY21" fmla="*/ 199239 h 505857"/>
                  <a:gd name="connsiteX22" fmla="*/ 1145050 w 1872267"/>
                  <a:gd name="connsiteY22" fmla="*/ 203409 h 505857"/>
                  <a:gd name="connsiteX23" fmla="*/ 1138382 w 1872267"/>
                  <a:gd name="connsiteY23" fmla="*/ 198346 h 505857"/>
                  <a:gd name="connsiteX24" fmla="*/ 808833 w 1872267"/>
                  <a:gd name="connsiteY24" fmla="*/ 16082 h 505857"/>
                  <a:gd name="connsiteX25" fmla="*/ 553818 w 1872267"/>
                  <a:gd name="connsiteY25" fmla="*/ 131635 h 505857"/>
                  <a:gd name="connsiteX26" fmla="*/ 498251 w 1872267"/>
                  <a:gd name="connsiteY26" fmla="*/ 247932 h 505857"/>
                  <a:gd name="connsiteX27" fmla="*/ 492324 w 1872267"/>
                  <a:gd name="connsiteY27" fmla="*/ 254037 h 505857"/>
                  <a:gd name="connsiteX28" fmla="*/ 484322 w 1872267"/>
                  <a:gd name="connsiteY28" fmla="*/ 250761 h 505857"/>
                  <a:gd name="connsiteX29" fmla="*/ 227974 w 1872267"/>
                  <a:gd name="connsiteY29" fmla="*/ 179434 h 505857"/>
                  <a:gd name="connsiteX30" fmla="*/ 16968 w 1872267"/>
                  <a:gd name="connsiteY30" fmla="*/ 490355 h 5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2267" h="505857">
                    <a:moveTo>
                      <a:pt x="1864455" y="505841"/>
                    </a:moveTo>
                    <a:lnTo>
                      <a:pt x="7633" y="505841"/>
                    </a:lnTo>
                    <a:cubicBezTo>
                      <a:pt x="5336" y="505811"/>
                      <a:pt x="3173" y="504784"/>
                      <a:pt x="1706" y="503012"/>
                    </a:cubicBezTo>
                    <a:cubicBezTo>
                      <a:pt x="357" y="501225"/>
                      <a:pt x="-221" y="498977"/>
                      <a:pt x="76" y="496758"/>
                    </a:cubicBezTo>
                    <a:cubicBezTo>
                      <a:pt x="2002" y="486037"/>
                      <a:pt x="48678" y="235573"/>
                      <a:pt x="222343" y="164543"/>
                    </a:cubicBezTo>
                    <a:cubicBezTo>
                      <a:pt x="314925" y="122551"/>
                      <a:pt x="424044" y="148983"/>
                      <a:pt x="487434" y="228723"/>
                    </a:cubicBezTo>
                    <a:cubicBezTo>
                      <a:pt x="503586" y="174818"/>
                      <a:pt x="574119" y="0"/>
                      <a:pt x="808981" y="0"/>
                    </a:cubicBezTo>
                    <a:cubicBezTo>
                      <a:pt x="1039695" y="0"/>
                      <a:pt x="1124897" y="134017"/>
                      <a:pt x="1146680" y="178690"/>
                    </a:cubicBezTo>
                    <a:cubicBezTo>
                      <a:pt x="1166684" y="148164"/>
                      <a:pt x="1224918" y="75794"/>
                      <a:pt x="1325827" y="82346"/>
                    </a:cubicBezTo>
                    <a:cubicBezTo>
                      <a:pt x="1435183" y="89196"/>
                      <a:pt x="1466449" y="206536"/>
                      <a:pt x="1474006" y="242125"/>
                    </a:cubicBezTo>
                    <a:cubicBezTo>
                      <a:pt x="1546583" y="212418"/>
                      <a:pt x="1628096" y="213936"/>
                      <a:pt x="1699533" y="246294"/>
                    </a:cubicBezTo>
                    <a:cubicBezTo>
                      <a:pt x="1820002" y="302433"/>
                      <a:pt x="1869938" y="488568"/>
                      <a:pt x="1872012" y="496460"/>
                    </a:cubicBezTo>
                    <a:cubicBezTo>
                      <a:pt x="1872620" y="498738"/>
                      <a:pt x="1872131" y="501166"/>
                      <a:pt x="1870679" y="503012"/>
                    </a:cubicBezTo>
                    <a:cubicBezTo>
                      <a:pt x="1869197" y="504933"/>
                      <a:pt x="1866870" y="506005"/>
                      <a:pt x="1864455" y="505841"/>
                    </a:cubicBezTo>
                    <a:close/>
                    <a:moveTo>
                      <a:pt x="16968" y="490951"/>
                    </a:moveTo>
                    <a:lnTo>
                      <a:pt x="1854379" y="490951"/>
                    </a:lnTo>
                    <a:cubicBezTo>
                      <a:pt x="1842377" y="452086"/>
                      <a:pt x="1791848" y="306602"/>
                      <a:pt x="1693013" y="260440"/>
                    </a:cubicBezTo>
                    <a:cubicBezTo>
                      <a:pt x="1622184" y="229214"/>
                      <a:pt x="1541575" y="229214"/>
                      <a:pt x="1470746" y="260440"/>
                    </a:cubicBezTo>
                    <a:cubicBezTo>
                      <a:pt x="1468582" y="261632"/>
                      <a:pt x="1465945" y="261632"/>
                      <a:pt x="1463781" y="260440"/>
                    </a:cubicBezTo>
                    <a:cubicBezTo>
                      <a:pt x="1461588" y="259264"/>
                      <a:pt x="1460106" y="257105"/>
                      <a:pt x="1459780" y="254633"/>
                    </a:cubicBezTo>
                    <a:cubicBezTo>
                      <a:pt x="1459780" y="253144"/>
                      <a:pt x="1440221" y="105725"/>
                      <a:pt x="1324642" y="98130"/>
                    </a:cubicBezTo>
                    <a:cubicBezTo>
                      <a:pt x="1209063" y="90536"/>
                      <a:pt x="1152903" y="198197"/>
                      <a:pt x="1152459" y="199239"/>
                    </a:cubicBezTo>
                    <a:cubicBezTo>
                      <a:pt x="1151021" y="201964"/>
                      <a:pt x="1148117" y="203602"/>
                      <a:pt x="1145050" y="203409"/>
                    </a:cubicBezTo>
                    <a:cubicBezTo>
                      <a:pt x="1141997" y="203260"/>
                      <a:pt x="1139360" y="201250"/>
                      <a:pt x="1138382" y="198346"/>
                    </a:cubicBezTo>
                    <a:cubicBezTo>
                      <a:pt x="1137641" y="196410"/>
                      <a:pt x="1072887" y="16082"/>
                      <a:pt x="808833" y="16082"/>
                    </a:cubicBezTo>
                    <a:cubicBezTo>
                      <a:pt x="698292" y="16082"/>
                      <a:pt x="612497" y="54947"/>
                      <a:pt x="553818" y="131635"/>
                    </a:cubicBezTo>
                    <a:cubicBezTo>
                      <a:pt x="527457" y="166092"/>
                      <a:pt x="508535" y="205702"/>
                      <a:pt x="498251" y="247932"/>
                    </a:cubicBezTo>
                    <a:cubicBezTo>
                      <a:pt x="497703" y="251000"/>
                      <a:pt x="495362" y="253412"/>
                      <a:pt x="492324" y="254037"/>
                    </a:cubicBezTo>
                    <a:cubicBezTo>
                      <a:pt x="489242" y="254693"/>
                      <a:pt x="486071" y="253397"/>
                      <a:pt x="484322" y="250761"/>
                    </a:cubicBezTo>
                    <a:cubicBezTo>
                      <a:pt x="427274" y="167819"/>
                      <a:pt x="319341" y="137785"/>
                      <a:pt x="227974" y="179434"/>
                    </a:cubicBezTo>
                    <a:cubicBezTo>
                      <a:pt x="80388" y="239295"/>
                      <a:pt x="27193" y="444640"/>
                      <a:pt x="16968" y="49035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80F11136-A549-4792-B3F8-B8618624F909}"/>
                  </a:ext>
                </a:extLst>
              </p:cNvPr>
              <p:cNvSpPr/>
              <p:nvPr/>
            </p:nvSpPr>
            <p:spPr>
              <a:xfrm>
                <a:off x="9289996" y="3779025"/>
                <a:ext cx="281687" cy="109596"/>
              </a:xfrm>
              <a:custGeom>
                <a:avLst/>
                <a:gdLst>
                  <a:gd name="connsiteX0" fmla="*/ 254422 w 281687"/>
                  <a:gd name="connsiteY0" fmla="*/ 109596 h 109596"/>
                  <a:gd name="connsiteX1" fmla="*/ 27265 w 281687"/>
                  <a:gd name="connsiteY1" fmla="*/ 109596 h 109596"/>
                  <a:gd name="connsiteX2" fmla="*/ 0 w 281687"/>
                  <a:gd name="connsiteY2" fmla="*/ 0 h 109596"/>
                  <a:gd name="connsiteX3" fmla="*/ 281687 w 281687"/>
                  <a:gd name="connsiteY3" fmla="*/ 0 h 109596"/>
                  <a:gd name="connsiteX4" fmla="*/ 254422 w 281687"/>
                  <a:gd name="connsiteY4" fmla="*/ 109596 h 10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87" h="109596">
                    <a:moveTo>
                      <a:pt x="254422" y="109596"/>
                    </a:moveTo>
                    <a:lnTo>
                      <a:pt x="27265" y="109596"/>
                    </a:lnTo>
                    <a:lnTo>
                      <a:pt x="0" y="0"/>
                    </a:lnTo>
                    <a:lnTo>
                      <a:pt x="281687" y="0"/>
                    </a:lnTo>
                    <a:lnTo>
                      <a:pt x="254422" y="109596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0D480F2E-8D3D-4BA5-B2F5-D90D6648FFAC}"/>
                  </a:ext>
                </a:extLst>
              </p:cNvPr>
              <p:cNvSpPr/>
              <p:nvPr/>
            </p:nvSpPr>
            <p:spPr>
              <a:xfrm>
                <a:off x="9282332" y="3771431"/>
                <a:ext cx="296831" cy="124952"/>
              </a:xfrm>
              <a:custGeom>
                <a:avLst/>
                <a:gdLst>
                  <a:gd name="connsiteX0" fmla="*/ 261494 w 296831"/>
                  <a:gd name="connsiteY0" fmla="*/ 124934 h 124952"/>
                  <a:gd name="connsiteX1" fmla="*/ 34929 w 296831"/>
                  <a:gd name="connsiteY1" fmla="*/ 124934 h 124952"/>
                  <a:gd name="connsiteX2" fmla="*/ 27520 w 296831"/>
                  <a:gd name="connsiteY2" fmla="*/ 119127 h 124952"/>
                  <a:gd name="connsiteX3" fmla="*/ 255 w 296831"/>
                  <a:gd name="connsiteY3" fmla="*/ 9530 h 124952"/>
                  <a:gd name="connsiteX4" fmla="*/ 1589 w 296831"/>
                  <a:gd name="connsiteY4" fmla="*/ 2829 h 124952"/>
                  <a:gd name="connsiteX5" fmla="*/ 7664 w 296831"/>
                  <a:gd name="connsiteY5" fmla="*/ 0 h 124952"/>
                  <a:gd name="connsiteX6" fmla="*/ 289203 w 296831"/>
                  <a:gd name="connsiteY6" fmla="*/ 0 h 124952"/>
                  <a:gd name="connsiteX7" fmla="*/ 295278 w 296831"/>
                  <a:gd name="connsiteY7" fmla="*/ 2829 h 124952"/>
                  <a:gd name="connsiteX8" fmla="*/ 296612 w 296831"/>
                  <a:gd name="connsiteY8" fmla="*/ 9530 h 124952"/>
                  <a:gd name="connsiteX9" fmla="*/ 269347 w 296831"/>
                  <a:gd name="connsiteY9" fmla="*/ 119127 h 124952"/>
                  <a:gd name="connsiteX10" fmla="*/ 261494 w 296831"/>
                  <a:gd name="connsiteY10" fmla="*/ 124934 h 124952"/>
                  <a:gd name="connsiteX11" fmla="*/ 40264 w 296831"/>
                  <a:gd name="connsiteY11" fmla="*/ 110043 h 124952"/>
                  <a:gd name="connsiteX12" fmla="*/ 255567 w 296831"/>
                  <a:gd name="connsiteY12" fmla="*/ 110043 h 124952"/>
                  <a:gd name="connsiteX13" fmla="*/ 278979 w 296831"/>
                  <a:gd name="connsiteY13" fmla="*/ 15784 h 124952"/>
                  <a:gd name="connsiteX14" fmla="*/ 17444 w 296831"/>
                  <a:gd name="connsiteY14" fmla="*/ 15784 h 12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831" h="124952">
                    <a:moveTo>
                      <a:pt x="261494" y="124934"/>
                    </a:moveTo>
                    <a:lnTo>
                      <a:pt x="34929" y="124934"/>
                    </a:lnTo>
                    <a:cubicBezTo>
                      <a:pt x="31417" y="124964"/>
                      <a:pt x="28350" y="122552"/>
                      <a:pt x="27520" y="119127"/>
                    </a:cubicBezTo>
                    <a:lnTo>
                      <a:pt x="255" y="9530"/>
                    </a:lnTo>
                    <a:cubicBezTo>
                      <a:pt x="-352" y="7207"/>
                      <a:pt x="137" y="4735"/>
                      <a:pt x="1589" y="2829"/>
                    </a:cubicBezTo>
                    <a:cubicBezTo>
                      <a:pt x="3086" y="1028"/>
                      <a:pt x="5323" y="-15"/>
                      <a:pt x="7664" y="0"/>
                    </a:cubicBezTo>
                    <a:lnTo>
                      <a:pt x="289203" y="0"/>
                    </a:lnTo>
                    <a:cubicBezTo>
                      <a:pt x="291544" y="-15"/>
                      <a:pt x="293782" y="1028"/>
                      <a:pt x="295278" y="2829"/>
                    </a:cubicBezTo>
                    <a:cubicBezTo>
                      <a:pt x="296671" y="4765"/>
                      <a:pt x="297160" y="7207"/>
                      <a:pt x="296612" y="9530"/>
                    </a:cubicBezTo>
                    <a:lnTo>
                      <a:pt x="269347" y="119127"/>
                    </a:lnTo>
                    <a:cubicBezTo>
                      <a:pt x="268488" y="122730"/>
                      <a:pt x="265169" y="125187"/>
                      <a:pt x="261494" y="124934"/>
                    </a:cubicBezTo>
                    <a:close/>
                    <a:moveTo>
                      <a:pt x="40264" y="110043"/>
                    </a:moveTo>
                    <a:lnTo>
                      <a:pt x="255567" y="110043"/>
                    </a:lnTo>
                    <a:lnTo>
                      <a:pt x="278979" y="15784"/>
                    </a:lnTo>
                    <a:lnTo>
                      <a:pt x="17444" y="15784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4863099A-C86E-4D38-A3EA-9F39981B24A8}"/>
                  </a:ext>
                </a:extLst>
              </p:cNvPr>
              <p:cNvSpPr/>
              <p:nvPr/>
            </p:nvSpPr>
            <p:spPr>
              <a:xfrm>
                <a:off x="9005029" y="3436685"/>
                <a:ext cx="280225" cy="564957"/>
              </a:xfrm>
              <a:custGeom>
                <a:avLst/>
                <a:gdLst>
                  <a:gd name="connsiteX0" fmla="*/ 171166 w 280225"/>
                  <a:gd name="connsiteY0" fmla="*/ 0 h 564957"/>
                  <a:gd name="connsiteX1" fmla="*/ 10689 w 280225"/>
                  <a:gd name="connsiteY1" fmla="*/ 199388 h 564957"/>
                  <a:gd name="connsiteX2" fmla="*/ 63737 w 280225"/>
                  <a:gd name="connsiteY2" fmla="*/ 564958 h 564957"/>
                  <a:gd name="connsiteX3" fmla="*/ 280225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71166" y="0"/>
                    </a:moveTo>
                    <a:cubicBezTo>
                      <a:pt x="171166" y="0"/>
                      <a:pt x="52623" y="74454"/>
                      <a:pt x="10689" y="199388"/>
                    </a:cubicBezTo>
                    <a:cubicBezTo>
                      <a:pt x="-31246" y="324322"/>
                      <a:pt x="63737" y="564958"/>
                      <a:pt x="63737" y="564958"/>
                    </a:cubicBezTo>
                    <a:lnTo>
                      <a:pt x="280225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CEE70977-FF78-4684-8079-780CFC9846F6}"/>
                  </a:ext>
                </a:extLst>
              </p:cNvPr>
              <p:cNvSpPr/>
              <p:nvPr/>
            </p:nvSpPr>
            <p:spPr>
              <a:xfrm>
                <a:off x="8997641" y="3429500"/>
                <a:ext cx="294689" cy="579886"/>
              </a:xfrm>
              <a:custGeom>
                <a:avLst/>
                <a:gdLst>
                  <a:gd name="connsiteX0" fmla="*/ 71125 w 294689"/>
                  <a:gd name="connsiteY0" fmla="*/ 579886 h 579886"/>
                  <a:gd name="connsiteX1" fmla="*/ 69643 w 294689"/>
                  <a:gd name="connsiteY1" fmla="*/ 579886 h 579886"/>
                  <a:gd name="connsiteX2" fmla="*/ 64012 w 294689"/>
                  <a:gd name="connsiteY2" fmla="*/ 575121 h 579886"/>
                  <a:gd name="connsiteX3" fmla="*/ 10965 w 294689"/>
                  <a:gd name="connsiteY3" fmla="*/ 204339 h 579886"/>
                  <a:gd name="connsiteX4" fmla="*/ 173961 w 294689"/>
                  <a:gd name="connsiteY4" fmla="*/ 782 h 579886"/>
                  <a:gd name="connsiteX5" fmla="*/ 180481 w 294689"/>
                  <a:gd name="connsiteY5" fmla="*/ 782 h 579886"/>
                  <a:gd name="connsiteX6" fmla="*/ 185222 w 294689"/>
                  <a:gd name="connsiteY6" fmla="*/ 5547 h 579886"/>
                  <a:gd name="connsiteX7" fmla="*/ 294281 w 294689"/>
                  <a:gd name="connsiteY7" fmla="*/ 333741 h 579886"/>
                  <a:gd name="connsiteX8" fmla="*/ 292652 w 294689"/>
                  <a:gd name="connsiteY8" fmla="*/ 341484 h 579886"/>
                  <a:gd name="connsiteX9" fmla="*/ 76015 w 294689"/>
                  <a:gd name="connsiteY9" fmla="*/ 577355 h 579886"/>
                  <a:gd name="connsiteX10" fmla="*/ 71125 w 294689"/>
                  <a:gd name="connsiteY10" fmla="*/ 579886 h 579886"/>
                  <a:gd name="connsiteX11" fmla="*/ 174850 w 294689"/>
                  <a:gd name="connsiteY11" fmla="*/ 19246 h 579886"/>
                  <a:gd name="connsiteX12" fmla="*/ 25634 w 294689"/>
                  <a:gd name="connsiteY12" fmla="*/ 209105 h 579886"/>
                  <a:gd name="connsiteX13" fmla="*/ 74089 w 294689"/>
                  <a:gd name="connsiteY13" fmla="*/ 557848 h 579886"/>
                  <a:gd name="connsiteX14" fmla="*/ 279316 w 294689"/>
                  <a:gd name="connsiteY14" fmla="*/ 334485 h 57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4689" h="579886">
                    <a:moveTo>
                      <a:pt x="71125" y="579886"/>
                    </a:moveTo>
                    <a:lnTo>
                      <a:pt x="69643" y="579886"/>
                    </a:lnTo>
                    <a:cubicBezTo>
                      <a:pt x="67065" y="579410"/>
                      <a:pt x="64916" y="577593"/>
                      <a:pt x="64012" y="575121"/>
                    </a:cubicBezTo>
                    <a:cubicBezTo>
                      <a:pt x="60012" y="565144"/>
                      <a:pt x="-30822" y="330167"/>
                      <a:pt x="10965" y="204339"/>
                    </a:cubicBezTo>
                    <a:cubicBezTo>
                      <a:pt x="52751" y="78512"/>
                      <a:pt x="169515" y="3909"/>
                      <a:pt x="173961" y="782"/>
                    </a:cubicBezTo>
                    <a:cubicBezTo>
                      <a:pt x="176006" y="-261"/>
                      <a:pt x="178436" y="-261"/>
                      <a:pt x="180481" y="782"/>
                    </a:cubicBezTo>
                    <a:cubicBezTo>
                      <a:pt x="182718" y="1541"/>
                      <a:pt x="184467" y="3298"/>
                      <a:pt x="185222" y="5547"/>
                    </a:cubicBezTo>
                    <a:lnTo>
                      <a:pt x="294281" y="333741"/>
                    </a:lnTo>
                    <a:cubicBezTo>
                      <a:pt x="295185" y="336421"/>
                      <a:pt x="294563" y="339399"/>
                      <a:pt x="292652" y="341484"/>
                    </a:cubicBezTo>
                    <a:lnTo>
                      <a:pt x="76015" y="577355"/>
                    </a:lnTo>
                    <a:cubicBezTo>
                      <a:pt x="74785" y="578829"/>
                      <a:pt x="73022" y="579737"/>
                      <a:pt x="71125" y="579886"/>
                    </a:cubicBezTo>
                    <a:close/>
                    <a:moveTo>
                      <a:pt x="174850" y="19246"/>
                    </a:moveTo>
                    <a:cubicBezTo>
                      <a:pt x="147585" y="38604"/>
                      <a:pt x="59419" y="107251"/>
                      <a:pt x="25634" y="209105"/>
                    </a:cubicBezTo>
                    <a:cubicBezTo>
                      <a:pt x="-9188" y="314383"/>
                      <a:pt x="56307" y="508559"/>
                      <a:pt x="74089" y="557848"/>
                    </a:cubicBezTo>
                    <a:lnTo>
                      <a:pt x="279316" y="334485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0A054F11-27E8-43C8-A1A1-BD747993437A}"/>
                  </a:ext>
                </a:extLst>
              </p:cNvPr>
              <p:cNvSpPr/>
              <p:nvPr/>
            </p:nvSpPr>
            <p:spPr>
              <a:xfrm>
                <a:off x="9581908" y="3436685"/>
                <a:ext cx="280225" cy="564957"/>
              </a:xfrm>
              <a:custGeom>
                <a:avLst/>
                <a:gdLst>
                  <a:gd name="connsiteX0" fmla="*/ 109059 w 280225"/>
                  <a:gd name="connsiteY0" fmla="*/ 0 h 564957"/>
                  <a:gd name="connsiteX1" fmla="*/ 269536 w 280225"/>
                  <a:gd name="connsiteY1" fmla="*/ 199388 h 564957"/>
                  <a:gd name="connsiteX2" fmla="*/ 216488 w 280225"/>
                  <a:gd name="connsiteY2" fmla="*/ 564958 h 564957"/>
                  <a:gd name="connsiteX3" fmla="*/ 0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09059" y="0"/>
                    </a:moveTo>
                    <a:cubicBezTo>
                      <a:pt x="109059" y="0"/>
                      <a:pt x="227602" y="74454"/>
                      <a:pt x="269536" y="199388"/>
                    </a:cubicBezTo>
                    <a:cubicBezTo>
                      <a:pt x="311471" y="324322"/>
                      <a:pt x="216488" y="564958"/>
                      <a:pt x="216488" y="564958"/>
                    </a:cubicBezTo>
                    <a:lnTo>
                      <a:pt x="0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6BFA5DB9-3EEF-4D3B-985D-5714A0D3EAC7}"/>
                  </a:ext>
                </a:extLst>
              </p:cNvPr>
              <p:cNvSpPr/>
              <p:nvPr/>
            </p:nvSpPr>
            <p:spPr>
              <a:xfrm>
                <a:off x="9574239" y="3428756"/>
                <a:ext cx="295417" cy="580632"/>
              </a:xfrm>
              <a:custGeom>
                <a:avLst/>
                <a:gdLst>
                  <a:gd name="connsiteX0" fmla="*/ 224305 w 295417"/>
                  <a:gd name="connsiteY0" fmla="*/ 580631 h 580632"/>
                  <a:gd name="connsiteX1" fmla="*/ 218674 w 295417"/>
                  <a:gd name="connsiteY1" fmla="*/ 578099 h 580632"/>
                  <a:gd name="connsiteX2" fmla="*/ 2038 w 295417"/>
                  <a:gd name="connsiteY2" fmla="*/ 342229 h 580632"/>
                  <a:gd name="connsiteX3" fmla="*/ 408 w 295417"/>
                  <a:gd name="connsiteY3" fmla="*/ 334485 h 580632"/>
                  <a:gd name="connsiteX4" fmla="*/ 109467 w 295417"/>
                  <a:gd name="connsiteY4" fmla="*/ 5547 h 580632"/>
                  <a:gd name="connsiteX5" fmla="*/ 114209 w 295417"/>
                  <a:gd name="connsiteY5" fmla="*/ 782 h 580632"/>
                  <a:gd name="connsiteX6" fmla="*/ 120729 w 295417"/>
                  <a:gd name="connsiteY6" fmla="*/ 782 h 580632"/>
                  <a:gd name="connsiteX7" fmla="*/ 284466 w 295417"/>
                  <a:gd name="connsiteY7" fmla="*/ 204339 h 580632"/>
                  <a:gd name="connsiteX8" fmla="*/ 231418 w 295417"/>
                  <a:gd name="connsiteY8" fmla="*/ 575121 h 580632"/>
                  <a:gd name="connsiteX9" fmla="*/ 225639 w 295417"/>
                  <a:gd name="connsiteY9" fmla="*/ 579886 h 580632"/>
                  <a:gd name="connsiteX10" fmla="*/ 16856 w 295417"/>
                  <a:gd name="connsiteY10" fmla="*/ 335081 h 580632"/>
                  <a:gd name="connsiteX11" fmla="*/ 222083 w 295417"/>
                  <a:gd name="connsiteY11" fmla="*/ 558443 h 580632"/>
                  <a:gd name="connsiteX12" fmla="*/ 270537 w 295417"/>
                  <a:gd name="connsiteY12" fmla="*/ 209700 h 580632"/>
                  <a:gd name="connsiteX13" fmla="*/ 121470 w 295417"/>
                  <a:gd name="connsiteY13" fmla="*/ 19842 h 58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417" h="580632">
                    <a:moveTo>
                      <a:pt x="224305" y="580631"/>
                    </a:moveTo>
                    <a:cubicBezTo>
                      <a:pt x="222142" y="580675"/>
                      <a:pt x="220082" y="579737"/>
                      <a:pt x="218674" y="578099"/>
                    </a:cubicBezTo>
                    <a:lnTo>
                      <a:pt x="2038" y="342229"/>
                    </a:lnTo>
                    <a:cubicBezTo>
                      <a:pt x="126" y="340144"/>
                      <a:pt x="-496" y="337166"/>
                      <a:pt x="408" y="334485"/>
                    </a:cubicBezTo>
                    <a:lnTo>
                      <a:pt x="109467" y="5547"/>
                    </a:lnTo>
                    <a:cubicBezTo>
                      <a:pt x="110223" y="3298"/>
                      <a:pt x="111971" y="1541"/>
                      <a:pt x="114209" y="782"/>
                    </a:cubicBezTo>
                    <a:cubicBezTo>
                      <a:pt x="116254" y="-261"/>
                      <a:pt x="118684" y="-261"/>
                      <a:pt x="120729" y="782"/>
                    </a:cubicBezTo>
                    <a:cubicBezTo>
                      <a:pt x="125767" y="3909"/>
                      <a:pt x="242679" y="78512"/>
                      <a:pt x="284466" y="204339"/>
                    </a:cubicBezTo>
                    <a:cubicBezTo>
                      <a:pt x="326252" y="330167"/>
                      <a:pt x="235270" y="565144"/>
                      <a:pt x="231418" y="575121"/>
                    </a:cubicBezTo>
                    <a:cubicBezTo>
                      <a:pt x="230410" y="577593"/>
                      <a:pt x="228247" y="579380"/>
                      <a:pt x="225639" y="579886"/>
                    </a:cubicBezTo>
                    <a:close/>
                    <a:moveTo>
                      <a:pt x="16856" y="335081"/>
                    </a:moveTo>
                    <a:lnTo>
                      <a:pt x="222083" y="558443"/>
                    </a:lnTo>
                    <a:cubicBezTo>
                      <a:pt x="239864" y="509155"/>
                      <a:pt x="305359" y="314829"/>
                      <a:pt x="270537" y="209700"/>
                    </a:cubicBezTo>
                    <a:cubicBezTo>
                      <a:pt x="236752" y="107847"/>
                      <a:pt x="148586" y="39200"/>
                      <a:pt x="121470" y="1984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44D152FC-2974-4782-87C2-AE3665042D4C}"/>
                  </a:ext>
                </a:extLst>
              </p:cNvPr>
              <p:cNvSpPr/>
              <p:nvPr/>
            </p:nvSpPr>
            <p:spPr>
              <a:xfrm>
                <a:off x="9139744" y="2646842"/>
                <a:ext cx="582044" cy="1202914"/>
              </a:xfrm>
              <a:custGeom>
                <a:avLst/>
                <a:gdLst>
                  <a:gd name="connsiteX0" fmla="*/ 485728 w 582044"/>
                  <a:gd name="connsiteY0" fmla="*/ 1173728 h 1202914"/>
                  <a:gd name="connsiteX1" fmla="*/ 582044 w 582044"/>
                  <a:gd name="connsiteY1" fmla="*/ 595517 h 1202914"/>
                  <a:gd name="connsiteX2" fmla="*/ 318583 w 582044"/>
                  <a:gd name="connsiteY2" fmla="*/ 9563 h 1202914"/>
                  <a:gd name="connsiteX3" fmla="*/ 263609 w 582044"/>
                  <a:gd name="connsiteY3" fmla="*/ 9563 h 1202914"/>
                  <a:gd name="connsiteX4" fmla="*/ 0 w 582044"/>
                  <a:gd name="connsiteY4" fmla="*/ 594922 h 1202914"/>
                  <a:gd name="connsiteX5" fmla="*/ 96464 w 582044"/>
                  <a:gd name="connsiteY5" fmla="*/ 1173133 h 1202914"/>
                  <a:gd name="connsiteX6" fmla="*/ 291022 w 582044"/>
                  <a:gd name="connsiteY6" fmla="*/ 1202914 h 1202914"/>
                  <a:gd name="connsiteX7" fmla="*/ 485728 w 582044"/>
                  <a:gd name="connsiteY7" fmla="*/ 1173728 h 120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044" h="1202914">
                    <a:moveTo>
                      <a:pt x="485728" y="1173728"/>
                    </a:moveTo>
                    <a:cubicBezTo>
                      <a:pt x="545000" y="1031372"/>
                      <a:pt x="582044" y="824985"/>
                      <a:pt x="582044" y="595517"/>
                    </a:cubicBezTo>
                    <a:cubicBezTo>
                      <a:pt x="581896" y="247816"/>
                      <a:pt x="391191" y="66297"/>
                      <a:pt x="318583" y="9563"/>
                    </a:cubicBezTo>
                    <a:cubicBezTo>
                      <a:pt x="302462" y="-3188"/>
                      <a:pt x="279731" y="-3188"/>
                      <a:pt x="263609" y="9563"/>
                    </a:cubicBezTo>
                    <a:cubicBezTo>
                      <a:pt x="191002" y="65702"/>
                      <a:pt x="0" y="246923"/>
                      <a:pt x="0" y="594922"/>
                    </a:cubicBezTo>
                    <a:cubicBezTo>
                      <a:pt x="0" y="824389"/>
                      <a:pt x="37341" y="1030776"/>
                      <a:pt x="96464" y="1173133"/>
                    </a:cubicBezTo>
                    <a:cubicBezTo>
                      <a:pt x="96464" y="1173133"/>
                      <a:pt x="155736" y="1202914"/>
                      <a:pt x="291022" y="1202914"/>
                    </a:cubicBezTo>
                    <a:cubicBezTo>
                      <a:pt x="426309" y="1202914"/>
                      <a:pt x="485728" y="1173728"/>
                      <a:pt x="485728" y="1173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190C7939-ED8C-4789-A622-5CC31886B703}"/>
                  </a:ext>
                </a:extLst>
              </p:cNvPr>
              <p:cNvSpPr/>
              <p:nvPr/>
            </p:nvSpPr>
            <p:spPr>
              <a:xfrm>
                <a:off x="9132187" y="2640299"/>
                <a:ext cx="597899" cy="1217796"/>
              </a:xfrm>
              <a:custGeom>
                <a:avLst/>
                <a:gdLst>
                  <a:gd name="connsiteX0" fmla="*/ 298579 w 597899"/>
                  <a:gd name="connsiteY0" fmla="*/ 1217797 h 1217796"/>
                  <a:gd name="connsiteX1" fmla="*/ 100613 w 597899"/>
                  <a:gd name="connsiteY1" fmla="*/ 1187122 h 1217796"/>
                  <a:gd name="connsiteX2" fmla="*/ 97057 w 597899"/>
                  <a:gd name="connsiteY2" fmla="*/ 1183250 h 1217796"/>
                  <a:gd name="connsiteX3" fmla="*/ 0 w 597899"/>
                  <a:gd name="connsiteY3" fmla="*/ 602508 h 1217796"/>
                  <a:gd name="connsiteX4" fmla="*/ 266721 w 597899"/>
                  <a:gd name="connsiteY4" fmla="*/ 11044 h 1217796"/>
                  <a:gd name="connsiteX5" fmla="*/ 331179 w 597899"/>
                  <a:gd name="connsiteY5" fmla="*/ 11044 h 1217796"/>
                  <a:gd name="connsiteX6" fmla="*/ 597900 w 597899"/>
                  <a:gd name="connsiteY6" fmla="*/ 602508 h 1217796"/>
                  <a:gd name="connsiteX7" fmla="*/ 500843 w 597899"/>
                  <a:gd name="connsiteY7" fmla="*/ 1183250 h 1217796"/>
                  <a:gd name="connsiteX8" fmla="*/ 497286 w 597899"/>
                  <a:gd name="connsiteY8" fmla="*/ 1187122 h 1217796"/>
                  <a:gd name="connsiteX9" fmla="*/ 298579 w 597899"/>
                  <a:gd name="connsiteY9" fmla="*/ 1217797 h 1217796"/>
                  <a:gd name="connsiteX10" fmla="*/ 109948 w 597899"/>
                  <a:gd name="connsiteY10" fmla="*/ 1174464 h 1217796"/>
                  <a:gd name="connsiteX11" fmla="*/ 298579 w 597899"/>
                  <a:gd name="connsiteY11" fmla="*/ 1202459 h 1217796"/>
                  <a:gd name="connsiteX12" fmla="*/ 487358 w 597899"/>
                  <a:gd name="connsiteY12" fmla="*/ 1174464 h 1217796"/>
                  <a:gd name="connsiteX13" fmla="*/ 582044 w 597899"/>
                  <a:gd name="connsiteY13" fmla="*/ 602061 h 1217796"/>
                  <a:gd name="connsiteX14" fmla="*/ 321547 w 597899"/>
                  <a:gd name="connsiteY14" fmla="*/ 22659 h 1217796"/>
                  <a:gd name="connsiteX15" fmla="*/ 275760 w 597899"/>
                  <a:gd name="connsiteY15" fmla="*/ 22659 h 1217796"/>
                  <a:gd name="connsiteX16" fmla="*/ 15262 w 597899"/>
                  <a:gd name="connsiteY16" fmla="*/ 602061 h 1217796"/>
                  <a:gd name="connsiteX17" fmla="*/ 109948 w 597899"/>
                  <a:gd name="connsiteY17" fmla="*/ 1174464 h 1217796"/>
                  <a:gd name="connsiteX18" fmla="*/ 493137 w 597899"/>
                  <a:gd name="connsiteY18" fmla="*/ 1180272 h 1217796"/>
                  <a:gd name="connsiteX19" fmla="*/ 493137 w 597899"/>
                  <a:gd name="connsiteY19" fmla="*/ 1180272 h 12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7899" h="1217796">
                    <a:moveTo>
                      <a:pt x="298579" y="1217797"/>
                    </a:moveTo>
                    <a:cubicBezTo>
                      <a:pt x="162848" y="1217797"/>
                      <a:pt x="103132" y="1188015"/>
                      <a:pt x="100613" y="1187122"/>
                    </a:cubicBezTo>
                    <a:cubicBezTo>
                      <a:pt x="98998" y="1186303"/>
                      <a:pt x="97738" y="1184933"/>
                      <a:pt x="97057" y="1183250"/>
                    </a:cubicBezTo>
                    <a:cubicBezTo>
                      <a:pt x="35267" y="1034342"/>
                      <a:pt x="0" y="823041"/>
                      <a:pt x="0" y="602508"/>
                    </a:cubicBezTo>
                    <a:cubicBezTo>
                      <a:pt x="0" y="255254"/>
                      <a:pt x="186408" y="73139"/>
                      <a:pt x="266721" y="11044"/>
                    </a:cubicBezTo>
                    <a:cubicBezTo>
                      <a:pt x="285703" y="-3681"/>
                      <a:pt x="312197" y="-3681"/>
                      <a:pt x="331179" y="11044"/>
                    </a:cubicBezTo>
                    <a:cubicBezTo>
                      <a:pt x="411195" y="73139"/>
                      <a:pt x="597900" y="255105"/>
                      <a:pt x="597900" y="602508"/>
                    </a:cubicBezTo>
                    <a:cubicBezTo>
                      <a:pt x="597900" y="823637"/>
                      <a:pt x="562485" y="1035384"/>
                      <a:pt x="500843" y="1183250"/>
                    </a:cubicBezTo>
                    <a:cubicBezTo>
                      <a:pt x="500116" y="1184903"/>
                      <a:pt x="498857" y="1186258"/>
                      <a:pt x="497286" y="1187122"/>
                    </a:cubicBezTo>
                    <a:cubicBezTo>
                      <a:pt x="494175" y="1188313"/>
                      <a:pt x="434459" y="1217797"/>
                      <a:pt x="298579" y="1217797"/>
                    </a:cubicBezTo>
                    <a:close/>
                    <a:moveTo>
                      <a:pt x="109948" y="1174464"/>
                    </a:moveTo>
                    <a:cubicBezTo>
                      <a:pt x="122395" y="1179825"/>
                      <a:pt x="181963" y="1202459"/>
                      <a:pt x="298579" y="1202459"/>
                    </a:cubicBezTo>
                    <a:cubicBezTo>
                      <a:pt x="415196" y="1202459"/>
                      <a:pt x="474912" y="1179825"/>
                      <a:pt x="487358" y="1174464"/>
                    </a:cubicBezTo>
                    <a:cubicBezTo>
                      <a:pt x="547519" y="1028237"/>
                      <a:pt x="582044" y="819765"/>
                      <a:pt x="582044" y="602061"/>
                    </a:cubicBezTo>
                    <a:cubicBezTo>
                      <a:pt x="582044" y="261508"/>
                      <a:pt x="399785" y="83414"/>
                      <a:pt x="321547" y="22659"/>
                    </a:cubicBezTo>
                    <a:cubicBezTo>
                      <a:pt x="307989" y="12410"/>
                      <a:pt x="289318" y="12410"/>
                      <a:pt x="275760" y="22659"/>
                    </a:cubicBezTo>
                    <a:cubicBezTo>
                      <a:pt x="197522" y="83562"/>
                      <a:pt x="15262" y="260912"/>
                      <a:pt x="15262" y="602061"/>
                    </a:cubicBezTo>
                    <a:cubicBezTo>
                      <a:pt x="15262" y="820212"/>
                      <a:pt x="49788" y="1028683"/>
                      <a:pt x="109948" y="1174464"/>
                    </a:cubicBezTo>
                    <a:close/>
                    <a:moveTo>
                      <a:pt x="493137" y="1180272"/>
                    </a:moveTo>
                    <a:lnTo>
                      <a:pt x="493137" y="1180272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E674214A-F4EA-4784-A8CF-F8F6185B988D}"/>
                  </a:ext>
                </a:extLst>
              </p:cNvPr>
              <p:cNvSpPr/>
              <p:nvPr/>
            </p:nvSpPr>
            <p:spPr>
              <a:xfrm>
                <a:off x="9200941" y="2646842"/>
                <a:ext cx="459352" cy="279087"/>
              </a:xfrm>
              <a:custGeom>
                <a:avLst/>
                <a:gdLst>
                  <a:gd name="connsiteX0" fmla="*/ 202412 w 459352"/>
                  <a:gd name="connsiteY0" fmla="*/ 9563 h 279087"/>
                  <a:gd name="connsiteX1" fmla="*/ 0 w 459352"/>
                  <a:gd name="connsiteY1" fmla="*/ 279087 h 279087"/>
                  <a:gd name="connsiteX2" fmla="*/ 459353 w 459352"/>
                  <a:gd name="connsiteY2" fmla="*/ 279087 h 279087"/>
                  <a:gd name="connsiteX3" fmla="*/ 257386 w 459352"/>
                  <a:gd name="connsiteY3" fmla="*/ 9563 h 279087"/>
                  <a:gd name="connsiteX4" fmla="*/ 202412 w 459352"/>
                  <a:gd name="connsiteY4" fmla="*/ 9563 h 27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52" h="279087">
                    <a:moveTo>
                      <a:pt x="202412" y="9563"/>
                    </a:moveTo>
                    <a:cubicBezTo>
                      <a:pt x="113416" y="80826"/>
                      <a:pt x="43787" y="173538"/>
                      <a:pt x="0" y="279087"/>
                    </a:cubicBezTo>
                    <a:lnTo>
                      <a:pt x="459353" y="279087"/>
                    </a:lnTo>
                    <a:cubicBezTo>
                      <a:pt x="415685" y="173589"/>
                      <a:pt x="346219" y="80880"/>
                      <a:pt x="257386" y="9563"/>
                    </a:cubicBezTo>
                    <a:cubicBezTo>
                      <a:pt x="241264" y="-3188"/>
                      <a:pt x="218533" y="-3188"/>
                      <a:pt x="202412" y="95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1CCCF060-3B6B-42EA-8017-8BB86A99D851}"/>
                  </a:ext>
                </a:extLst>
              </p:cNvPr>
              <p:cNvSpPr/>
              <p:nvPr/>
            </p:nvSpPr>
            <p:spPr>
              <a:xfrm>
                <a:off x="9193708" y="2639852"/>
                <a:ext cx="474708" cy="294416"/>
              </a:xfrm>
              <a:custGeom>
                <a:avLst/>
                <a:gdLst>
                  <a:gd name="connsiteX0" fmla="*/ 467030 w 474708"/>
                  <a:gd name="connsiteY0" fmla="*/ 294417 h 294416"/>
                  <a:gd name="connsiteX1" fmla="*/ 7678 w 474708"/>
                  <a:gd name="connsiteY1" fmla="*/ 294417 h 294416"/>
                  <a:gd name="connsiteX2" fmla="*/ 1306 w 474708"/>
                  <a:gd name="connsiteY2" fmla="*/ 290992 h 294416"/>
                  <a:gd name="connsiteX3" fmla="*/ 565 w 474708"/>
                  <a:gd name="connsiteY3" fmla="*/ 283695 h 294416"/>
                  <a:gd name="connsiteX4" fmla="*/ 204903 w 474708"/>
                  <a:gd name="connsiteY4" fmla="*/ 11044 h 294416"/>
                  <a:gd name="connsiteX5" fmla="*/ 204903 w 474708"/>
                  <a:gd name="connsiteY5" fmla="*/ 11044 h 294416"/>
                  <a:gd name="connsiteX6" fmla="*/ 269361 w 474708"/>
                  <a:gd name="connsiteY6" fmla="*/ 11044 h 294416"/>
                  <a:gd name="connsiteX7" fmla="*/ 474143 w 474708"/>
                  <a:gd name="connsiteY7" fmla="*/ 283695 h 294416"/>
                  <a:gd name="connsiteX8" fmla="*/ 473402 w 474708"/>
                  <a:gd name="connsiteY8" fmla="*/ 290992 h 294416"/>
                  <a:gd name="connsiteX9" fmla="*/ 467030 w 474708"/>
                  <a:gd name="connsiteY9" fmla="*/ 294417 h 294416"/>
                  <a:gd name="connsiteX10" fmla="*/ 18791 w 474708"/>
                  <a:gd name="connsiteY10" fmla="*/ 279526 h 294416"/>
                  <a:gd name="connsiteX11" fmla="*/ 455324 w 474708"/>
                  <a:gd name="connsiteY11" fmla="*/ 279526 h 294416"/>
                  <a:gd name="connsiteX12" fmla="*/ 260025 w 474708"/>
                  <a:gd name="connsiteY12" fmla="*/ 23552 h 294416"/>
                  <a:gd name="connsiteX13" fmla="*/ 214238 w 474708"/>
                  <a:gd name="connsiteY13" fmla="*/ 23552 h 294416"/>
                  <a:gd name="connsiteX14" fmla="*/ 214238 w 474708"/>
                  <a:gd name="connsiteY14" fmla="*/ 23552 h 294416"/>
                  <a:gd name="connsiteX15" fmla="*/ 18791 w 474708"/>
                  <a:gd name="connsiteY15" fmla="*/ 279079 h 29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4708" h="294416">
                    <a:moveTo>
                      <a:pt x="467030" y="294417"/>
                    </a:moveTo>
                    <a:lnTo>
                      <a:pt x="7678" y="294417"/>
                    </a:lnTo>
                    <a:cubicBezTo>
                      <a:pt x="5114" y="294436"/>
                      <a:pt x="2714" y="293146"/>
                      <a:pt x="1306" y="290992"/>
                    </a:cubicBezTo>
                    <a:cubicBezTo>
                      <a:pt x="-117" y="288830"/>
                      <a:pt x="-398" y="286102"/>
                      <a:pt x="565" y="283695"/>
                    </a:cubicBezTo>
                    <a:cubicBezTo>
                      <a:pt x="44648" y="176912"/>
                      <a:pt x="114944" y="83104"/>
                      <a:pt x="204903" y="11044"/>
                    </a:cubicBezTo>
                    <a:lnTo>
                      <a:pt x="204903" y="11044"/>
                    </a:lnTo>
                    <a:cubicBezTo>
                      <a:pt x="223885" y="-3681"/>
                      <a:pt x="250379" y="-3681"/>
                      <a:pt x="269361" y="11044"/>
                    </a:cubicBezTo>
                    <a:cubicBezTo>
                      <a:pt x="359483" y="83049"/>
                      <a:pt x="429941" y="176861"/>
                      <a:pt x="474143" y="283695"/>
                    </a:cubicBezTo>
                    <a:cubicBezTo>
                      <a:pt x="475106" y="286102"/>
                      <a:pt x="474825" y="288830"/>
                      <a:pt x="473402" y="290992"/>
                    </a:cubicBezTo>
                    <a:cubicBezTo>
                      <a:pt x="471980" y="293126"/>
                      <a:pt x="469594" y="294409"/>
                      <a:pt x="467030" y="294417"/>
                    </a:cubicBezTo>
                    <a:close/>
                    <a:moveTo>
                      <a:pt x="18791" y="279526"/>
                    </a:moveTo>
                    <a:lnTo>
                      <a:pt x="455324" y="279526"/>
                    </a:lnTo>
                    <a:cubicBezTo>
                      <a:pt x="412086" y="179404"/>
                      <a:pt x="345020" y="91501"/>
                      <a:pt x="260025" y="23552"/>
                    </a:cubicBezTo>
                    <a:cubicBezTo>
                      <a:pt x="246467" y="13303"/>
                      <a:pt x="227796" y="13303"/>
                      <a:pt x="214238" y="23552"/>
                    </a:cubicBezTo>
                    <a:lnTo>
                      <a:pt x="214238" y="23552"/>
                    </a:lnTo>
                    <a:cubicBezTo>
                      <a:pt x="129288" y="91400"/>
                      <a:pt x="62178" y="179135"/>
                      <a:pt x="18791" y="2790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23CFA54A-DE49-424D-B5B3-3DB6DE0746A4}"/>
                  </a:ext>
                </a:extLst>
              </p:cNvPr>
              <p:cNvSpPr/>
              <p:nvPr/>
            </p:nvSpPr>
            <p:spPr>
              <a:xfrm>
                <a:off x="9264658" y="3006787"/>
                <a:ext cx="355035" cy="356784"/>
              </a:xfrm>
              <a:custGeom>
                <a:avLst/>
                <a:gdLst>
                  <a:gd name="connsiteX0" fmla="*/ 355035 w 355035"/>
                  <a:gd name="connsiteY0" fmla="*/ 178392 h 356784"/>
                  <a:gd name="connsiteX1" fmla="*/ 177518 w 355035"/>
                  <a:gd name="connsiteY1" fmla="*/ 356784 h 356784"/>
                  <a:gd name="connsiteX2" fmla="*/ 0 w 355035"/>
                  <a:gd name="connsiteY2" fmla="*/ 178392 h 356784"/>
                  <a:gd name="connsiteX3" fmla="*/ 177518 w 355035"/>
                  <a:gd name="connsiteY3" fmla="*/ 0 h 356784"/>
                  <a:gd name="connsiteX4" fmla="*/ 355035 w 355035"/>
                  <a:gd name="connsiteY4" fmla="*/ 178392 h 35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35" h="356784">
                    <a:moveTo>
                      <a:pt x="355035" y="178392"/>
                    </a:moveTo>
                    <a:cubicBezTo>
                      <a:pt x="355035" y="276915"/>
                      <a:pt x="275558" y="356784"/>
                      <a:pt x="177518" y="356784"/>
                    </a:cubicBezTo>
                    <a:cubicBezTo>
                      <a:pt x="79477" y="356784"/>
                      <a:pt x="0" y="276915"/>
                      <a:pt x="0" y="178392"/>
                    </a:cubicBezTo>
                    <a:cubicBezTo>
                      <a:pt x="0" y="79869"/>
                      <a:pt x="79477" y="0"/>
                      <a:pt x="177518" y="0"/>
                    </a:cubicBezTo>
                    <a:cubicBezTo>
                      <a:pt x="275558" y="0"/>
                      <a:pt x="355035" y="79869"/>
                      <a:pt x="355035" y="178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A8994FD9-7120-4438-A5EF-0A21BD460DE8}"/>
                  </a:ext>
                </a:extLst>
              </p:cNvPr>
              <p:cNvSpPr/>
              <p:nvPr/>
            </p:nvSpPr>
            <p:spPr>
              <a:xfrm>
                <a:off x="9256953" y="2998895"/>
                <a:ext cx="370445" cy="372270"/>
              </a:xfrm>
              <a:custGeom>
                <a:avLst/>
                <a:gdLst>
                  <a:gd name="connsiteX0" fmla="*/ 185223 w 370445"/>
                  <a:gd name="connsiteY0" fmla="*/ 372271 h 372270"/>
                  <a:gd name="connsiteX1" fmla="*/ 0 w 370445"/>
                  <a:gd name="connsiteY1" fmla="*/ 186135 h 372270"/>
                  <a:gd name="connsiteX2" fmla="*/ 185223 w 370445"/>
                  <a:gd name="connsiteY2" fmla="*/ 0 h 372270"/>
                  <a:gd name="connsiteX3" fmla="*/ 370446 w 370445"/>
                  <a:gd name="connsiteY3" fmla="*/ 186135 h 372270"/>
                  <a:gd name="connsiteX4" fmla="*/ 185223 w 370445"/>
                  <a:gd name="connsiteY4" fmla="*/ 372271 h 372270"/>
                  <a:gd name="connsiteX5" fmla="*/ 185223 w 370445"/>
                  <a:gd name="connsiteY5" fmla="*/ 14891 h 372270"/>
                  <a:gd name="connsiteX6" fmla="*/ 15262 w 370445"/>
                  <a:gd name="connsiteY6" fmla="*/ 185689 h 372270"/>
                  <a:gd name="connsiteX7" fmla="*/ 185223 w 370445"/>
                  <a:gd name="connsiteY7" fmla="*/ 356486 h 372270"/>
                  <a:gd name="connsiteX8" fmla="*/ 355183 w 370445"/>
                  <a:gd name="connsiteY8" fmla="*/ 185689 h 372270"/>
                  <a:gd name="connsiteX9" fmla="*/ 355183 w 370445"/>
                  <a:gd name="connsiteY9" fmla="*/ 185540 h 372270"/>
                  <a:gd name="connsiteX10" fmla="*/ 185223 w 370445"/>
                  <a:gd name="connsiteY10" fmla="*/ 15635 h 37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45" h="372270">
                    <a:moveTo>
                      <a:pt x="185223" y="372271"/>
                    </a:moveTo>
                    <a:cubicBezTo>
                      <a:pt x="82920" y="372271"/>
                      <a:pt x="0" y="288942"/>
                      <a:pt x="0" y="186135"/>
                    </a:cubicBezTo>
                    <a:cubicBezTo>
                      <a:pt x="0" y="83335"/>
                      <a:pt x="82920" y="0"/>
                      <a:pt x="185223" y="0"/>
                    </a:cubicBezTo>
                    <a:cubicBezTo>
                      <a:pt x="287525" y="0"/>
                      <a:pt x="370446" y="83335"/>
                      <a:pt x="370446" y="186135"/>
                    </a:cubicBezTo>
                    <a:cubicBezTo>
                      <a:pt x="370357" y="288897"/>
                      <a:pt x="287481" y="372181"/>
                      <a:pt x="185223" y="372271"/>
                    </a:cubicBezTo>
                    <a:close/>
                    <a:moveTo>
                      <a:pt x="185223" y="14891"/>
                    </a:moveTo>
                    <a:cubicBezTo>
                      <a:pt x="91352" y="14891"/>
                      <a:pt x="15262" y="91360"/>
                      <a:pt x="15262" y="185689"/>
                    </a:cubicBezTo>
                    <a:cubicBezTo>
                      <a:pt x="15262" y="280022"/>
                      <a:pt x="91352" y="356486"/>
                      <a:pt x="185223" y="356486"/>
                    </a:cubicBezTo>
                    <a:cubicBezTo>
                      <a:pt x="279094" y="356486"/>
                      <a:pt x="355183" y="280022"/>
                      <a:pt x="355183" y="185689"/>
                    </a:cubicBezTo>
                    <a:cubicBezTo>
                      <a:pt x="355183" y="185644"/>
                      <a:pt x="355183" y="185584"/>
                      <a:pt x="355183" y="185540"/>
                    </a:cubicBezTo>
                    <a:cubicBezTo>
                      <a:pt x="354694" y="91559"/>
                      <a:pt x="278738" y="15634"/>
                      <a:pt x="185223" y="1563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B28E361E-C09E-4EBB-BBEB-5BC0612F75D3}"/>
                  </a:ext>
                </a:extLst>
              </p:cNvPr>
              <p:cNvSpPr/>
              <p:nvPr/>
            </p:nvSpPr>
            <p:spPr>
              <a:xfrm>
                <a:off x="9332672" y="3075136"/>
                <a:ext cx="219007" cy="220086"/>
              </a:xfrm>
              <a:custGeom>
                <a:avLst/>
                <a:gdLst>
                  <a:gd name="connsiteX0" fmla="*/ 219008 w 219007"/>
                  <a:gd name="connsiteY0" fmla="*/ 110043 h 220086"/>
                  <a:gd name="connsiteX1" fmla="*/ 109504 w 219007"/>
                  <a:gd name="connsiteY1" fmla="*/ 220086 h 220086"/>
                  <a:gd name="connsiteX2" fmla="*/ 0 w 219007"/>
                  <a:gd name="connsiteY2" fmla="*/ 110043 h 220086"/>
                  <a:gd name="connsiteX3" fmla="*/ 109504 w 219007"/>
                  <a:gd name="connsiteY3" fmla="*/ 0 h 220086"/>
                  <a:gd name="connsiteX4" fmla="*/ 219008 w 219007"/>
                  <a:gd name="connsiteY4" fmla="*/ 110043 h 22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07" h="220086">
                    <a:moveTo>
                      <a:pt x="219008" y="110043"/>
                    </a:moveTo>
                    <a:cubicBezTo>
                      <a:pt x="219008" y="170818"/>
                      <a:pt x="169981" y="220086"/>
                      <a:pt x="109504" y="220086"/>
                    </a:cubicBezTo>
                    <a:cubicBezTo>
                      <a:pt x="49026" y="220086"/>
                      <a:pt x="0" y="170818"/>
                      <a:pt x="0" y="110043"/>
                    </a:cubicBezTo>
                    <a:cubicBezTo>
                      <a:pt x="0" y="49268"/>
                      <a:pt x="49026" y="0"/>
                      <a:pt x="109504" y="0"/>
                    </a:cubicBezTo>
                    <a:cubicBezTo>
                      <a:pt x="169981" y="0"/>
                      <a:pt x="219008" y="49268"/>
                      <a:pt x="219008" y="1100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8AB8DA6E-BABE-45B6-AC65-423E3CCA19F9}"/>
                  </a:ext>
                </a:extLst>
              </p:cNvPr>
              <p:cNvSpPr/>
              <p:nvPr/>
            </p:nvSpPr>
            <p:spPr>
              <a:xfrm>
                <a:off x="9324966" y="3067393"/>
                <a:ext cx="234418" cy="235572"/>
              </a:xfrm>
              <a:custGeom>
                <a:avLst/>
                <a:gdLst>
                  <a:gd name="connsiteX0" fmla="*/ 117209 w 234418"/>
                  <a:gd name="connsiteY0" fmla="*/ 235573 h 235572"/>
                  <a:gd name="connsiteX1" fmla="*/ 0 w 234418"/>
                  <a:gd name="connsiteY1" fmla="*/ 117786 h 235572"/>
                  <a:gd name="connsiteX2" fmla="*/ 117209 w 234418"/>
                  <a:gd name="connsiteY2" fmla="*/ 0 h 235572"/>
                  <a:gd name="connsiteX3" fmla="*/ 234418 w 234418"/>
                  <a:gd name="connsiteY3" fmla="*/ 117786 h 235572"/>
                  <a:gd name="connsiteX4" fmla="*/ 117209 w 234418"/>
                  <a:gd name="connsiteY4" fmla="*/ 235573 h 235572"/>
                  <a:gd name="connsiteX5" fmla="*/ 117209 w 234418"/>
                  <a:gd name="connsiteY5" fmla="*/ 15486 h 235572"/>
                  <a:gd name="connsiteX6" fmla="*/ 15262 w 234418"/>
                  <a:gd name="connsiteY6" fmla="*/ 117935 h 235572"/>
                  <a:gd name="connsiteX7" fmla="*/ 117209 w 234418"/>
                  <a:gd name="connsiteY7" fmla="*/ 220384 h 235572"/>
                  <a:gd name="connsiteX8" fmla="*/ 219156 w 234418"/>
                  <a:gd name="connsiteY8" fmla="*/ 117935 h 235572"/>
                  <a:gd name="connsiteX9" fmla="*/ 219156 w 234418"/>
                  <a:gd name="connsiteY9" fmla="*/ 117786 h 235572"/>
                  <a:gd name="connsiteX10" fmla="*/ 117209 w 234418"/>
                  <a:gd name="connsiteY10" fmla="*/ 15486 h 23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418" h="235572">
                    <a:moveTo>
                      <a:pt x="117209" y="235573"/>
                    </a:moveTo>
                    <a:cubicBezTo>
                      <a:pt x="52470" y="235573"/>
                      <a:pt x="0" y="182844"/>
                      <a:pt x="0" y="117786"/>
                    </a:cubicBezTo>
                    <a:cubicBezTo>
                      <a:pt x="0" y="52734"/>
                      <a:pt x="52470" y="0"/>
                      <a:pt x="117209" y="0"/>
                    </a:cubicBezTo>
                    <a:cubicBezTo>
                      <a:pt x="181948" y="0"/>
                      <a:pt x="234418" y="52734"/>
                      <a:pt x="234418" y="117786"/>
                    </a:cubicBezTo>
                    <a:cubicBezTo>
                      <a:pt x="234418" y="182844"/>
                      <a:pt x="181948" y="235573"/>
                      <a:pt x="117209" y="235573"/>
                    </a:cubicBezTo>
                    <a:close/>
                    <a:moveTo>
                      <a:pt x="117209" y="15486"/>
                    </a:moveTo>
                    <a:cubicBezTo>
                      <a:pt x="60901" y="15486"/>
                      <a:pt x="15262" y="61355"/>
                      <a:pt x="15262" y="117935"/>
                    </a:cubicBezTo>
                    <a:cubicBezTo>
                      <a:pt x="15262" y="174521"/>
                      <a:pt x="60901" y="220384"/>
                      <a:pt x="117209" y="220384"/>
                    </a:cubicBezTo>
                    <a:cubicBezTo>
                      <a:pt x="173517" y="220384"/>
                      <a:pt x="219156" y="174521"/>
                      <a:pt x="219156" y="117935"/>
                    </a:cubicBezTo>
                    <a:cubicBezTo>
                      <a:pt x="219156" y="117891"/>
                      <a:pt x="219156" y="117831"/>
                      <a:pt x="219156" y="117786"/>
                    </a:cubicBezTo>
                    <a:cubicBezTo>
                      <a:pt x="219067" y="61264"/>
                      <a:pt x="173458" y="15486"/>
                      <a:pt x="117209" y="15486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1C61C1CE-DC1B-404C-B344-7E82C4AA4758}"/>
                  </a:ext>
                </a:extLst>
              </p:cNvPr>
              <p:cNvSpPr/>
              <p:nvPr/>
            </p:nvSpPr>
            <p:spPr>
              <a:xfrm>
                <a:off x="9434675" y="3089806"/>
                <a:ext cx="101659" cy="92692"/>
              </a:xfrm>
              <a:custGeom>
                <a:avLst/>
                <a:gdLst>
                  <a:gd name="connsiteX0" fmla="*/ 94333 w 101659"/>
                  <a:gd name="connsiteY0" fmla="*/ 92693 h 92692"/>
                  <a:gd name="connsiteX1" fmla="*/ 86925 w 101659"/>
                  <a:gd name="connsiteY1" fmla="*/ 86290 h 92692"/>
                  <a:gd name="connsiteX2" fmla="*/ 7945 w 101659"/>
                  <a:gd name="connsiteY2" fmla="*/ 14962 h 92692"/>
                  <a:gd name="connsiteX3" fmla="*/ 18 w 101659"/>
                  <a:gd name="connsiteY3" fmla="*/ 8038 h 92692"/>
                  <a:gd name="connsiteX4" fmla="*/ 6908 w 101659"/>
                  <a:gd name="connsiteY4" fmla="*/ 72 h 92692"/>
                  <a:gd name="connsiteX5" fmla="*/ 101594 w 101659"/>
                  <a:gd name="connsiteY5" fmla="*/ 84205 h 92692"/>
                  <a:gd name="connsiteX6" fmla="*/ 95371 w 101659"/>
                  <a:gd name="connsiteY6" fmla="*/ 92544 h 9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59" h="92692">
                    <a:moveTo>
                      <a:pt x="94333" y="92693"/>
                    </a:moveTo>
                    <a:cubicBezTo>
                      <a:pt x="90644" y="92663"/>
                      <a:pt x="87502" y="89953"/>
                      <a:pt x="86925" y="86290"/>
                    </a:cubicBezTo>
                    <a:cubicBezTo>
                      <a:pt x="84450" y="44804"/>
                      <a:pt x="49257" y="13013"/>
                      <a:pt x="7945" y="14962"/>
                    </a:cubicBezTo>
                    <a:cubicBezTo>
                      <a:pt x="3856" y="15250"/>
                      <a:pt x="300" y="12149"/>
                      <a:pt x="18" y="8038"/>
                    </a:cubicBezTo>
                    <a:cubicBezTo>
                      <a:pt x="-264" y="3927"/>
                      <a:pt x="2819" y="359"/>
                      <a:pt x="6908" y="72"/>
                    </a:cubicBezTo>
                    <a:cubicBezTo>
                      <a:pt x="55777" y="-1852"/>
                      <a:pt x="97505" y="35223"/>
                      <a:pt x="101594" y="84205"/>
                    </a:cubicBezTo>
                    <a:cubicBezTo>
                      <a:pt x="102128" y="88225"/>
                      <a:pt x="99357" y="91933"/>
                      <a:pt x="95371" y="9254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113F9D8C-3F4F-4AB4-A9C1-A7AB23E3941F}"/>
                  </a:ext>
                </a:extLst>
              </p:cNvPr>
              <p:cNvSpPr/>
              <p:nvPr/>
            </p:nvSpPr>
            <p:spPr>
              <a:xfrm>
                <a:off x="9396244" y="3092944"/>
                <a:ext cx="32790" cy="22397"/>
              </a:xfrm>
              <a:custGeom>
                <a:avLst/>
                <a:gdLst>
                  <a:gd name="connsiteX0" fmla="*/ 7405 w 32790"/>
                  <a:gd name="connsiteY0" fmla="*/ 22397 h 22397"/>
                  <a:gd name="connsiteX1" fmla="*/ 1478 w 32790"/>
                  <a:gd name="connsiteY1" fmla="*/ 19567 h 22397"/>
                  <a:gd name="connsiteX2" fmla="*/ 2812 w 32790"/>
                  <a:gd name="connsiteY2" fmla="*/ 9144 h 22397"/>
                  <a:gd name="connsiteX3" fmla="*/ 24446 w 32790"/>
                  <a:gd name="connsiteY3" fmla="*/ 60 h 22397"/>
                  <a:gd name="connsiteX4" fmla="*/ 32729 w 32790"/>
                  <a:gd name="connsiteY4" fmla="*/ 6507 h 22397"/>
                  <a:gd name="connsiteX5" fmla="*/ 32744 w 32790"/>
                  <a:gd name="connsiteY5" fmla="*/ 6612 h 22397"/>
                  <a:gd name="connsiteX6" fmla="*/ 26372 w 32790"/>
                  <a:gd name="connsiteY6" fmla="*/ 14951 h 22397"/>
                  <a:gd name="connsiteX7" fmla="*/ 11555 w 32790"/>
                  <a:gd name="connsiteY7" fmla="*/ 20908 h 22397"/>
                  <a:gd name="connsiteX8" fmla="*/ 7405 w 32790"/>
                  <a:gd name="connsiteY8" fmla="*/ 22397 h 2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90" h="22397">
                    <a:moveTo>
                      <a:pt x="7405" y="22397"/>
                    </a:moveTo>
                    <a:cubicBezTo>
                      <a:pt x="5094" y="22433"/>
                      <a:pt x="2901" y="21386"/>
                      <a:pt x="1478" y="19567"/>
                    </a:cubicBezTo>
                    <a:cubicBezTo>
                      <a:pt x="-922" y="16295"/>
                      <a:pt x="-344" y="11698"/>
                      <a:pt x="2812" y="9144"/>
                    </a:cubicBezTo>
                    <a:cubicBezTo>
                      <a:pt x="9184" y="4409"/>
                      <a:pt x="16607" y="1292"/>
                      <a:pt x="24446" y="60"/>
                    </a:cubicBezTo>
                    <a:cubicBezTo>
                      <a:pt x="28506" y="-459"/>
                      <a:pt x="32211" y="2427"/>
                      <a:pt x="32729" y="6507"/>
                    </a:cubicBezTo>
                    <a:cubicBezTo>
                      <a:pt x="32729" y="6541"/>
                      <a:pt x="32744" y="6577"/>
                      <a:pt x="32744" y="6612"/>
                    </a:cubicBezTo>
                    <a:cubicBezTo>
                      <a:pt x="33189" y="10658"/>
                      <a:pt x="30373" y="14338"/>
                      <a:pt x="26372" y="14951"/>
                    </a:cubicBezTo>
                    <a:cubicBezTo>
                      <a:pt x="21038" y="15730"/>
                      <a:pt x="15955" y="17772"/>
                      <a:pt x="11555" y="20908"/>
                    </a:cubicBezTo>
                    <a:cubicBezTo>
                      <a:pt x="10369" y="21843"/>
                      <a:pt x="8917" y="22364"/>
                      <a:pt x="7405" y="223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548697CE-A050-456C-BEBF-E030186CD2E5}"/>
                  </a:ext>
                </a:extLst>
              </p:cNvPr>
              <p:cNvSpPr/>
              <p:nvPr/>
            </p:nvSpPr>
            <p:spPr>
              <a:xfrm>
                <a:off x="9596510" y="3462005"/>
                <a:ext cx="89093" cy="313420"/>
              </a:xfrm>
              <a:custGeom>
                <a:avLst/>
                <a:gdLst>
                  <a:gd name="connsiteX0" fmla="*/ 7476 w 89093"/>
                  <a:gd name="connsiteY0" fmla="*/ 313297 h 313420"/>
                  <a:gd name="connsiteX1" fmla="*/ 5105 w 89093"/>
                  <a:gd name="connsiteY1" fmla="*/ 313297 h 313420"/>
                  <a:gd name="connsiteX2" fmla="*/ 363 w 89093"/>
                  <a:gd name="connsiteY2" fmla="*/ 303916 h 313420"/>
                  <a:gd name="connsiteX3" fmla="*/ 74453 w 89093"/>
                  <a:gd name="connsiteY3" fmla="*/ 6100 h 313420"/>
                  <a:gd name="connsiteX4" fmla="*/ 82810 w 89093"/>
                  <a:gd name="connsiteY4" fmla="*/ 99 h 313420"/>
                  <a:gd name="connsiteX5" fmla="*/ 83047 w 89093"/>
                  <a:gd name="connsiteY5" fmla="*/ 143 h 313420"/>
                  <a:gd name="connsiteX6" fmla="*/ 88974 w 89093"/>
                  <a:gd name="connsiteY6" fmla="*/ 8780 h 313420"/>
                  <a:gd name="connsiteX7" fmla="*/ 14885 w 89093"/>
                  <a:gd name="connsiteY7" fmla="*/ 308979 h 313420"/>
                  <a:gd name="connsiteX8" fmla="*/ 7476 w 89093"/>
                  <a:gd name="connsiteY8" fmla="*/ 313297 h 3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93" h="313420">
                    <a:moveTo>
                      <a:pt x="7476" y="313297"/>
                    </a:moveTo>
                    <a:cubicBezTo>
                      <a:pt x="6691" y="313461"/>
                      <a:pt x="5891" y="313461"/>
                      <a:pt x="5105" y="313297"/>
                    </a:cubicBezTo>
                    <a:cubicBezTo>
                      <a:pt x="1223" y="312017"/>
                      <a:pt x="-896" y="307818"/>
                      <a:pt x="363" y="303916"/>
                    </a:cubicBezTo>
                    <a:cubicBezTo>
                      <a:pt x="30992" y="206232"/>
                      <a:pt x="55738" y="106776"/>
                      <a:pt x="74453" y="6100"/>
                    </a:cubicBezTo>
                    <a:cubicBezTo>
                      <a:pt x="75104" y="2124"/>
                      <a:pt x="78853" y="-557"/>
                      <a:pt x="82810" y="99"/>
                    </a:cubicBezTo>
                    <a:cubicBezTo>
                      <a:pt x="82884" y="113"/>
                      <a:pt x="82973" y="128"/>
                      <a:pt x="83047" y="143"/>
                    </a:cubicBezTo>
                    <a:cubicBezTo>
                      <a:pt x="87048" y="903"/>
                      <a:pt x="89700" y="4759"/>
                      <a:pt x="88974" y="8780"/>
                    </a:cubicBezTo>
                    <a:cubicBezTo>
                      <a:pt x="70304" y="110246"/>
                      <a:pt x="45573" y="210506"/>
                      <a:pt x="14885" y="308979"/>
                    </a:cubicBezTo>
                    <a:cubicBezTo>
                      <a:pt x="13581" y="311853"/>
                      <a:pt x="10602" y="313580"/>
                      <a:pt x="7476" y="313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2D74F232-43A2-4B6F-B0E8-6850C8FD6962}"/>
                  </a:ext>
                </a:extLst>
              </p:cNvPr>
              <p:cNvSpPr/>
              <p:nvPr/>
            </p:nvSpPr>
            <p:spPr>
              <a:xfrm>
                <a:off x="9451511" y="3896216"/>
                <a:ext cx="14817" cy="156204"/>
              </a:xfrm>
              <a:custGeom>
                <a:avLst/>
                <a:gdLst>
                  <a:gd name="connsiteX0" fmla="*/ 7409 w 14817"/>
                  <a:gd name="connsiteY0" fmla="*/ 156205 h 156204"/>
                  <a:gd name="connsiteX1" fmla="*/ 0 w 14817"/>
                  <a:gd name="connsiteY1" fmla="*/ 148759 h 156204"/>
                  <a:gd name="connsiteX2" fmla="*/ 0 w 14817"/>
                  <a:gd name="connsiteY2" fmla="*/ 7445 h 156204"/>
                  <a:gd name="connsiteX3" fmla="*/ 7409 w 14817"/>
                  <a:gd name="connsiteY3" fmla="*/ 0 h 156204"/>
                  <a:gd name="connsiteX4" fmla="*/ 14818 w 14817"/>
                  <a:gd name="connsiteY4" fmla="*/ 7445 h 156204"/>
                  <a:gd name="connsiteX5" fmla="*/ 14818 w 14817"/>
                  <a:gd name="connsiteY5" fmla="*/ 148759 h 156204"/>
                  <a:gd name="connsiteX6" fmla="*/ 7409 w 14817"/>
                  <a:gd name="connsiteY6" fmla="*/ 156205 h 15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56204">
                    <a:moveTo>
                      <a:pt x="7409" y="156205"/>
                    </a:moveTo>
                    <a:cubicBezTo>
                      <a:pt x="3319" y="156205"/>
                      <a:pt x="0" y="152869"/>
                      <a:pt x="0" y="148759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48759"/>
                    </a:lnTo>
                    <a:cubicBezTo>
                      <a:pt x="14818" y="152869"/>
                      <a:pt x="11499" y="156205"/>
                      <a:pt x="7409" y="15620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B32448D0-4FD9-4642-83E3-0357DB64E2C5}"/>
                  </a:ext>
                </a:extLst>
              </p:cNvPr>
              <p:cNvSpPr/>
              <p:nvPr/>
            </p:nvSpPr>
            <p:spPr>
              <a:xfrm>
                <a:off x="9375643" y="3963671"/>
                <a:ext cx="14817" cy="162756"/>
              </a:xfrm>
              <a:custGeom>
                <a:avLst/>
                <a:gdLst>
                  <a:gd name="connsiteX0" fmla="*/ 7409 w 14817"/>
                  <a:gd name="connsiteY0" fmla="*/ 162757 h 162756"/>
                  <a:gd name="connsiteX1" fmla="*/ 0 w 14817"/>
                  <a:gd name="connsiteY1" fmla="*/ 155311 h 162756"/>
                  <a:gd name="connsiteX2" fmla="*/ 0 w 14817"/>
                  <a:gd name="connsiteY2" fmla="*/ 7445 h 162756"/>
                  <a:gd name="connsiteX3" fmla="*/ 7409 w 14817"/>
                  <a:gd name="connsiteY3" fmla="*/ 0 h 162756"/>
                  <a:gd name="connsiteX4" fmla="*/ 14818 w 14817"/>
                  <a:gd name="connsiteY4" fmla="*/ 7445 h 162756"/>
                  <a:gd name="connsiteX5" fmla="*/ 14818 w 14817"/>
                  <a:gd name="connsiteY5" fmla="*/ 155311 h 162756"/>
                  <a:gd name="connsiteX6" fmla="*/ 7409 w 14817"/>
                  <a:gd name="connsiteY6" fmla="*/ 162757 h 16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62756">
                    <a:moveTo>
                      <a:pt x="7409" y="162757"/>
                    </a:moveTo>
                    <a:cubicBezTo>
                      <a:pt x="3349" y="162682"/>
                      <a:pt x="74" y="159392"/>
                      <a:pt x="0" y="155311"/>
                    </a:cubicBezTo>
                    <a:lnTo>
                      <a:pt x="0" y="7445"/>
                    </a:lnTo>
                    <a:cubicBezTo>
                      <a:pt x="74" y="3366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55311"/>
                    </a:lnTo>
                    <a:cubicBezTo>
                      <a:pt x="14818" y="159421"/>
                      <a:pt x="11499" y="162757"/>
                      <a:pt x="7409" y="1627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113C24EA-98B1-4511-BA5C-489754A3004C}"/>
                  </a:ext>
                </a:extLst>
              </p:cNvPr>
              <p:cNvSpPr/>
              <p:nvPr/>
            </p:nvSpPr>
            <p:spPr>
              <a:xfrm>
                <a:off x="8923106" y="4355718"/>
                <a:ext cx="262427" cy="134945"/>
              </a:xfrm>
              <a:custGeom>
                <a:avLst/>
                <a:gdLst>
                  <a:gd name="connsiteX0" fmla="*/ 7410 w 262427"/>
                  <a:gd name="connsiteY0" fmla="*/ 134939 h 134945"/>
                  <a:gd name="connsiteX1" fmla="*/ 6077 w 262427"/>
                  <a:gd name="connsiteY1" fmla="*/ 134939 h 134945"/>
                  <a:gd name="connsiteX2" fmla="*/ 120 w 262427"/>
                  <a:gd name="connsiteY2" fmla="*/ 126273 h 134945"/>
                  <a:gd name="connsiteX3" fmla="*/ 149 w 262427"/>
                  <a:gd name="connsiteY3" fmla="*/ 126154 h 134945"/>
                  <a:gd name="connsiteX4" fmla="*/ 79425 w 262427"/>
                  <a:gd name="connsiteY4" fmla="*/ 16260 h 134945"/>
                  <a:gd name="connsiteX5" fmla="*/ 257239 w 262427"/>
                  <a:gd name="connsiteY5" fmla="*/ 26087 h 134945"/>
                  <a:gd name="connsiteX6" fmla="*/ 262084 w 262427"/>
                  <a:gd name="connsiteY6" fmla="*/ 35424 h 134945"/>
                  <a:gd name="connsiteX7" fmla="*/ 252793 w 262427"/>
                  <a:gd name="connsiteY7" fmla="*/ 40293 h 134945"/>
                  <a:gd name="connsiteX8" fmla="*/ 251312 w 262427"/>
                  <a:gd name="connsiteY8" fmla="*/ 39638 h 134945"/>
                  <a:gd name="connsiteX9" fmla="*/ 86537 w 262427"/>
                  <a:gd name="connsiteY9" fmla="*/ 29363 h 134945"/>
                  <a:gd name="connsiteX10" fmla="*/ 14819 w 262427"/>
                  <a:gd name="connsiteY10" fmla="*/ 129132 h 134945"/>
                  <a:gd name="connsiteX11" fmla="*/ 7410 w 262427"/>
                  <a:gd name="connsiteY11" fmla="*/ 134939 h 13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427" h="134945">
                    <a:moveTo>
                      <a:pt x="7410" y="134939"/>
                    </a:moveTo>
                    <a:lnTo>
                      <a:pt x="6077" y="134939"/>
                    </a:lnTo>
                    <a:cubicBezTo>
                      <a:pt x="2046" y="134195"/>
                      <a:pt x="-606" y="130323"/>
                      <a:pt x="120" y="126273"/>
                    </a:cubicBezTo>
                    <a:cubicBezTo>
                      <a:pt x="135" y="126228"/>
                      <a:pt x="135" y="126198"/>
                      <a:pt x="149" y="126154"/>
                    </a:cubicBezTo>
                    <a:cubicBezTo>
                      <a:pt x="149" y="123176"/>
                      <a:pt x="14967" y="50062"/>
                      <a:pt x="79425" y="16260"/>
                    </a:cubicBezTo>
                    <a:cubicBezTo>
                      <a:pt x="126101" y="-8310"/>
                      <a:pt x="185817" y="-5034"/>
                      <a:pt x="257239" y="26087"/>
                    </a:cubicBezTo>
                    <a:cubicBezTo>
                      <a:pt x="261136" y="27323"/>
                      <a:pt x="263314" y="31508"/>
                      <a:pt x="262084" y="35424"/>
                    </a:cubicBezTo>
                    <a:cubicBezTo>
                      <a:pt x="260854" y="39340"/>
                      <a:pt x="256690" y="41529"/>
                      <a:pt x="252793" y="40293"/>
                    </a:cubicBezTo>
                    <a:cubicBezTo>
                      <a:pt x="252275" y="40130"/>
                      <a:pt x="251786" y="39906"/>
                      <a:pt x="251312" y="39638"/>
                    </a:cubicBezTo>
                    <a:cubicBezTo>
                      <a:pt x="184483" y="9856"/>
                      <a:pt x="129065" y="7027"/>
                      <a:pt x="86537" y="29363"/>
                    </a:cubicBezTo>
                    <a:cubicBezTo>
                      <a:pt x="29044" y="59145"/>
                      <a:pt x="14967" y="128387"/>
                      <a:pt x="14819" y="129132"/>
                    </a:cubicBezTo>
                    <a:cubicBezTo>
                      <a:pt x="14093" y="132631"/>
                      <a:pt x="10966" y="135088"/>
                      <a:pt x="7410" y="13493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16DD7302-5076-44D6-A718-619CBE37602E}"/>
                  </a:ext>
                </a:extLst>
              </p:cNvPr>
              <p:cNvSpPr/>
              <p:nvPr/>
            </p:nvSpPr>
            <p:spPr>
              <a:xfrm>
                <a:off x="9569613" y="4305315"/>
                <a:ext cx="210227" cy="96746"/>
              </a:xfrm>
              <a:custGeom>
                <a:avLst/>
                <a:gdLst>
                  <a:gd name="connsiteX0" fmla="*/ 202556 w 210227"/>
                  <a:gd name="connsiteY0" fmla="*/ 96743 h 96746"/>
                  <a:gd name="connsiteX1" fmla="*/ 197073 w 210227"/>
                  <a:gd name="connsiteY1" fmla="*/ 94211 h 96746"/>
                  <a:gd name="connsiteX2" fmla="*/ 11257 w 210227"/>
                  <a:gd name="connsiteY2" fmla="*/ 25267 h 96746"/>
                  <a:gd name="connsiteX3" fmla="*/ 1211 w 210227"/>
                  <a:gd name="connsiteY3" fmla="*/ 23167 h 96746"/>
                  <a:gd name="connsiteX4" fmla="*/ 1033 w 210227"/>
                  <a:gd name="connsiteY4" fmla="*/ 22884 h 96746"/>
                  <a:gd name="connsiteX5" fmla="*/ 3552 w 210227"/>
                  <a:gd name="connsiteY5" fmla="*/ 12610 h 96746"/>
                  <a:gd name="connsiteX6" fmla="*/ 208038 w 210227"/>
                  <a:gd name="connsiteY6" fmla="*/ 84234 h 96746"/>
                  <a:gd name="connsiteX7" fmla="*/ 208083 w 210227"/>
                  <a:gd name="connsiteY7" fmla="*/ 94762 h 96746"/>
                  <a:gd name="connsiteX8" fmla="*/ 208038 w 210227"/>
                  <a:gd name="connsiteY8" fmla="*/ 94807 h 96746"/>
                  <a:gd name="connsiteX9" fmla="*/ 202556 w 210227"/>
                  <a:gd name="connsiteY9" fmla="*/ 96743 h 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227" h="96746">
                    <a:moveTo>
                      <a:pt x="202556" y="96743"/>
                    </a:moveTo>
                    <a:cubicBezTo>
                      <a:pt x="200452" y="96713"/>
                      <a:pt x="198466" y="95805"/>
                      <a:pt x="197073" y="94211"/>
                    </a:cubicBezTo>
                    <a:cubicBezTo>
                      <a:pt x="91718" y="-22831"/>
                      <a:pt x="11998" y="24820"/>
                      <a:pt x="11257" y="25267"/>
                    </a:cubicBezTo>
                    <a:cubicBezTo>
                      <a:pt x="7909" y="27471"/>
                      <a:pt x="3404" y="26532"/>
                      <a:pt x="1211" y="23167"/>
                    </a:cubicBezTo>
                    <a:cubicBezTo>
                      <a:pt x="1152" y="23078"/>
                      <a:pt x="1092" y="22974"/>
                      <a:pt x="1033" y="22884"/>
                    </a:cubicBezTo>
                    <a:cubicBezTo>
                      <a:pt x="-1026" y="19340"/>
                      <a:pt x="85" y="14784"/>
                      <a:pt x="3552" y="12610"/>
                    </a:cubicBezTo>
                    <a:cubicBezTo>
                      <a:pt x="7108" y="10376"/>
                      <a:pt x="94534" y="-41891"/>
                      <a:pt x="208038" y="84234"/>
                    </a:cubicBezTo>
                    <a:cubicBezTo>
                      <a:pt x="210943" y="87123"/>
                      <a:pt x="210957" y="91844"/>
                      <a:pt x="208083" y="94762"/>
                    </a:cubicBezTo>
                    <a:cubicBezTo>
                      <a:pt x="208068" y="94777"/>
                      <a:pt x="208053" y="94792"/>
                      <a:pt x="208038" y="94807"/>
                    </a:cubicBezTo>
                    <a:cubicBezTo>
                      <a:pt x="206512" y="96102"/>
                      <a:pt x="204556" y="96802"/>
                      <a:pt x="202556" y="96743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18C90FAA-9DBB-48A6-8B4C-BA81616CDC4C}"/>
                  </a:ext>
                </a:extLst>
              </p:cNvPr>
              <p:cNvSpPr/>
              <p:nvPr/>
            </p:nvSpPr>
            <p:spPr>
              <a:xfrm>
                <a:off x="9854408" y="2890043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8916A71F-35A7-48E2-938E-9167ABFF2509}"/>
                  </a:ext>
                </a:extLst>
              </p:cNvPr>
              <p:cNvSpPr/>
              <p:nvPr/>
            </p:nvSpPr>
            <p:spPr>
              <a:xfrm>
                <a:off x="9854408" y="2985791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74" y="3367"/>
                      <a:pt x="3349" y="79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8897B790-041A-4F19-A3B4-7FB740C1E51C}"/>
                  </a:ext>
                </a:extLst>
              </p:cNvPr>
              <p:cNvSpPr/>
              <p:nvPr/>
            </p:nvSpPr>
            <p:spPr>
              <a:xfrm>
                <a:off x="9854408" y="3081688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49" y="14812"/>
                      <a:pt x="74" y="11524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E96B983E-6901-4EF3-A047-A7EF8B4160A2}"/>
                  </a:ext>
                </a:extLst>
              </p:cNvPr>
              <p:cNvSpPr/>
              <p:nvPr/>
            </p:nvSpPr>
            <p:spPr>
              <a:xfrm>
                <a:off x="9854408" y="3177585"/>
                <a:ext cx="285835" cy="14890"/>
              </a:xfrm>
              <a:custGeom>
                <a:avLst/>
                <a:gdLst>
                  <a:gd name="connsiteX0" fmla="*/ 278427 w 285835"/>
                  <a:gd name="connsiteY0" fmla="*/ 14891 h 14890"/>
                  <a:gd name="connsiteX1" fmla="*/ 7409 w 285835"/>
                  <a:gd name="connsiteY1" fmla="*/ 14891 h 14890"/>
                  <a:gd name="connsiteX2" fmla="*/ 0 w 285835"/>
                  <a:gd name="connsiteY2" fmla="*/ 7445 h 14890"/>
                  <a:gd name="connsiteX3" fmla="*/ 7409 w 285835"/>
                  <a:gd name="connsiteY3" fmla="*/ 0 h 14890"/>
                  <a:gd name="connsiteX4" fmla="*/ 278427 w 285835"/>
                  <a:gd name="connsiteY4" fmla="*/ 0 h 14890"/>
                  <a:gd name="connsiteX5" fmla="*/ 285836 w 285835"/>
                  <a:gd name="connsiteY5" fmla="*/ 7445 h 14890"/>
                  <a:gd name="connsiteX6" fmla="*/ 278427 w 285835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835" h="14890">
                    <a:moveTo>
                      <a:pt x="278427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278427" y="0"/>
                    </a:lnTo>
                    <a:cubicBezTo>
                      <a:pt x="282517" y="0"/>
                      <a:pt x="285836" y="3336"/>
                      <a:pt x="285836" y="7445"/>
                    </a:cubicBezTo>
                    <a:cubicBezTo>
                      <a:pt x="285836" y="11555"/>
                      <a:pt x="282517" y="14891"/>
                      <a:pt x="278427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140933C3-2F4D-4795-8BAA-D77CABDD9F3C}"/>
                  </a:ext>
                </a:extLst>
              </p:cNvPr>
              <p:cNvSpPr/>
              <p:nvPr/>
            </p:nvSpPr>
            <p:spPr>
              <a:xfrm>
                <a:off x="9494779" y="4030978"/>
                <a:ext cx="14817" cy="76390"/>
              </a:xfrm>
              <a:custGeom>
                <a:avLst/>
                <a:gdLst>
                  <a:gd name="connsiteX0" fmla="*/ 7409 w 14817"/>
                  <a:gd name="connsiteY0" fmla="*/ 76390 h 76390"/>
                  <a:gd name="connsiteX1" fmla="*/ 0 w 14817"/>
                  <a:gd name="connsiteY1" fmla="*/ 68945 h 76390"/>
                  <a:gd name="connsiteX2" fmla="*/ 0 w 14817"/>
                  <a:gd name="connsiteY2" fmla="*/ 7445 h 76390"/>
                  <a:gd name="connsiteX3" fmla="*/ 7409 w 14817"/>
                  <a:gd name="connsiteY3" fmla="*/ 0 h 76390"/>
                  <a:gd name="connsiteX4" fmla="*/ 14818 w 14817"/>
                  <a:gd name="connsiteY4" fmla="*/ 7445 h 76390"/>
                  <a:gd name="connsiteX5" fmla="*/ 14818 w 14817"/>
                  <a:gd name="connsiteY5" fmla="*/ 68945 h 76390"/>
                  <a:gd name="connsiteX6" fmla="*/ 7409 w 14817"/>
                  <a:gd name="connsiteY6" fmla="*/ 76390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76390">
                    <a:moveTo>
                      <a:pt x="7409" y="76390"/>
                    </a:moveTo>
                    <a:cubicBezTo>
                      <a:pt x="3349" y="76315"/>
                      <a:pt x="74" y="73025"/>
                      <a:pt x="0" y="68945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68945"/>
                    </a:lnTo>
                    <a:cubicBezTo>
                      <a:pt x="14818" y="73054"/>
                      <a:pt x="11499" y="76390"/>
                      <a:pt x="7409" y="76390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871B041E-FCCC-47E6-8718-67595C881B0E}"/>
                  </a:ext>
                </a:extLst>
              </p:cNvPr>
              <p:cNvSpPr/>
              <p:nvPr/>
            </p:nvSpPr>
            <p:spPr>
              <a:xfrm>
                <a:off x="8426117" y="2680976"/>
                <a:ext cx="613309" cy="367654"/>
              </a:xfrm>
              <a:custGeom>
                <a:avLst/>
                <a:gdLst>
                  <a:gd name="connsiteX0" fmla="*/ 605901 w 613309"/>
                  <a:gd name="connsiteY0" fmla="*/ 367654 h 367654"/>
                  <a:gd name="connsiteX1" fmla="*/ 7409 w 613309"/>
                  <a:gd name="connsiteY1" fmla="*/ 367654 h 367654"/>
                  <a:gd name="connsiteX2" fmla="*/ 0 w 613309"/>
                  <a:gd name="connsiteY2" fmla="*/ 360209 h 367654"/>
                  <a:gd name="connsiteX3" fmla="*/ 0 w 613309"/>
                  <a:gd name="connsiteY3" fmla="*/ 7445 h 367654"/>
                  <a:gd name="connsiteX4" fmla="*/ 7409 w 613309"/>
                  <a:gd name="connsiteY4" fmla="*/ 0 h 367654"/>
                  <a:gd name="connsiteX5" fmla="*/ 14818 w 613309"/>
                  <a:gd name="connsiteY5" fmla="*/ 7445 h 367654"/>
                  <a:gd name="connsiteX6" fmla="*/ 14818 w 613309"/>
                  <a:gd name="connsiteY6" fmla="*/ 352764 h 367654"/>
                  <a:gd name="connsiteX7" fmla="*/ 605901 w 613309"/>
                  <a:gd name="connsiteY7" fmla="*/ 352764 h 367654"/>
                  <a:gd name="connsiteX8" fmla="*/ 613310 w 613309"/>
                  <a:gd name="connsiteY8" fmla="*/ 360209 h 367654"/>
                  <a:gd name="connsiteX9" fmla="*/ 605901 w 613309"/>
                  <a:gd name="connsiteY9" fmla="*/ 367654 h 36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3309" h="367654">
                    <a:moveTo>
                      <a:pt x="605901" y="367654"/>
                    </a:moveTo>
                    <a:lnTo>
                      <a:pt x="7409" y="367654"/>
                    </a:lnTo>
                    <a:cubicBezTo>
                      <a:pt x="3319" y="367654"/>
                      <a:pt x="0" y="364320"/>
                      <a:pt x="0" y="360209"/>
                    </a:cubicBezTo>
                    <a:lnTo>
                      <a:pt x="0" y="7445"/>
                    </a:lnTo>
                    <a:cubicBezTo>
                      <a:pt x="74" y="3367"/>
                      <a:pt x="3349" y="79"/>
                      <a:pt x="7409" y="0"/>
                    </a:cubicBezTo>
                    <a:cubicBezTo>
                      <a:pt x="11498" y="0"/>
                      <a:pt x="14818" y="3334"/>
                      <a:pt x="14818" y="7445"/>
                    </a:cubicBezTo>
                    <a:lnTo>
                      <a:pt x="14818" y="352764"/>
                    </a:lnTo>
                    <a:lnTo>
                      <a:pt x="605901" y="352764"/>
                    </a:lnTo>
                    <a:cubicBezTo>
                      <a:pt x="609991" y="352764"/>
                      <a:pt x="613310" y="356098"/>
                      <a:pt x="613310" y="360209"/>
                    </a:cubicBezTo>
                    <a:cubicBezTo>
                      <a:pt x="613310" y="364320"/>
                      <a:pt x="609991" y="367654"/>
                      <a:pt x="605901" y="36765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64A4F07C-B6FC-482D-9BF6-F2726EB11679}"/>
                  </a:ext>
                </a:extLst>
              </p:cNvPr>
              <p:cNvSpPr/>
              <p:nvPr/>
            </p:nvSpPr>
            <p:spPr>
              <a:xfrm>
                <a:off x="8491167" y="2719722"/>
                <a:ext cx="439613" cy="274671"/>
              </a:xfrm>
              <a:custGeom>
                <a:avLst/>
                <a:gdLst>
                  <a:gd name="connsiteX0" fmla="*/ 7409 w 439613"/>
                  <a:gd name="connsiteY0" fmla="*/ 274557 h 274671"/>
                  <a:gd name="connsiteX1" fmla="*/ 5335 w 439613"/>
                  <a:gd name="connsiteY1" fmla="*/ 274557 h 274671"/>
                  <a:gd name="connsiteX2" fmla="*/ 296 w 439613"/>
                  <a:gd name="connsiteY2" fmla="*/ 265324 h 274671"/>
                  <a:gd name="connsiteX3" fmla="*/ 129952 w 439613"/>
                  <a:gd name="connsiteY3" fmla="*/ 113587 h 274671"/>
                  <a:gd name="connsiteX4" fmla="*/ 206709 w 439613"/>
                  <a:gd name="connsiteY4" fmla="*/ 149474 h 274671"/>
                  <a:gd name="connsiteX5" fmla="*/ 271018 w 439613"/>
                  <a:gd name="connsiteY5" fmla="*/ 195039 h 274671"/>
                  <a:gd name="connsiteX6" fmla="*/ 273685 w 439613"/>
                  <a:gd name="connsiteY6" fmla="*/ 195039 h 274671"/>
                  <a:gd name="connsiteX7" fmla="*/ 425124 w 439613"/>
                  <a:gd name="connsiteY7" fmla="*/ 5033 h 274671"/>
                  <a:gd name="connsiteX8" fmla="*/ 434607 w 439613"/>
                  <a:gd name="connsiteY8" fmla="*/ 416 h 274671"/>
                  <a:gd name="connsiteX9" fmla="*/ 439201 w 439613"/>
                  <a:gd name="connsiteY9" fmla="*/ 9947 h 274671"/>
                  <a:gd name="connsiteX10" fmla="*/ 273537 w 439613"/>
                  <a:gd name="connsiteY10" fmla="*/ 209930 h 274671"/>
                  <a:gd name="connsiteX11" fmla="*/ 270426 w 439613"/>
                  <a:gd name="connsiteY11" fmla="*/ 209930 h 274671"/>
                  <a:gd name="connsiteX12" fmla="*/ 193669 w 439613"/>
                  <a:gd name="connsiteY12" fmla="*/ 156621 h 274671"/>
                  <a:gd name="connsiteX13" fmla="*/ 134398 w 439613"/>
                  <a:gd name="connsiteY13" fmla="*/ 127882 h 274671"/>
                  <a:gd name="connsiteX14" fmla="*/ 15114 w 439613"/>
                  <a:gd name="connsiteY14" fmla="*/ 269643 h 274671"/>
                  <a:gd name="connsiteX15" fmla="*/ 7409 w 439613"/>
                  <a:gd name="connsiteY15" fmla="*/ 274557 h 27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9613" h="274671">
                    <a:moveTo>
                      <a:pt x="7409" y="274557"/>
                    </a:moveTo>
                    <a:cubicBezTo>
                      <a:pt x="6727" y="274710"/>
                      <a:pt x="6016" y="274710"/>
                      <a:pt x="5335" y="274557"/>
                    </a:cubicBezTo>
                    <a:cubicBezTo>
                      <a:pt x="1408" y="273406"/>
                      <a:pt x="-844" y="269272"/>
                      <a:pt x="296" y="265324"/>
                    </a:cubicBezTo>
                    <a:cubicBezTo>
                      <a:pt x="1926" y="260112"/>
                      <a:pt x="40008" y="137412"/>
                      <a:pt x="129952" y="113587"/>
                    </a:cubicBezTo>
                    <a:cubicBezTo>
                      <a:pt x="180185" y="100185"/>
                      <a:pt x="193669" y="125350"/>
                      <a:pt x="206709" y="149474"/>
                    </a:cubicBezTo>
                    <a:cubicBezTo>
                      <a:pt x="219748" y="173597"/>
                      <a:pt x="230269" y="193253"/>
                      <a:pt x="271018" y="195039"/>
                    </a:cubicBezTo>
                    <a:lnTo>
                      <a:pt x="273685" y="195039"/>
                    </a:lnTo>
                    <a:cubicBezTo>
                      <a:pt x="358147" y="195039"/>
                      <a:pt x="424531" y="6968"/>
                      <a:pt x="425124" y="5033"/>
                    </a:cubicBezTo>
                    <a:cubicBezTo>
                      <a:pt x="426472" y="1127"/>
                      <a:pt x="430725" y="-940"/>
                      <a:pt x="434607" y="416"/>
                    </a:cubicBezTo>
                    <a:cubicBezTo>
                      <a:pt x="438489" y="1773"/>
                      <a:pt x="440549" y="6041"/>
                      <a:pt x="439201" y="9947"/>
                    </a:cubicBezTo>
                    <a:cubicBezTo>
                      <a:pt x="436237" y="18285"/>
                      <a:pt x="368520" y="209930"/>
                      <a:pt x="273537" y="209930"/>
                    </a:cubicBezTo>
                    <a:lnTo>
                      <a:pt x="270426" y="209930"/>
                    </a:lnTo>
                    <a:cubicBezTo>
                      <a:pt x="221230" y="207697"/>
                      <a:pt x="205968" y="180149"/>
                      <a:pt x="193669" y="156621"/>
                    </a:cubicBezTo>
                    <a:cubicBezTo>
                      <a:pt x="181370" y="133094"/>
                      <a:pt x="172628" y="117607"/>
                      <a:pt x="134398" y="127882"/>
                    </a:cubicBezTo>
                    <a:cubicBezTo>
                      <a:pt x="52307" y="149623"/>
                      <a:pt x="15855" y="268451"/>
                      <a:pt x="15114" y="269643"/>
                    </a:cubicBezTo>
                    <a:cubicBezTo>
                      <a:pt x="13973" y="272865"/>
                      <a:pt x="10802" y="274892"/>
                      <a:pt x="7409" y="2745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91272FEE-AFD7-4ED2-86AF-C95999A024F9}"/>
                  </a:ext>
                </a:extLst>
              </p:cNvPr>
              <p:cNvSpPr/>
              <p:nvPr/>
            </p:nvSpPr>
            <p:spPr>
              <a:xfrm>
                <a:off x="9904047" y="3880283"/>
                <a:ext cx="259608" cy="260887"/>
              </a:xfrm>
              <a:custGeom>
                <a:avLst/>
                <a:gdLst>
                  <a:gd name="connsiteX0" fmla="*/ 129804 w 259608"/>
                  <a:gd name="connsiteY0" fmla="*/ 260887 h 260887"/>
                  <a:gd name="connsiteX1" fmla="*/ 0 w 259608"/>
                  <a:gd name="connsiteY1" fmla="*/ 130444 h 260887"/>
                  <a:gd name="connsiteX2" fmla="*/ 129804 w 259608"/>
                  <a:gd name="connsiteY2" fmla="*/ 0 h 260887"/>
                  <a:gd name="connsiteX3" fmla="*/ 259608 w 259608"/>
                  <a:gd name="connsiteY3" fmla="*/ 130444 h 260887"/>
                  <a:gd name="connsiteX4" fmla="*/ 129804 w 259608"/>
                  <a:gd name="connsiteY4" fmla="*/ 260887 h 260887"/>
                  <a:gd name="connsiteX5" fmla="*/ 129804 w 259608"/>
                  <a:gd name="connsiteY5" fmla="*/ 14891 h 260887"/>
                  <a:gd name="connsiteX6" fmla="*/ 14818 w 259608"/>
                  <a:gd name="connsiteY6" fmla="*/ 130444 h 260887"/>
                  <a:gd name="connsiteX7" fmla="*/ 129804 w 259608"/>
                  <a:gd name="connsiteY7" fmla="*/ 245997 h 260887"/>
                  <a:gd name="connsiteX8" fmla="*/ 244791 w 259608"/>
                  <a:gd name="connsiteY8" fmla="*/ 130444 h 260887"/>
                  <a:gd name="connsiteX9" fmla="*/ 129804 w 259608"/>
                  <a:gd name="connsiteY9" fmla="*/ 14891 h 26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608" h="260887">
                    <a:moveTo>
                      <a:pt x="129804" y="260887"/>
                    </a:moveTo>
                    <a:cubicBezTo>
                      <a:pt x="58115" y="260887"/>
                      <a:pt x="0" y="202485"/>
                      <a:pt x="0" y="130444"/>
                    </a:cubicBezTo>
                    <a:cubicBezTo>
                      <a:pt x="0" y="58402"/>
                      <a:pt x="58115" y="0"/>
                      <a:pt x="129804" y="0"/>
                    </a:cubicBezTo>
                    <a:cubicBezTo>
                      <a:pt x="201493" y="0"/>
                      <a:pt x="259608" y="58402"/>
                      <a:pt x="259608" y="130444"/>
                    </a:cubicBezTo>
                    <a:cubicBezTo>
                      <a:pt x="259520" y="202456"/>
                      <a:pt x="201463" y="260798"/>
                      <a:pt x="129804" y="260887"/>
                    </a:cubicBezTo>
                    <a:close/>
                    <a:moveTo>
                      <a:pt x="129804" y="14891"/>
                    </a:moveTo>
                    <a:cubicBezTo>
                      <a:pt x="66295" y="14891"/>
                      <a:pt x="14818" y="66622"/>
                      <a:pt x="14818" y="130444"/>
                    </a:cubicBezTo>
                    <a:cubicBezTo>
                      <a:pt x="14818" y="194266"/>
                      <a:pt x="66295" y="245997"/>
                      <a:pt x="129804" y="245997"/>
                    </a:cubicBezTo>
                    <a:cubicBezTo>
                      <a:pt x="193313" y="245997"/>
                      <a:pt x="244791" y="194266"/>
                      <a:pt x="244791" y="130444"/>
                    </a:cubicBezTo>
                    <a:cubicBezTo>
                      <a:pt x="244702" y="66666"/>
                      <a:pt x="193269" y="14980"/>
                      <a:pt x="129804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15820F47-CCAB-4D5E-9FCE-DAE8D8B53210}"/>
                  </a:ext>
                </a:extLst>
              </p:cNvPr>
              <p:cNvSpPr/>
              <p:nvPr/>
            </p:nvSpPr>
            <p:spPr>
              <a:xfrm>
                <a:off x="10026442" y="3880283"/>
                <a:ext cx="115784" cy="207429"/>
              </a:xfrm>
              <a:custGeom>
                <a:avLst/>
                <a:gdLst>
                  <a:gd name="connsiteX0" fmla="*/ 108319 w 115784"/>
                  <a:gd name="connsiteY0" fmla="*/ 207429 h 207429"/>
                  <a:gd name="connsiteX1" fmla="*/ 104170 w 115784"/>
                  <a:gd name="connsiteY1" fmla="*/ 206089 h 207429"/>
                  <a:gd name="connsiteX2" fmla="*/ 3260 w 115784"/>
                  <a:gd name="connsiteY2" fmla="*/ 136549 h 207429"/>
                  <a:gd name="connsiteX3" fmla="*/ 1 w 115784"/>
                  <a:gd name="connsiteY3" fmla="*/ 130444 h 207429"/>
                  <a:gd name="connsiteX4" fmla="*/ 1 w 115784"/>
                  <a:gd name="connsiteY4" fmla="*/ 7445 h 207429"/>
                  <a:gd name="connsiteX5" fmla="*/ 7409 w 115784"/>
                  <a:gd name="connsiteY5" fmla="*/ 0 h 207429"/>
                  <a:gd name="connsiteX6" fmla="*/ 14818 w 115784"/>
                  <a:gd name="connsiteY6" fmla="*/ 7445 h 207429"/>
                  <a:gd name="connsiteX7" fmla="*/ 14818 w 115784"/>
                  <a:gd name="connsiteY7" fmla="*/ 126572 h 207429"/>
                  <a:gd name="connsiteX8" fmla="*/ 112616 w 115784"/>
                  <a:gd name="connsiteY8" fmla="*/ 193879 h 207429"/>
                  <a:gd name="connsiteX9" fmla="*/ 114453 w 115784"/>
                  <a:gd name="connsiteY9" fmla="*/ 204243 h 207429"/>
                  <a:gd name="connsiteX10" fmla="*/ 108319 w 115784"/>
                  <a:gd name="connsiteY10" fmla="*/ 207429 h 20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84" h="207429">
                    <a:moveTo>
                      <a:pt x="108319" y="207429"/>
                    </a:moveTo>
                    <a:cubicBezTo>
                      <a:pt x="106837" y="207414"/>
                      <a:pt x="105385" y="206953"/>
                      <a:pt x="104170" y="206089"/>
                    </a:cubicBezTo>
                    <a:lnTo>
                      <a:pt x="3260" y="136549"/>
                    </a:lnTo>
                    <a:cubicBezTo>
                      <a:pt x="1201" y="135209"/>
                      <a:pt x="-29" y="132901"/>
                      <a:pt x="1" y="130444"/>
                    </a:cubicBezTo>
                    <a:lnTo>
                      <a:pt x="1" y="7445"/>
                    </a:lnTo>
                    <a:cubicBezTo>
                      <a:pt x="74" y="3365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26572"/>
                    </a:lnTo>
                    <a:lnTo>
                      <a:pt x="112616" y="193879"/>
                    </a:lnTo>
                    <a:cubicBezTo>
                      <a:pt x="115965" y="196231"/>
                      <a:pt x="116795" y="200877"/>
                      <a:pt x="114453" y="204243"/>
                    </a:cubicBezTo>
                    <a:cubicBezTo>
                      <a:pt x="113060" y="206253"/>
                      <a:pt x="110764" y="207444"/>
                      <a:pt x="108319" y="20742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88FD613B-CEC5-4D1A-962A-83DA72D75843}"/>
                  </a:ext>
                </a:extLst>
              </p:cNvPr>
              <p:cNvSpPr/>
              <p:nvPr/>
            </p:nvSpPr>
            <p:spPr>
              <a:xfrm>
                <a:off x="9911713" y="4003249"/>
                <a:ext cx="129727" cy="41279"/>
              </a:xfrm>
              <a:custGeom>
                <a:avLst/>
                <a:gdLst>
                  <a:gd name="connsiteX0" fmla="*/ 7449 w 129727"/>
                  <a:gd name="connsiteY0" fmla="*/ 41130 h 41279"/>
                  <a:gd name="connsiteX1" fmla="*/ 188 w 129727"/>
                  <a:gd name="connsiteY1" fmla="*/ 35323 h 41279"/>
                  <a:gd name="connsiteX2" fmla="*/ 5641 w 129727"/>
                  <a:gd name="connsiteY2" fmla="*/ 26582 h 41279"/>
                  <a:gd name="connsiteX3" fmla="*/ 5819 w 129727"/>
                  <a:gd name="connsiteY3" fmla="*/ 26537 h 41279"/>
                  <a:gd name="connsiteX4" fmla="*/ 120509 w 129727"/>
                  <a:gd name="connsiteY4" fmla="*/ 181 h 41279"/>
                  <a:gd name="connsiteX5" fmla="*/ 129548 w 129727"/>
                  <a:gd name="connsiteY5" fmla="*/ 5988 h 41279"/>
                  <a:gd name="connsiteX6" fmla="*/ 123768 w 129727"/>
                  <a:gd name="connsiteY6" fmla="*/ 15072 h 41279"/>
                  <a:gd name="connsiteX7" fmla="*/ 9079 w 129727"/>
                  <a:gd name="connsiteY7" fmla="*/ 41279 h 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727" h="41279">
                    <a:moveTo>
                      <a:pt x="7449" y="41130"/>
                    </a:moveTo>
                    <a:cubicBezTo>
                      <a:pt x="3966" y="41145"/>
                      <a:pt x="958" y="38733"/>
                      <a:pt x="188" y="35323"/>
                    </a:cubicBezTo>
                    <a:cubicBezTo>
                      <a:pt x="-716" y="31392"/>
                      <a:pt x="1729" y="27475"/>
                      <a:pt x="5641" y="26582"/>
                    </a:cubicBezTo>
                    <a:cubicBezTo>
                      <a:pt x="5700" y="26567"/>
                      <a:pt x="5759" y="26552"/>
                      <a:pt x="5819" y="26537"/>
                    </a:cubicBezTo>
                    <a:lnTo>
                      <a:pt x="120509" y="181"/>
                    </a:lnTo>
                    <a:cubicBezTo>
                      <a:pt x="124598" y="-728"/>
                      <a:pt x="128644" y="1878"/>
                      <a:pt x="129548" y="5988"/>
                    </a:cubicBezTo>
                    <a:cubicBezTo>
                      <a:pt x="130451" y="10098"/>
                      <a:pt x="127858" y="14163"/>
                      <a:pt x="123768" y="15072"/>
                    </a:cubicBezTo>
                    <a:lnTo>
                      <a:pt x="9079" y="41279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1171FCD4-5D93-47C0-8A09-195A2E3C50E9}"/>
                  </a:ext>
                </a:extLst>
              </p:cNvPr>
              <p:cNvSpPr/>
              <p:nvPr/>
            </p:nvSpPr>
            <p:spPr>
              <a:xfrm>
                <a:off x="8690023" y="4016385"/>
                <a:ext cx="189964" cy="14890"/>
              </a:xfrm>
              <a:custGeom>
                <a:avLst/>
                <a:gdLst>
                  <a:gd name="connsiteX0" fmla="*/ 182556 w 189964"/>
                  <a:gd name="connsiteY0" fmla="*/ 14891 h 14890"/>
                  <a:gd name="connsiteX1" fmla="*/ 7409 w 189964"/>
                  <a:gd name="connsiteY1" fmla="*/ 14891 h 14890"/>
                  <a:gd name="connsiteX2" fmla="*/ 0 w 189964"/>
                  <a:gd name="connsiteY2" fmla="*/ 7445 h 14890"/>
                  <a:gd name="connsiteX3" fmla="*/ 7409 w 189964"/>
                  <a:gd name="connsiteY3" fmla="*/ 0 h 14890"/>
                  <a:gd name="connsiteX4" fmla="*/ 182556 w 189964"/>
                  <a:gd name="connsiteY4" fmla="*/ 0 h 14890"/>
                  <a:gd name="connsiteX5" fmla="*/ 189964 w 189964"/>
                  <a:gd name="connsiteY5" fmla="*/ 7445 h 14890"/>
                  <a:gd name="connsiteX6" fmla="*/ 182556 w 18996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64" h="14890">
                    <a:moveTo>
                      <a:pt x="18255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82556" y="0"/>
                    </a:lnTo>
                    <a:cubicBezTo>
                      <a:pt x="186645" y="0"/>
                      <a:pt x="189964" y="3336"/>
                      <a:pt x="189964" y="7445"/>
                    </a:cubicBezTo>
                    <a:cubicBezTo>
                      <a:pt x="189964" y="11555"/>
                      <a:pt x="186645" y="14891"/>
                      <a:pt x="18255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D8EF87D2-34B6-4648-8A40-D134133AC5E8}"/>
                  </a:ext>
                </a:extLst>
              </p:cNvPr>
              <p:cNvSpPr/>
              <p:nvPr/>
            </p:nvSpPr>
            <p:spPr>
              <a:xfrm>
                <a:off x="8690023" y="4092477"/>
                <a:ext cx="126099" cy="14890"/>
              </a:xfrm>
              <a:custGeom>
                <a:avLst/>
                <a:gdLst>
                  <a:gd name="connsiteX0" fmla="*/ 118691 w 126099"/>
                  <a:gd name="connsiteY0" fmla="*/ 14891 h 14890"/>
                  <a:gd name="connsiteX1" fmla="*/ 7409 w 126099"/>
                  <a:gd name="connsiteY1" fmla="*/ 14891 h 14890"/>
                  <a:gd name="connsiteX2" fmla="*/ 0 w 126099"/>
                  <a:gd name="connsiteY2" fmla="*/ 7445 h 14890"/>
                  <a:gd name="connsiteX3" fmla="*/ 7409 w 126099"/>
                  <a:gd name="connsiteY3" fmla="*/ 0 h 14890"/>
                  <a:gd name="connsiteX4" fmla="*/ 118691 w 126099"/>
                  <a:gd name="connsiteY4" fmla="*/ 0 h 14890"/>
                  <a:gd name="connsiteX5" fmla="*/ 126100 w 126099"/>
                  <a:gd name="connsiteY5" fmla="*/ 7445 h 14890"/>
                  <a:gd name="connsiteX6" fmla="*/ 118691 w 126099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99" h="14890">
                    <a:moveTo>
                      <a:pt x="118691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18691" y="0"/>
                    </a:lnTo>
                    <a:cubicBezTo>
                      <a:pt x="122780" y="0"/>
                      <a:pt x="126100" y="3336"/>
                      <a:pt x="126100" y="7445"/>
                    </a:cubicBezTo>
                    <a:cubicBezTo>
                      <a:pt x="126025" y="11526"/>
                      <a:pt x="122751" y="14816"/>
                      <a:pt x="118691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A1B9F1E1-4B18-4A1A-B5E7-07D3D7ACDA13}"/>
                  </a:ext>
                </a:extLst>
              </p:cNvPr>
              <p:cNvSpPr/>
              <p:nvPr/>
            </p:nvSpPr>
            <p:spPr>
              <a:xfrm>
                <a:off x="10433878" y="2506205"/>
                <a:ext cx="637106" cy="574987"/>
              </a:xfrm>
              <a:custGeom>
                <a:avLst/>
                <a:gdLst>
                  <a:gd name="connsiteX0" fmla="*/ 151345 w 637106"/>
                  <a:gd name="connsiteY0" fmla="*/ 535873 h 574987"/>
                  <a:gd name="connsiteX1" fmla="*/ 125117 w 637106"/>
                  <a:gd name="connsiteY1" fmla="*/ 476310 h 574987"/>
                  <a:gd name="connsiteX2" fmla="*/ 65846 w 637106"/>
                  <a:gd name="connsiteY2" fmla="*/ 448315 h 574987"/>
                  <a:gd name="connsiteX3" fmla="*/ 57696 w 637106"/>
                  <a:gd name="connsiteY3" fmla="*/ 378477 h 574987"/>
                  <a:gd name="connsiteX4" fmla="*/ 10249 w 637106"/>
                  <a:gd name="connsiteY4" fmla="*/ 241218 h 574987"/>
                  <a:gd name="connsiteX5" fmla="*/ 66735 w 637106"/>
                  <a:gd name="connsiteY5" fmla="*/ 189661 h 574987"/>
                  <a:gd name="connsiteX6" fmla="*/ 54288 w 637106"/>
                  <a:gd name="connsiteY6" fmla="*/ 173728 h 574987"/>
                  <a:gd name="connsiteX7" fmla="*/ 107928 w 637106"/>
                  <a:gd name="connsiteY7" fmla="*/ 56835 h 574987"/>
                  <a:gd name="connsiteX8" fmla="*/ 242178 w 637106"/>
                  <a:gd name="connsiteY8" fmla="*/ 52814 h 574987"/>
                  <a:gd name="connsiteX9" fmla="*/ 254329 w 637106"/>
                  <a:gd name="connsiteY9" fmla="*/ 20948 h 574987"/>
                  <a:gd name="connsiteX10" fmla="*/ 287224 w 637106"/>
                  <a:gd name="connsiteY10" fmla="*/ 7249 h 574987"/>
                  <a:gd name="connsiteX11" fmla="*/ 465927 w 637106"/>
                  <a:gd name="connsiteY11" fmla="*/ 20204 h 574987"/>
                  <a:gd name="connsiteX12" fmla="*/ 520605 w 637106"/>
                  <a:gd name="connsiteY12" fmla="*/ 79767 h 574987"/>
                  <a:gd name="connsiteX13" fmla="*/ 623189 w 637106"/>
                  <a:gd name="connsiteY13" fmla="*/ 152818 h 574987"/>
                  <a:gd name="connsiteX14" fmla="*/ 605363 w 637106"/>
                  <a:gd name="connsiteY14" fmla="*/ 223166 h 574987"/>
                  <a:gd name="connsiteX15" fmla="*/ 608490 w 637106"/>
                  <a:gd name="connsiteY15" fmla="*/ 369490 h 574987"/>
                  <a:gd name="connsiteX16" fmla="*/ 557946 w 637106"/>
                  <a:gd name="connsiteY16" fmla="*/ 398580 h 574987"/>
                  <a:gd name="connsiteX17" fmla="*/ 572764 w 637106"/>
                  <a:gd name="connsiteY17" fmla="*/ 404238 h 574987"/>
                  <a:gd name="connsiteX18" fmla="*/ 516604 w 637106"/>
                  <a:gd name="connsiteY18" fmla="*/ 526194 h 574987"/>
                  <a:gd name="connsiteX19" fmla="*/ 380576 w 637106"/>
                  <a:gd name="connsiteY19" fmla="*/ 521131 h 574987"/>
                  <a:gd name="connsiteX20" fmla="*/ 342050 w 637106"/>
                  <a:gd name="connsiteY20" fmla="*/ 571611 h 574987"/>
                  <a:gd name="connsiteX21" fmla="*/ 274036 w 637106"/>
                  <a:gd name="connsiteY21" fmla="*/ 569675 h 574987"/>
                  <a:gd name="connsiteX22" fmla="*/ 210468 w 637106"/>
                  <a:gd name="connsiteY22" fmla="*/ 548083 h 574987"/>
                  <a:gd name="connsiteX23" fmla="*/ 151345 w 637106"/>
                  <a:gd name="connsiteY23" fmla="*/ 535873 h 5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7106" h="574987">
                    <a:moveTo>
                      <a:pt x="151345" y="535873"/>
                    </a:moveTo>
                    <a:cubicBezTo>
                      <a:pt x="132704" y="522100"/>
                      <a:pt x="122731" y="499434"/>
                      <a:pt x="125117" y="476310"/>
                    </a:cubicBezTo>
                    <a:cubicBezTo>
                      <a:pt x="101334" y="481533"/>
                      <a:pt x="77018" y="470051"/>
                      <a:pt x="65846" y="448315"/>
                    </a:cubicBezTo>
                    <a:cubicBezTo>
                      <a:pt x="55532" y="426580"/>
                      <a:pt x="52658" y="402022"/>
                      <a:pt x="57696" y="378477"/>
                    </a:cubicBezTo>
                    <a:cubicBezTo>
                      <a:pt x="6871" y="353742"/>
                      <a:pt x="-14363" y="292289"/>
                      <a:pt x="10249" y="241218"/>
                    </a:cubicBezTo>
                    <a:cubicBezTo>
                      <a:pt x="21748" y="217351"/>
                      <a:pt x="41989" y="198877"/>
                      <a:pt x="66735" y="189661"/>
                    </a:cubicBezTo>
                    <a:cubicBezTo>
                      <a:pt x="60244" y="186714"/>
                      <a:pt x="55592" y="180765"/>
                      <a:pt x="54288" y="173728"/>
                    </a:cubicBezTo>
                    <a:cubicBezTo>
                      <a:pt x="40951" y="129056"/>
                      <a:pt x="67327" y="79022"/>
                      <a:pt x="107928" y="56835"/>
                    </a:cubicBezTo>
                    <a:cubicBezTo>
                      <a:pt x="150026" y="36168"/>
                      <a:pt x="198939" y="34704"/>
                      <a:pt x="242178" y="52814"/>
                    </a:cubicBezTo>
                    <a:cubicBezTo>
                      <a:pt x="239718" y="40722"/>
                      <a:pt x="244460" y="28289"/>
                      <a:pt x="254329" y="20948"/>
                    </a:cubicBezTo>
                    <a:cubicBezTo>
                      <a:pt x="264108" y="13924"/>
                      <a:pt x="275370" y="9239"/>
                      <a:pt x="287224" y="7249"/>
                    </a:cubicBezTo>
                    <a:cubicBezTo>
                      <a:pt x="346792" y="-5718"/>
                      <a:pt x="408819" y="-1221"/>
                      <a:pt x="465927" y="20204"/>
                    </a:cubicBezTo>
                    <a:cubicBezTo>
                      <a:pt x="493044" y="30478"/>
                      <a:pt x="522828" y="51176"/>
                      <a:pt x="520605" y="79767"/>
                    </a:cubicBezTo>
                    <a:cubicBezTo>
                      <a:pt x="569015" y="71471"/>
                      <a:pt x="614935" y="104177"/>
                      <a:pt x="623189" y="152818"/>
                    </a:cubicBezTo>
                    <a:cubicBezTo>
                      <a:pt x="627427" y="177747"/>
                      <a:pt x="620951" y="203309"/>
                      <a:pt x="605363" y="223166"/>
                    </a:cubicBezTo>
                    <a:cubicBezTo>
                      <a:pt x="646438" y="262707"/>
                      <a:pt x="647831" y="328217"/>
                      <a:pt x="608490" y="369490"/>
                    </a:cubicBezTo>
                    <a:cubicBezTo>
                      <a:pt x="594768" y="383872"/>
                      <a:pt x="577224" y="393972"/>
                      <a:pt x="557946" y="398580"/>
                    </a:cubicBezTo>
                    <a:cubicBezTo>
                      <a:pt x="559872" y="391879"/>
                      <a:pt x="570097" y="397835"/>
                      <a:pt x="572764" y="404238"/>
                    </a:cubicBezTo>
                    <a:cubicBezTo>
                      <a:pt x="590397" y="448910"/>
                      <a:pt x="557946" y="501177"/>
                      <a:pt x="516604" y="526194"/>
                    </a:cubicBezTo>
                    <a:cubicBezTo>
                      <a:pt x="475263" y="551211"/>
                      <a:pt x="415102" y="555976"/>
                      <a:pt x="380576" y="521131"/>
                    </a:cubicBezTo>
                    <a:cubicBezTo>
                      <a:pt x="380947" y="544904"/>
                      <a:pt x="364988" y="565808"/>
                      <a:pt x="342050" y="571611"/>
                    </a:cubicBezTo>
                    <a:cubicBezTo>
                      <a:pt x="319571" y="576695"/>
                      <a:pt x="296189" y="576029"/>
                      <a:pt x="274036" y="569675"/>
                    </a:cubicBezTo>
                    <a:cubicBezTo>
                      <a:pt x="251809" y="565059"/>
                      <a:pt x="231954" y="552997"/>
                      <a:pt x="210468" y="548083"/>
                    </a:cubicBezTo>
                    <a:cubicBezTo>
                      <a:pt x="188982" y="543169"/>
                      <a:pt x="170756" y="549870"/>
                      <a:pt x="151345" y="535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3AF5A8E8-26BB-49E1-9D84-F2996F48154D}"/>
                  </a:ext>
                </a:extLst>
              </p:cNvPr>
              <p:cNvSpPr/>
              <p:nvPr/>
            </p:nvSpPr>
            <p:spPr>
              <a:xfrm>
                <a:off x="10426291" y="2498549"/>
                <a:ext cx="651753" cy="589763"/>
              </a:xfrm>
              <a:custGeom>
                <a:avLst/>
                <a:gdLst>
                  <a:gd name="connsiteX0" fmla="*/ 323261 w 651753"/>
                  <a:gd name="connsiteY0" fmla="*/ 589691 h 589763"/>
                  <a:gd name="connsiteX1" fmla="*/ 279549 w 651753"/>
                  <a:gd name="connsiteY1" fmla="*/ 584033 h 589763"/>
                  <a:gd name="connsiteX2" fmla="*/ 245171 w 651753"/>
                  <a:gd name="connsiteY2" fmla="*/ 572567 h 589763"/>
                  <a:gd name="connsiteX3" fmla="*/ 215536 w 651753"/>
                  <a:gd name="connsiteY3" fmla="*/ 562441 h 589763"/>
                  <a:gd name="connsiteX4" fmla="*/ 195532 w 651753"/>
                  <a:gd name="connsiteY4" fmla="*/ 560356 h 589763"/>
                  <a:gd name="connsiteX5" fmla="*/ 154783 w 651753"/>
                  <a:gd name="connsiteY5" fmla="*/ 549486 h 589763"/>
                  <a:gd name="connsiteX6" fmla="*/ 154783 w 651753"/>
                  <a:gd name="connsiteY6" fmla="*/ 549486 h 589763"/>
                  <a:gd name="connsiteX7" fmla="*/ 125147 w 651753"/>
                  <a:gd name="connsiteY7" fmla="*/ 492603 h 589763"/>
                  <a:gd name="connsiteX8" fmla="*/ 66913 w 651753"/>
                  <a:gd name="connsiteY8" fmla="*/ 459099 h 589763"/>
                  <a:gd name="connsiteX9" fmla="*/ 56985 w 651753"/>
                  <a:gd name="connsiteY9" fmla="*/ 389856 h 589763"/>
                  <a:gd name="connsiteX10" fmla="*/ 13509 w 651753"/>
                  <a:gd name="connsiteY10" fmla="*/ 240269 h 589763"/>
                  <a:gd name="connsiteX11" fmla="*/ 60096 w 651753"/>
                  <a:gd name="connsiteY11" fmla="*/ 194935 h 589763"/>
                  <a:gd name="connsiteX12" fmla="*/ 54614 w 651753"/>
                  <a:gd name="connsiteY12" fmla="*/ 183023 h 589763"/>
                  <a:gd name="connsiteX13" fmla="*/ 111811 w 651753"/>
                  <a:gd name="connsiteY13" fmla="*/ 57493 h 589763"/>
                  <a:gd name="connsiteX14" fmla="*/ 241467 w 651753"/>
                  <a:gd name="connsiteY14" fmla="*/ 49303 h 589763"/>
                  <a:gd name="connsiteX15" fmla="*/ 257026 w 651753"/>
                  <a:gd name="connsiteY15" fmla="*/ 22351 h 589763"/>
                  <a:gd name="connsiteX16" fmla="*/ 293033 w 651753"/>
                  <a:gd name="connsiteY16" fmla="*/ 7460 h 589763"/>
                  <a:gd name="connsiteX17" fmla="*/ 475885 w 651753"/>
                  <a:gd name="connsiteY17" fmla="*/ 20564 h 589763"/>
                  <a:gd name="connsiteX18" fmla="*/ 535157 w 651753"/>
                  <a:gd name="connsiteY18" fmla="*/ 79382 h 589763"/>
                  <a:gd name="connsiteX19" fmla="*/ 638363 w 651753"/>
                  <a:gd name="connsiteY19" fmla="*/ 169354 h 589763"/>
                  <a:gd name="connsiteX20" fmla="*/ 622285 w 651753"/>
                  <a:gd name="connsiteY20" fmla="*/ 230226 h 589763"/>
                  <a:gd name="connsiteX21" fmla="*/ 616536 w 651753"/>
                  <a:gd name="connsiteY21" fmla="*/ 386798 h 589763"/>
                  <a:gd name="connsiteX22" fmla="*/ 585685 w 651753"/>
                  <a:gd name="connsiteY22" fmla="*/ 407129 h 589763"/>
                  <a:gd name="connsiteX23" fmla="*/ 586722 w 651753"/>
                  <a:gd name="connsiteY23" fmla="*/ 409363 h 589763"/>
                  <a:gd name="connsiteX24" fmla="*/ 527451 w 651753"/>
                  <a:gd name="connsiteY24" fmla="*/ 540254 h 589763"/>
                  <a:gd name="connsiteX25" fmla="*/ 394090 w 651753"/>
                  <a:gd name="connsiteY25" fmla="*/ 543976 h 589763"/>
                  <a:gd name="connsiteX26" fmla="*/ 351267 w 651753"/>
                  <a:gd name="connsiteY26" fmla="*/ 586564 h 589763"/>
                  <a:gd name="connsiteX27" fmla="*/ 323261 w 651753"/>
                  <a:gd name="connsiteY27" fmla="*/ 589691 h 589763"/>
                  <a:gd name="connsiteX28" fmla="*/ 132704 w 651753"/>
                  <a:gd name="connsiteY28" fmla="*/ 475478 h 589763"/>
                  <a:gd name="connsiteX29" fmla="*/ 137298 w 651753"/>
                  <a:gd name="connsiteY29" fmla="*/ 477116 h 589763"/>
                  <a:gd name="connsiteX30" fmla="*/ 139965 w 651753"/>
                  <a:gd name="connsiteY30" fmla="*/ 483668 h 589763"/>
                  <a:gd name="connsiteX31" fmla="*/ 163229 w 651753"/>
                  <a:gd name="connsiteY31" fmla="*/ 536829 h 589763"/>
                  <a:gd name="connsiteX32" fmla="*/ 163229 w 651753"/>
                  <a:gd name="connsiteY32" fmla="*/ 536829 h 589763"/>
                  <a:gd name="connsiteX33" fmla="*/ 196421 w 651753"/>
                  <a:gd name="connsiteY33" fmla="*/ 545465 h 589763"/>
                  <a:gd name="connsiteX34" fmla="*/ 219240 w 651753"/>
                  <a:gd name="connsiteY34" fmla="*/ 547997 h 589763"/>
                  <a:gd name="connsiteX35" fmla="*/ 250654 w 651753"/>
                  <a:gd name="connsiteY35" fmla="*/ 558718 h 589763"/>
                  <a:gd name="connsiteX36" fmla="*/ 282512 w 651753"/>
                  <a:gd name="connsiteY36" fmla="*/ 569440 h 589763"/>
                  <a:gd name="connsiteX37" fmla="*/ 346822 w 651753"/>
                  <a:gd name="connsiteY37" fmla="*/ 571524 h 589763"/>
                  <a:gd name="connsiteX38" fmla="*/ 380162 w 651753"/>
                  <a:gd name="connsiteY38" fmla="*/ 530128 h 589763"/>
                  <a:gd name="connsiteX39" fmla="*/ 384311 w 651753"/>
                  <a:gd name="connsiteY39" fmla="*/ 522533 h 589763"/>
                  <a:gd name="connsiteX40" fmla="*/ 392757 w 651753"/>
                  <a:gd name="connsiteY40" fmla="*/ 524022 h 589763"/>
                  <a:gd name="connsiteX41" fmla="*/ 519894 w 651753"/>
                  <a:gd name="connsiteY41" fmla="*/ 527894 h 589763"/>
                  <a:gd name="connsiteX42" fmla="*/ 572793 w 651753"/>
                  <a:gd name="connsiteY42" fmla="*/ 415022 h 589763"/>
                  <a:gd name="connsiteX43" fmla="*/ 571164 w 651753"/>
                  <a:gd name="connsiteY43" fmla="*/ 412788 h 589763"/>
                  <a:gd name="connsiteX44" fmla="*/ 566866 w 651753"/>
                  <a:gd name="connsiteY44" fmla="*/ 413979 h 589763"/>
                  <a:gd name="connsiteX45" fmla="*/ 559754 w 651753"/>
                  <a:gd name="connsiteY45" fmla="*/ 411895 h 589763"/>
                  <a:gd name="connsiteX46" fmla="*/ 557976 w 651753"/>
                  <a:gd name="connsiteY46" fmla="*/ 404598 h 589763"/>
                  <a:gd name="connsiteX47" fmla="*/ 568348 w 651753"/>
                  <a:gd name="connsiteY47" fmla="*/ 396259 h 589763"/>
                  <a:gd name="connsiteX48" fmla="*/ 572349 w 651753"/>
                  <a:gd name="connsiteY48" fmla="*/ 396259 h 589763"/>
                  <a:gd name="connsiteX49" fmla="*/ 633547 w 651753"/>
                  <a:gd name="connsiteY49" fmla="*/ 330591 h 589763"/>
                  <a:gd name="connsiteX50" fmla="*/ 607319 w 651753"/>
                  <a:gd name="connsiteY50" fmla="*/ 236034 h 589763"/>
                  <a:gd name="connsiteX51" fmla="*/ 606578 w 651753"/>
                  <a:gd name="connsiteY51" fmla="*/ 226057 h 589763"/>
                  <a:gd name="connsiteX52" fmla="*/ 591686 w 651753"/>
                  <a:gd name="connsiteY52" fmla="*/ 110778 h 589763"/>
                  <a:gd name="connsiteX53" fmla="*/ 528933 w 651753"/>
                  <a:gd name="connsiteY53" fmla="*/ 94720 h 589763"/>
                  <a:gd name="connsiteX54" fmla="*/ 520398 w 651753"/>
                  <a:gd name="connsiteY54" fmla="*/ 88250 h 589763"/>
                  <a:gd name="connsiteX55" fmla="*/ 520339 w 651753"/>
                  <a:gd name="connsiteY55" fmla="*/ 86828 h 589763"/>
                  <a:gd name="connsiteX56" fmla="*/ 470402 w 651753"/>
                  <a:gd name="connsiteY56" fmla="*/ 34263 h 589763"/>
                  <a:gd name="connsiteX57" fmla="*/ 295997 w 651753"/>
                  <a:gd name="connsiteY57" fmla="*/ 21606 h 589763"/>
                  <a:gd name="connsiteX58" fmla="*/ 266361 w 651753"/>
                  <a:gd name="connsiteY58" fmla="*/ 33816 h 589763"/>
                  <a:gd name="connsiteX59" fmla="*/ 256729 w 651753"/>
                  <a:gd name="connsiteY59" fmla="*/ 57791 h 589763"/>
                  <a:gd name="connsiteX60" fmla="*/ 254655 w 651753"/>
                  <a:gd name="connsiteY60" fmla="*/ 65236 h 589763"/>
                  <a:gd name="connsiteX61" fmla="*/ 247098 w 651753"/>
                  <a:gd name="connsiteY61" fmla="*/ 66874 h 589763"/>
                  <a:gd name="connsiteX62" fmla="*/ 118923 w 651753"/>
                  <a:gd name="connsiteY62" fmla="*/ 70299 h 589763"/>
                  <a:gd name="connsiteX63" fmla="*/ 68839 w 651753"/>
                  <a:gd name="connsiteY63" fmla="*/ 178555 h 589763"/>
                  <a:gd name="connsiteX64" fmla="*/ 76248 w 651753"/>
                  <a:gd name="connsiteY64" fmla="*/ 189574 h 589763"/>
                  <a:gd name="connsiteX65" fmla="*/ 81582 w 651753"/>
                  <a:gd name="connsiteY65" fmla="*/ 196424 h 589763"/>
                  <a:gd name="connsiteX66" fmla="*/ 76693 w 651753"/>
                  <a:gd name="connsiteY66" fmla="*/ 203721 h 589763"/>
                  <a:gd name="connsiteX67" fmla="*/ 20815 w 651753"/>
                  <a:gd name="connsiteY67" fmla="*/ 326243 h 589763"/>
                  <a:gd name="connsiteX68" fmla="*/ 68395 w 651753"/>
                  <a:gd name="connsiteY68" fmla="*/ 378837 h 589763"/>
                  <a:gd name="connsiteX69" fmla="*/ 72395 w 651753"/>
                  <a:gd name="connsiteY69" fmla="*/ 386729 h 589763"/>
                  <a:gd name="connsiteX70" fmla="*/ 79804 w 651753"/>
                  <a:gd name="connsiteY70" fmla="*/ 451802 h 589763"/>
                  <a:gd name="connsiteX71" fmla="*/ 130629 w 651753"/>
                  <a:gd name="connsiteY71" fmla="*/ 476223 h 589763"/>
                  <a:gd name="connsiteX72" fmla="*/ 132704 w 651753"/>
                  <a:gd name="connsiteY72" fmla="*/ 476074 h 58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51753" h="589763">
                    <a:moveTo>
                      <a:pt x="323261" y="589691"/>
                    </a:moveTo>
                    <a:cubicBezTo>
                      <a:pt x="308533" y="589304"/>
                      <a:pt x="293892" y="587407"/>
                      <a:pt x="279549" y="584033"/>
                    </a:cubicBezTo>
                    <a:cubicBezTo>
                      <a:pt x="267783" y="581200"/>
                      <a:pt x="256285" y="577364"/>
                      <a:pt x="245171" y="572567"/>
                    </a:cubicBezTo>
                    <a:cubicBezTo>
                      <a:pt x="235569" y="568428"/>
                      <a:pt x="225656" y="565042"/>
                      <a:pt x="215536" y="562441"/>
                    </a:cubicBezTo>
                    <a:cubicBezTo>
                      <a:pt x="208942" y="561150"/>
                      <a:pt x="202244" y="560453"/>
                      <a:pt x="195532" y="560356"/>
                    </a:cubicBezTo>
                    <a:cubicBezTo>
                      <a:pt x="181143" y="561141"/>
                      <a:pt x="166889" y="557336"/>
                      <a:pt x="154783" y="549486"/>
                    </a:cubicBezTo>
                    <a:lnTo>
                      <a:pt x="154783" y="549486"/>
                    </a:lnTo>
                    <a:cubicBezTo>
                      <a:pt x="136705" y="536132"/>
                      <a:pt x="125769" y="515142"/>
                      <a:pt x="125147" y="492603"/>
                    </a:cubicBezTo>
                    <a:cubicBezTo>
                      <a:pt x="100905" y="493733"/>
                      <a:pt x="78219" y="480674"/>
                      <a:pt x="66913" y="459099"/>
                    </a:cubicBezTo>
                    <a:cubicBezTo>
                      <a:pt x="56199" y="437717"/>
                      <a:pt x="52717" y="413407"/>
                      <a:pt x="56985" y="389856"/>
                    </a:cubicBezTo>
                    <a:cubicBezTo>
                      <a:pt x="3878" y="360612"/>
                      <a:pt x="-15593" y="293641"/>
                      <a:pt x="13509" y="240269"/>
                    </a:cubicBezTo>
                    <a:cubicBezTo>
                      <a:pt x="24134" y="220784"/>
                      <a:pt x="40374" y="204982"/>
                      <a:pt x="60096" y="194935"/>
                    </a:cubicBezTo>
                    <a:cubicBezTo>
                      <a:pt x="57667" y="191277"/>
                      <a:pt x="55815" y="187258"/>
                      <a:pt x="54614" y="183023"/>
                    </a:cubicBezTo>
                    <a:cubicBezTo>
                      <a:pt x="40982" y="138350"/>
                      <a:pt x="66024" y="82658"/>
                      <a:pt x="111811" y="57493"/>
                    </a:cubicBezTo>
                    <a:cubicBezTo>
                      <a:pt x="152130" y="37171"/>
                      <a:pt x="198940" y="34214"/>
                      <a:pt x="241467" y="49303"/>
                    </a:cubicBezTo>
                    <a:cubicBezTo>
                      <a:pt x="243260" y="38733"/>
                      <a:pt x="248787" y="29168"/>
                      <a:pt x="257026" y="22351"/>
                    </a:cubicBezTo>
                    <a:cubicBezTo>
                      <a:pt x="267679" y="14577"/>
                      <a:pt x="280023" y="9471"/>
                      <a:pt x="293033" y="7460"/>
                    </a:cubicBezTo>
                    <a:cubicBezTo>
                      <a:pt x="353979" y="-5838"/>
                      <a:pt x="417429" y="-1290"/>
                      <a:pt x="475885" y="20564"/>
                    </a:cubicBezTo>
                    <a:cubicBezTo>
                      <a:pt x="511003" y="33816"/>
                      <a:pt x="532489" y="55408"/>
                      <a:pt x="535157" y="79382"/>
                    </a:cubicBezTo>
                    <a:cubicBezTo>
                      <a:pt x="588382" y="75587"/>
                      <a:pt x="634584" y="115869"/>
                      <a:pt x="638363" y="169354"/>
                    </a:cubicBezTo>
                    <a:cubicBezTo>
                      <a:pt x="639889" y="190877"/>
                      <a:pt x="634228" y="212295"/>
                      <a:pt x="622285" y="230226"/>
                    </a:cubicBezTo>
                    <a:cubicBezTo>
                      <a:pt x="663716" y="275057"/>
                      <a:pt x="661152" y="345157"/>
                      <a:pt x="616536" y="386798"/>
                    </a:cubicBezTo>
                    <a:cubicBezTo>
                      <a:pt x="607467" y="395269"/>
                      <a:pt x="597036" y="402143"/>
                      <a:pt x="585685" y="407129"/>
                    </a:cubicBezTo>
                    <a:cubicBezTo>
                      <a:pt x="586085" y="407844"/>
                      <a:pt x="586441" y="408592"/>
                      <a:pt x="586722" y="409363"/>
                    </a:cubicBezTo>
                    <a:cubicBezTo>
                      <a:pt x="606282" y="459545"/>
                      <a:pt x="570867" y="514343"/>
                      <a:pt x="527451" y="540254"/>
                    </a:cubicBezTo>
                    <a:cubicBezTo>
                      <a:pt x="488332" y="563781"/>
                      <a:pt x="432469" y="571226"/>
                      <a:pt x="394090" y="543976"/>
                    </a:cubicBezTo>
                    <a:cubicBezTo>
                      <a:pt x="387941" y="564558"/>
                      <a:pt x="371804" y="580596"/>
                      <a:pt x="351267" y="586564"/>
                    </a:cubicBezTo>
                    <a:cubicBezTo>
                      <a:pt x="342139" y="589009"/>
                      <a:pt x="332700" y="590063"/>
                      <a:pt x="323261" y="589691"/>
                    </a:cubicBezTo>
                    <a:close/>
                    <a:moveTo>
                      <a:pt x="132704" y="475478"/>
                    </a:moveTo>
                    <a:cubicBezTo>
                      <a:pt x="134393" y="475422"/>
                      <a:pt x="136023" y="476007"/>
                      <a:pt x="137298" y="477116"/>
                    </a:cubicBezTo>
                    <a:cubicBezTo>
                      <a:pt x="139224" y="478708"/>
                      <a:pt x="140232" y="481173"/>
                      <a:pt x="139965" y="483668"/>
                    </a:cubicBezTo>
                    <a:cubicBezTo>
                      <a:pt x="137831" y="504273"/>
                      <a:pt x="146677" y="524478"/>
                      <a:pt x="163229" y="536829"/>
                    </a:cubicBezTo>
                    <a:lnTo>
                      <a:pt x="163229" y="536829"/>
                    </a:lnTo>
                    <a:cubicBezTo>
                      <a:pt x="173082" y="543199"/>
                      <a:pt x="184729" y="546226"/>
                      <a:pt x="196421" y="545465"/>
                    </a:cubicBezTo>
                    <a:cubicBezTo>
                      <a:pt x="204096" y="545546"/>
                      <a:pt x="211742" y="546394"/>
                      <a:pt x="219240" y="547997"/>
                    </a:cubicBezTo>
                    <a:cubicBezTo>
                      <a:pt x="229983" y="550717"/>
                      <a:pt x="240489" y="554303"/>
                      <a:pt x="250654" y="558718"/>
                    </a:cubicBezTo>
                    <a:cubicBezTo>
                      <a:pt x="260938" y="563223"/>
                      <a:pt x="271606" y="566810"/>
                      <a:pt x="282512" y="569440"/>
                    </a:cubicBezTo>
                    <a:cubicBezTo>
                      <a:pt x="303450" y="575460"/>
                      <a:pt x="325543" y="576176"/>
                      <a:pt x="346822" y="571524"/>
                    </a:cubicBezTo>
                    <a:cubicBezTo>
                      <a:pt x="365967" y="566886"/>
                      <a:pt x="379643" y="549915"/>
                      <a:pt x="380162" y="530128"/>
                    </a:cubicBezTo>
                    <a:cubicBezTo>
                      <a:pt x="379836" y="526974"/>
                      <a:pt x="381481" y="523947"/>
                      <a:pt x="384311" y="522533"/>
                    </a:cubicBezTo>
                    <a:cubicBezTo>
                      <a:pt x="387156" y="521175"/>
                      <a:pt x="390549" y="521773"/>
                      <a:pt x="392757" y="524022"/>
                    </a:cubicBezTo>
                    <a:cubicBezTo>
                      <a:pt x="425504" y="556931"/>
                      <a:pt x="481664" y="550826"/>
                      <a:pt x="519894" y="527894"/>
                    </a:cubicBezTo>
                    <a:cubicBezTo>
                      <a:pt x="558124" y="504962"/>
                      <a:pt x="588797" y="456120"/>
                      <a:pt x="572793" y="415022"/>
                    </a:cubicBezTo>
                    <a:cubicBezTo>
                      <a:pt x="572394" y="414177"/>
                      <a:pt x="571845" y="413418"/>
                      <a:pt x="571164" y="412788"/>
                    </a:cubicBezTo>
                    <a:lnTo>
                      <a:pt x="566866" y="413979"/>
                    </a:lnTo>
                    <a:cubicBezTo>
                      <a:pt x="564288" y="414611"/>
                      <a:pt x="561577" y="413817"/>
                      <a:pt x="559754" y="411895"/>
                    </a:cubicBezTo>
                    <a:cubicBezTo>
                      <a:pt x="557946" y="409933"/>
                      <a:pt x="557279" y="407176"/>
                      <a:pt x="557976" y="404598"/>
                    </a:cubicBezTo>
                    <a:cubicBezTo>
                      <a:pt x="559265" y="399846"/>
                      <a:pt x="563458" y="396475"/>
                      <a:pt x="568348" y="396259"/>
                    </a:cubicBezTo>
                    <a:cubicBezTo>
                      <a:pt x="569667" y="396042"/>
                      <a:pt x="571030" y="396042"/>
                      <a:pt x="572349" y="396259"/>
                    </a:cubicBezTo>
                    <a:cubicBezTo>
                      <a:pt x="602000" y="385422"/>
                      <a:pt x="624730" y="361031"/>
                      <a:pt x="633547" y="330591"/>
                    </a:cubicBezTo>
                    <a:cubicBezTo>
                      <a:pt x="642186" y="296628"/>
                      <a:pt x="632198" y="260611"/>
                      <a:pt x="607319" y="236034"/>
                    </a:cubicBezTo>
                    <a:cubicBezTo>
                      <a:pt x="604682" y="233337"/>
                      <a:pt x="604370" y="229119"/>
                      <a:pt x="606578" y="226057"/>
                    </a:cubicBezTo>
                    <a:cubicBezTo>
                      <a:pt x="634140" y="190093"/>
                      <a:pt x="627486" y="138481"/>
                      <a:pt x="591686" y="110778"/>
                    </a:cubicBezTo>
                    <a:cubicBezTo>
                      <a:pt x="573861" y="96977"/>
                      <a:pt x="551160" y="91168"/>
                      <a:pt x="528933" y="94720"/>
                    </a:cubicBezTo>
                    <a:cubicBezTo>
                      <a:pt x="524799" y="95301"/>
                      <a:pt x="520976" y="92404"/>
                      <a:pt x="520398" y="88250"/>
                    </a:cubicBezTo>
                    <a:cubicBezTo>
                      <a:pt x="520339" y="87779"/>
                      <a:pt x="520309" y="87303"/>
                      <a:pt x="520339" y="86828"/>
                    </a:cubicBezTo>
                    <a:cubicBezTo>
                      <a:pt x="522117" y="62705"/>
                      <a:pt x="495741" y="43793"/>
                      <a:pt x="470402" y="34263"/>
                    </a:cubicBezTo>
                    <a:cubicBezTo>
                      <a:pt x="414673" y="13379"/>
                      <a:pt x="354142" y="8986"/>
                      <a:pt x="295997" y="21606"/>
                    </a:cubicBezTo>
                    <a:cubicBezTo>
                      <a:pt x="285328" y="23369"/>
                      <a:pt x="275192" y="27544"/>
                      <a:pt x="266361" y="33816"/>
                    </a:cubicBezTo>
                    <a:cubicBezTo>
                      <a:pt x="258937" y="39371"/>
                      <a:pt x="255233" y="48618"/>
                      <a:pt x="256729" y="57791"/>
                    </a:cubicBezTo>
                    <a:cubicBezTo>
                      <a:pt x="257515" y="60467"/>
                      <a:pt x="256699" y="63357"/>
                      <a:pt x="254655" y="65236"/>
                    </a:cubicBezTo>
                    <a:cubicBezTo>
                      <a:pt x="252625" y="67133"/>
                      <a:pt x="249721" y="67762"/>
                      <a:pt x="247098" y="66874"/>
                    </a:cubicBezTo>
                    <a:cubicBezTo>
                      <a:pt x="205874" y="49449"/>
                      <a:pt x="159169" y="50697"/>
                      <a:pt x="118923" y="70299"/>
                    </a:cubicBezTo>
                    <a:cubicBezTo>
                      <a:pt x="79064" y="92189"/>
                      <a:pt x="57133" y="139839"/>
                      <a:pt x="68839" y="178555"/>
                    </a:cubicBezTo>
                    <a:cubicBezTo>
                      <a:pt x="69876" y="182129"/>
                      <a:pt x="72395" y="188383"/>
                      <a:pt x="76248" y="189574"/>
                    </a:cubicBezTo>
                    <a:cubicBezTo>
                      <a:pt x="79301" y="190468"/>
                      <a:pt x="81449" y="193226"/>
                      <a:pt x="81582" y="196424"/>
                    </a:cubicBezTo>
                    <a:cubicBezTo>
                      <a:pt x="81612" y="199641"/>
                      <a:pt x="79671" y="202546"/>
                      <a:pt x="76693" y="203721"/>
                    </a:cubicBezTo>
                    <a:cubicBezTo>
                      <a:pt x="27601" y="222048"/>
                      <a:pt x="2574" y="276903"/>
                      <a:pt x="20815" y="326243"/>
                    </a:cubicBezTo>
                    <a:cubicBezTo>
                      <a:pt x="29335" y="349285"/>
                      <a:pt x="46375" y="368127"/>
                      <a:pt x="68395" y="378837"/>
                    </a:cubicBezTo>
                    <a:cubicBezTo>
                      <a:pt x="71388" y="380220"/>
                      <a:pt x="73048" y="383484"/>
                      <a:pt x="72395" y="386729"/>
                    </a:cubicBezTo>
                    <a:cubicBezTo>
                      <a:pt x="67535" y="408641"/>
                      <a:pt x="70143" y="431561"/>
                      <a:pt x="79804" y="451802"/>
                    </a:cubicBezTo>
                    <a:cubicBezTo>
                      <a:pt x="89317" y="470535"/>
                      <a:pt x="110151" y="480540"/>
                      <a:pt x="130629" y="476223"/>
                    </a:cubicBezTo>
                    <a:cubicBezTo>
                      <a:pt x="131311" y="476053"/>
                      <a:pt x="132008" y="476004"/>
                      <a:pt x="132704" y="4760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C1C520C9-09CB-4241-9BEF-AA2398EA3A3C}"/>
                  </a:ext>
                </a:extLst>
              </p:cNvPr>
              <p:cNvSpPr/>
              <p:nvPr/>
            </p:nvSpPr>
            <p:spPr>
              <a:xfrm>
                <a:off x="10203327" y="3217194"/>
                <a:ext cx="291951" cy="763240"/>
              </a:xfrm>
              <a:custGeom>
                <a:avLst/>
                <a:gdLst>
                  <a:gd name="connsiteX0" fmla="*/ 291952 w 291951"/>
                  <a:gd name="connsiteY0" fmla="*/ 0 h 763240"/>
                  <a:gd name="connsiteX1" fmla="*/ 4931 w 291951"/>
                  <a:gd name="connsiteY1" fmla="*/ 536070 h 763240"/>
                  <a:gd name="connsiteX2" fmla="*/ 179336 w 291951"/>
                  <a:gd name="connsiteY2" fmla="*/ 756305 h 763240"/>
                  <a:gd name="connsiteX3" fmla="*/ 291952 w 291951"/>
                  <a:gd name="connsiteY3" fmla="*/ 0 h 7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951" h="763240">
                    <a:moveTo>
                      <a:pt x="291952" y="0"/>
                    </a:moveTo>
                    <a:cubicBezTo>
                      <a:pt x="291952" y="0"/>
                      <a:pt x="38864" y="456255"/>
                      <a:pt x="4931" y="536070"/>
                    </a:cubicBezTo>
                    <a:cubicBezTo>
                      <a:pt x="-29002" y="615885"/>
                      <a:pt x="121251" y="801275"/>
                      <a:pt x="179336" y="756305"/>
                    </a:cubicBezTo>
                    <a:cubicBezTo>
                      <a:pt x="237422" y="711335"/>
                      <a:pt x="291952" y="0"/>
                      <a:pt x="291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C2BAB196-E87E-4625-B229-84679671B400}"/>
                  </a:ext>
                </a:extLst>
              </p:cNvPr>
              <p:cNvSpPr/>
              <p:nvPr/>
            </p:nvSpPr>
            <p:spPr>
              <a:xfrm>
                <a:off x="10940258" y="5524975"/>
                <a:ext cx="221939" cy="328342"/>
              </a:xfrm>
              <a:custGeom>
                <a:avLst/>
                <a:gdLst>
                  <a:gd name="connsiteX0" fmla="*/ 40008 w 221939"/>
                  <a:gd name="connsiteY0" fmla="*/ 71773 h 328342"/>
                  <a:gd name="connsiteX1" fmla="*/ 34970 w 221939"/>
                  <a:gd name="connsiteY1" fmla="*/ 164543 h 328342"/>
                  <a:gd name="connsiteX2" fmla="*/ 0 w 221939"/>
                  <a:gd name="connsiteY2" fmla="*/ 283670 h 328342"/>
                  <a:gd name="connsiteX3" fmla="*/ 94834 w 221939"/>
                  <a:gd name="connsiteY3" fmla="*/ 328343 h 328342"/>
                  <a:gd name="connsiteX4" fmla="*/ 221378 w 221939"/>
                  <a:gd name="connsiteY4" fmla="*/ 259547 h 328342"/>
                  <a:gd name="connsiteX5" fmla="*/ 173073 w 221939"/>
                  <a:gd name="connsiteY5" fmla="*/ 0 h 3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939" h="328342">
                    <a:moveTo>
                      <a:pt x="40008" y="71773"/>
                    </a:moveTo>
                    <a:cubicBezTo>
                      <a:pt x="40008" y="71773"/>
                      <a:pt x="49936" y="138782"/>
                      <a:pt x="34970" y="164543"/>
                    </a:cubicBezTo>
                    <a:cubicBezTo>
                      <a:pt x="14625" y="201130"/>
                      <a:pt x="2668" y="241842"/>
                      <a:pt x="0" y="283670"/>
                    </a:cubicBezTo>
                    <a:cubicBezTo>
                      <a:pt x="23872" y="311412"/>
                      <a:pt x="58353" y="327643"/>
                      <a:pt x="94834" y="328343"/>
                    </a:cubicBezTo>
                    <a:cubicBezTo>
                      <a:pt x="154847" y="328343"/>
                      <a:pt x="214711" y="281883"/>
                      <a:pt x="221378" y="259547"/>
                    </a:cubicBezTo>
                    <a:cubicBezTo>
                      <a:pt x="228047" y="237211"/>
                      <a:pt x="173073" y="0"/>
                      <a:pt x="173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58BB3B18-7930-4120-88AD-7224D0F5382A}"/>
                  </a:ext>
                </a:extLst>
              </p:cNvPr>
              <p:cNvSpPr/>
              <p:nvPr/>
            </p:nvSpPr>
            <p:spPr>
              <a:xfrm>
                <a:off x="10933525" y="5517857"/>
                <a:ext cx="235616" cy="341863"/>
              </a:xfrm>
              <a:custGeom>
                <a:avLst/>
                <a:gdLst>
                  <a:gd name="connsiteX0" fmla="*/ 101567 w 235616"/>
                  <a:gd name="connsiteY0" fmla="*/ 341864 h 341863"/>
                  <a:gd name="connsiteX1" fmla="*/ 1398 w 235616"/>
                  <a:gd name="connsiteY1" fmla="*/ 294511 h 341863"/>
                  <a:gd name="connsiteX2" fmla="*/ 65 w 235616"/>
                  <a:gd name="connsiteY2" fmla="*/ 289597 h 341863"/>
                  <a:gd name="connsiteX3" fmla="*/ 35924 w 235616"/>
                  <a:gd name="connsiteY3" fmla="*/ 168237 h 341863"/>
                  <a:gd name="connsiteX4" fmla="*/ 40073 w 235616"/>
                  <a:gd name="connsiteY4" fmla="*/ 79934 h 341863"/>
                  <a:gd name="connsiteX5" fmla="*/ 43481 w 235616"/>
                  <a:gd name="connsiteY5" fmla="*/ 72935 h 341863"/>
                  <a:gd name="connsiteX6" fmla="*/ 176842 w 235616"/>
                  <a:gd name="connsiteY6" fmla="*/ 715 h 341863"/>
                  <a:gd name="connsiteX7" fmla="*/ 182917 w 235616"/>
                  <a:gd name="connsiteY7" fmla="*/ 715 h 341863"/>
                  <a:gd name="connsiteX8" fmla="*/ 186770 w 235616"/>
                  <a:gd name="connsiteY8" fmla="*/ 5331 h 341863"/>
                  <a:gd name="connsiteX9" fmla="*/ 234928 w 235616"/>
                  <a:gd name="connsiteY9" fmla="*/ 268452 h 341863"/>
                  <a:gd name="connsiteX10" fmla="*/ 101567 w 235616"/>
                  <a:gd name="connsiteY10" fmla="*/ 341864 h 341863"/>
                  <a:gd name="connsiteX11" fmla="*/ 13845 w 235616"/>
                  <a:gd name="connsiteY11" fmla="*/ 288108 h 341863"/>
                  <a:gd name="connsiteX12" fmla="*/ 101567 w 235616"/>
                  <a:gd name="connsiteY12" fmla="*/ 328164 h 341863"/>
                  <a:gd name="connsiteX13" fmla="*/ 221591 w 235616"/>
                  <a:gd name="connsiteY13" fmla="*/ 264283 h 341863"/>
                  <a:gd name="connsiteX14" fmla="*/ 175211 w 235616"/>
                  <a:gd name="connsiteY14" fmla="*/ 16797 h 341863"/>
                  <a:gd name="connsiteX15" fmla="*/ 54002 w 235616"/>
                  <a:gd name="connsiteY15" fmla="*/ 82614 h 341863"/>
                  <a:gd name="connsiteX16" fmla="*/ 47482 w 235616"/>
                  <a:gd name="connsiteY16" fmla="*/ 175087 h 341863"/>
                  <a:gd name="connsiteX17" fmla="*/ 13845 w 235616"/>
                  <a:gd name="connsiteY17" fmla="*/ 288108 h 3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5616" h="341863">
                    <a:moveTo>
                      <a:pt x="101567" y="341864"/>
                    </a:moveTo>
                    <a:cubicBezTo>
                      <a:pt x="62952" y="341268"/>
                      <a:pt x="26470" y="324024"/>
                      <a:pt x="1398" y="294511"/>
                    </a:cubicBezTo>
                    <a:cubicBezTo>
                      <a:pt x="302" y="293126"/>
                      <a:pt x="-187" y="291354"/>
                      <a:pt x="65" y="289597"/>
                    </a:cubicBezTo>
                    <a:cubicBezTo>
                      <a:pt x="2747" y="246935"/>
                      <a:pt x="15001" y="205449"/>
                      <a:pt x="35924" y="168237"/>
                    </a:cubicBezTo>
                    <a:cubicBezTo>
                      <a:pt x="47185" y="148879"/>
                      <a:pt x="42740" y="97803"/>
                      <a:pt x="40073" y="79934"/>
                    </a:cubicBezTo>
                    <a:cubicBezTo>
                      <a:pt x="39554" y="77105"/>
                      <a:pt x="40932" y="74260"/>
                      <a:pt x="43481" y="72935"/>
                    </a:cubicBezTo>
                    <a:lnTo>
                      <a:pt x="176842" y="715"/>
                    </a:lnTo>
                    <a:cubicBezTo>
                      <a:pt x="178753" y="-238"/>
                      <a:pt x="181005" y="-238"/>
                      <a:pt x="182917" y="715"/>
                    </a:cubicBezTo>
                    <a:cubicBezTo>
                      <a:pt x="184784" y="1638"/>
                      <a:pt x="186192" y="3321"/>
                      <a:pt x="186770" y="5331"/>
                    </a:cubicBezTo>
                    <a:cubicBezTo>
                      <a:pt x="195957" y="45387"/>
                      <a:pt x="241744" y="245520"/>
                      <a:pt x="234928" y="268452"/>
                    </a:cubicBezTo>
                    <a:cubicBezTo>
                      <a:pt x="228111" y="291384"/>
                      <a:pt x="164691" y="341864"/>
                      <a:pt x="101567" y="341864"/>
                    </a:cubicBezTo>
                    <a:close/>
                    <a:moveTo>
                      <a:pt x="13845" y="288108"/>
                    </a:moveTo>
                    <a:cubicBezTo>
                      <a:pt x="36368" y="312990"/>
                      <a:pt x="68094" y="327479"/>
                      <a:pt x="101567" y="328164"/>
                    </a:cubicBezTo>
                    <a:cubicBezTo>
                      <a:pt x="158912" y="328164"/>
                      <a:pt x="216109" y="283492"/>
                      <a:pt x="221591" y="264283"/>
                    </a:cubicBezTo>
                    <a:cubicBezTo>
                      <a:pt x="225444" y="251179"/>
                      <a:pt x="200995" y="128776"/>
                      <a:pt x="175211" y="16797"/>
                    </a:cubicBezTo>
                    <a:lnTo>
                      <a:pt x="54002" y="82614"/>
                    </a:lnTo>
                    <a:cubicBezTo>
                      <a:pt x="56076" y="98845"/>
                      <a:pt x="61263" y="151410"/>
                      <a:pt x="47482" y="175087"/>
                    </a:cubicBezTo>
                    <a:cubicBezTo>
                      <a:pt x="28115" y="209812"/>
                      <a:pt x="16631" y="248409"/>
                      <a:pt x="13845" y="2881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566F7EBA-F8FA-4492-B27C-BEF56EA53836}"/>
                  </a:ext>
                </a:extLst>
              </p:cNvPr>
              <p:cNvSpPr/>
              <p:nvPr/>
            </p:nvSpPr>
            <p:spPr>
              <a:xfrm>
                <a:off x="10567738" y="3153087"/>
                <a:ext cx="355331" cy="899928"/>
              </a:xfrm>
              <a:custGeom>
                <a:avLst/>
                <a:gdLst>
                  <a:gd name="connsiteX0" fmla="*/ 0 w 355331"/>
                  <a:gd name="connsiteY0" fmla="*/ 817434 h 899928"/>
                  <a:gd name="connsiteX1" fmla="*/ 288503 w 355331"/>
                  <a:gd name="connsiteY1" fmla="*/ 899929 h 899928"/>
                  <a:gd name="connsiteX2" fmla="*/ 355331 w 355331"/>
                  <a:gd name="connsiteY2" fmla="*/ 38346 h 899928"/>
                  <a:gd name="connsiteX3" fmla="*/ 58975 w 355331"/>
                  <a:gd name="connsiteY3" fmla="*/ 7373 h 899928"/>
                  <a:gd name="connsiteX4" fmla="*/ 0 w 355331"/>
                  <a:gd name="connsiteY4" fmla="*/ 817434 h 89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331" h="899928">
                    <a:moveTo>
                      <a:pt x="0" y="817434"/>
                    </a:moveTo>
                    <a:lnTo>
                      <a:pt x="288503" y="899929"/>
                    </a:lnTo>
                    <a:lnTo>
                      <a:pt x="355331" y="38346"/>
                    </a:lnTo>
                    <a:cubicBezTo>
                      <a:pt x="355331" y="38346"/>
                      <a:pt x="116468" y="-20175"/>
                      <a:pt x="58975" y="7373"/>
                    </a:cubicBezTo>
                    <a:cubicBezTo>
                      <a:pt x="1482" y="34921"/>
                      <a:pt x="0" y="817434"/>
                      <a:pt x="0" y="81743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EE78AA7A-D93A-4531-9CF8-DF3944E5E030}"/>
                  </a:ext>
                </a:extLst>
              </p:cNvPr>
              <p:cNvSpPr/>
              <p:nvPr/>
            </p:nvSpPr>
            <p:spPr>
              <a:xfrm>
                <a:off x="10560774" y="3146106"/>
                <a:ext cx="370169" cy="914355"/>
              </a:xfrm>
              <a:custGeom>
                <a:avLst/>
                <a:gdLst>
                  <a:gd name="connsiteX0" fmla="*/ 295468 w 370169"/>
                  <a:gd name="connsiteY0" fmla="*/ 914356 h 914355"/>
                  <a:gd name="connsiteX1" fmla="*/ 293393 w 370169"/>
                  <a:gd name="connsiteY1" fmla="*/ 914356 h 914355"/>
                  <a:gd name="connsiteX2" fmla="*/ 5483 w 370169"/>
                  <a:gd name="connsiteY2" fmla="*/ 831563 h 914355"/>
                  <a:gd name="connsiteX3" fmla="*/ 0 w 370169"/>
                  <a:gd name="connsiteY3" fmla="*/ 824415 h 914355"/>
                  <a:gd name="connsiteX4" fmla="*/ 62976 w 370169"/>
                  <a:gd name="connsiteY4" fmla="*/ 7653 h 914355"/>
                  <a:gd name="connsiteX5" fmla="*/ 364519 w 370169"/>
                  <a:gd name="connsiteY5" fmla="*/ 37435 h 914355"/>
                  <a:gd name="connsiteX6" fmla="*/ 370149 w 370169"/>
                  <a:gd name="connsiteY6" fmla="*/ 45327 h 914355"/>
                  <a:gd name="connsiteX7" fmla="*/ 303321 w 370169"/>
                  <a:gd name="connsiteY7" fmla="*/ 906910 h 914355"/>
                  <a:gd name="connsiteX8" fmla="*/ 300209 w 370169"/>
                  <a:gd name="connsiteY8" fmla="*/ 912420 h 914355"/>
                  <a:gd name="connsiteX9" fmla="*/ 295468 w 370169"/>
                  <a:gd name="connsiteY9" fmla="*/ 914356 h 914355"/>
                  <a:gd name="connsiteX10" fmla="*/ 13929 w 370169"/>
                  <a:gd name="connsiteY10" fmla="*/ 818757 h 914355"/>
                  <a:gd name="connsiteX11" fmla="*/ 288355 w 370169"/>
                  <a:gd name="connsiteY11" fmla="*/ 897231 h 914355"/>
                  <a:gd name="connsiteX12" fmla="*/ 353998 w 370169"/>
                  <a:gd name="connsiteY12" fmla="*/ 50986 h 914355"/>
                  <a:gd name="connsiteX13" fmla="*/ 68458 w 370169"/>
                  <a:gd name="connsiteY13" fmla="*/ 21204 h 914355"/>
                  <a:gd name="connsiteX14" fmla="*/ 14373 w 370169"/>
                  <a:gd name="connsiteY14" fmla="*/ 818757 h 91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0169" h="914355">
                    <a:moveTo>
                      <a:pt x="295468" y="914356"/>
                    </a:moveTo>
                    <a:lnTo>
                      <a:pt x="293393" y="914356"/>
                    </a:lnTo>
                    <a:lnTo>
                      <a:pt x="5483" y="831563"/>
                    </a:lnTo>
                    <a:cubicBezTo>
                      <a:pt x="2267" y="830684"/>
                      <a:pt x="15" y="827766"/>
                      <a:pt x="0" y="824415"/>
                    </a:cubicBezTo>
                    <a:cubicBezTo>
                      <a:pt x="0" y="692929"/>
                      <a:pt x="4149" y="35201"/>
                      <a:pt x="62976" y="7653"/>
                    </a:cubicBezTo>
                    <a:cubicBezTo>
                      <a:pt x="121803" y="-19895"/>
                      <a:pt x="354591" y="35648"/>
                      <a:pt x="364519" y="37435"/>
                    </a:cubicBezTo>
                    <a:cubicBezTo>
                      <a:pt x="368045" y="38358"/>
                      <a:pt x="370416" y="41679"/>
                      <a:pt x="370149" y="45327"/>
                    </a:cubicBezTo>
                    <a:lnTo>
                      <a:pt x="303321" y="906910"/>
                    </a:lnTo>
                    <a:cubicBezTo>
                      <a:pt x="303128" y="909114"/>
                      <a:pt x="302002" y="911124"/>
                      <a:pt x="300209" y="912420"/>
                    </a:cubicBezTo>
                    <a:cubicBezTo>
                      <a:pt x="298890" y="913596"/>
                      <a:pt x="297216" y="914266"/>
                      <a:pt x="295468" y="914356"/>
                    </a:cubicBezTo>
                    <a:close/>
                    <a:moveTo>
                      <a:pt x="13929" y="818757"/>
                    </a:moveTo>
                    <a:lnTo>
                      <a:pt x="288355" y="897231"/>
                    </a:lnTo>
                    <a:lnTo>
                      <a:pt x="353998" y="50986"/>
                    </a:lnTo>
                    <a:cubicBezTo>
                      <a:pt x="283761" y="34308"/>
                      <a:pt x="112467" y="59"/>
                      <a:pt x="68458" y="21204"/>
                    </a:cubicBezTo>
                    <a:cubicBezTo>
                      <a:pt x="35118" y="37584"/>
                      <a:pt x="15114" y="443210"/>
                      <a:pt x="14373" y="818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0C0834C7-7788-4857-AA43-4687283F5959}"/>
                  </a:ext>
                </a:extLst>
              </p:cNvPr>
              <p:cNvSpPr/>
              <p:nvPr/>
            </p:nvSpPr>
            <p:spPr>
              <a:xfrm>
                <a:off x="10281748" y="5396467"/>
                <a:ext cx="382157" cy="301509"/>
              </a:xfrm>
              <a:custGeom>
                <a:avLst/>
                <a:gdLst>
                  <a:gd name="connsiteX0" fmla="*/ 382157 w 382157"/>
                  <a:gd name="connsiteY0" fmla="*/ 45268 h 301509"/>
                  <a:gd name="connsiteX1" fmla="*/ 382157 w 382157"/>
                  <a:gd name="connsiteY1" fmla="*/ 246890 h 301509"/>
                  <a:gd name="connsiteX2" fmla="*/ 288953 w 382157"/>
                  <a:gd name="connsiteY2" fmla="*/ 274438 h 301509"/>
                  <a:gd name="connsiteX3" fmla="*/ 291176 w 382157"/>
                  <a:gd name="connsiteY3" fmla="*/ 233191 h 301509"/>
                  <a:gd name="connsiteX4" fmla="*/ 249093 w 382157"/>
                  <a:gd name="connsiteY4" fmla="*/ 276821 h 301509"/>
                  <a:gd name="connsiteX5" fmla="*/ 5 w 382157"/>
                  <a:gd name="connsiteY5" fmla="*/ 288733 h 301509"/>
                  <a:gd name="connsiteX6" fmla="*/ 58240 w 382157"/>
                  <a:gd name="connsiteY6" fmla="*/ 218300 h 301509"/>
                  <a:gd name="connsiteX7" fmla="*/ 181376 w 382157"/>
                  <a:gd name="connsiteY7" fmla="*/ 147866 h 301509"/>
                  <a:gd name="connsiteX8" fmla="*/ 194712 w 382157"/>
                  <a:gd name="connsiteY8" fmla="*/ 0 h 30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157" h="301509">
                    <a:moveTo>
                      <a:pt x="382157" y="45268"/>
                    </a:moveTo>
                    <a:lnTo>
                      <a:pt x="382157" y="246890"/>
                    </a:lnTo>
                    <a:lnTo>
                      <a:pt x="288953" y="274438"/>
                    </a:lnTo>
                    <a:lnTo>
                      <a:pt x="291176" y="233191"/>
                    </a:lnTo>
                    <a:lnTo>
                      <a:pt x="249093" y="276821"/>
                    </a:lnTo>
                    <a:cubicBezTo>
                      <a:pt x="249093" y="276821"/>
                      <a:pt x="-1328" y="323280"/>
                      <a:pt x="5" y="288733"/>
                    </a:cubicBezTo>
                    <a:cubicBezTo>
                      <a:pt x="1339" y="254186"/>
                      <a:pt x="26678" y="235424"/>
                      <a:pt x="58240" y="218300"/>
                    </a:cubicBezTo>
                    <a:cubicBezTo>
                      <a:pt x="92172" y="199835"/>
                      <a:pt x="181376" y="147866"/>
                      <a:pt x="181376" y="147866"/>
                    </a:cubicBezTo>
                    <a:lnTo>
                      <a:pt x="194712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D32CE9C8-BDD8-4605-97E2-1D56E4A4FB10}"/>
                  </a:ext>
                </a:extLst>
              </p:cNvPr>
              <p:cNvSpPr/>
              <p:nvPr/>
            </p:nvSpPr>
            <p:spPr>
              <a:xfrm>
                <a:off x="10274932" y="5389599"/>
                <a:ext cx="395790" cy="315483"/>
              </a:xfrm>
              <a:custGeom>
                <a:avLst/>
                <a:gdLst>
                  <a:gd name="connsiteX0" fmla="*/ 53201 w 395790"/>
                  <a:gd name="connsiteY0" fmla="*/ 314960 h 315483"/>
                  <a:gd name="connsiteX1" fmla="*/ 5043 w 395790"/>
                  <a:gd name="connsiteY1" fmla="*/ 306323 h 315483"/>
                  <a:gd name="connsiteX2" fmla="*/ 5 w 395790"/>
                  <a:gd name="connsiteY2" fmla="*/ 295453 h 315483"/>
                  <a:gd name="connsiteX3" fmla="*/ 61796 w 395790"/>
                  <a:gd name="connsiteY3" fmla="*/ 219211 h 315483"/>
                  <a:gd name="connsiteX4" fmla="*/ 181820 w 395790"/>
                  <a:gd name="connsiteY4" fmla="*/ 150565 h 315483"/>
                  <a:gd name="connsiteX5" fmla="*/ 194712 w 395790"/>
                  <a:gd name="connsiteY5" fmla="*/ 6124 h 315483"/>
                  <a:gd name="connsiteX6" fmla="*/ 202121 w 395790"/>
                  <a:gd name="connsiteY6" fmla="*/ 18 h 315483"/>
                  <a:gd name="connsiteX7" fmla="*/ 208211 w 395790"/>
                  <a:gd name="connsiteY7" fmla="*/ 7255 h 315483"/>
                  <a:gd name="connsiteX8" fmla="*/ 208196 w 395790"/>
                  <a:gd name="connsiteY8" fmla="*/ 7464 h 315483"/>
                  <a:gd name="connsiteX9" fmla="*/ 195008 w 395790"/>
                  <a:gd name="connsiteY9" fmla="*/ 155628 h 315483"/>
                  <a:gd name="connsiteX10" fmla="*/ 191600 w 395790"/>
                  <a:gd name="connsiteY10" fmla="*/ 160839 h 315483"/>
                  <a:gd name="connsiteX11" fmla="*/ 68316 w 395790"/>
                  <a:gd name="connsiteY11" fmla="*/ 231422 h 315483"/>
                  <a:gd name="connsiteX12" fmla="*/ 13638 w 395790"/>
                  <a:gd name="connsiteY12" fmla="*/ 296197 h 315483"/>
                  <a:gd name="connsiteX13" fmla="*/ 252501 w 395790"/>
                  <a:gd name="connsiteY13" fmla="*/ 277583 h 315483"/>
                  <a:gd name="connsiteX14" fmla="*/ 293102 w 395790"/>
                  <a:gd name="connsiteY14" fmla="*/ 235591 h 315483"/>
                  <a:gd name="connsiteX15" fmla="*/ 300808 w 395790"/>
                  <a:gd name="connsiteY15" fmla="*/ 234102 h 315483"/>
                  <a:gd name="connsiteX16" fmla="*/ 304808 w 395790"/>
                  <a:gd name="connsiteY16" fmla="*/ 240654 h 315483"/>
                  <a:gd name="connsiteX17" fmla="*/ 303030 w 395790"/>
                  <a:gd name="connsiteY17" fmla="*/ 272372 h 315483"/>
                  <a:gd name="connsiteX18" fmla="*/ 382306 w 395790"/>
                  <a:gd name="connsiteY18" fmla="*/ 248993 h 315483"/>
                  <a:gd name="connsiteX19" fmla="*/ 382306 w 395790"/>
                  <a:gd name="connsiteY19" fmla="*/ 52434 h 315483"/>
                  <a:gd name="connsiteX20" fmla="*/ 388825 w 395790"/>
                  <a:gd name="connsiteY20" fmla="*/ 45584 h 315483"/>
                  <a:gd name="connsiteX21" fmla="*/ 388973 w 395790"/>
                  <a:gd name="connsiteY21" fmla="*/ 45584 h 315483"/>
                  <a:gd name="connsiteX22" fmla="*/ 395789 w 395790"/>
                  <a:gd name="connsiteY22" fmla="*/ 52434 h 315483"/>
                  <a:gd name="connsiteX23" fmla="*/ 395789 w 395790"/>
                  <a:gd name="connsiteY23" fmla="*/ 254056 h 315483"/>
                  <a:gd name="connsiteX24" fmla="*/ 390900 w 395790"/>
                  <a:gd name="connsiteY24" fmla="*/ 260608 h 315483"/>
                  <a:gd name="connsiteX25" fmla="*/ 297695 w 395790"/>
                  <a:gd name="connsiteY25" fmla="*/ 288156 h 315483"/>
                  <a:gd name="connsiteX26" fmla="*/ 291620 w 395790"/>
                  <a:gd name="connsiteY26" fmla="*/ 286965 h 315483"/>
                  <a:gd name="connsiteX27" fmla="*/ 289101 w 395790"/>
                  <a:gd name="connsiteY27" fmla="*/ 281306 h 315483"/>
                  <a:gd name="connsiteX28" fmla="*/ 290287 w 395790"/>
                  <a:gd name="connsiteY28" fmla="*/ 258077 h 315483"/>
                  <a:gd name="connsiteX29" fmla="*/ 260651 w 395790"/>
                  <a:gd name="connsiteY29" fmla="*/ 288603 h 315483"/>
                  <a:gd name="connsiteX30" fmla="*/ 256946 w 395790"/>
                  <a:gd name="connsiteY30" fmla="*/ 290538 h 315483"/>
                  <a:gd name="connsiteX31" fmla="*/ 53201 w 395790"/>
                  <a:gd name="connsiteY31" fmla="*/ 314960 h 31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5790" h="315483">
                    <a:moveTo>
                      <a:pt x="53201" y="314960"/>
                    </a:moveTo>
                    <a:cubicBezTo>
                      <a:pt x="36650" y="316791"/>
                      <a:pt x="19935" y="313798"/>
                      <a:pt x="5043" y="306323"/>
                    </a:cubicBezTo>
                    <a:cubicBezTo>
                      <a:pt x="1754" y="303702"/>
                      <a:pt x="-113" y="299667"/>
                      <a:pt x="5" y="295453"/>
                    </a:cubicBezTo>
                    <a:cubicBezTo>
                      <a:pt x="1487" y="257183"/>
                      <a:pt x="30678" y="235889"/>
                      <a:pt x="61796" y="219211"/>
                    </a:cubicBezTo>
                    <a:cubicBezTo>
                      <a:pt x="92913" y="202534"/>
                      <a:pt x="165521" y="159648"/>
                      <a:pt x="181820" y="150565"/>
                    </a:cubicBezTo>
                    <a:lnTo>
                      <a:pt x="194712" y="6124"/>
                    </a:lnTo>
                    <a:cubicBezTo>
                      <a:pt x="195171" y="2431"/>
                      <a:pt x="198431" y="-250"/>
                      <a:pt x="202121" y="18"/>
                    </a:cubicBezTo>
                    <a:cubicBezTo>
                      <a:pt x="205795" y="316"/>
                      <a:pt x="208522" y="3562"/>
                      <a:pt x="208211" y="7255"/>
                    </a:cubicBezTo>
                    <a:cubicBezTo>
                      <a:pt x="208211" y="7315"/>
                      <a:pt x="208211" y="7389"/>
                      <a:pt x="208196" y="7464"/>
                    </a:cubicBezTo>
                    <a:lnTo>
                      <a:pt x="195008" y="155628"/>
                    </a:lnTo>
                    <a:cubicBezTo>
                      <a:pt x="194741" y="157802"/>
                      <a:pt x="193482" y="159737"/>
                      <a:pt x="191600" y="160839"/>
                    </a:cubicBezTo>
                    <a:cubicBezTo>
                      <a:pt x="190711" y="160839"/>
                      <a:pt x="102693" y="213106"/>
                      <a:pt x="68316" y="231422"/>
                    </a:cubicBezTo>
                    <a:cubicBezTo>
                      <a:pt x="33938" y="249738"/>
                      <a:pt x="14675" y="266564"/>
                      <a:pt x="13638" y="296197"/>
                    </a:cubicBezTo>
                    <a:cubicBezTo>
                      <a:pt x="20750" y="308705"/>
                      <a:pt x="129958" y="300217"/>
                      <a:pt x="252501" y="277583"/>
                    </a:cubicBezTo>
                    <a:lnTo>
                      <a:pt x="293102" y="235591"/>
                    </a:lnTo>
                    <a:cubicBezTo>
                      <a:pt x="295147" y="233581"/>
                      <a:pt x="298170" y="233001"/>
                      <a:pt x="300808" y="234102"/>
                    </a:cubicBezTo>
                    <a:cubicBezTo>
                      <a:pt x="303356" y="235264"/>
                      <a:pt x="304942" y="237855"/>
                      <a:pt x="304808" y="240654"/>
                    </a:cubicBezTo>
                    <a:lnTo>
                      <a:pt x="303030" y="272372"/>
                    </a:lnTo>
                    <a:lnTo>
                      <a:pt x="382306" y="248993"/>
                    </a:lnTo>
                    <a:lnTo>
                      <a:pt x="382306" y="52434"/>
                    </a:lnTo>
                    <a:cubicBezTo>
                      <a:pt x="382217" y="48741"/>
                      <a:pt x="385136" y="45674"/>
                      <a:pt x="388825" y="45584"/>
                    </a:cubicBezTo>
                    <a:cubicBezTo>
                      <a:pt x="388870" y="45584"/>
                      <a:pt x="388929" y="45584"/>
                      <a:pt x="388973" y="45584"/>
                    </a:cubicBezTo>
                    <a:cubicBezTo>
                      <a:pt x="392737" y="45584"/>
                      <a:pt x="395789" y="48652"/>
                      <a:pt x="395789" y="52434"/>
                    </a:cubicBezTo>
                    <a:lnTo>
                      <a:pt x="395789" y="254056"/>
                    </a:lnTo>
                    <a:cubicBezTo>
                      <a:pt x="395834" y="257109"/>
                      <a:pt x="393819" y="259789"/>
                      <a:pt x="390900" y="260608"/>
                    </a:cubicBezTo>
                    <a:lnTo>
                      <a:pt x="297695" y="288156"/>
                    </a:lnTo>
                    <a:cubicBezTo>
                      <a:pt x="295591" y="288737"/>
                      <a:pt x="293354" y="288290"/>
                      <a:pt x="291620" y="286965"/>
                    </a:cubicBezTo>
                    <a:cubicBezTo>
                      <a:pt x="289887" y="285625"/>
                      <a:pt x="288938" y="283495"/>
                      <a:pt x="289101" y="281306"/>
                    </a:cubicBezTo>
                    <a:lnTo>
                      <a:pt x="290287" y="258077"/>
                    </a:lnTo>
                    <a:lnTo>
                      <a:pt x="260651" y="288603"/>
                    </a:lnTo>
                    <a:cubicBezTo>
                      <a:pt x="259658" y="289645"/>
                      <a:pt x="258354" y="290315"/>
                      <a:pt x="256946" y="290538"/>
                    </a:cubicBezTo>
                    <a:cubicBezTo>
                      <a:pt x="189718" y="303642"/>
                      <a:pt x="121615" y="311803"/>
                      <a:pt x="53201" y="31496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26536C0E-1FB7-4599-9C66-489C42433AE1}"/>
                  </a:ext>
                </a:extLst>
              </p:cNvPr>
              <p:cNvSpPr/>
              <p:nvPr/>
            </p:nvSpPr>
            <p:spPr>
              <a:xfrm>
                <a:off x="10444898" y="3942973"/>
                <a:ext cx="743706" cy="1704018"/>
              </a:xfrm>
              <a:custGeom>
                <a:avLst/>
                <a:gdLst>
                  <a:gd name="connsiteX0" fmla="*/ 666506 w 743706"/>
                  <a:gd name="connsiteY0" fmla="*/ 108852 h 1704018"/>
                  <a:gd name="connsiteX1" fmla="*/ 743707 w 743706"/>
                  <a:gd name="connsiteY1" fmla="*/ 1639927 h 1704018"/>
                  <a:gd name="connsiteX2" fmla="*/ 618644 w 743706"/>
                  <a:gd name="connsiteY2" fmla="*/ 1702915 h 1704018"/>
                  <a:gd name="connsiteX3" fmla="*/ 512845 w 743706"/>
                  <a:gd name="connsiteY3" fmla="*/ 1681323 h 1704018"/>
                  <a:gd name="connsiteX4" fmla="*/ 328808 w 743706"/>
                  <a:gd name="connsiteY4" fmla="*/ 558257 h 1704018"/>
                  <a:gd name="connsiteX5" fmla="*/ 253385 w 743706"/>
                  <a:gd name="connsiteY5" fmla="*/ 1555943 h 1704018"/>
                  <a:gd name="connsiteX6" fmla="*/ 0 w 743706"/>
                  <a:gd name="connsiteY6" fmla="*/ 1572471 h 1704018"/>
                  <a:gd name="connsiteX7" fmla="*/ 50381 w 743706"/>
                  <a:gd name="connsiteY7" fmla="*/ 0 h 170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706" h="1704018">
                    <a:moveTo>
                      <a:pt x="666506" y="108852"/>
                    </a:moveTo>
                    <a:lnTo>
                      <a:pt x="743707" y="1639927"/>
                    </a:lnTo>
                    <a:cubicBezTo>
                      <a:pt x="743707" y="1639927"/>
                      <a:pt x="736298" y="1695917"/>
                      <a:pt x="618644" y="1702915"/>
                    </a:cubicBezTo>
                    <a:cubicBezTo>
                      <a:pt x="500991" y="1709914"/>
                      <a:pt x="512845" y="1681323"/>
                      <a:pt x="512845" y="1681323"/>
                    </a:cubicBezTo>
                    <a:lnTo>
                      <a:pt x="328808" y="558257"/>
                    </a:lnTo>
                    <a:lnTo>
                      <a:pt x="253385" y="1555943"/>
                    </a:lnTo>
                    <a:lnTo>
                      <a:pt x="0" y="1572471"/>
                    </a:lnTo>
                    <a:lnTo>
                      <a:pt x="5038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C059C8DC-49A4-4EA1-BCCA-9176A60E6ADF}"/>
                  </a:ext>
                </a:extLst>
              </p:cNvPr>
              <p:cNvSpPr/>
              <p:nvPr/>
            </p:nvSpPr>
            <p:spPr>
              <a:xfrm>
                <a:off x="10437482" y="3935108"/>
                <a:ext cx="758086" cy="1719267"/>
              </a:xfrm>
              <a:custGeom>
                <a:avLst/>
                <a:gdLst>
                  <a:gd name="connsiteX0" fmla="*/ 591535 w 758086"/>
                  <a:gd name="connsiteY0" fmla="*/ 1719267 h 1719267"/>
                  <a:gd name="connsiteX1" fmla="*/ 515519 w 758086"/>
                  <a:gd name="connsiteY1" fmla="*/ 1700952 h 1719267"/>
                  <a:gd name="connsiteX2" fmla="*/ 512407 w 758086"/>
                  <a:gd name="connsiteY2" fmla="*/ 1688890 h 1719267"/>
                  <a:gd name="connsiteX3" fmla="*/ 339335 w 758086"/>
                  <a:gd name="connsiteY3" fmla="*/ 628663 h 1719267"/>
                  <a:gd name="connsiteX4" fmla="*/ 268654 w 758086"/>
                  <a:gd name="connsiteY4" fmla="*/ 1564254 h 1719267"/>
                  <a:gd name="connsiteX5" fmla="*/ 261690 w 758086"/>
                  <a:gd name="connsiteY5" fmla="*/ 1571104 h 1719267"/>
                  <a:gd name="connsiteX6" fmla="*/ 7860 w 758086"/>
                  <a:gd name="connsiteY6" fmla="*/ 1587335 h 1719267"/>
                  <a:gd name="connsiteX7" fmla="*/ 2229 w 758086"/>
                  <a:gd name="connsiteY7" fmla="*/ 1585250 h 1719267"/>
                  <a:gd name="connsiteX8" fmla="*/ 7 w 758086"/>
                  <a:gd name="connsiteY8" fmla="*/ 1579740 h 1719267"/>
                  <a:gd name="connsiteX9" fmla="*/ 50387 w 758086"/>
                  <a:gd name="connsiteY9" fmla="*/ 7269 h 1719267"/>
                  <a:gd name="connsiteX10" fmla="*/ 57974 w 758086"/>
                  <a:gd name="connsiteY10" fmla="*/ 2 h 1719267"/>
                  <a:gd name="connsiteX11" fmla="*/ 59130 w 758086"/>
                  <a:gd name="connsiteY11" fmla="*/ 122 h 1719267"/>
                  <a:gd name="connsiteX12" fmla="*/ 675255 w 758086"/>
                  <a:gd name="connsiteY12" fmla="*/ 109420 h 1719267"/>
                  <a:gd name="connsiteX13" fmla="*/ 681331 w 758086"/>
                  <a:gd name="connsiteY13" fmla="*/ 116419 h 1719267"/>
                  <a:gd name="connsiteX14" fmla="*/ 758087 w 758086"/>
                  <a:gd name="connsiteY14" fmla="*/ 1647494 h 1719267"/>
                  <a:gd name="connsiteX15" fmla="*/ 626208 w 758086"/>
                  <a:gd name="connsiteY15" fmla="*/ 1718076 h 1719267"/>
                  <a:gd name="connsiteX16" fmla="*/ 591535 w 758086"/>
                  <a:gd name="connsiteY16" fmla="*/ 1719267 h 1719267"/>
                  <a:gd name="connsiteX17" fmla="*/ 527077 w 758086"/>
                  <a:gd name="connsiteY17" fmla="*/ 1691868 h 1719267"/>
                  <a:gd name="connsiteX18" fmla="*/ 528411 w 758086"/>
                  <a:gd name="connsiteY18" fmla="*/ 1693208 h 1719267"/>
                  <a:gd name="connsiteX19" fmla="*/ 625319 w 758086"/>
                  <a:gd name="connsiteY19" fmla="*/ 1703335 h 1719267"/>
                  <a:gd name="connsiteX20" fmla="*/ 743862 w 758086"/>
                  <a:gd name="connsiteY20" fmla="*/ 1646749 h 1719267"/>
                  <a:gd name="connsiteX21" fmla="*/ 667254 w 758086"/>
                  <a:gd name="connsiteY21" fmla="*/ 122971 h 1719267"/>
                  <a:gd name="connsiteX22" fmla="*/ 64909 w 758086"/>
                  <a:gd name="connsiteY22" fmla="*/ 16799 h 1719267"/>
                  <a:gd name="connsiteX23" fmla="*/ 14973 w 758086"/>
                  <a:gd name="connsiteY23" fmla="*/ 1572444 h 1719267"/>
                  <a:gd name="connsiteX24" fmla="*/ 254281 w 758086"/>
                  <a:gd name="connsiteY24" fmla="*/ 1557553 h 1719267"/>
                  <a:gd name="connsiteX25" fmla="*/ 329259 w 758086"/>
                  <a:gd name="connsiteY25" fmla="*/ 566420 h 1719267"/>
                  <a:gd name="connsiteX26" fmla="*/ 336372 w 758086"/>
                  <a:gd name="connsiteY26" fmla="*/ 559570 h 1719267"/>
                  <a:gd name="connsiteX27" fmla="*/ 343928 w 758086"/>
                  <a:gd name="connsiteY27" fmla="*/ 565675 h 1719267"/>
                  <a:gd name="connsiteX28" fmla="*/ 527373 w 758086"/>
                  <a:gd name="connsiteY28" fmla="*/ 1688741 h 1719267"/>
                  <a:gd name="connsiteX29" fmla="*/ 527373 w 758086"/>
                  <a:gd name="connsiteY29" fmla="*/ 1692911 h 171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8086" h="1719267">
                    <a:moveTo>
                      <a:pt x="591535" y="1719267"/>
                    </a:moveTo>
                    <a:cubicBezTo>
                      <a:pt x="549155" y="1719267"/>
                      <a:pt x="524113" y="1713163"/>
                      <a:pt x="515519" y="1700952"/>
                    </a:cubicBezTo>
                    <a:cubicBezTo>
                      <a:pt x="512956" y="1697497"/>
                      <a:pt x="511844" y="1693164"/>
                      <a:pt x="512407" y="1688890"/>
                    </a:cubicBezTo>
                    <a:lnTo>
                      <a:pt x="339335" y="628663"/>
                    </a:lnTo>
                    <a:lnTo>
                      <a:pt x="268654" y="1564254"/>
                    </a:lnTo>
                    <a:cubicBezTo>
                      <a:pt x="268358" y="1567962"/>
                      <a:pt x="265394" y="1570895"/>
                      <a:pt x="261690" y="1571104"/>
                    </a:cubicBezTo>
                    <a:lnTo>
                      <a:pt x="7860" y="1587335"/>
                    </a:lnTo>
                    <a:cubicBezTo>
                      <a:pt x="5771" y="1587484"/>
                      <a:pt x="3726" y="1586724"/>
                      <a:pt x="2229" y="1585250"/>
                    </a:cubicBezTo>
                    <a:cubicBezTo>
                      <a:pt x="733" y="1583821"/>
                      <a:pt x="-82" y="1581810"/>
                      <a:pt x="7" y="1579740"/>
                    </a:cubicBezTo>
                    <a:lnTo>
                      <a:pt x="50387" y="7269"/>
                    </a:lnTo>
                    <a:cubicBezTo>
                      <a:pt x="50491" y="3159"/>
                      <a:pt x="53884" y="-102"/>
                      <a:pt x="57974" y="2"/>
                    </a:cubicBezTo>
                    <a:cubicBezTo>
                      <a:pt x="58359" y="17"/>
                      <a:pt x="58744" y="47"/>
                      <a:pt x="59130" y="122"/>
                    </a:cubicBezTo>
                    <a:lnTo>
                      <a:pt x="675255" y="109420"/>
                    </a:lnTo>
                    <a:cubicBezTo>
                      <a:pt x="678693" y="109986"/>
                      <a:pt x="681242" y="112920"/>
                      <a:pt x="681331" y="116419"/>
                    </a:cubicBezTo>
                    <a:lnTo>
                      <a:pt x="758087" y="1647494"/>
                    </a:lnTo>
                    <a:cubicBezTo>
                      <a:pt x="758087" y="1651365"/>
                      <a:pt x="748455" y="1710929"/>
                      <a:pt x="626208" y="1718076"/>
                    </a:cubicBezTo>
                    <a:cubicBezTo>
                      <a:pt x="613613" y="1718821"/>
                      <a:pt x="602055" y="1719267"/>
                      <a:pt x="591535" y="1719267"/>
                    </a:cubicBezTo>
                    <a:close/>
                    <a:moveTo>
                      <a:pt x="527077" y="1691868"/>
                    </a:moveTo>
                    <a:lnTo>
                      <a:pt x="528411" y="1693208"/>
                    </a:lnTo>
                    <a:cubicBezTo>
                      <a:pt x="533004" y="1697676"/>
                      <a:pt x="551675" y="1708099"/>
                      <a:pt x="625319" y="1703335"/>
                    </a:cubicBezTo>
                    <a:cubicBezTo>
                      <a:pt x="734230" y="1696931"/>
                      <a:pt x="743862" y="1647345"/>
                      <a:pt x="743862" y="1646749"/>
                    </a:cubicBezTo>
                    <a:lnTo>
                      <a:pt x="667254" y="122971"/>
                    </a:lnTo>
                    <a:lnTo>
                      <a:pt x="64909" y="16799"/>
                    </a:lnTo>
                    <a:lnTo>
                      <a:pt x="14973" y="1572444"/>
                    </a:lnTo>
                    <a:lnTo>
                      <a:pt x="254281" y="1557553"/>
                    </a:lnTo>
                    <a:lnTo>
                      <a:pt x="329259" y="566420"/>
                    </a:lnTo>
                    <a:cubicBezTo>
                      <a:pt x="329614" y="562682"/>
                      <a:pt x="332637" y="559779"/>
                      <a:pt x="336372" y="559570"/>
                    </a:cubicBezTo>
                    <a:cubicBezTo>
                      <a:pt x="340076" y="559362"/>
                      <a:pt x="343336" y="561997"/>
                      <a:pt x="343928" y="565675"/>
                    </a:cubicBezTo>
                    <a:lnTo>
                      <a:pt x="527373" y="1688741"/>
                    </a:lnTo>
                    <a:cubicBezTo>
                      <a:pt x="527744" y="1690112"/>
                      <a:pt x="527744" y="1691541"/>
                      <a:pt x="527373" y="169291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353F81F8-8063-4403-AD7B-27BDFA6CEE3D}"/>
                  </a:ext>
                </a:extLst>
              </p:cNvPr>
              <p:cNvSpPr/>
              <p:nvPr/>
            </p:nvSpPr>
            <p:spPr>
              <a:xfrm>
                <a:off x="10805104" y="3109087"/>
                <a:ext cx="366987" cy="1161432"/>
              </a:xfrm>
              <a:custGeom>
                <a:avLst/>
                <a:gdLst>
                  <a:gd name="connsiteX0" fmla="*/ 65955 w 366987"/>
                  <a:gd name="connsiteY0" fmla="*/ 0 h 1161432"/>
                  <a:gd name="connsiteX1" fmla="*/ 11426 w 366987"/>
                  <a:gd name="connsiteY1" fmla="*/ 1099390 h 1161432"/>
                  <a:gd name="connsiteX2" fmla="*/ 349568 w 366987"/>
                  <a:gd name="connsiteY2" fmla="*/ 1090604 h 1161432"/>
                  <a:gd name="connsiteX3" fmla="*/ 324971 w 366987"/>
                  <a:gd name="connsiteY3" fmla="*/ 153822 h 1161432"/>
                  <a:gd name="connsiteX4" fmla="*/ 65955 w 366987"/>
                  <a:gd name="connsiteY4" fmla="*/ 0 h 116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87" h="1161432">
                    <a:moveTo>
                      <a:pt x="65955" y="0"/>
                    </a:moveTo>
                    <a:cubicBezTo>
                      <a:pt x="65955" y="0"/>
                      <a:pt x="-32880" y="1039826"/>
                      <a:pt x="11426" y="1099390"/>
                    </a:cubicBezTo>
                    <a:cubicBezTo>
                      <a:pt x="55731" y="1158953"/>
                      <a:pt x="329120" y="1206157"/>
                      <a:pt x="349568" y="1090604"/>
                    </a:cubicBezTo>
                    <a:cubicBezTo>
                      <a:pt x="383205" y="900597"/>
                      <a:pt x="364386" y="218002"/>
                      <a:pt x="324971" y="153822"/>
                    </a:cubicBezTo>
                    <a:cubicBezTo>
                      <a:pt x="165827" y="11615"/>
                      <a:pt x="65955" y="0"/>
                      <a:pt x="6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C87D2507-1D3D-4B26-BB7D-8906DA629CA6}"/>
                  </a:ext>
                </a:extLst>
              </p:cNvPr>
              <p:cNvSpPr/>
              <p:nvPr/>
            </p:nvSpPr>
            <p:spPr>
              <a:xfrm>
                <a:off x="10377239" y="3114001"/>
                <a:ext cx="309634" cy="1121602"/>
              </a:xfrm>
              <a:custGeom>
                <a:avLst/>
                <a:gdLst>
                  <a:gd name="connsiteX0" fmla="*/ 118040 w 309634"/>
                  <a:gd name="connsiteY0" fmla="*/ 103193 h 1121602"/>
                  <a:gd name="connsiteX1" fmla="*/ 3350 w 309634"/>
                  <a:gd name="connsiteY1" fmla="*/ 1074969 h 1121602"/>
                  <a:gd name="connsiteX2" fmla="*/ 214948 w 309634"/>
                  <a:gd name="connsiteY2" fmla="*/ 1111898 h 1121602"/>
                  <a:gd name="connsiteX3" fmla="*/ 309635 w 309634"/>
                  <a:gd name="connsiteY3" fmla="*/ 0 h 1121602"/>
                  <a:gd name="connsiteX4" fmla="*/ 118040 w 309634"/>
                  <a:gd name="connsiteY4" fmla="*/ 103193 h 112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34" h="1121602">
                    <a:moveTo>
                      <a:pt x="118040" y="103193"/>
                    </a:moveTo>
                    <a:cubicBezTo>
                      <a:pt x="118040" y="103193"/>
                      <a:pt x="-23322" y="1047570"/>
                      <a:pt x="3350" y="1074969"/>
                    </a:cubicBezTo>
                    <a:cubicBezTo>
                      <a:pt x="30022" y="1102368"/>
                      <a:pt x="174940" y="1139446"/>
                      <a:pt x="214948" y="1111898"/>
                    </a:cubicBezTo>
                    <a:cubicBezTo>
                      <a:pt x="254957" y="1084350"/>
                      <a:pt x="309635" y="0"/>
                      <a:pt x="309635" y="0"/>
                    </a:cubicBezTo>
                    <a:cubicBezTo>
                      <a:pt x="237516" y="15969"/>
                      <a:pt x="171206" y="51686"/>
                      <a:pt x="118040" y="103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88CF8115-5D56-4E91-826F-33ADF86FE47B}"/>
                  </a:ext>
                </a:extLst>
              </p:cNvPr>
              <p:cNvSpPr/>
              <p:nvPr/>
            </p:nvSpPr>
            <p:spPr>
              <a:xfrm>
                <a:off x="10609524" y="2745751"/>
                <a:ext cx="262719" cy="507334"/>
              </a:xfrm>
              <a:custGeom>
                <a:avLst/>
                <a:gdLst>
                  <a:gd name="connsiteX0" fmla="*/ 85054 w 262719"/>
                  <a:gd name="connsiteY0" fmla="*/ 349488 h 507334"/>
                  <a:gd name="connsiteX1" fmla="*/ 72903 w 262719"/>
                  <a:gd name="connsiteY1" fmla="*/ 450299 h 507334"/>
                  <a:gd name="connsiteX2" fmla="*/ 171739 w 262719"/>
                  <a:gd name="connsiteY2" fmla="*/ 504799 h 507334"/>
                  <a:gd name="connsiteX3" fmla="*/ 249088 w 262719"/>
                  <a:gd name="connsiteY3" fmla="*/ 444044 h 507334"/>
                  <a:gd name="connsiteX4" fmla="*/ 259460 w 262719"/>
                  <a:gd name="connsiteY4" fmla="*/ 216215 h 507334"/>
                  <a:gd name="connsiteX5" fmla="*/ 252051 w 262719"/>
                  <a:gd name="connsiteY5" fmla="*/ 201324 h 507334"/>
                  <a:gd name="connsiteX6" fmla="*/ 229232 w 262719"/>
                  <a:gd name="connsiteY6" fmla="*/ 111086 h 507334"/>
                  <a:gd name="connsiteX7" fmla="*/ 262720 w 262719"/>
                  <a:gd name="connsiteY7" fmla="*/ 49438 h 507334"/>
                  <a:gd name="connsiteX8" fmla="*/ 177621 w 262719"/>
                  <a:gd name="connsiteY8" fmla="*/ 16612 h 507334"/>
                  <a:gd name="connsiteX9" fmla="*/ 172776 w 262719"/>
                  <a:gd name="connsiteY9" fmla="*/ 0 h 507334"/>
                  <a:gd name="connsiteX10" fmla="*/ 155143 w 262719"/>
                  <a:gd name="connsiteY10" fmla="*/ 23528 h 507334"/>
                  <a:gd name="connsiteX11" fmla="*/ 110689 w 262719"/>
                  <a:gd name="connsiteY11" fmla="*/ 38418 h 507334"/>
                  <a:gd name="connsiteX12" fmla="*/ 54233 w 262719"/>
                  <a:gd name="connsiteY12" fmla="*/ 10275 h 507334"/>
                  <a:gd name="connsiteX13" fmla="*/ 42675 w 262719"/>
                  <a:gd name="connsiteY13" fmla="*/ 49140 h 507334"/>
                  <a:gd name="connsiteX14" fmla="*/ 0 w 262719"/>
                  <a:gd name="connsiteY14" fmla="*/ 55394 h 507334"/>
                  <a:gd name="connsiteX15" fmla="*/ 1334 w 262719"/>
                  <a:gd name="connsiteY15" fmla="*/ 174521 h 507334"/>
                  <a:gd name="connsiteX16" fmla="*/ 3704 w 262719"/>
                  <a:gd name="connsiteY16" fmla="*/ 274587 h 507334"/>
                  <a:gd name="connsiteX17" fmla="*/ 85054 w 262719"/>
                  <a:gd name="connsiteY17" fmla="*/ 349488 h 5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2719" h="507334">
                    <a:moveTo>
                      <a:pt x="85054" y="349488"/>
                    </a:moveTo>
                    <a:lnTo>
                      <a:pt x="72903" y="450299"/>
                    </a:lnTo>
                    <a:cubicBezTo>
                      <a:pt x="86565" y="491665"/>
                      <a:pt x="129670" y="515446"/>
                      <a:pt x="171739" y="504799"/>
                    </a:cubicBezTo>
                    <a:cubicBezTo>
                      <a:pt x="248199" y="488568"/>
                      <a:pt x="249088" y="444044"/>
                      <a:pt x="249088" y="444044"/>
                    </a:cubicBezTo>
                    <a:cubicBezTo>
                      <a:pt x="249088" y="444044"/>
                      <a:pt x="259460" y="216810"/>
                      <a:pt x="259460" y="216215"/>
                    </a:cubicBezTo>
                    <a:cubicBezTo>
                      <a:pt x="257623" y="210957"/>
                      <a:pt x="255133" y="205954"/>
                      <a:pt x="252051" y="201324"/>
                    </a:cubicBezTo>
                    <a:cubicBezTo>
                      <a:pt x="240641" y="175414"/>
                      <a:pt x="224342" y="139825"/>
                      <a:pt x="229232" y="111086"/>
                    </a:cubicBezTo>
                    <a:cubicBezTo>
                      <a:pt x="233336" y="87393"/>
                      <a:pt x="245116" y="65725"/>
                      <a:pt x="262720" y="49438"/>
                    </a:cubicBezTo>
                    <a:cubicBezTo>
                      <a:pt x="230195" y="63989"/>
                      <a:pt x="192098" y="49293"/>
                      <a:pt x="177621" y="16612"/>
                    </a:cubicBezTo>
                    <a:cubicBezTo>
                      <a:pt x="175265" y="11317"/>
                      <a:pt x="173650" y="5730"/>
                      <a:pt x="172776" y="0"/>
                    </a:cubicBezTo>
                    <a:cubicBezTo>
                      <a:pt x="172776" y="10275"/>
                      <a:pt x="163737" y="17869"/>
                      <a:pt x="155143" y="23528"/>
                    </a:cubicBezTo>
                    <a:cubicBezTo>
                      <a:pt x="142458" y="33448"/>
                      <a:pt x="126766" y="38703"/>
                      <a:pt x="110689" y="38418"/>
                    </a:cubicBezTo>
                    <a:cubicBezTo>
                      <a:pt x="89648" y="36036"/>
                      <a:pt x="73941" y="18018"/>
                      <a:pt x="54233" y="10275"/>
                    </a:cubicBezTo>
                    <a:cubicBezTo>
                      <a:pt x="60531" y="24315"/>
                      <a:pt x="55611" y="40874"/>
                      <a:pt x="42675" y="49140"/>
                    </a:cubicBezTo>
                    <a:cubicBezTo>
                      <a:pt x="29828" y="56786"/>
                      <a:pt x="14492" y="59033"/>
                      <a:pt x="0" y="55394"/>
                    </a:cubicBezTo>
                    <a:cubicBezTo>
                      <a:pt x="9631" y="57330"/>
                      <a:pt x="1481" y="164990"/>
                      <a:pt x="1334" y="174521"/>
                    </a:cubicBezTo>
                    <a:cubicBezTo>
                      <a:pt x="-30" y="207892"/>
                      <a:pt x="770" y="241318"/>
                      <a:pt x="3704" y="274587"/>
                    </a:cubicBezTo>
                    <a:cubicBezTo>
                      <a:pt x="10817" y="334001"/>
                      <a:pt x="85054" y="349488"/>
                      <a:pt x="85054" y="349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231DBFB2-058E-4D31-ABCE-A50E4216F582}"/>
                  </a:ext>
                </a:extLst>
              </p:cNvPr>
              <p:cNvSpPr/>
              <p:nvPr/>
            </p:nvSpPr>
            <p:spPr>
              <a:xfrm>
                <a:off x="10601198" y="2737828"/>
                <a:ext cx="278172" cy="522676"/>
              </a:xfrm>
              <a:custGeom>
                <a:avLst/>
                <a:gdLst>
                  <a:gd name="connsiteX0" fmla="*/ 157690 w 278172"/>
                  <a:gd name="connsiteY0" fmla="*/ 522550 h 522676"/>
                  <a:gd name="connsiteX1" fmla="*/ 73821 w 278172"/>
                  <a:gd name="connsiteY1" fmla="*/ 460455 h 522676"/>
                  <a:gd name="connsiteX2" fmla="*/ 73821 w 278172"/>
                  <a:gd name="connsiteY2" fmla="*/ 457328 h 522676"/>
                  <a:gd name="connsiteX3" fmla="*/ 85083 w 278172"/>
                  <a:gd name="connsiteY3" fmla="*/ 363069 h 522676"/>
                  <a:gd name="connsiteX4" fmla="*/ 4474 w 278172"/>
                  <a:gd name="connsiteY4" fmla="*/ 281765 h 522676"/>
                  <a:gd name="connsiteX5" fmla="*/ 1955 w 278172"/>
                  <a:gd name="connsiteY5" fmla="*/ 188400 h 522676"/>
                  <a:gd name="connsiteX6" fmla="*/ 1955 w 278172"/>
                  <a:gd name="connsiteY6" fmla="*/ 180657 h 522676"/>
                  <a:gd name="connsiteX7" fmla="*/ 1955 w 278172"/>
                  <a:gd name="connsiteY7" fmla="*/ 169042 h 522676"/>
                  <a:gd name="connsiteX8" fmla="*/ 2844 w 278172"/>
                  <a:gd name="connsiteY8" fmla="*/ 68231 h 522676"/>
                  <a:gd name="connsiteX9" fmla="*/ 177 w 278172"/>
                  <a:gd name="connsiteY9" fmla="*/ 60934 h 522676"/>
                  <a:gd name="connsiteX10" fmla="*/ 8356 w 278172"/>
                  <a:gd name="connsiteY10" fmla="*/ 55045 h 522676"/>
                  <a:gd name="connsiteX11" fmla="*/ 8771 w 278172"/>
                  <a:gd name="connsiteY11" fmla="*/ 55127 h 522676"/>
                  <a:gd name="connsiteX12" fmla="*/ 8771 w 278172"/>
                  <a:gd name="connsiteY12" fmla="*/ 55127 h 522676"/>
                  <a:gd name="connsiteX13" fmla="*/ 45964 w 278172"/>
                  <a:gd name="connsiteY13" fmla="*/ 50064 h 522676"/>
                  <a:gd name="connsiteX14" fmla="*/ 55151 w 278172"/>
                  <a:gd name="connsiteY14" fmla="*/ 20282 h 522676"/>
                  <a:gd name="connsiteX15" fmla="*/ 57981 w 278172"/>
                  <a:gd name="connsiteY15" fmla="*/ 10143 h 522676"/>
                  <a:gd name="connsiteX16" fmla="*/ 64338 w 278172"/>
                  <a:gd name="connsiteY16" fmla="*/ 9710 h 522676"/>
                  <a:gd name="connsiteX17" fmla="*/ 88046 w 278172"/>
                  <a:gd name="connsiteY17" fmla="*/ 23112 h 522676"/>
                  <a:gd name="connsiteX18" fmla="*/ 119016 w 278172"/>
                  <a:gd name="connsiteY18" fmla="*/ 38002 h 522676"/>
                  <a:gd name="connsiteX19" fmla="*/ 158579 w 278172"/>
                  <a:gd name="connsiteY19" fmla="*/ 24750 h 522676"/>
                  <a:gd name="connsiteX20" fmla="*/ 173397 w 278172"/>
                  <a:gd name="connsiteY20" fmla="*/ 7476 h 522676"/>
                  <a:gd name="connsiteX21" fmla="*/ 180362 w 278172"/>
                  <a:gd name="connsiteY21" fmla="*/ 31 h 522676"/>
                  <a:gd name="connsiteX22" fmla="*/ 188215 w 278172"/>
                  <a:gd name="connsiteY22" fmla="*/ 6285 h 522676"/>
                  <a:gd name="connsiteX23" fmla="*/ 252465 w 278172"/>
                  <a:gd name="connsiteY23" fmla="*/ 55316 h 522676"/>
                  <a:gd name="connsiteX24" fmla="*/ 267787 w 278172"/>
                  <a:gd name="connsiteY24" fmla="*/ 50958 h 522676"/>
                  <a:gd name="connsiteX25" fmla="*/ 276974 w 278172"/>
                  <a:gd name="connsiteY25" fmla="*/ 53638 h 522676"/>
                  <a:gd name="connsiteX26" fmla="*/ 275788 w 278172"/>
                  <a:gd name="connsiteY26" fmla="*/ 63168 h 522676"/>
                  <a:gd name="connsiteX27" fmla="*/ 244523 w 278172"/>
                  <a:gd name="connsiteY27" fmla="*/ 120647 h 522676"/>
                  <a:gd name="connsiteX28" fmla="*/ 265564 w 278172"/>
                  <a:gd name="connsiteY28" fmla="*/ 203737 h 522676"/>
                  <a:gd name="connsiteX29" fmla="*/ 266898 w 278172"/>
                  <a:gd name="connsiteY29" fmla="*/ 206567 h 522676"/>
                  <a:gd name="connsiteX30" fmla="*/ 268972 w 278172"/>
                  <a:gd name="connsiteY30" fmla="*/ 210438 h 522676"/>
                  <a:gd name="connsiteX31" fmla="*/ 274899 w 278172"/>
                  <a:gd name="connsiteY31" fmla="*/ 225329 h 522676"/>
                  <a:gd name="connsiteX32" fmla="*/ 264527 w 278172"/>
                  <a:gd name="connsiteY32" fmla="*/ 453606 h 522676"/>
                  <a:gd name="connsiteX33" fmla="*/ 181251 w 278172"/>
                  <a:gd name="connsiteY33" fmla="*/ 521210 h 522676"/>
                  <a:gd name="connsiteX34" fmla="*/ 157690 w 278172"/>
                  <a:gd name="connsiteY34" fmla="*/ 522550 h 522676"/>
                  <a:gd name="connsiteX35" fmla="*/ 88343 w 278172"/>
                  <a:gd name="connsiteY35" fmla="*/ 457328 h 522676"/>
                  <a:gd name="connsiteX36" fmla="*/ 177250 w 278172"/>
                  <a:gd name="connsiteY36" fmla="*/ 505426 h 522676"/>
                  <a:gd name="connsiteX37" fmla="*/ 248820 w 278172"/>
                  <a:gd name="connsiteY37" fmla="*/ 451670 h 522676"/>
                  <a:gd name="connsiteX38" fmla="*/ 259193 w 278172"/>
                  <a:gd name="connsiteY38" fmla="*/ 223840 h 522676"/>
                  <a:gd name="connsiteX39" fmla="*/ 255488 w 278172"/>
                  <a:gd name="connsiteY39" fmla="*/ 217288 h 522676"/>
                  <a:gd name="connsiteX40" fmla="*/ 252376 w 278172"/>
                  <a:gd name="connsiteY40" fmla="*/ 211779 h 522676"/>
                  <a:gd name="connsiteX41" fmla="*/ 251191 w 278172"/>
                  <a:gd name="connsiteY41" fmla="*/ 209098 h 522676"/>
                  <a:gd name="connsiteX42" fmla="*/ 229112 w 278172"/>
                  <a:gd name="connsiteY42" fmla="*/ 117371 h 522676"/>
                  <a:gd name="connsiteX43" fmla="*/ 248820 w 278172"/>
                  <a:gd name="connsiteY43" fmla="*/ 69720 h 522676"/>
                  <a:gd name="connsiteX44" fmla="*/ 209108 w 278172"/>
                  <a:gd name="connsiteY44" fmla="*/ 61083 h 522676"/>
                  <a:gd name="connsiteX45" fmla="*/ 178435 w 278172"/>
                  <a:gd name="connsiteY45" fmla="*/ 27579 h 522676"/>
                  <a:gd name="connsiteX46" fmla="*/ 166284 w 278172"/>
                  <a:gd name="connsiteY46" fmla="*/ 37258 h 522676"/>
                  <a:gd name="connsiteX47" fmla="*/ 117090 w 278172"/>
                  <a:gd name="connsiteY47" fmla="*/ 52149 h 522676"/>
                  <a:gd name="connsiteX48" fmla="*/ 79748 w 278172"/>
                  <a:gd name="connsiteY48" fmla="*/ 35471 h 522676"/>
                  <a:gd name="connsiteX49" fmla="*/ 71747 w 278172"/>
                  <a:gd name="connsiteY49" fmla="*/ 30259 h 522676"/>
                  <a:gd name="connsiteX50" fmla="*/ 53966 w 278172"/>
                  <a:gd name="connsiteY50" fmla="*/ 61530 h 522676"/>
                  <a:gd name="connsiteX51" fmla="*/ 18106 w 278172"/>
                  <a:gd name="connsiteY51" fmla="*/ 70464 h 522676"/>
                  <a:gd name="connsiteX52" fmla="*/ 16476 w 278172"/>
                  <a:gd name="connsiteY52" fmla="*/ 169191 h 522676"/>
                  <a:gd name="connsiteX53" fmla="*/ 16476 w 278172"/>
                  <a:gd name="connsiteY53" fmla="*/ 180210 h 522676"/>
                  <a:gd name="connsiteX54" fmla="*/ 16476 w 278172"/>
                  <a:gd name="connsiteY54" fmla="*/ 187804 h 522676"/>
                  <a:gd name="connsiteX55" fmla="*/ 18996 w 278172"/>
                  <a:gd name="connsiteY55" fmla="*/ 279383 h 522676"/>
                  <a:gd name="connsiteX56" fmla="*/ 94418 w 278172"/>
                  <a:gd name="connsiteY56" fmla="*/ 349370 h 522676"/>
                  <a:gd name="connsiteX57" fmla="*/ 100197 w 278172"/>
                  <a:gd name="connsiteY57" fmla="*/ 357560 h 522676"/>
                  <a:gd name="connsiteX58" fmla="*/ 6252 w 278172"/>
                  <a:gd name="connsiteY58" fmla="*/ 70167 h 522676"/>
                  <a:gd name="connsiteX59" fmla="*/ 6252 w 278172"/>
                  <a:gd name="connsiteY59" fmla="*/ 70167 h 52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78172" h="522676">
                    <a:moveTo>
                      <a:pt x="157690" y="522550"/>
                    </a:moveTo>
                    <a:cubicBezTo>
                      <a:pt x="94122" y="522550"/>
                      <a:pt x="73970" y="461200"/>
                      <a:pt x="73821" y="460455"/>
                    </a:cubicBezTo>
                    <a:cubicBezTo>
                      <a:pt x="73599" y="459428"/>
                      <a:pt x="73599" y="458356"/>
                      <a:pt x="73821" y="457328"/>
                    </a:cubicBezTo>
                    <a:lnTo>
                      <a:pt x="85083" y="363069"/>
                    </a:lnTo>
                    <a:cubicBezTo>
                      <a:pt x="65672" y="357411"/>
                      <a:pt x="10994" y="336861"/>
                      <a:pt x="4474" y="281765"/>
                    </a:cubicBezTo>
                    <a:cubicBezTo>
                      <a:pt x="1644" y="250730"/>
                      <a:pt x="799" y="219544"/>
                      <a:pt x="1955" y="188400"/>
                    </a:cubicBezTo>
                    <a:lnTo>
                      <a:pt x="1955" y="180657"/>
                    </a:lnTo>
                    <a:cubicBezTo>
                      <a:pt x="1955" y="179168"/>
                      <a:pt x="1955" y="174998"/>
                      <a:pt x="1955" y="169042"/>
                    </a:cubicBezTo>
                    <a:cubicBezTo>
                      <a:pt x="6252" y="96821"/>
                      <a:pt x="4919" y="74187"/>
                      <a:pt x="2844" y="68231"/>
                    </a:cubicBezTo>
                    <a:cubicBezTo>
                      <a:pt x="606" y="66539"/>
                      <a:pt x="-446" y="63682"/>
                      <a:pt x="177" y="60934"/>
                    </a:cubicBezTo>
                    <a:cubicBezTo>
                      <a:pt x="814" y="57039"/>
                      <a:pt x="4474" y="54402"/>
                      <a:pt x="8356" y="55045"/>
                    </a:cubicBezTo>
                    <a:cubicBezTo>
                      <a:pt x="8490" y="55067"/>
                      <a:pt x="8638" y="55096"/>
                      <a:pt x="8771" y="55127"/>
                    </a:cubicBezTo>
                    <a:lnTo>
                      <a:pt x="8771" y="55127"/>
                    </a:lnTo>
                    <a:cubicBezTo>
                      <a:pt x="21366" y="58209"/>
                      <a:pt x="34643" y="56402"/>
                      <a:pt x="45964" y="50064"/>
                    </a:cubicBezTo>
                    <a:cubicBezTo>
                      <a:pt x="55907" y="43767"/>
                      <a:pt x="59804" y="31129"/>
                      <a:pt x="55151" y="20282"/>
                    </a:cubicBezTo>
                    <a:cubicBezTo>
                      <a:pt x="53151" y="16698"/>
                      <a:pt x="54410" y="12160"/>
                      <a:pt x="57981" y="10143"/>
                    </a:cubicBezTo>
                    <a:cubicBezTo>
                      <a:pt x="59922" y="9041"/>
                      <a:pt x="62263" y="8882"/>
                      <a:pt x="64338" y="9710"/>
                    </a:cubicBezTo>
                    <a:cubicBezTo>
                      <a:pt x="72680" y="13345"/>
                      <a:pt x="80623" y="17836"/>
                      <a:pt x="88046" y="23112"/>
                    </a:cubicBezTo>
                    <a:cubicBezTo>
                      <a:pt x="97100" y="30393"/>
                      <a:pt x="107695" y="35487"/>
                      <a:pt x="119016" y="38002"/>
                    </a:cubicBezTo>
                    <a:cubicBezTo>
                      <a:pt x="133300" y="38113"/>
                      <a:pt x="147214" y="33450"/>
                      <a:pt x="158579" y="24750"/>
                    </a:cubicBezTo>
                    <a:cubicBezTo>
                      <a:pt x="168211" y="18496"/>
                      <a:pt x="173397" y="12837"/>
                      <a:pt x="173397" y="7476"/>
                    </a:cubicBezTo>
                    <a:cubicBezTo>
                      <a:pt x="173456" y="3562"/>
                      <a:pt x="176479" y="338"/>
                      <a:pt x="180362" y="31"/>
                    </a:cubicBezTo>
                    <a:cubicBezTo>
                      <a:pt x="184214" y="-325"/>
                      <a:pt x="187681" y="2428"/>
                      <a:pt x="188215" y="6285"/>
                    </a:cubicBezTo>
                    <a:cubicBezTo>
                      <a:pt x="192482" y="37656"/>
                      <a:pt x="221259" y="59608"/>
                      <a:pt x="252465" y="55316"/>
                    </a:cubicBezTo>
                    <a:cubicBezTo>
                      <a:pt x="257755" y="54589"/>
                      <a:pt x="262912" y="53123"/>
                      <a:pt x="267787" y="50958"/>
                    </a:cubicBezTo>
                    <a:cubicBezTo>
                      <a:pt x="271091" y="49410"/>
                      <a:pt x="275018" y="50557"/>
                      <a:pt x="276974" y="53638"/>
                    </a:cubicBezTo>
                    <a:cubicBezTo>
                      <a:pt x="278945" y="56680"/>
                      <a:pt x="278441" y="60707"/>
                      <a:pt x="275788" y="63168"/>
                    </a:cubicBezTo>
                    <a:cubicBezTo>
                      <a:pt x="259296" y="78296"/>
                      <a:pt x="248287" y="98523"/>
                      <a:pt x="244523" y="120647"/>
                    </a:cubicBezTo>
                    <a:cubicBezTo>
                      <a:pt x="240226" y="146110"/>
                      <a:pt x="254895" y="180210"/>
                      <a:pt x="265564" y="203737"/>
                    </a:cubicBezTo>
                    <a:lnTo>
                      <a:pt x="266898" y="206567"/>
                    </a:lnTo>
                    <a:cubicBezTo>
                      <a:pt x="267505" y="207899"/>
                      <a:pt x="268202" y="209192"/>
                      <a:pt x="268972" y="210438"/>
                    </a:cubicBezTo>
                    <a:cubicBezTo>
                      <a:pt x="272173" y="214813"/>
                      <a:pt x="274218" y="219939"/>
                      <a:pt x="274899" y="225329"/>
                    </a:cubicBezTo>
                    <a:cubicBezTo>
                      <a:pt x="274899" y="225329"/>
                      <a:pt x="274899" y="225329"/>
                      <a:pt x="264527" y="453606"/>
                    </a:cubicBezTo>
                    <a:cubicBezTo>
                      <a:pt x="264527" y="455541"/>
                      <a:pt x="262600" y="504234"/>
                      <a:pt x="181251" y="521210"/>
                    </a:cubicBezTo>
                    <a:cubicBezTo>
                      <a:pt x="173471" y="522476"/>
                      <a:pt x="165574" y="522922"/>
                      <a:pt x="157690" y="522550"/>
                    </a:cubicBezTo>
                    <a:close/>
                    <a:moveTo>
                      <a:pt x="88343" y="457328"/>
                    </a:moveTo>
                    <a:cubicBezTo>
                      <a:pt x="100834" y="494317"/>
                      <a:pt x="139642" y="515313"/>
                      <a:pt x="177250" y="505426"/>
                    </a:cubicBezTo>
                    <a:cubicBezTo>
                      <a:pt x="246301" y="490535"/>
                      <a:pt x="248672" y="453308"/>
                      <a:pt x="248820" y="451670"/>
                    </a:cubicBezTo>
                    <a:cubicBezTo>
                      <a:pt x="248968" y="450032"/>
                      <a:pt x="259044" y="227116"/>
                      <a:pt x="259193" y="223840"/>
                    </a:cubicBezTo>
                    <a:cubicBezTo>
                      <a:pt x="259193" y="223840"/>
                      <a:pt x="256673" y="219373"/>
                      <a:pt x="255488" y="217288"/>
                    </a:cubicBezTo>
                    <a:cubicBezTo>
                      <a:pt x="254302" y="215543"/>
                      <a:pt x="253251" y="213699"/>
                      <a:pt x="252376" y="211779"/>
                    </a:cubicBezTo>
                    <a:lnTo>
                      <a:pt x="251191" y="209098"/>
                    </a:lnTo>
                    <a:cubicBezTo>
                      <a:pt x="239781" y="182890"/>
                      <a:pt x="224074" y="147301"/>
                      <a:pt x="229112" y="117371"/>
                    </a:cubicBezTo>
                    <a:cubicBezTo>
                      <a:pt x="231942" y="100175"/>
                      <a:pt x="238685" y="83869"/>
                      <a:pt x="248820" y="69720"/>
                    </a:cubicBezTo>
                    <a:cubicBezTo>
                      <a:pt x="235039" y="70554"/>
                      <a:pt x="221303" y="67565"/>
                      <a:pt x="209108" y="61083"/>
                    </a:cubicBezTo>
                    <a:cubicBezTo>
                      <a:pt x="195654" y="53407"/>
                      <a:pt x="184926" y="41691"/>
                      <a:pt x="178435" y="27579"/>
                    </a:cubicBezTo>
                    <a:cubicBezTo>
                      <a:pt x="174761" y="31254"/>
                      <a:pt x="170686" y="34500"/>
                      <a:pt x="166284" y="37258"/>
                    </a:cubicBezTo>
                    <a:cubicBezTo>
                      <a:pt x="152030" y="47677"/>
                      <a:pt x="134693" y="52928"/>
                      <a:pt x="117090" y="52149"/>
                    </a:cubicBezTo>
                    <a:cubicBezTo>
                      <a:pt x="103516" y="49610"/>
                      <a:pt x="90714" y="43898"/>
                      <a:pt x="79748" y="35471"/>
                    </a:cubicBezTo>
                    <a:lnTo>
                      <a:pt x="71747" y="30259"/>
                    </a:lnTo>
                    <a:cubicBezTo>
                      <a:pt x="70873" y="42863"/>
                      <a:pt x="64338" y="54379"/>
                      <a:pt x="53966" y="61530"/>
                    </a:cubicBezTo>
                    <a:cubicBezTo>
                      <a:pt x="43312" y="68381"/>
                      <a:pt x="30716" y="71520"/>
                      <a:pt x="18106" y="70464"/>
                    </a:cubicBezTo>
                    <a:cubicBezTo>
                      <a:pt x="20062" y="103367"/>
                      <a:pt x="19514" y="136371"/>
                      <a:pt x="16476" y="169191"/>
                    </a:cubicBezTo>
                    <a:cubicBezTo>
                      <a:pt x="16476" y="174849"/>
                      <a:pt x="16476" y="178721"/>
                      <a:pt x="16476" y="180210"/>
                    </a:cubicBezTo>
                    <a:lnTo>
                      <a:pt x="16476" y="187804"/>
                    </a:lnTo>
                    <a:cubicBezTo>
                      <a:pt x="15395" y="218353"/>
                      <a:pt x="16225" y="248942"/>
                      <a:pt x="18996" y="279383"/>
                    </a:cubicBezTo>
                    <a:cubicBezTo>
                      <a:pt x="25367" y="334330"/>
                      <a:pt x="93085" y="349221"/>
                      <a:pt x="94418" y="349370"/>
                    </a:cubicBezTo>
                    <a:cubicBezTo>
                      <a:pt x="98123" y="350248"/>
                      <a:pt x="100597" y="353757"/>
                      <a:pt x="100197" y="357560"/>
                    </a:cubicBezTo>
                    <a:close/>
                    <a:moveTo>
                      <a:pt x="6252" y="70167"/>
                    </a:moveTo>
                    <a:lnTo>
                      <a:pt x="6252" y="7016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BF2FABA6-C6DE-497E-8531-E3395D3A92FC}"/>
                  </a:ext>
                </a:extLst>
              </p:cNvPr>
              <p:cNvSpPr/>
              <p:nvPr/>
            </p:nvSpPr>
            <p:spPr>
              <a:xfrm>
                <a:off x="10644243" y="2910294"/>
                <a:ext cx="36851" cy="76923"/>
              </a:xfrm>
              <a:custGeom>
                <a:avLst/>
                <a:gdLst>
                  <a:gd name="connsiteX0" fmla="*/ 36407 w 36851"/>
                  <a:gd name="connsiteY0" fmla="*/ 0 h 76923"/>
                  <a:gd name="connsiteX1" fmla="*/ 1288 w 36851"/>
                  <a:gd name="connsiteY1" fmla="*/ 69540 h 76923"/>
                  <a:gd name="connsiteX2" fmla="*/ 36851 w 36851"/>
                  <a:gd name="connsiteY2" fmla="*/ 75794 h 7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51" h="76923">
                    <a:moveTo>
                      <a:pt x="36407" y="0"/>
                    </a:moveTo>
                    <a:cubicBezTo>
                      <a:pt x="36407" y="0"/>
                      <a:pt x="-8047" y="58223"/>
                      <a:pt x="1288" y="69540"/>
                    </a:cubicBezTo>
                    <a:cubicBezTo>
                      <a:pt x="10624" y="80857"/>
                      <a:pt x="36851" y="75794"/>
                      <a:pt x="36851" y="7579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D0ED92E1-E69D-4458-9377-387EB3A4D4E5}"/>
                  </a:ext>
                </a:extLst>
              </p:cNvPr>
              <p:cNvSpPr/>
              <p:nvPr/>
            </p:nvSpPr>
            <p:spPr>
              <a:xfrm>
                <a:off x="10637955" y="2902551"/>
                <a:ext cx="51285" cy="92119"/>
              </a:xfrm>
              <a:custGeom>
                <a:avLst/>
                <a:gdLst>
                  <a:gd name="connsiteX0" fmla="*/ 30100 w 51285"/>
                  <a:gd name="connsiteY0" fmla="*/ 92026 h 92119"/>
                  <a:gd name="connsiteX1" fmla="*/ 2390 w 51285"/>
                  <a:gd name="connsiteY1" fmla="*/ 81453 h 92119"/>
                  <a:gd name="connsiteX2" fmla="*/ 37508 w 51285"/>
                  <a:gd name="connsiteY2" fmla="*/ 2979 h 92119"/>
                  <a:gd name="connsiteX3" fmla="*/ 47881 w 51285"/>
                  <a:gd name="connsiteY3" fmla="*/ 1489 h 92119"/>
                  <a:gd name="connsiteX4" fmla="*/ 49541 w 51285"/>
                  <a:gd name="connsiteY4" fmla="*/ 11672 h 92119"/>
                  <a:gd name="connsiteX5" fmla="*/ 49363 w 51285"/>
                  <a:gd name="connsiteY5" fmla="*/ 11913 h 92119"/>
                  <a:gd name="connsiteX6" fmla="*/ 14541 w 51285"/>
                  <a:gd name="connsiteY6" fmla="*/ 73263 h 92119"/>
                  <a:gd name="connsiteX7" fmla="*/ 42399 w 51285"/>
                  <a:gd name="connsiteY7" fmla="*/ 75944 h 92119"/>
                  <a:gd name="connsiteX8" fmla="*/ 51141 w 51285"/>
                  <a:gd name="connsiteY8" fmla="*/ 81748 h 92119"/>
                  <a:gd name="connsiteX9" fmla="*/ 51141 w 51285"/>
                  <a:gd name="connsiteY9" fmla="*/ 81751 h 92119"/>
                  <a:gd name="connsiteX10" fmla="*/ 45332 w 51285"/>
                  <a:gd name="connsiteY10" fmla="*/ 90514 h 92119"/>
                  <a:gd name="connsiteX11" fmla="*/ 45214 w 51285"/>
                  <a:gd name="connsiteY11" fmla="*/ 90537 h 92119"/>
                  <a:gd name="connsiteX12" fmla="*/ 30100 w 51285"/>
                  <a:gd name="connsiteY12" fmla="*/ 92026 h 9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85" h="92119">
                    <a:moveTo>
                      <a:pt x="30100" y="92026"/>
                    </a:moveTo>
                    <a:cubicBezTo>
                      <a:pt x="19757" y="92784"/>
                      <a:pt x="9621" y="88914"/>
                      <a:pt x="2390" y="81453"/>
                    </a:cubicBezTo>
                    <a:cubicBezTo>
                      <a:pt x="-7686" y="68349"/>
                      <a:pt x="16023" y="31569"/>
                      <a:pt x="37508" y="2979"/>
                    </a:cubicBezTo>
                    <a:cubicBezTo>
                      <a:pt x="39968" y="-311"/>
                      <a:pt x="44606" y="-978"/>
                      <a:pt x="47881" y="1489"/>
                    </a:cubicBezTo>
                    <a:cubicBezTo>
                      <a:pt x="51141" y="3841"/>
                      <a:pt x="51882" y="8399"/>
                      <a:pt x="49541" y="11672"/>
                    </a:cubicBezTo>
                    <a:cubicBezTo>
                      <a:pt x="49481" y="11754"/>
                      <a:pt x="49422" y="11834"/>
                      <a:pt x="49363" y="11913"/>
                    </a:cubicBezTo>
                    <a:cubicBezTo>
                      <a:pt x="29655" y="38270"/>
                      <a:pt x="13355" y="66860"/>
                      <a:pt x="14541" y="73263"/>
                    </a:cubicBezTo>
                    <a:cubicBezTo>
                      <a:pt x="18097" y="77582"/>
                      <a:pt x="33359" y="77582"/>
                      <a:pt x="42399" y="75944"/>
                    </a:cubicBezTo>
                    <a:cubicBezTo>
                      <a:pt x="46414" y="75120"/>
                      <a:pt x="50326" y="77719"/>
                      <a:pt x="51141" y="81748"/>
                    </a:cubicBezTo>
                    <a:cubicBezTo>
                      <a:pt x="51141" y="81750"/>
                      <a:pt x="51141" y="81750"/>
                      <a:pt x="51141" y="81751"/>
                    </a:cubicBezTo>
                    <a:cubicBezTo>
                      <a:pt x="51941" y="85784"/>
                      <a:pt x="49348" y="89706"/>
                      <a:pt x="45332" y="90514"/>
                    </a:cubicBezTo>
                    <a:cubicBezTo>
                      <a:pt x="45288" y="90522"/>
                      <a:pt x="45258" y="90529"/>
                      <a:pt x="45214" y="90537"/>
                    </a:cubicBezTo>
                    <a:cubicBezTo>
                      <a:pt x="40235" y="91500"/>
                      <a:pt x="35167" y="91999"/>
                      <a:pt x="30100" y="9202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9A38B900-8603-4B58-9D6F-5FF4E628C06A}"/>
                  </a:ext>
                </a:extLst>
              </p:cNvPr>
              <p:cNvSpPr/>
              <p:nvPr/>
            </p:nvSpPr>
            <p:spPr>
              <a:xfrm>
                <a:off x="10693837" y="3079156"/>
                <a:ext cx="87128" cy="86664"/>
              </a:xfrm>
              <a:custGeom>
                <a:avLst/>
                <a:gdLst>
                  <a:gd name="connsiteX0" fmla="*/ 741 w 87128"/>
                  <a:gd name="connsiteY0" fmla="*/ 16082 h 86664"/>
                  <a:gd name="connsiteX1" fmla="*/ 87129 w 87128"/>
                  <a:gd name="connsiteY1" fmla="*/ 0 h 86664"/>
                  <a:gd name="connsiteX2" fmla="*/ 0 w 87128"/>
                  <a:gd name="connsiteY2" fmla="*/ 86665 h 8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128" h="86664">
                    <a:moveTo>
                      <a:pt x="741" y="16082"/>
                    </a:moveTo>
                    <a:cubicBezTo>
                      <a:pt x="741" y="16082"/>
                      <a:pt x="60012" y="16082"/>
                      <a:pt x="87129" y="0"/>
                    </a:cubicBezTo>
                    <a:cubicBezTo>
                      <a:pt x="87129" y="0"/>
                      <a:pt x="64013" y="69540"/>
                      <a:pt x="0" y="866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D2CC2E0F-3C26-4DCE-93D1-132037B24D0C}"/>
                  </a:ext>
                </a:extLst>
              </p:cNvPr>
              <p:cNvSpPr/>
              <p:nvPr/>
            </p:nvSpPr>
            <p:spPr>
              <a:xfrm>
                <a:off x="10686423" y="3071574"/>
                <a:ext cx="101856" cy="101693"/>
              </a:xfrm>
              <a:custGeom>
                <a:avLst/>
                <a:gdLst>
                  <a:gd name="connsiteX0" fmla="*/ 7414 w 101856"/>
                  <a:gd name="connsiteY0" fmla="*/ 101692 h 101693"/>
                  <a:gd name="connsiteX1" fmla="*/ 2821 w 101856"/>
                  <a:gd name="connsiteY1" fmla="*/ 100203 h 101693"/>
                  <a:gd name="connsiteX2" fmla="*/ 5 w 101856"/>
                  <a:gd name="connsiteY2" fmla="*/ 94247 h 101693"/>
                  <a:gd name="connsiteX3" fmla="*/ 746 w 101856"/>
                  <a:gd name="connsiteY3" fmla="*/ 23664 h 101693"/>
                  <a:gd name="connsiteX4" fmla="*/ 8155 w 101856"/>
                  <a:gd name="connsiteY4" fmla="*/ 16219 h 101693"/>
                  <a:gd name="connsiteX5" fmla="*/ 8155 w 101856"/>
                  <a:gd name="connsiteY5" fmla="*/ 16219 h 101693"/>
                  <a:gd name="connsiteX6" fmla="*/ 90691 w 101856"/>
                  <a:gd name="connsiteY6" fmla="*/ 1328 h 101693"/>
                  <a:gd name="connsiteX7" fmla="*/ 99137 w 101856"/>
                  <a:gd name="connsiteY7" fmla="*/ 1328 h 101693"/>
                  <a:gd name="connsiteX8" fmla="*/ 101507 w 101856"/>
                  <a:gd name="connsiteY8" fmla="*/ 9518 h 101693"/>
                  <a:gd name="connsiteX9" fmla="*/ 9193 w 101856"/>
                  <a:gd name="connsiteY9" fmla="*/ 101096 h 101693"/>
                  <a:gd name="connsiteX10" fmla="*/ 15416 w 101856"/>
                  <a:gd name="connsiteY10" fmla="*/ 31110 h 101693"/>
                  <a:gd name="connsiteX11" fmla="*/ 15416 w 101856"/>
                  <a:gd name="connsiteY11" fmla="*/ 84121 h 101693"/>
                  <a:gd name="connsiteX12" fmla="*/ 80763 w 101856"/>
                  <a:gd name="connsiteY12" fmla="*/ 21877 h 101693"/>
                  <a:gd name="connsiteX13" fmla="*/ 15416 w 101856"/>
                  <a:gd name="connsiteY13" fmla="*/ 31556 h 10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1856" h="101693">
                    <a:moveTo>
                      <a:pt x="7414" y="101692"/>
                    </a:moveTo>
                    <a:cubicBezTo>
                      <a:pt x="5755" y="101722"/>
                      <a:pt x="4140" y="101201"/>
                      <a:pt x="2821" y="100203"/>
                    </a:cubicBezTo>
                    <a:cubicBezTo>
                      <a:pt x="968" y="98803"/>
                      <a:pt x="-83" y="96570"/>
                      <a:pt x="5" y="94247"/>
                    </a:cubicBezTo>
                    <a:lnTo>
                      <a:pt x="746" y="23664"/>
                    </a:lnTo>
                    <a:cubicBezTo>
                      <a:pt x="746" y="19553"/>
                      <a:pt x="4066" y="16219"/>
                      <a:pt x="8155" y="16219"/>
                    </a:cubicBezTo>
                    <a:lnTo>
                      <a:pt x="8155" y="16219"/>
                    </a:lnTo>
                    <a:cubicBezTo>
                      <a:pt x="11267" y="16219"/>
                      <a:pt x="65796" y="16219"/>
                      <a:pt x="90691" y="1328"/>
                    </a:cubicBezTo>
                    <a:cubicBezTo>
                      <a:pt x="93224" y="-443"/>
                      <a:pt x="96603" y="-443"/>
                      <a:pt x="99137" y="1328"/>
                    </a:cubicBezTo>
                    <a:cubicBezTo>
                      <a:pt x="101493" y="3335"/>
                      <a:pt x="102426" y="6558"/>
                      <a:pt x="101507" y="9518"/>
                    </a:cubicBezTo>
                    <a:cubicBezTo>
                      <a:pt x="100471" y="12496"/>
                      <a:pt x="76317" y="82930"/>
                      <a:pt x="9193" y="101096"/>
                    </a:cubicBezTo>
                    <a:close/>
                    <a:moveTo>
                      <a:pt x="15416" y="31110"/>
                    </a:moveTo>
                    <a:lnTo>
                      <a:pt x="15416" y="84121"/>
                    </a:lnTo>
                    <a:cubicBezTo>
                      <a:pt x="43866" y="71836"/>
                      <a:pt x="67041" y="49772"/>
                      <a:pt x="80763" y="21877"/>
                    </a:cubicBezTo>
                    <a:cubicBezTo>
                      <a:pt x="59455" y="27790"/>
                      <a:pt x="37509" y="31043"/>
                      <a:pt x="15416" y="3155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E71EFCCE-4D01-443A-A138-EBFF0AAB58F8}"/>
                  </a:ext>
                </a:extLst>
              </p:cNvPr>
              <p:cNvSpPr/>
              <p:nvPr/>
            </p:nvSpPr>
            <p:spPr>
              <a:xfrm>
                <a:off x="10879097" y="3867917"/>
                <a:ext cx="318857" cy="81622"/>
              </a:xfrm>
              <a:custGeom>
                <a:avLst/>
                <a:gdLst>
                  <a:gd name="connsiteX0" fmla="*/ 310989 w 318857"/>
                  <a:gd name="connsiteY0" fmla="*/ 81608 h 81622"/>
                  <a:gd name="connsiteX1" fmla="*/ 310248 w 318857"/>
                  <a:gd name="connsiteY1" fmla="*/ 81608 h 81622"/>
                  <a:gd name="connsiteX2" fmla="*/ 3816 w 318857"/>
                  <a:gd name="connsiteY2" fmla="*/ 13855 h 81622"/>
                  <a:gd name="connsiteX3" fmla="*/ 867 w 318857"/>
                  <a:gd name="connsiteY3" fmla="*/ 3968 h 81622"/>
                  <a:gd name="connsiteX4" fmla="*/ 1000 w 318857"/>
                  <a:gd name="connsiteY4" fmla="*/ 3729 h 81622"/>
                  <a:gd name="connsiteX5" fmla="*/ 11076 w 318857"/>
                  <a:gd name="connsiteY5" fmla="*/ 900 h 81622"/>
                  <a:gd name="connsiteX6" fmla="*/ 311879 w 318857"/>
                  <a:gd name="connsiteY6" fmla="*/ 66717 h 81622"/>
                  <a:gd name="connsiteX7" fmla="*/ 318843 w 318857"/>
                  <a:gd name="connsiteY7" fmla="*/ 74610 h 81622"/>
                  <a:gd name="connsiteX8" fmla="*/ 310989 w 318857"/>
                  <a:gd name="connsiteY8" fmla="*/ 81608 h 8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57" h="81622">
                    <a:moveTo>
                      <a:pt x="310989" y="81608"/>
                    </a:moveTo>
                    <a:lnTo>
                      <a:pt x="310248" y="81608"/>
                    </a:lnTo>
                    <a:cubicBezTo>
                      <a:pt x="300617" y="80417"/>
                      <a:pt x="75386" y="54209"/>
                      <a:pt x="3816" y="13855"/>
                    </a:cubicBezTo>
                    <a:cubicBezTo>
                      <a:pt x="289" y="11949"/>
                      <a:pt x="-1030" y="7527"/>
                      <a:pt x="867" y="3968"/>
                    </a:cubicBezTo>
                    <a:cubicBezTo>
                      <a:pt x="912" y="3893"/>
                      <a:pt x="956" y="3804"/>
                      <a:pt x="1000" y="3729"/>
                    </a:cubicBezTo>
                    <a:cubicBezTo>
                      <a:pt x="3060" y="230"/>
                      <a:pt x="7505" y="-1021"/>
                      <a:pt x="11076" y="900"/>
                    </a:cubicBezTo>
                    <a:cubicBezTo>
                      <a:pt x="79980" y="39765"/>
                      <a:pt x="309656" y="66420"/>
                      <a:pt x="311879" y="66717"/>
                    </a:cubicBezTo>
                    <a:cubicBezTo>
                      <a:pt x="315968" y="66971"/>
                      <a:pt x="319095" y="70500"/>
                      <a:pt x="318843" y="74610"/>
                    </a:cubicBezTo>
                    <a:cubicBezTo>
                      <a:pt x="318591" y="78719"/>
                      <a:pt x="315079" y="81861"/>
                      <a:pt x="310989" y="816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34371912-B1C7-4A77-8EF1-CC2776D462C5}"/>
                  </a:ext>
                </a:extLst>
              </p:cNvPr>
              <p:cNvSpPr/>
              <p:nvPr/>
            </p:nvSpPr>
            <p:spPr>
              <a:xfrm>
                <a:off x="10822456" y="3262909"/>
                <a:ext cx="610757" cy="854401"/>
              </a:xfrm>
              <a:custGeom>
                <a:avLst/>
                <a:gdLst>
                  <a:gd name="connsiteX0" fmla="*/ 307618 w 610757"/>
                  <a:gd name="connsiteY0" fmla="*/ 0 h 854401"/>
                  <a:gd name="connsiteX1" fmla="*/ 563078 w 610757"/>
                  <a:gd name="connsiteY1" fmla="*/ 805892 h 854401"/>
                  <a:gd name="connsiteX2" fmla="*/ 0 w 610757"/>
                  <a:gd name="connsiteY2" fmla="*/ 705825 h 854401"/>
                  <a:gd name="connsiteX3" fmla="*/ 23412 w 610757"/>
                  <a:gd name="connsiteY3" fmla="*/ 493184 h 854401"/>
                  <a:gd name="connsiteX4" fmla="*/ 335328 w 610757"/>
                  <a:gd name="connsiteY4" fmla="*/ 584912 h 854401"/>
                  <a:gd name="connsiteX5" fmla="*/ 192187 w 610757"/>
                  <a:gd name="connsiteY5" fmla="*/ 306602 h 854401"/>
                  <a:gd name="connsiteX6" fmla="*/ 178555 w 610757"/>
                  <a:gd name="connsiteY6" fmla="*/ 136102 h 854401"/>
                  <a:gd name="connsiteX7" fmla="*/ 307618 w 610757"/>
                  <a:gd name="connsiteY7" fmla="*/ 0 h 85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757" h="854401">
                    <a:moveTo>
                      <a:pt x="307618" y="0"/>
                    </a:moveTo>
                    <a:cubicBezTo>
                      <a:pt x="307618" y="0"/>
                      <a:pt x="754524" y="640305"/>
                      <a:pt x="563078" y="805892"/>
                    </a:cubicBezTo>
                    <a:cubicBezTo>
                      <a:pt x="387635" y="957331"/>
                      <a:pt x="0" y="705825"/>
                      <a:pt x="0" y="705825"/>
                    </a:cubicBezTo>
                    <a:lnTo>
                      <a:pt x="23412" y="493184"/>
                    </a:lnTo>
                    <a:cubicBezTo>
                      <a:pt x="23412" y="493184"/>
                      <a:pt x="330289" y="664875"/>
                      <a:pt x="335328" y="584912"/>
                    </a:cubicBezTo>
                    <a:cubicBezTo>
                      <a:pt x="342588" y="467274"/>
                      <a:pt x="192187" y="306602"/>
                      <a:pt x="192187" y="306602"/>
                    </a:cubicBezTo>
                    <a:cubicBezTo>
                      <a:pt x="164863" y="253963"/>
                      <a:pt x="159958" y="192449"/>
                      <a:pt x="178555" y="136102"/>
                    </a:cubicBezTo>
                    <a:cubicBezTo>
                      <a:pt x="196321" y="71967"/>
                      <a:pt x="244716" y="20922"/>
                      <a:pt x="307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DA5F1128-04E0-47C0-9358-9BDEAE6CCD65}"/>
                  </a:ext>
                </a:extLst>
              </p:cNvPr>
              <p:cNvSpPr/>
              <p:nvPr/>
            </p:nvSpPr>
            <p:spPr>
              <a:xfrm>
                <a:off x="10426589" y="3313144"/>
                <a:ext cx="95482" cy="465947"/>
              </a:xfrm>
              <a:custGeom>
                <a:avLst/>
                <a:gdLst>
                  <a:gd name="connsiteX0" fmla="*/ 6307 w 95482"/>
                  <a:gd name="connsiteY0" fmla="*/ 465881 h 465947"/>
                  <a:gd name="connsiteX1" fmla="*/ 6307 w 95482"/>
                  <a:gd name="connsiteY1" fmla="*/ 465881 h 465947"/>
                  <a:gd name="connsiteX2" fmla="*/ 83 w 95482"/>
                  <a:gd name="connsiteY2" fmla="*/ 457408 h 465947"/>
                  <a:gd name="connsiteX3" fmla="*/ 83 w 95482"/>
                  <a:gd name="connsiteY3" fmla="*/ 457394 h 465947"/>
                  <a:gd name="connsiteX4" fmla="*/ 80840 w 95482"/>
                  <a:gd name="connsiteY4" fmla="*/ 6053 h 465947"/>
                  <a:gd name="connsiteX5" fmla="*/ 89435 w 95482"/>
                  <a:gd name="connsiteY5" fmla="*/ 96 h 465947"/>
                  <a:gd name="connsiteX6" fmla="*/ 95362 w 95482"/>
                  <a:gd name="connsiteY6" fmla="*/ 8882 h 465947"/>
                  <a:gd name="connsiteX7" fmla="*/ 14753 w 95482"/>
                  <a:gd name="connsiteY7" fmla="*/ 459627 h 465947"/>
                  <a:gd name="connsiteX8" fmla="*/ 6307 w 95482"/>
                  <a:gd name="connsiteY8" fmla="*/ 465881 h 46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82" h="465947">
                    <a:moveTo>
                      <a:pt x="6307" y="465881"/>
                    </a:moveTo>
                    <a:lnTo>
                      <a:pt x="6307" y="465881"/>
                    </a:lnTo>
                    <a:cubicBezTo>
                      <a:pt x="2261" y="465271"/>
                      <a:pt x="-524" y="461473"/>
                      <a:pt x="83" y="457408"/>
                    </a:cubicBezTo>
                    <a:cubicBezTo>
                      <a:pt x="83" y="457408"/>
                      <a:pt x="83" y="457394"/>
                      <a:pt x="83" y="457394"/>
                    </a:cubicBezTo>
                    <a:cubicBezTo>
                      <a:pt x="13864" y="364475"/>
                      <a:pt x="80100" y="9626"/>
                      <a:pt x="80840" y="6053"/>
                    </a:cubicBezTo>
                    <a:cubicBezTo>
                      <a:pt x="81655" y="2077"/>
                      <a:pt x="85449" y="-544"/>
                      <a:pt x="89435" y="96"/>
                    </a:cubicBezTo>
                    <a:cubicBezTo>
                      <a:pt x="93451" y="915"/>
                      <a:pt x="96088" y="4817"/>
                      <a:pt x="95362" y="8882"/>
                    </a:cubicBezTo>
                    <a:cubicBezTo>
                      <a:pt x="94621" y="12456"/>
                      <a:pt x="28385" y="366262"/>
                      <a:pt x="14753" y="459627"/>
                    </a:cubicBezTo>
                    <a:cubicBezTo>
                      <a:pt x="14071" y="463662"/>
                      <a:pt x="10337" y="466417"/>
                      <a:pt x="6307" y="46588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05C020DD-6167-47B0-ABDD-41BDDFA42A9C}"/>
                  </a:ext>
                </a:extLst>
              </p:cNvPr>
              <p:cNvSpPr/>
              <p:nvPr/>
            </p:nvSpPr>
            <p:spPr>
              <a:xfrm>
                <a:off x="10220919" y="3483442"/>
                <a:ext cx="650135" cy="576275"/>
              </a:xfrm>
              <a:custGeom>
                <a:avLst/>
                <a:gdLst>
                  <a:gd name="connsiteX0" fmla="*/ 149594 w 650135"/>
                  <a:gd name="connsiteY0" fmla="*/ 576275 h 576275"/>
                  <a:gd name="connsiteX1" fmla="*/ 595166 w 650135"/>
                  <a:gd name="connsiteY1" fmla="*/ 576275 h 576275"/>
                  <a:gd name="connsiteX2" fmla="*/ 650125 w 650135"/>
                  <a:gd name="connsiteY2" fmla="*/ 518960 h 576275"/>
                  <a:gd name="connsiteX3" fmla="*/ 648807 w 650135"/>
                  <a:gd name="connsiteY3" fmla="*/ 507777 h 576275"/>
                  <a:gd name="connsiteX4" fmla="*/ 554121 w 650135"/>
                  <a:gd name="connsiteY4" fmla="*/ 47502 h 576275"/>
                  <a:gd name="connsiteX5" fmla="*/ 497369 w 650135"/>
                  <a:gd name="connsiteY5" fmla="*/ 0 h 576275"/>
                  <a:gd name="connsiteX6" fmla="*/ 58316 w 650135"/>
                  <a:gd name="connsiteY6" fmla="*/ 0 h 576275"/>
                  <a:gd name="connsiteX7" fmla="*/ 8 w 650135"/>
                  <a:gd name="connsiteY7" fmla="*/ 60516 h 576275"/>
                  <a:gd name="connsiteX8" fmla="*/ 1416 w 650135"/>
                  <a:gd name="connsiteY8" fmla="*/ 72518 h 576275"/>
                  <a:gd name="connsiteX9" fmla="*/ 95954 w 650135"/>
                  <a:gd name="connsiteY9" fmla="*/ 531305 h 576275"/>
                  <a:gd name="connsiteX10" fmla="*/ 149594 w 650135"/>
                  <a:gd name="connsiteY10" fmla="*/ 576275 h 5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0135" h="576275">
                    <a:moveTo>
                      <a:pt x="149594" y="576275"/>
                    </a:moveTo>
                    <a:lnTo>
                      <a:pt x="595166" y="576275"/>
                    </a:lnTo>
                    <a:cubicBezTo>
                      <a:pt x="626091" y="575694"/>
                      <a:pt x="650703" y="550037"/>
                      <a:pt x="650125" y="518960"/>
                    </a:cubicBezTo>
                    <a:cubicBezTo>
                      <a:pt x="650066" y="515193"/>
                      <a:pt x="649622" y="511455"/>
                      <a:pt x="648807" y="507777"/>
                    </a:cubicBezTo>
                    <a:lnTo>
                      <a:pt x="554121" y="47502"/>
                    </a:lnTo>
                    <a:cubicBezTo>
                      <a:pt x="548535" y="20311"/>
                      <a:pt x="524989" y="611"/>
                      <a:pt x="497369" y="0"/>
                    </a:cubicBezTo>
                    <a:lnTo>
                      <a:pt x="58316" y="0"/>
                    </a:lnTo>
                    <a:cubicBezTo>
                      <a:pt x="25583" y="521"/>
                      <a:pt x="-526" y="27622"/>
                      <a:pt x="8" y="60516"/>
                    </a:cubicBezTo>
                    <a:cubicBezTo>
                      <a:pt x="67" y="64552"/>
                      <a:pt x="541" y="68572"/>
                      <a:pt x="1416" y="72518"/>
                    </a:cubicBezTo>
                    <a:lnTo>
                      <a:pt x="95954" y="531305"/>
                    </a:lnTo>
                    <a:cubicBezTo>
                      <a:pt x="100888" y="557215"/>
                      <a:pt x="123337" y="576037"/>
                      <a:pt x="149594" y="576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22156F53-DB89-47B3-A4F6-C1B119A314DA}"/>
                  </a:ext>
                </a:extLst>
              </p:cNvPr>
              <p:cNvSpPr/>
              <p:nvPr/>
            </p:nvSpPr>
            <p:spPr>
              <a:xfrm>
                <a:off x="10214342" y="3476592"/>
                <a:ext cx="663456" cy="589825"/>
              </a:xfrm>
              <a:custGeom>
                <a:avLst/>
                <a:gdLst>
                  <a:gd name="connsiteX0" fmla="*/ 601742 w 663456"/>
                  <a:gd name="connsiteY0" fmla="*/ 589826 h 589825"/>
                  <a:gd name="connsiteX1" fmla="*/ 156170 w 663456"/>
                  <a:gd name="connsiteY1" fmla="*/ 589826 h 589825"/>
                  <a:gd name="connsiteX2" fmla="*/ 95862 w 663456"/>
                  <a:gd name="connsiteY2" fmla="*/ 539495 h 589825"/>
                  <a:gd name="connsiteX3" fmla="*/ 1472 w 663456"/>
                  <a:gd name="connsiteY3" fmla="*/ 80708 h 589825"/>
                  <a:gd name="connsiteX4" fmla="*/ 15104 w 663456"/>
                  <a:gd name="connsiteY4" fmla="*/ 23974 h 589825"/>
                  <a:gd name="connsiteX5" fmla="*/ 64893 w 663456"/>
                  <a:gd name="connsiteY5" fmla="*/ 0 h 589825"/>
                  <a:gd name="connsiteX6" fmla="*/ 503945 w 663456"/>
                  <a:gd name="connsiteY6" fmla="*/ 0 h 589825"/>
                  <a:gd name="connsiteX7" fmla="*/ 567365 w 663456"/>
                  <a:gd name="connsiteY7" fmla="*/ 53011 h 589825"/>
                  <a:gd name="connsiteX8" fmla="*/ 662051 w 663456"/>
                  <a:gd name="connsiteY8" fmla="*/ 513138 h 589825"/>
                  <a:gd name="connsiteX9" fmla="*/ 649159 w 663456"/>
                  <a:gd name="connsiteY9" fmla="*/ 567043 h 589825"/>
                  <a:gd name="connsiteX10" fmla="*/ 601742 w 663456"/>
                  <a:gd name="connsiteY10" fmla="*/ 589826 h 589825"/>
                  <a:gd name="connsiteX11" fmla="*/ 64893 w 663456"/>
                  <a:gd name="connsiteY11" fmla="*/ 13700 h 589825"/>
                  <a:gd name="connsiteX12" fmla="*/ 25625 w 663456"/>
                  <a:gd name="connsiteY12" fmla="*/ 32611 h 589825"/>
                  <a:gd name="connsiteX13" fmla="*/ 14660 w 663456"/>
                  <a:gd name="connsiteY13" fmla="*/ 77283 h 589825"/>
                  <a:gd name="connsiteX14" fmla="*/ 109198 w 663456"/>
                  <a:gd name="connsiteY14" fmla="*/ 536219 h 589825"/>
                  <a:gd name="connsiteX15" fmla="*/ 156170 w 663456"/>
                  <a:gd name="connsiteY15" fmla="*/ 575679 h 589825"/>
                  <a:gd name="connsiteX16" fmla="*/ 601742 w 663456"/>
                  <a:gd name="connsiteY16" fmla="*/ 575679 h 589825"/>
                  <a:gd name="connsiteX17" fmla="*/ 638639 w 663456"/>
                  <a:gd name="connsiteY17" fmla="*/ 557810 h 589825"/>
                  <a:gd name="connsiteX18" fmla="*/ 648863 w 663456"/>
                  <a:gd name="connsiteY18" fmla="*/ 515372 h 589825"/>
                  <a:gd name="connsiteX19" fmla="*/ 554029 w 663456"/>
                  <a:gd name="connsiteY19" fmla="*/ 55096 h 589825"/>
                  <a:gd name="connsiteX20" fmla="*/ 503945 w 663456"/>
                  <a:gd name="connsiteY20" fmla="*/ 13104 h 5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3456" h="589825">
                    <a:moveTo>
                      <a:pt x="601742" y="589826"/>
                    </a:moveTo>
                    <a:lnTo>
                      <a:pt x="156170" y="589826"/>
                    </a:lnTo>
                    <a:cubicBezTo>
                      <a:pt x="126772" y="589424"/>
                      <a:pt x="101655" y="568457"/>
                      <a:pt x="95862" y="539495"/>
                    </a:cubicBezTo>
                    <a:lnTo>
                      <a:pt x="1472" y="80708"/>
                    </a:lnTo>
                    <a:cubicBezTo>
                      <a:pt x="-2766" y="60695"/>
                      <a:pt x="2257" y="39833"/>
                      <a:pt x="15104" y="23974"/>
                    </a:cubicBezTo>
                    <a:cubicBezTo>
                      <a:pt x="27255" y="8845"/>
                      <a:pt x="45555" y="45"/>
                      <a:pt x="64893" y="0"/>
                    </a:cubicBezTo>
                    <a:lnTo>
                      <a:pt x="503945" y="0"/>
                    </a:lnTo>
                    <a:cubicBezTo>
                      <a:pt x="534869" y="447"/>
                      <a:pt x="561290" y="22530"/>
                      <a:pt x="567365" y="53011"/>
                    </a:cubicBezTo>
                    <a:lnTo>
                      <a:pt x="662051" y="513138"/>
                    </a:lnTo>
                    <a:cubicBezTo>
                      <a:pt x="666081" y="532139"/>
                      <a:pt x="661340" y="551958"/>
                      <a:pt x="649159" y="567043"/>
                    </a:cubicBezTo>
                    <a:cubicBezTo>
                      <a:pt x="637557" y="581397"/>
                      <a:pt x="620146" y="589766"/>
                      <a:pt x="601742" y="589826"/>
                    </a:cubicBezTo>
                    <a:close/>
                    <a:moveTo>
                      <a:pt x="64893" y="13700"/>
                    </a:moveTo>
                    <a:cubicBezTo>
                      <a:pt x="49630" y="13700"/>
                      <a:pt x="35183" y="20654"/>
                      <a:pt x="25625" y="32611"/>
                    </a:cubicBezTo>
                    <a:cubicBezTo>
                      <a:pt x="15564" y="45134"/>
                      <a:pt x="11548" y="61499"/>
                      <a:pt x="14660" y="77283"/>
                    </a:cubicBezTo>
                    <a:lnTo>
                      <a:pt x="109198" y="536219"/>
                    </a:lnTo>
                    <a:cubicBezTo>
                      <a:pt x="113613" y="558868"/>
                      <a:pt x="133202" y="575337"/>
                      <a:pt x="156170" y="575679"/>
                    </a:cubicBezTo>
                    <a:lnTo>
                      <a:pt x="601742" y="575679"/>
                    </a:lnTo>
                    <a:cubicBezTo>
                      <a:pt x="616086" y="575605"/>
                      <a:pt x="629645" y="569038"/>
                      <a:pt x="638639" y="557810"/>
                    </a:cubicBezTo>
                    <a:cubicBezTo>
                      <a:pt x="648270" y="545957"/>
                      <a:pt x="652034" y="530337"/>
                      <a:pt x="648863" y="515372"/>
                    </a:cubicBezTo>
                    <a:lnTo>
                      <a:pt x="554029" y="55096"/>
                    </a:lnTo>
                    <a:cubicBezTo>
                      <a:pt x="549273" y="30973"/>
                      <a:pt x="528409" y="13476"/>
                      <a:pt x="503945" y="131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8314F494-FB57-4D0A-9080-D1FA35543A40}"/>
                  </a:ext>
                </a:extLst>
              </p:cNvPr>
              <p:cNvSpPr/>
              <p:nvPr/>
            </p:nvSpPr>
            <p:spPr>
              <a:xfrm>
                <a:off x="10761595" y="3690842"/>
                <a:ext cx="147526" cy="253645"/>
              </a:xfrm>
              <a:custGeom>
                <a:avLst/>
                <a:gdLst>
                  <a:gd name="connsiteX0" fmla="*/ 146212 w 147526"/>
                  <a:gd name="connsiteY0" fmla="*/ 137770 h 253645"/>
                  <a:gd name="connsiteX1" fmla="*/ 142656 w 147526"/>
                  <a:gd name="connsiteY1" fmla="*/ 89673 h 253645"/>
                  <a:gd name="connsiteX2" fmla="*/ 122948 w 147526"/>
                  <a:gd name="connsiteY2" fmla="*/ 61678 h 253645"/>
                  <a:gd name="connsiteX3" fmla="*/ 78495 w 147526"/>
                  <a:gd name="connsiteY3" fmla="*/ 19835 h 253645"/>
                  <a:gd name="connsiteX4" fmla="*/ 29151 w 147526"/>
                  <a:gd name="connsiteY4" fmla="*/ 774 h 253645"/>
                  <a:gd name="connsiteX5" fmla="*/ 71382 w 147526"/>
                  <a:gd name="connsiteY5" fmla="*/ 67485 h 253645"/>
                  <a:gd name="connsiteX6" fmla="*/ 44265 w 147526"/>
                  <a:gd name="connsiteY6" fmla="*/ 49467 h 253645"/>
                  <a:gd name="connsiteX7" fmla="*/ 24557 w 147526"/>
                  <a:gd name="connsiteY7" fmla="*/ 54679 h 253645"/>
                  <a:gd name="connsiteX8" fmla="*/ 26188 w 147526"/>
                  <a:gd name="connsiteY8" fmla="*/ 68528 h 253645"/>
                  <a:gd name="connsiteX9" fmla="*/ 63232 w 147526"/>
                  <a:gd name="connsiteY9" fmla="*/ 115285 h 253645"/>
                  <a:gd name="connsiteX10" fmla="*/ 46043 w 147526"/>
                  <a:gd name="connsiteY10" fmla="*/ 104266 h 253645"/>
                  <a:gd name="connsiteX11" fmla="*/ 31226 w 147526"/>
                  <a:gd name="connsiteY11" fmla="*/ 97862 h 253645"/>
                  <a:gd name="connsiteX12" fmla="*/ 18038 w 147526"/>
                  <a:gd name="connsiteY12" fmla="*/ 104712 h 253645"/>
                  <a:gd name="connsiteX13" fmla="*/ 19223 w 147526"/>
                  <a:gd name="connsiteY13" fmla="*/ 116774 h 253645"/>
                  <a:gd name="connsiteX14" fmla="*/ 40561 w 147526"/>
                  <a:gd name="connsiteY14" fmla="*/ 143429 h 253645"/>
                  <a:gd name="connsiteX15" fmla="*/ 18927 w 147526"/>
                  <a:gd name="connsiteY15" fmla="*/ 132856 h 253645"/>
                  <a:gd name="connsiteX16" fmla="*/ 108 w 147526"/>
                  <a:gd name="connsiteY16" fmla="*/ 144769 h 253645"/>
                  <a:gd name="connsiteX17" fmla="*/ 2775 w 147526"/>
                  <a:gd name="connsiteY17" fmla="*/ 157724 h 253645"/>
                  <a:gd name="connsiteX18" fmla="*/ 60713 w 147526"/>
                  <a:gd name="connsiteY18" fmla="*/ 207459 h 253645"/>
                  <a:gd name="connsiteX19" fmla="*/ 89163 w 147526"/>
                  <a:gd name="connsiteY19" fmla="*/ 250196 h 253645"/>
                  <a:gd name="connsiteX20" fmla="*/ 146212 w 147526"/>
                  <a:gd name="connsiteY20" fmla="*/ 137770 h 25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526" h="253645">
                    <a:moveTo>
                      <a:pt x="146212" y="137770"/>
                    </a:moveTo>
                    <a:cubicBezTo>
                      <a:pt x="148790" y="121673"/>
                      <a:pt x="147560" y="105204"/>
                      <a:pt x="142656" y="89673"/>
                    </a:cubicBezTo>
                    <a:cubicBezTo>
                      <a:pt x="137795" y="79234"/>
                      <a:pt x="131128" y="69748"/>
                      <a:pt x="122948" y="61678"/>
                    </a:cubicBezTo>
                    <a:cubicBezTo>
                      <a:pt x="109034" y="46787"/>
                      <a:pt x="94187" y="32805"/>
                      <a:pt x="78495" y="19835"/>
                    </a:cubicBezTo>
                    <a:cubicBezTo>
                      <a:pt x="63677" y="8220"/>
                      <a:pt x="46933" y="-3097"/>
                      <a:pt x="29151" y="774"/>
                    </a:cubicBezTo>
                    <a:cubicBezTo>
                      <a:pt x="34633" y="27459"/>
                      <a:pt x="49659" y="51180"/>
                      <a:pt x="71382" y="67485"/>
                    </a:cubicBezTo>
                    <a:cubicBezTo>
                      <a:pt x="64284" y="58953"/>
                      <a:pt x="54860" y="52699"/>
                      <a:pt x="44265" y="49467"/>
                    </a:cubicBezTo>
                    <a:cubicBezTo>
                      <a:pt x="37153" y="47234"/>
                      <a:pt x="27521" y="47532"/>
                      <a:pt x="24557" y="54679"/>
                    </a:cubicBezTo>
                    <a:cubicBezTo>
                      <a:pt x="23180" y="59325"/>
                      <a:pt x="23772" y="64328"/>
                      <a:pt x="26188" y="68528"/>
                    </a:cubicBezTo>
                    <a:cubicBezTo>
                      <a:pt x="34486" y="86962"/>
                      <a:pt x="47214" y="103029"/>
                      <a:pt x="63232" y="115285"/>
                    </a:cubicBezTo>
                    <a:lnTo>
                      <a:pt x="46043" y="104266"/>
                    </a:lnTo>
                    <a:cubicBezTo>
                      <a:pt x="41657" y="101019"/>
                      <a:pt x="36590" y="98830"/>
                      <a:pt x="31226" y="97862"/>
                    </a:cubicBezTo>
                    <a:cubicBezTo>
                      <a:pt x="25802" y="96969"/>
                      <a:pt x="20453" y="99754"/>
                      <a:pt x="18038" y="104712"/>
                    </a:cubicBezTo>
                    <a:cubicBezTo>
                      <a:pt x="16956" y="108748"/>
                      <a:pt x="17371" y="113036"/>
                      <a:pt x="19223" y="116774"/>
                    </a:cubicBezTo>
                    <a:cubicBezTo>
                      <a:pt x="23698" y="127495"/>
                      <a:pt x="31092" y="136742"/>
                      <a:pt x="40561" y="143429"/>
                    </a:cubicBezTo>
                    <a:cubicBezTo>
                      <a:pt x="34367" y="138112"/>
                      <a:pt x="26913" y="134464"/>
                      <a:pt x="18927" y="132856"/>
                    </a:cubicBezTo>
                    <a:cubicBezTo>
                      <a:pt x="10584" y="131605"/>
                      <a:pt x="2583" y="136668"/>
                      <a:pt x="108" y="144769"/>
                    </a:cubicBezTo>
                    <a:cubicBezTo>
                      <a:pt x="-336" y="149266"/>
                      <a:pt x="597" y="153778"/>
                      <a:pt x="2775" y="157724"/>
                    </a:cubicBezTo>
                    <a:cubicBezTo>
                      <a:pt x="15519" y="183187"/>
                      <a:pt x="45895" y="186016"/>
                      <a:pt x="60713" y="207459"/>
                    </a:cubicBezTo>
                    <a:cubicBezTo>
                      <a:pt x="71826" y="223392"/>
                      <a:pt x="66640" y="240517"/>
                      <a:pt x="89163" y="250196"/>
                    </a:cubicBezTo>
                    <a:cubicBezTo>
                      <a:pt x="145471" y="273574"/>
                      <a:pt x="143100" y="171721"/>
                      <a:pt x="146212" y="1377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2D794272-0998-404D-9163-2860FA1D0005}"/>
                  </a:ext>
                </a:extLst>
              </p:cNvPr>
              <p:cNvSpPr/>
              <p:nvPr/>
            </p:nvSpPr>
            <p:spPr>
              <a:xfrm>
                <a:off x="10754867" y="3682978"/>
                <a:ext cx="161040" cy="268929"/>
              </a:xfrm>
              <a:custGeom>
                <a:avLst/>
                <a:gdLst>
                  <a:gd name="connsiteX0" fmla="*/ 112190 w 161040"/>
                  <a:gd name="connsiteY0" fmla="*/ 268930 h 268929"/>
                  <a:gd name="connsiteX1" fmla="*/ 93816 w 161040"/>
                  <a:gd name="connsiteY1" fmla="*/ 264760 h 268929"/>
                  <a:gd name="connsiteX2" fmla="*/ 68774 w 161040"/>
                  <a:gd name="connsiteY2" fmla="*/ 234979 h 268929"/>
                  <a:gd name="connsiteX3" fmla="*/ 62107 w 161040"/>
                  <a:gd name="connsiteY3" fmla="*/ 220088 h 268929"/>
                  <a:gd name="connsiteX4" fmla="*/ 37657 w 161040"/>
                  <a:gd name="connsiteY4" fmla="*/ 200730 h 268929"/>
                  <a:gd name="connsiteX5" fmla="*/ 3724 w 161040"/>
                  <a:gd name="connsiteY5" fmla="*/ 169608 h 268929"/>
                  <a:gd name="connsiteX6" fmla="*/ 316 w 161040"/>
                  <a:gd name="connsiteY6" fmla="*/ 151739 h 268929"/>
                  <a:gd name="connsiteX7" fmla="*/ 22543 w 161040"/>
                  <a:gd name="connsiteY7" fmla="*/ 133870 h 268929"/>
                  <a:gd name="connsiteX8" fmla="*/ 19876 w 161040"/>
                  <a:gd name="connsiteY8" fmla="*/ 128062 h 268929"/>
                  <a:gd name="connsiteX9" fmla="*/ 18542 w 161040"/>
                  <a:gd name="connsiteY9" fmla="*/ 110491 h 268929"/>
                  <a:gd name="connsiteX10" fmla="*/ 36768 w 161040"/>
                  <a:gd name="connsiteY10" fmla="*/ 98728 h 268929"/>
                  <a:gd name="connsiteX11" fmla="*/ 26543 w 161040"/>
                  <a:gd name="connsiteY11" fmla="*/ 79965 h 268929"/>
                  <a:gd name="connsiteX12" fmla="*/ 24765 w 161040"/>
                  <a:gd name="connsiteY12" fmla="*/ 60160 h 268929"/>
                  <a:gd name="connsiteX13" fmla="*/ 43880 w 161040"/>
                  <a:gd name="connsiteY13" fmla="*/ 49290 h 268929"/>
                  <a:gd name="connsiteX14" fmla="*/ 29063 w 161040"/>
                  <a:gd name="connsiteY14" fmla="*/ 11170 h 268929"/>
                  <a:gd name="connsiteX15" fmla="*/ 32945 w 161040"/>
                  <a:gd name="connsiteY15" fmla="*/ 1163 h 268929"/>
                  <a:gd name="connsiteX16" fmla="*/ 33656 w 161040"/>
                  <a:gd name="connsiteY16" fmla="*/ 895 h 268929"/>
                  <a:gd name="connsiteX17" fmla="*/ 89075 w 161040"/>
                  <a:gd name="connsiteY17" fmla="*/ 21444 h 268929"/>
                  <a:gd name="connsiteX18" fmla="*/ 134417 w 161040"/>
                  <a:gd name="connsiteY18" fmla="*/ 64032 h 268929"/>
                  <a:gd name="connsiteX19" fmla="*/ 155607 w 161040"/>
                  <a:gd name="connsiteY19" fmla="*/ 93814 h 268929"/>
                  <a:gd name="connsiteX20" fmla="*/ 159608 w 161040"/>
                  <a:gd name="connsiteY20" fmla="*/ 145187 h 268929"/>
                  <a:gd name="connsiteX21" fmla="*/ 159608 w 161040"/>
                  <a:gd name="connsiteY21" fmla="*/ 145187 h 268929"/>
                  <a:gd name="connsiteX22" fmla="*/ 158570 w 161040"/>
                  <a:gd name="connsiteY22" fmla="*/ 160971 h 268929"/>
                  <a:gd name="connsiteX23" fmla="*/ 128935 w 161040"/>
                  <a:gd name="connsiteY23" fmla="*/ 262825 h 268929"/>
                  <a:gd name="connsiteX24" fmla="*/ 112190 w 161040"/>
                  <a:gd name="connsiteY24" fmla="*/ 268930 h 268929"/>
                  <a:gd name="connsiteX25" fmla="*/ 24469 w 161040"/>
                  <a:gd name="connsiteY25" fmla="*/ 147867 h 268929"/>
                  <a:gd name="connsiteX26" fmla="*/ 14838 w 161040"/>
                  <a:gd name="connsiteY26" fmla="*/ 153824 h 268929"/>
                  <a:gd name="connsiteX27" fmla="*/ 16912 w 161040"/>
                  <a:gd name="connsiteY27" fmla="*/ 162163 h 268929"/>
                  <a:gd name="connsiteX28" fmla="*/ 45066 w 161040"/>
                  <a:gd name="connsiteY28" fmla="*/ 187179 h 268929"/>
                  <a:gd name="connsiteX29" fmla="*/ 74701 w 161040"/>
                  <a:gd name="connsiteY29" fmla="*/ 210856 h 268929"/>
                  <a:gd name="connsiteX30" fmla="*/ 83296 w 161040"/>
                  <a:gd name="connsiteY30" fmla="*/ 229916 h 268929"/>
                  <a:gd name="connsiteX31" fmla="*/ 100040 w 161040"/>
                  <a:gd name="connsiteY31" fmla="*/ 251061 h 268929"/>
                  <a:gd name="connsiteX32" fmla="*/ 121526 w 161040"/>
                  <a:gd name="connsiteY32" fmla="*/ 251061 h 268929"/>
                  <a:gd name="connsiteX33" fmla="*/ 144938 w 161040"/>
                  <a:gd name="connsiteY33" fmla="*/ 161716 h 268929"/>
                  <a:gd name="connsiteX34" fmla="*/ 145975 w 161040"/>
                  <a:gd name="connsiteY34" fmla="*/ 145336 h 268929"/>
                  <a:gd name="connsiteX35" fmla="*/ 142863 w 161040"/>
                  <a:gd name="connsiteY35" fmla="*/ 100663 h 268929"/>
                  <a:gd name="connsiteX36" fmla="*/ 124638 w 161040"/>
                  <a:gd name="connsiteY36" fmla="*/ 74902 h 268929"/>
                  <a:gd name="connsiteX37" fmla="*/ 80184 w 161040"/>
                  <a:gd name="connsiteY37" fmla="*/ 33804 h 268929"/>
                  <a:gd name="connsiteX38" fmla="*/ 45066 w 161040"/>
                  <a:gd name="connsiteY38" fmla="*/ 15637 h 268929"/>
                  <a:gd name="connsiteX39" fmla="*/ 69367 w 161040"/>
                  <a:gd name="connsiteY39" fmla="*/ 57629 h 268929"/>
                  <a:gd name="connsiteX40" fmla="*/ 84185 w 161040"/>
                  <a:gd name="connsiteY40" fmla="*/ 70286 h 268929"/>
                  <a:gd name="connsiteX41" fmla="*/ 84185 w 161040"/>
                  <a:gd name="connsiteY41" fmla="*/ 80263 h 268929"/>
                  <a:gd name="connsiteX42" fmla="*/ 74405 w 161040"/>
                  <a:gd name="connsiteY42" fmla="*/ 81156 h 268929"/>
                  <a:gd name="connsiteX43" fmla="*/ 60476 w 161040"/>
                  <a:gd name="connsiteY43" fmla="*/ 69244 h 268929"/>
                  <a:gd name="connsiteX44" fmla="*/ 49363 w 161040"/>
                  <a:gd name="connsiteY44" fmla="*/ 64181 h 268929"/>
                  <a:gd name="connsiteX45" fmla="*/ 38694 w 161040"/>
                  <a:gd name="connsiteY45" fmla="*/ 65223 h 268929"/>
                  <a:gd name="connsiteX46" fmla="*/ 40324 w 161040"/>
                  <a:gd name="connsiteY46" fmla="*/ 73116 h 268929"/>
                  <a:gd name="connsiteX47" fmla="*/ 74998 w 161040"/>
                  <a:gd name="connsiteY47" fmla="*/ 117043 h 268929"/>
                  <a:gd name="connsiteX48" fmla="*/ 76746 w 161040"/>
                  <a:gd name="connsiteY48" fmla="*/ 126990 h 268929"/>
                  <a:gd name="connsiteX49" fmla="*/ 76628 w 161040"/>
                  <a:gd name="connsiteY49" fmla="*/ 127169 h 268929"/>
                  <a:gd name="connsiteX50" fmla="*/ 66552 w 161040"/>
                  <a:gd name="connsiteY50" fmla="*/ 129254 h 268929"/>
                  <a:gd name="connsiteX51" fmla="*/ 49363 w 161040"/>
                  <a:gd name="connsiteY51" fmla="*/ 118384 h 268929"/>
                  <a:gd name="connsiteX52" fmla="*/ 38101 w 161040"/>
                  <a:gd name="connsiteY52" fmla="*/ 113023 h 268929"/>
                  <a:gd name="connsiteX53" fmla="*/ 32619 w 161040"/>
                  <a:gd name="connsiteY53" fmla="*/ 115108 h 268929"/>
                  <a:gd name="connsiteX54" fmla="*/ 33804 w 161040"/>
                  <a:gd name="connsiteY54" fmla="*/ 121660 h 268929"/>
                  <a:gd name="connsiteX55" fmla="*/ 50845 w 161040"/>
                  <a:gd name="connsiteY55" fmla="*/ 143698 h 268929"/>
                  <a:gd name="connsiteX56" fmla="*/ 52623 w 161040"/>
                  <a:gd name="connsiteY56" fmla="*/ 145038 h 268929"/>
                  <a:gd name="connsiteX57" fmla="*/ 54490 w 161040"/>
                  <a:gd name="connsiteY57" fmla="*/ 155179 h 268929"/>
                  <a:gd name="connsiteX58" fmla="*/ 54401 w 161040"/>
                  <a:gd name="connsiteY58" fmla="*/ 155313 h 268929"/>
                  <a:gd name="connsiteX59" fmla="*/ 44177 w 161040"/>
                  <a:gd name="connsiteY59" fmla="*/ 157249 h 268929"/>
                  <a:gd name="connsiteX60" fmla="*/ 42250 w 161040"/>
                  <a:gd name="connsiteY60" fmla="*/ 155908 h 268929"/>
                  <a:gd name="connsiteX61" fmla="*/ 25951 w 161040"/>
                  <a:gd name="connsiteY61" fmla="*/ 148016 h 268929"/>
                  <a:gd name="connsiteX62" fmla="*/ 152939 w 161040"/>
                  <a:gd name="connsiteY62" fmla="*/ 145783 h 268929"/>
                  <a:gd name="connsiteX63" fmla="*/ 152939 w 161040"/>
                  <a:gd name="connsiteY63" fmla="*/ 145783 h 26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61040" h="268929">
                    <a:moveTo>
                      <a:pt x="112190" y="268930"/>
                    </a:moveTo>
                    <a:cubicBezTo>
                      <a:pt x="105849" y="268826"/>
                      <a:pt x="99596" y="267411"/>
                      <a:pt x="93816" y="264760"/>
                    </a:cubicBezTo>
                    <a:cubicBezTo>
                      <a:pt x="81103" y="259593"/>
                      <a:pt x="71723" y="248440"/>
                      <a:pt x="68774" y="234979"/>
                    </a:cubicBezTo>
                    <a:cubicBezTo>
                      <a:pt x="67263" y="229722"/>
                      <a:pt x="65026" y="224704"/>
                      <a:pt x="62107" y="220088"/>
                    </a:cubicBezTo>
                    <a:cubicBezTo>
                      <a:pt x="55409" y="211972"/>
                      <a:pt x="47081" y="205376"/>
                      <a:pt x="37657" y="200730"/>
                    </a:cubicBezTo>
                    <a:cubicBezTo>
                      <a:pt x="23521" y="193984"/>
                      <a:pt x="11696" y="183144"/>
                      <a:pt x="3724" y="169608"/>
                    </a:cubicBezTo>
                    <a:cubicBezTo>
                      <a:pt x="568" y="164218"/>
                      <a:pt x="-632" y="157919"/>
                      <a:pt x="316" y="151739"/>
                    </a:cubicBezTo>
                    <a:cubicBezTo>
                      <a:pt x="2983" y="141509"/>
                      <a:pt x="12022" y="134242"/>
                      <a:pt x="22543" y="133870"/>
                    </a:cubicBezTo>
                    <a:cubicBezTo>
                      <a:pt x="21535" y="131994"/>
                      <a:pt x="20646" y="130058"/>
                      <a:pt x="19876" y="128062"/>
                    </a:cubicBezTo>
                    <a:cubicBezTo>
                      <a:pt x="17194" y="122598"/>
                      <a:pt x="16719" y="116299"/>
                      <a:pt x="18542" y="110491"/>
                    </a:cubicBezTo>
                    <a:cubicBezTo>
                      <a:pt x="21669" y="103210"/>
                      <a:pt x="28885" y="98564"/>
                      <a:pt x="36768" y="98728"/>
                    </a:cubicBezTo>
                    <a:cubicBezTo>
                      <a:pt x="32811" y="92786"/>
                      <a:pt x="29389" y="86517"/>
                      <a:pt x="26543" y="79965"/>
                    </a:cubicBezTo>
                    <a:cubicBezTo>
                      <a:pt x="23106" y="73934"/>
                      <a:pt x="22454" y="66712"/>
                      <a:pt x="24765" y="60160"/>
                    </a:cubicBezTo>
                    <a:cubicBezTo>
                      <a:pt x="28262" y="52879"/>
                      <a:pt x="35879" y="48546"/>
                      <a:pt x="43880" y="49290"/>
                    </a:cubicBezTo>
                    <a:cubicBezTo>
                      <a:pt x="36813" y="37526"/>
                      <a:pt x="31804" y="24631"/>
                      <a:pt x="29063" y="11170"/>
                    </a:cubicBezTo>
                    <a:cubicBezTo>
                      <a:pt x="27388" y="7328"/>
                      <a:pt x="29122" y="2846"/>
                      <a:pt x="32945" y="1163"/>
                    </a:cubicBezTo>
                    <a:cubicBezTo>
                      <a:pt x="33182" y="1059"/>
                      <a:pt x="33419" y="969"/>
                      <a:pt x="33656" y="895"/>
                    </a:cubicBezTo>
                    <a:cubicBezTo>
                      <a:pt x="54846" y="-3572"/>
                      <a:pt x="74405" y="9532"/>
                      <a:pt x="89075" y="21444"/>
                    </a:cubicBezTo>
                    <a:cubicBezTo>
                      <a:pt x="105137" y="34578"/>
                      <a:pt x="120281" y="48814"/>
                      <a:pt x="134417" y="64032"/>
                    </a:cubicBezTo>
                    <a:cubicBezTo>
                      <a:pt x="143219" y="72594"/>
                      <a:pt x="150391" y="82675"/>
                      <a:pt x="155607" y="93814"/>
                    </a:cubicBezTo>
                    <a:cubicBezTo>
                      <a:pt x="161060" y="110357"/>
                      <a:pt x="162438" y="127988"/>
                      <a:pt x="159608" y="145187"/>
                    </a:cubicBezTo>
                    <a:lnTo>
                      <a:pt x="159608" y="145187"/>
                    </a:lnTo>
                    <a:cubicBezTo>
                      <a:pt x="159608" y="149505"/>
                      <a:pt x="159608" y="154866"/>
                      <a:pt x="158570" y="160971"/>
                    </a:cubicBezTo>
                    <a:cubicBezTo>
                      <a:pt x="156792" y="195220"/>
                      <a:pt x="153829" y="246891"/>
                      <a:pt x="128935" y="262825"/>
                    </a:cubicBezTo>
                    <a:cubicBezTo>
                      <a:pt x="124060" y="266443"/>
                      <a:pt x="118236" y="268558"/>
                      <a:pt x="112190" y="268930"/>
                    </a:cubicBezTo>
                    <a:close/>
                    <a:moveTo>
                      <a:pt x="24469" y="147867"/>
                    </a:moveTo>
                    <a:cubicBezTo>
                      <a:pt x="20320" y="147599"/>
                      <a:pt x="16467" y="149982"/>
                      <a:pt x="14838" y="153824"/>
                    </a:cubicBezTo>
                    <a:cubicBezTo>
                      <a:pt x="14704" y="156742"/>
                      <a:pt x="15416" y="159646"/>
                      <a:pt x="16912" y="162163"/>
                    </a:cubicBezTo>
                    <a:cubicBezTo>
                      <a:pt x="23684" y="173063"/>
                      <a:pt x="33463" y="181759"/>
                      <a:pt x="45066" y="187179"/>
                    </a:cubicBezTo>
                    <a:cubicBezTo>
                      <a:pt x="56609" y="192704"/>
                      <a:pt x="66744" y="200789"/>
                      <a:pt x="74701" y="210856"/>
                    </a:cubicBezTo>
                    <a:cubicBezTo>
                      <a:pt x="78525" y="216723"/>
                      <a:pt x="81414" y="223155"/>
                      <a:pt x="83296" y="229916"/>
                    </a:cubicBezTo>
                    <a:cubicBezTo>
                      <a:pt x="84733" y="239461"/>
                      <a:pt x="91105" y="247517"/>
                      <a:pt x="100040" y="251061"/>
                    </a:cubicBezTo>
                    <a:cubicBezTo>
                      <a:pt x="106723" y="254798"/>
                      <a:pt x="114843" y="254798"/>
                      <a:pt x="121526" y="251061"/>
                    </a:cubicBezTo>
                    <a:cubicBezTo>
                      <a:pt x="140493" y="239148"/>
                      <a:pt x="143308" y="188370"/>
                      <a:pt x="144938" y="161716"/>
                    </a:cubicBezTo>
                    <a:cubicBezTo>
                      <a:pt x="144938" y="155313"/>
                      <a:pt x="144938" y="149654"/>
                      <a:pt x="145975" y="145336"/>
                    </a:cubicBezTo>
                    <a:cubicBezTo>
                      <a:pt x="148435" y="130401"/>
                      <a:pt x="147368" y="115108"/>
                      <a:pt x="142863" y="100663"/>
                    </a:cubicBezTo>
                    <a:cubicBezTo>
                      <a:pt x="138418" y="91014"/>
                      <a:pt x="132239" y="82288"/>
                      <a:pt x="124638" y="74902"/>
                    </a:cubicBezTo>
                    <a:cubicBezTo>
                      <a:pt x="110738" y="60235"/>
                      <a:pt x="95891" y="46506"/>
                      <a:pt x="80184" y="33804"/>
                    </a:cubicBezTo>
                    <a:cubicBezTo>
                      <a:pt x="70449" y="24497"/>
                      <a:pt x="58254" y="18198"/>
                      <a:pt x="45066" y="15637"/>
                    </a:cubicBezTo>
                    <a:cubicBezTo>
                      <a:pt x="49808" y="31347"/>
                      <a:pt x="58135" y="45716"/>
                      <a:pt x="69367" y="57629"/>
                    </a:cubicBezTo>
                    <a:cubicBezTo>
                      <a:pt x="74939" y="61039"/>
                      <a:pt x="79932" y="65313"/>
                      <a:pt x="84185" y="70286"/>
                    </a:cubicBezTo>
                    <a:cubicBezTo>
                      <a:pt x="86734" y="73116"/>
                      <a:pt x="86734" y="77434"/>
                      <a:pt x="84185" y="80263"/>
                    </a:cubicBezTo>
                    <a:cubicBezTo>
                      <a:pt x="81651" y="83063"/>
                      <a:pt x="77398" y="83450"/>
                      <a:pt x="74405" y="81156"/>
                    </a:cubicBezTo>
                    <a:cubicBezTo>
                      <a:pt x="69471" y="77553"/>
                      <a:pt x="64803" y="73562"/>
                      <a:pt x="60476" y="69244"/>
                    </a:cubicBezTo>
                    <a:cubicBezTo>
                      <a:pt x="56994" y="67115"/>
                      <a:pt x="53260" y="65402"/>
                      <a:pt x="49363" y="64181"/>
                    </a:cubicBezTo>
                    <a:cubicBezTo>
                      <a:pt x="44621" y="62841"/>
                      <a:pt x="39435" y="63288"/>
                      <a:pt x="38694" y="65223"/>
                    </a:cubicBezTo>
                    <a:cubicBezTo>
                      <a:pt x="38265" y="67963"/>
                      <a:pt x="38842" y="70763"/>
                      <a:pt x="40324" y="73116"/>
                    </a:cubicBezTo>
                    <a:cubicBezTo>
                      <a:pt x="47985" y="90478"/>
                      <a:pt x="59913" y="105592"/>
                      <a:pt x="74998" y="117043"/>
                    </a:cubicBezTo>
                    <a:cubicBezTo>
                      <a:pt x="78213" y="119307"/>
                      <a:pt x="78999" y="123759"/>
                      <a:pt x="76746" y="126990"/>
                    </a:cubicBezTo>
                    <a:cubicBezTo>
                      <a:pt x="76717" y="127050"/>
                      <a:pt x="76673" y="127110"/>
                      <a:pt x="76628" y="127169"/>
                    </a:cubicBezTo>
                    <a:cubicBezTo>
                      <a:pt x="74375" y="130475"/>
                      <a:pt x="69915" y="131398"/>
                      <a:pt x="66552" y="129254"/>
                    </a:cubicBezTo>
                    <a:lnTo>
                      <a:pt x="49363" y="118384"/>
                    </a:lnTo>
                    <a:cubicBezTo>
                      <a:pt x="46044" y="115793"/>
                      <a:pt x="42206" y="113961"/>
                      <a:pt x="38101" y="113023"/>
                    </a:cubicBezTo>
                    <a:cubicBezTo>
                      <a:pt x="36027" y="112561"/>
                      <a:pt x="33864" y="113380"/>
                      <a:pt x="32619" y="115108"/>
                    </a:cubicBezTo>
                    <a:cubicBezTo>
                      <a:pt x="32308" y="117356"/>
                      <a:pt x="32723" y="119664"/>
                      <a:pt x="33804" y="121660"/>
                    </a:cubicBezTo>
                    <a:cubicBezTo>
                      <a:pt x="37390" y="130430"/>
                      <a:pt x="43273" y="138040"/>
                      <a:pt x="50845" y="143698"/>
                    </a:cubicBezTo>
                    <a:lnTo>
                      <a:pt x="52623" y="145038"/>
                    </a:lnTo>
                    <a:cubicBezTo>
                      <a:pt x="55927" y="147316"/>
                      <a:pt x="56757" y="151858"/>
                      <a:pt x="54490" y="155179"/>
                    </a:cubicBezTo>
                    <a:cubicBezTo>
                      <a:pt x="54460" y="155223"/>
                      <a:pt x="54431" y="155268"/>
                      <a:pt x="54401" y="155313"/>
                    </a:cubicBezTo>
                    <a:cubicBezTo>
                      <a:pt x="52089" y="158663"/>
                      <a:pt x="47541" y="159527"/>
                      <a:pt x="44177" y="157249"/>
                    </a:cubicBezTo>
                    <a:lnTo>
                      <a:pt x="42250" y="155908"/>
                    </a:lnTo>
                    <a:cubicBezTo>
                      <a:pt x="37538" y="151992"/>
                      <a:pt x="31937" y="149282"/>
                      <a:pt x="25951" y="148016"/>
                    </a:cubicBezTo>
                    <a:close/>
                    <a:moveTo>
                      <a:pt x="152939" y="145783"/>
                    </a:moveTo>
                    <a:lnTo>
                      <a:pt x="152939" y="145783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74AEB49F-9EF6-431B-89C7-F1109FAC00FF}"/>
                  </a:ext>
                </a:extLst>
              </p:cNvPr>
              <p:cNvSpPr/>
              <p:nvPr/>
            </p:nvSpPr>
            <p:spPr>
              <a:xfrm>
                <a:off x="10228619" y="3708836"/>
                <a:ext cx="101747" cy="185224"/>
              </a:xfrm>
              <a:custGeom>
                <a:avLst/>
                <a:gdLst>
                  <a:gd name="connsiteX0" fmla="*/ 680 w 101747"/>
                  <a:gd name="connsiteY0" fmla="*/ 87761 h 185224"/>
                  <a:gd name="connsiteX1" fmla="*/ 38021 w 101747"/>
                  <a:gd name="connsiteY1" fmla="*/ 7350 h 185224"/>
                  <a:gd name="connsiteX2" fmla="*/ 90920 w 101747"/>
                  <a:gd name="connsiteY2" fmla="*/ 6308 h 185224"/>
                  <a:gd name="connsiteX3" fmla="*/ 97292 w 101747"/>
                  <a:gd name="connsiteY3" fmla="*/ 13157 h 185224"/>
                  <a:gd name="connsiteX4" fmla="*/ 89883 w 101747"/>
                  <a:gd name="connsiteY4" fmla="*/ 24623 h 185224"/>
                  <a:gd name="connsiteX5" fmla="*/ 62174 w 101747"/>
                  <a:gd name="connsiteY5" fmla="*/ 36685 h 185224"/>
                  <a:gd name="connsiteX6" fmla="*/ 100552 w 101747"/>
                  <a:gd name="connsiteY6" fmla="*/ 59617 h 185224"/>
                  <a:gd name="connsiteX7" fmla="*/ 62618 w 101747"/>
                  <a:gd name="connsiteY7" fmla="*/ 80464 h 185224"/>
                  <a:gd name="connsiteX8" fmla="*/ 89439 w 101747"/>
                  <a:gd name="connsiteY8" fmla="*/ 89994 h 185224"/>
                  <a:gd name="connsiteX9" fmla="*/ 80844 w 101747"/>
                  <a:gd name="connsiteY9" fmla="*/ 116202 h 185224"/>
                  <a:gd name="connsiteX10" fmla="*/ 94625 w 101747"/>
                  <a:gd name="connsiteY10" fmla="*/ 117542 h 185224"/>
                  <a:gd name="connsiteX11" fmla="*/ 101737 w 101747"/>
                  <a:gd name="connsiteY11" fmla="*/ 129157 h 185224"/>
                  <a:gd name="connsiteX12" fmla="*/ 82622 w 101747"/>
                  <a:gd name="connsiteY12" fmla="*/ 145388 h 185224"/>
                  <a:gd name="connsiteX13" fmla="*/ 69583 w 101747"/>
                  <a:gd name="connsiteY13" fmla="*/ 161619 h 185224"/>
                  <a:gd name="connsiteX14" fmla="*/ 65878 w 101747"/>
                  <a:gd name="connsiteY14" fmla="*/ 172936 h 185224"/>
                  <a:gd name="connsiteX15" fmla="*/ 10015 w 101747"/>
                  <a:gd name="connsiteY15" fmla="*/ 158045 h 185224"/>
                  <a:gd name="connsiteX16" fmla="*/ 680 w 101747"/>
                  <a:gd name="connsiteY16" fmla="*/ 87761 h 1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747" h="185224">
                    <a:moveTo>
                      <a:pt x="680" y="87761"/>
                    </a:moveTo>
                    <a:cubicBezTo>
                      <a:pt x="2902" y="56937"/>
                      <a:pt x="12089" y="22837"/>
                      <a:pt x="38021" y="7350"/>
                    </a:cubicBezTo>
                    <a:cubicBezTo>
                      <a:pt x="54320" y="-2061"/>
                      <a:pt x="74265" y="-2463"/>
                      <a:pt x="90920" y="6308"/>
                    </a:cubicBezTo>
                    <a:cubicBezTo>
                      <a:pt x="93973" y="7499"/>
                      <a:pt x="96314" y="10031"/>
                      <a:pt x="97292" y="13157"/>
                    </a:cubicBezTo>
                    <a:cubicBezTo>
                      <a:pt x="98329" y="18071"/>
                      <a:pt x="93884" y="22092"/>
                      <a:pt x="89883" y="24623"/>
                    </a:cubicBezTo>
                    <a:cubicBezTo>
                      <a:pt x="81303" y="30029"/>
                      <a:pt x="71969" y="34094"/>
                      <a:pt x="62174" y="36685"/>
                    </a:cubicBezTo>
                    <a:cubicBezTo>
                      <a:pt x="78518" y="35345"/>
                      <a:pt x="93914" y="44547"/>
                      <a:pt x="100552" y="59617"/>
                    </a:cubicBezTo>
                    <a:cubicBezTo>
                      <a:pt x="90891" y="71023"/>
                      <a:pt x="77392" y="78454"/>
                      <a:pt x="62618" y="80464"/>
                    </a:cubicBezTo>
                    <a:cubicBezTo>
                      <a:pt x="72665" y="77784"/>
                      <a:pt x="83304" y="81566"/>
                      <a:pt x="89439" y="89994"/>
                    </a:cubicBezTo>
                    <a:cubicBezTo>
                      <a:pt x="99070" y="103992"/>
                      <a:pt x="91365" y="107863"/>
                      <a:pt x="80844" y="116202"/>
                    </a:cubicBezTo>
                    <a:cubicBezTo>
                      <a:pt x="85467" y="115219"/>
                      <a:pt x="90283" y="115681"/>
                      <a:pt x="94625" y="117542"/>
                    </a:cubicBezTo>
                    <a:cubicBezTo>
                      <a:pt x="99129" y="119597"/>
                      <a:pt x="101945" y="124198"/>
                      <a:pt x="101737" y="129157"/>
                    </a:cubicBezTo>
                    <a:cubicBezTo>
                      <a:pt x="100996" y="138092"/>
                      <a:pt x="90179" y="140921"/>
                      <a:pt x="82622" y="145388"/>
                    </a:cubicBezTo>
                    <a:cubicBezTo>
                      <a:pt x="76532" y="149111"/>
                      <a:pt x="71924" y="154844"/>
                      <a:pt x="69583" y="161619"/>
                    </a:cubicBezTo>
                    <a:cubicBezTo>
                      <a:pt x="68723" y="165506"/>
                      <a:pt x="67494" y="169303"/>
                      <a:pt x="65878" y="172936"/>
                    </a:cubicBezTo>
                    <a:cubicBezTo>
                      <a:pt x="51060" y="199591"/>
                      <a:pt x="18165" y="177403"/>
                      <a:pt x="10015" y="158045"/>
                    </a:cubicBezTo>
                    <a:cubicBezTo>
                      <a:pt x="1658" y="135620"/>
                      <a:pt x="-1528" y="111601"/>
                      <a:pt x="680" y="87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3DA717FA-5576-44C4-97D8-66178CD27C29}"/>
                  </a:ext>
                </a:extLst>
              </p:cNvPr>
              <p:cNvSpPr/>
              <p:nvPr/>
            </p:nvSpPr>
            <p:spPr>
              <a:xfrm>
                <a:off x="10221233" y="3701424"/>
                <a:ext cx="116562" cy="200152"/>
              </a:xfrm>
              <a:custGeom>
                <a:avLst/>
                <a:gdLst>
                  <a:gd name="connsiteX0" fmla="*/ 54000 w 116562"/>
                  <a:gd name="connsiteY0" fmla="*/ 200152 h 200152"/>
                  <a:gd name="connsiteX1" fmla="*/ 52222 w 116562"/>
                  <a:gd name="connsiteY1" fmla="*/ 200152 h 200152"/>
                  <a:gd name="connsiteX2" fmla="*/ 10733 w 116562"/>
                  <a:gd name="connsiteY2" fmla="*/ 169179 h 200152"/>
                  <a:gd name="connsiteX3" fmla="*/ 656 w 116562"/>
                  <a:gd name="connsiteY3" fmla="*/ 94725 h 200152"/>
                  <a:gd name="connsiteX4" fmla="*/ 656 w 116562"/>
                  <a:gd name="connsiteY4" fmla="*/ 94725 h 200152"/>
                  <a:gd name="connsiteX5" fmla="*/ 41702 w 116562"/>
                  <a:gd name="connsiteY5" fmla="*/ 8359 h 200152"/>
                  <a:gd name="connsiteX6" fmla="*/ 101714 w 116562"/>
                  <a:gd name="connsiteY6" fmla="*/ 7167 h 200152"/>
                  <a:gd name="connsiteX7" fmla="*/ 111938 w 116562"/>
                  <a:gd name="connsiteY7" fmla="*/ 19080 h 200152"/>
                  <a:gd name="connsiteX8" fmla="*/ 101269 w 116562"/>
                  <a:gd name="connsiteY8" fmla="*/ 38289 h 200152"/>
                  <a:gd name="connsiteX9" fmla="*/ 94749 w 116562"/>
                  <a:gd name="connsiteY9" fmla="*/ 42161 h 200152"/>
                  <a:gd name="connsiteX10" fmla="*/ 114754 w 116562"/>
                  <a:gd name="connsiteY10" fmla="*/ 64050 h 200152"/>
                  <a:gd name="connsiteX11" fmla="*/ 113568 w 116562"/>
                  <a:gd name="connsiteY11" fmla="*/ 71793 h 200152"/>
                  <a:gd name="connsiteX12" fmla="*/ 96528 w 116562"/>
                  <a:gd name="connsiteY12" fmla="*/ 86684 h 200152"/>
                  <a:gd name="connsiteX13" fmla="*/ 102900 w 116562"/>
                  <a:gd name="connsiteY13" fmla="*/ 93534 h 200152"/>
                  <a:gd name="connsiteX14" fmla="*/ 105270 w 116562"/>
                  <a:gd name="connsiteY14" fmla="*/ 118551 h 200152"/>
                  <a:gd name="connsiteX15" fmla="*/ 105270 w 116562"/>
                  <a:gd name="connsiteY15" fmla="*/ 118551 h 200152"/>
                  <a:gd name="connsiteX16" fmla="*/ 116532 w 116562"/>
                  <a:gd name="connsiteY16" fmla="*/ 137462 h 200152"/>
                  <a:gd name="connsiteX17" fmla="*/ 98899 w 116562"/>
                  <a:gd name="connsiteY17" fmla="*/ 156820 h 200152"/>
                  <a:gd name="connsiteX18" fmla="*/ 93860 w 116562"/>
                  <a:gd name="connsiteY18" fmla="*/ 159500 h 200152"/>
                  <a:gd name="connsiteX19" fmla="*/ 84081 w 116562"/>
                  <a:gd name="connsiteY19" fmla="*/ 171711 h 200152"/>
                  <a:gd name="connsiteX20" fmla="*/ 83044 w 116562"/>
                  <a:gd name="connsiteY20" fmla="*/ 175136 h 200152"/>
                  <a:gd name="connsiteX21" fmla="*/ 79784 w 116562"/>
                  <a:gd name="connsiteY21" fmla="*/ 184219 h 200152"/>
                  <a:gd name="connsiteX22" fmla="*/ 54000 w 116562"/>
                  <a:gd name="connsiteY22" fmla="*/ 200152 h 200152"/>
                  <a:gd name="connsiteX23" fmla="*/ 15474 w 116562"/>
                  <a:gd name="connsiteY23" fmla="*/ 95916 h 200152"/>
                  <a:gd name="connsiteX24" fmla="*/ 24217 w 116562"/>
                  <a:gd name="connsiteY24" fmla="*/ 163372 h 200152"/>
                  <a:gd name="connsiteX25" fmla="*/ 53111 w 116562"/>
                  <a:gd name="connsiteY25" fmla="*/ 185261 h 200152"/>
                  <a:gd name="connsiteX26" fmla="*/ 66892 w 116562"/>
                  <a:gd name="connsiteY26" fmla="*/ 176774 h 200152"/>
                  <a:gd name="connsiteX27" fmla="*/ 68818 w 116562"/>
                  <a:gd name="connsiteY27" fmla="*/ 171115 h 200152"/>
                  <a:gd name="connsiteX28" fmla="*/ 70004 w 116562"/>
                  <a:gd name="connsiteY28" fmla="*/ 166797 h 200152"/>
                  <a:gd name="connsiteX29" fmla="*/ 86304 w 116562"/>
                  <a:gd name="connsiteY29" fmla="*/ 146545 h 200152"/>
                  <a:gd name="connsiteX30" fmla="*/ 92231 w 116562"/>
                  <a:gd name="connsiteY30" fmla="*/ 143269 h 200152"/>
                  <a:gd name="connsiteX31" fmla="*/ 101862 w 116562"/>
                  <a:gd name="connsiteY31" fmla="*/ 135973 h 200152"/>
                  <a:gd name="connsiteX32" fmla="*/ 98751 w 116562"/>
                  <a:gd name="connsiteY32" fmla="*/ 131803 h 200152"/>
                  <a:gd name="connsiteX33" fmla="*/ 89415 w 116562"/>
                  <a:gd name="connsiteY33" fmla="*/ 131059 h 200152"/>
                  <a:gd name="connsiteX34" fmla="*/ 81028 w 116562"/>
                  <a:gd name="connsiteY34" fmla="*/ 124745 h 200152"/>
                  <a:gd name="connsiteX35" fmla="*/ 83636 w 116562"/>
                  <a:gd name="connsiteY35" fmla="*/ 117955 h 200152"/>
                  <a:gd name="connsiteX36" fmla="*/ 86451 w 116562"/>
                  <a:gd name="connsiteY36" fmla="*/ 115721 h 200152"/>
                  <a:gd name="connsiteX37" fmla="*/ 90749 w 116562"/>
                  <a:gd name="connsiteY37" fmla="*/ 101873 h 200152"/>
                  <a:gd name="connsiteX38" fmla="*/ 71041 w 116562"/>
                  <a:gd name="connsiteY38" fmla="*/ 95470 h 200152"/>
                  <a:gd name="connsiteX39" fmla="*/ 62788 w 116562"/>
                  <a:gd name="connsiteY39" fmla="*/ 89320 h 200152"/>
                  <a:gd name="connsiteX40" fmla="*/ 62743 w 116562"/>
                  <a:gd name="connsiteY40" fmla="*/ 88918 h 200152"/>
                  <a:gd name="connsiteX41" fmla="*/ 69115 w 116562"/>
                  <a:gd name="connsiteY41" fmla="*/ 80579 h 200152"/>
                  <a:gd name="connsiteX42" fmla="*/ 98751 w 116562"/>
                  <a:gd name="connsiteY42" fmla="*/ 65688 h 200152"/>
                  <a:gd name="connsiteX43" fmla="*/ 70300 w 116562"/>
                  <a:gd name="connsiteY43" fmla="*/ 50797 h 200152"/>
                  <a:gd name="connsiteX44" fmla="*/ 62150 w 116562"/>
                  <a:gd name="connsiteY44" fmla="*/ 44841 h 200152"/>
                  <a:gd name="connsiteX45" fmla="*/ 67485 w 116562"/>
                  <a:gd name="connsiteY45" fmla="*/ 36204 h 200152"/>
                  <a:gd name="connsiteX46" fmla="*/ 93120 w 116562"/>
                  <a:gd name="connsiteY46" fmla="*/ 25036 h 200152"/>
                  <a:gd name="connsiteX47" fmla="*/ 97269 w 116562"/>
                  <a:gd name="connsiteY47" fmla="*/ 21165 h 200152"/>
                  <a:gd name="connsiteX48" fmla="*/ 94602 w 116562"/>
                  <a:gd name="connsiteY48" fmla="*/ 19527 h 200152"/>
                  <a:gd name="connsiteX49" fmla="*/ 49111 w 116562"/>
                  <a:gd name="connsiteY49" fmla="*/ 20420 h 200152"/>
                  <a:gd name="connsiteX50" fmla="*/ 15326 w 116562"/>
                  <a:gd name="connsiteY50" fmla="*/ 94874 h 2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6562" h="200152">
                    <a:moveTo>
                      <a:pt x="54000" y="200152"/>
                    </a:moveTo>
                    <a:lnTo>
                      <a:pt x="52222" y="200152"/>
                    </a:lnTo>
                    <a:cubicBezTo>
                      <a:pt x="34056" y="197591"/>
                      <a:pt x="18423" y="185917"/>
                      <a:pt x="10733" y="169179"/>
                    </a:cubicBezTo>
                    <a:cubicBezTo>
                      <a:pt x="1871" y="145429"/>
                      <a:pt x="-1566" y="119995"/>
                      <a:pt x="656" y="94725"/>
                    </a:cubicBezTo>
                    <a:lnTo>
                      <a:pt x="656" y="94725"/>
                    </a:lnTo>
                    <a:cubicBezTo>
                      <a:pt x="2731" y="64944"/>
                      <a:pt x="11473" y="26376"/>
                      <a:pt x="41702" y="8359"/>
                    </a:cubicBezTo>
                    <a:cubicBezTo>
                      <a:pt x="60180" y="-2348"/>
                      <a:pt x="82821" y="-2795"/>
                      <a:pt x="101714" y="7167"/>
                    </a:cubicBezTo>
                    <a:cubicBezTo>
                      <a:pt x="106752" y="9356"/>
                      <a:pt x="110530" y="13749"/>
                      <a:pt x="111938" y="19080"/>
                    </a:cubicBezTo>
                    <a:cubicBezTo>
                      <a:pt x="112827" y="23249"/>
                      <a:pt x="111938" y="31142"/>
                      <a:pt x="101269" y="38289"/>
                    </a:cubicBezTo>
                    <a:lnTo>
                      <a:pt x="94749" y="42161"/>
                    </a:lnTo>
                    <a:cubicBezTo>
                      <a:pt x="103670" y="47000"/>
                      <a:pt x="110709" y="54714"/>
                      <a:pt x="114754" y="64050"/>
                    </a:cubicBezTo>
                    <a:cubicBezTo>
                      <a:pt x="115821" y="66656"/>
                      <a:pt x="115361" y="69634"/>
                      <a:pt x="113568" y="71793"/>
                    </a:cubicBezTo>
                    <a:cubicBezTo>
                      <a:pt x="108767" y="77690"/>
                      <a:pt x="103003" y="82723"/>
                      <a:pt x="96528" y="86684"/>
                    </a:cubicBezTo>
                    <a:cubicBezTo>
                      <a:pt x="99017" y="88590"/>
                      <a:pt x="101166" y="90913"/>
                      <a:pt x="102900" y="93534"/>
                    </a:cubicBezTo>
                    <a:cubicBezTo>
                      <a:pt x="110901" y="105000"/>
                      <a:pt x="109567" y="112743"/>
                      <a:pt x="105270" y="118551"/>
                    </a:cubicBezTo>
                    <a:lnTo>
                      <a:pt x="105270" y="118551"/>
                    </a:lnTo>
                    <a:cubicBezTo>
                      <a:pt x="112516" y="121946"/>
                      <a:pt x="116976" y="129436"/>
                      <a:pt x="116532" y="137462"/>
                    </a:cubicBezTo>
                    <a:cubicBezTo>
                      <a:pt x="115643" y="148481"/>
                      <a:pt x="105863" y="153395"/>
                      <a:pt x="98899" y="156820"/>
                    </a:cubicBezTo>
                    <a:lnTo>
                      <a:pt x="93860" y="159500"/>
                    </a:lnTo>
                    <a:cubicBezTo>
                      <a:pt x="89238" y="162240"/>
                      <a:pt x="85755" y="166574"/>
                      <a:pt x="84081" y="171711"/>
                    </a:cubicBezTo>
                    <a:cubicBezTo>
                      <a:pt x="83651" y="172828"/>
                      <a:pt x="83296" y="173974"/>
                      <a:pt x="83044" y="175136"/>
                    </a:cubicBezTo>
                    <a:cubicBezTo>
                      <a:pt x="82377" y="178293"/>
                      <a:pt x="81280" y="181360"/>
                      <a:pt x="79784" y="184219"/>
                    </a:cubicBezTo>
                    <a:cubicBezTo>
                      <a:pt x="74746" y="193868"/>
                      <a:pt x="64847" y="199988"/>
                      <a:pt x="54000" y="200152"/>
                    </a:cubicBezTo>
                    <a:close/>
                    <a:moveTo>
                      <a:pt x="15474" y="95916"/>
                    </a:moveTo>
                    <a:cubicBezTo>
                      <a:pt x="13370" y="118774"/>
                      <a:pt x="16363" y="141810"/>
                      <a:pt x="24217" y="163372"/>
                    </a:cubicBezTo>
                    <a:cubicBezTo>
                      <a:pt x="29788" y="174912"/>
                      <a:pt x="40546" y="183058"/>
                      <a:pt x="53111" y="185261"/>
                    </a:cubicBezTo>
                    <a:cubicBezTo>
                      <a:pt x="58965" y="185425"/>
                      <a:pt x="64373" y="182090"/>
                      <a:pt x="66892" y="176774"/>
                    </a:cubicBezTo>
                    <a:cubicBezTo>
                      <a:pt x="67707" y="174957"/>
                      <a:pt x="68359" y="173066"/>
                      <a:pt x="68818" y="171115"/>
                    </a:cubicBezTo>
                    <a:cubicBezTo>
                      <a:pt x="68818" y="169626"/>
                      <a:pt x="69559" y="168286"/>
                      <a:pt x="70004" y="166797"/>
                    </a:cubicBezTo>
                    <a:cubicBezTo>
                      <a:pt x="72849" y="158294"/>
                      <a:pt x="78628" y="151117"/>
                      <a:pt x="86304" y="146545"/>
                    </a:cubicBezTo>
                    <a:lnTo>
                      <a:pt x="92231" y="143269"/>
                    </a:lnTo>
                    <a:cubicBezTo>
                      <a:pt x="97862" y="140589"/>
                      <a:pt x="101566" y="138504"/>
                      <a:pt x="101862" y="135973"/>
                    </a:cubicBezTo>
                    <a:cubicBezTo>
                      <a:pt x="102158" y="133441"/>
                      <a:pt x="100529" y="132697"/>
                      <a:pt x="98751" y="131803"/>
                    </a:cubicBezTo>
                    <a:cubicBezTo>
                      <a:pt x="95772" y="130657"/>
                      <a:pt x="92527" y="130404"/>
                      <a:pt x="89415" y="131059"/>
                    </a:cubicBezTo>
                    <a:cubicBezTo>
                      <a:pt x="85370" y="131640"/>
                      <a:pt x="81606" y="128810"/>
                      <a:pt x="81028" y="124745"/>
                    </a:cubicBezTo>
                    <a:cubicBezTo>
                      <a:pt x="80658" y="122184"/>
                      <a:pt x="81651" y="119608"/>
                      <a:pt x="83636" y="117955"/>
                    </a:cubicBezTo>
                    <a:lnTo>
                      <a:pt x="86451" y="115721"/>
                    </a:lnTo>
                    <a:cubicBezTo>
                      <a:pt x="95491" y="108723"/>
                      <a:pt x="95491" y="108723"/>
                      <a:pt x="90749" y="101873"/>
                    </a:cubicBezTo>
                    <a:cubicBezTo>
                      <a:pt x="86007" y="95023"/>
                      <a:pt x="81117" y="94130"/>
                      <a:pt x="71041" y="95470"/>
                    </a:cubicBezTo>
                    <a:cubicBezTo>
                      <a:pt x="67070" y="96066"/>
                      <a:pt x="63380" y="93311"/>
                      <a:pt x="62788" y="89320"/>
                    </a:cubicBezTo>
                    <a:cubicBezTo>
                      <a:pt x="62773" y="89186"/>
                      <a:pt x="62758" y="89052"/>
                      <a:pt x="62743" y="88918"/>
                    </a:cubicBezTo>
                    <a:cubicBezTo>
                      <a:pt x="62225" y="84853"/>
                      <a:pt x="65069" y="81115"/>
                      <a:pt x="69115" y="80579"/>
                    </a:cubicBezTo>
                    <a:cubicBezTo>
                      <a:pt x="80347" y="79000"/>
                      <a:pt x="90749" y="73759"/>
                      <a:pt x="98751" y="65688"/>
                    </a:cubicBezTo>
                    <a:cubicBezTo>
                      <a:pt x="92986" y="55547"/>
                      <a:pt x="81873" y="49725"/>
                      <a:pt x="70300" y="50797"/>
                    </a:cubicBezTo>
                    <a:cubicBezTo>
                      <a:pt x="66448" y="51259"/>
                      <a:pt x="62891" y="48668"/>
                      <a:pt x="62150" y="44841"/>
                    </a:cubicBezTo>
                    <a:cubicBezTo>
                      <a:pt x="61395" y="40999"/>
                      <a:pt x="63721" y="37232"/>
                      <a:pt x="67485" y="36204"/>
                    </a:cubicBezTo>
                    <a:cubicBezTo>
                      <a:pt x="76539" y="33792"/>
                      <a:pt x="85177" y="30025"/>
                      <a:pt x="93120" y="25036"/>
                    </a:cubicBezTo>
                    <a:cubicBezTo>
                      <a:pt x="96083" y="23249"/>
                      <a:pt x="97120" y="21760"/>
                      <a:pt x="97269" y="21165"/>
                    </a:cubicBezTo>
                    <a:lnTo>
                      <a:pt x="94602" y="19527"/>
                    </a:lnTo>
                    <a:cubicBezTo>
                      <a:pt x="80302" y="11902"/>
                      <a:pt x="63099" y="12245"/>
                      <a:pt x="49111" y="20420"/>
                    </a:cubicBezTo>
                    <a:cubicBezTo>
                      <a:pt x="24365" y="35311"/>
                      <a:pt x="17104" y="69113"/>
                      <a:pt x="15326" y="948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2879AE50-11FC-4F55-A47C-E02B2DD36F31}"/>
                  </a:ext>
                </a:extLst>
              </p:cNvPr>
              <p:cNvSpPr/>
              <p:nvPr/>
            </p:nvSpPr>
            <p:spPr>
              <a:xfrm>
                <a:off x="10560477" y="2827501"/>
                <a:ext cx="109652" cy="110192"/>
              </a:xfrm>
              <a:custGeom>
                <a:avLst/>
                <a:gdLst>
                  <a:gd name="connsiteX0" fmla="*/ 54826 w 109652"/>
                  <a:gd name="connsiteY0" fmla="*/ 110192 h 110192"/>
                  <a:gd name="connsiteX1" fmla="*/ 0 w 109652"/>
                  <a:gd name="connsiteY1" fmla="*/ 55096 h 110192"/>
                  <a:gd name="connsiteX2" fmla="*/ 54826 w 109652"/>
                  <a:gd name="connsiteY2" fmla="*/ 0 h 110192"/>
                  <a:gd name="connsiteX3" fmla="*/ 109652 w 109652"/>
                  <a:gd name="connsiteY3" fmla="*/ 55096 h 110192"/>
                  <a:gd name="connsiteX4" fmla="*/ 54826 w 109652"/>
                  <a:gd name="connsiteY4" fmla="*/ 110192 h 110192"/>
                  <a:gd name="connsiteX5" fmla="*/ 54826 w 109652"/>
                  <a:gd name="connsiteY5" fmla="*/ 14891 h 110192"/>
                  <a:gd name="connsiteX6" fmla="*/ 14818 w 109652"/>
                  <a:gd name="connsiteY6" fmla="*/ 55096 h 110192"/>
                  <a:gd name="connsiteX7" fmla="*/ 54826 w 109652"/>
                  <a:gd name="connsiteY7" fmla="*/ 95301 h 110192"/>
                  <a:gd name="connsiteX8" fmla="*/ 94834 w 109652"/>
                  <a:gd name="connsiteY8" fmla="*/ 55096 h 110192"/>
                  <a:gd name="connsiteX9" fmla="*/ 54826 w 109652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2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578" y="85491"/>
                      <a:pt x="85070" y="110110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3" y="14891"/>
                      <a:pt x="14818" y="32891"/>
                      <a:pt x="14818" y="55096"/>
                    </a:cubicBezTo>
                    <a:cubicBezTo>
                      <a:pt x="14818" y="77301"/>
                      <a:pt x="32733" y="95301"/>
                      <a:pt x="54826" y="95301"/>
                    </a:cubicBezTo>
                    <a:cubicBezTo>
                      <a:pt x="76920" y="95301"/>
                      <a:pt x="94834" y="77301"/>
                      <a:pt x="94834" y="55096"/>
                    </a:cubicBezTo>
                    <a:cubicBezTo>
                      <a:pt x="94760" y="32925"/>
                      <a:pt x="76890" y="14973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46A65FAA-D302-4B47-AF70-24A448B42DAE}"/>
                  </a:ext>
                </a:extLst>
              </p:cNvPr>
              <p:cNvSpPr/>
              <p:nvPr/>
            </p:nvSpPr>
            <p:spPr>
              <a:xfrm>
                <a:off x="10682576" y="2827501"/>
                <a:ext cx="109651" cy="110192"/>
              </a:xfrm>
              <a:custGeom>
                <a:avLst/>
                <a:gdLst>
                  <a:gd name="connsiteX0" fmla="*/ 54826 w 109651"/>
                  <a:gd name="connsiteY0" fmla="*/ 110192 h 110192"/>
                  <a:gd name="connsiteX1" fmla="*/ 0 w 109651"/>
                  <a:gd name="connsiteY1" fmla="*/ 55096 h 110192"/>
                  <a:gd name="connsiteX2" fmla="*/ 54826 w 109651"/>
                  <a:gd name="connsiteY2" fmla="*/ 0 h 110192"/>
                  <a:gd name="connsiteX3" fmla="*/ 109652 w 109651"/>
                  <a:gd name="connsiteY3" fmla="*/ 55096 h 110192"/>
                  <a:gd name="connsiteX4" fmla="*/ 54826 w 109651"/>
                  <a:gd name="connsiteY4" fmla="*/ 110192 h 110192"/>
                  <a:gd name="connsiteX5" fmla="*/ 54826 w 109651"/>
                  <a:gd name="connsiteY5" fmla="*/ 14891 h 110192"/>
                  <a:gd name="connsiteX6" fmla="*/ 14818 w 109651"/>
                  <a:gd name="connsiteY6" fmla="*/ 55096 h 110192"/>
                  <a:gd name="connsiteX7" fmla="*/ 54826 w 109651"/>
                  <a:gd name="connsiteY7" fmla="*/ 95301 h 110192"/>
                  <a:gd name="connsiteX8" fmla="*/ 94834 w 109651"/>
                  <a:gd name="connsiteY8" fmla="*/ 55096 h 110192"/>
                  <a:gd name="connsiteX9" fmla="*/ 54826 w 109651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1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652" y="85525"/>
                      <a:pt x="85099" y="110192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2" y="14891"/>
                      <a:pt x="14818" y="32891"/>
                      <a:pt x="14818" y="55096"/>
                    </a:cubicBezTo>
                    <a:cubicBezTo>
                      <a:pt x="14818" y="77301"/>
                      <a:pt x="32732" y="95301"/>
                      <a:pt x="54826" y="95301"/>
                    </a:cubicBezTo>
                    <a:cubicBezTo>
                      <a:pt x="76919" y="95301"/>
                      <a:pt x="94834" y="77301"/>
                      <a:pt x="94834" y="55096"/>
                    </a:cubicBezTo>
                    <a:cubicBezTo>
                      <a:pt x="94834" y="32891"/>
                      <a:pt x="76919" y="14891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73A4C5DC-B046-45F5-8FAA-B47F965251AD}"/>
                  </a:ext>
                </a:extLst>
              </p:cNvPr>
              <p:cNvSpPr/>
              <p:nvPr/>
            </p:nvSpPr>
            <p:spPr>
              <a:xfrm>
                <a:off x="10630114" y="2975113"/>
                <a:ext cx="133695" cy="53566"/>
              </a:xfrm>
              <a:custGeom>
                <a:avLst/>
                <a:gdLst>
                  <a:gd name="connsiteX0" fmla="*/ 58240 w 133695"/>
                  <a:gd name="connsiteY0" fmla="*/ 53564 h 53566"/>
                  <a:gd name="connsiteX1" fmla="*/ 3711 w 133695"/>
                  <a:gd name="connsiteY1" fmla="*/ 39864 h 53566"/>
                  <a:gd name="connsiteX2" fmla="*/ 896 w 133695"/>
                  <a:gd name="connsiteY2" fmla="*/ 29738 h 53566"/>
                  <a:gd name="connsiteX3" fmla="*/ 10972 w 133695"/>
                  <a:gd name="connsiteY3" fmla="*/ 26909 h 53566"/>
                  <a:gd name="connsiteX4" fmla="*/ 120031 w 133695"/>
                  <a:gd name="connsiteY4" fmla="*/ 3382 h 53566"/>
                  <a:gd name="connsiteX5" fmla="*/ 130330 w 133695"/>
                  <a:gd name="connsiteY5" fmla="*/ 1223 h 53566"/>
                  <a:gd name="connsiteX6" fmla="*/ 132478 w 133695"/>
                  <a:gd name="connsiteY6" fmla="*/ 11572 h 53566"/>
                  <a:gd name="connsiteX7" fmla="*/ 58240 w 133695"/>
                  <a:gd name="connsiteY7" fmla="*/ 53564 h 5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695" h="53566">
                    <a:moveTo>
                      <a:pt x="58240" y="53564"/>
                    </a:moveTo>
                    <a:cubicBezTo>
                      <a:pt x="39274" y="53183"/>
                      <a:pt x="20633" y="48501"/>
                      <a:pt x="3711" y="39864"/>
                    </a:cubicBezTo>
                    <a:cubicBezTo>
                      <a:pt x="229" y="37793"/>
                      <a:pt x="-1016" y="33327"/>
                      <a:pt x="896" y="29738"/>
                    </a:cubicBezTo>
                    <a:cubicBezTo>
                      <a:pt x="2911" y="26166"/>
                      <a:pt x="7415" y="24900"/>
                      <a:pt x="10972" y="26909"/>
                    </a:cubicBezTo>
                    <a:cubicBezTo>
                      <a:pt x="13787" y="28398"/>
                      <a:pt x="79727" y="64732"/>
                      <a:pt x="120031" y="3382"/>
                    </a:cubicBezTo>
                    <a:cubicBezTo>
                      <a:pt x="122283" y="-73"/>
                      <a:pt x="126891" y="-1039"/>
                      <a:pt x="130330" y="1223"/>
                    </a:cubicBezTo>
                    <a:cubicBezTo>
                      <a:pt x="133767" y="3484"/>
                      <a:pt x="134730" y="8117"/>
                      <a:pt x="132478" y="11572"/>
                    </a:cubicBezTo>
                    <a:cubicBezTo>
                      <a:pt x="116904" y="37821"/>
                      <a:pt x="88647" y="53803"/>
                      <a:pt x="58240" y="5356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8FBB6399-52B2-4E1D-AFBC-958A4AA5B196}"/>
                  </a:ext>
                </a:extLst>
              </p:cNvPr>
              <p:cNvSpPr/>
              <p:nvPr/>
            </p:nvSpPr>
            <p:spPr>
              <a:xfrm>
                <a:off x="10655311" y="2875152"/>
                <a:ext cx="42082" cy="14890"/>
              </a:xfrm>
              <a:custGeom>
                <a:avLst/>
                <a:gdLst>
                  <a:gd name="connsiteX0" fmla="*/ 34674 w 42082"/>
                  <a:gd name="connsiteY0" fmla="*/ 14891 h 14890"/>
                  <a:gd name="connsiteX1" fmla="*/ 7409 w 42082"/>
                  <a:gd name="connsiteY1" fmla="*/ 14891 h 14890"/>
                  <a:gd name="connsiteX2" fmla="*/ 0 w 42082"/>
                  <a:gd name="connsiteY2" fmla="*/ 7445 h 14890"/>
                  <a:gd name="connsiteX3" fmla="*/ 7409 w 42082"/>
                  <a:gd name="connsiteY3" fmla="*/ 0 h 14890"/>
                  <a:gd name="connsiteX4" fmla="*/ 34674 w 42082"/>
                  <a:gd name="connsiteY4" fmla="*/ 0 h 14890"/>
                  <a:gd name="connsiteX5" fmla="*/ 42083 w 42082"/>
                  <a:gd name="connsiteY5" fmla="*/ 7445 h 14890"/>
                  <a:gd name="connsiteX6" fmla="*/ 34674 w 42082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82" h="14890">
                    <a:moveTo>
                      <a:pt x="34674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34674" y="0"/>
                    </a:lnTo>
                    <a:cubicBezTo>
                      <a:pt x="38763" y="0"/>
                      <a:pt x="42083" y="3334"/>
                      <a:pt x="42083" y="7445"/>
                    </a:cubicBezTo>
                    <a:cubicBezTo>
                      <a:pt x="42008" y="11524"/>
                      <a:pt x="38734" y="14812"/>
                      <a:pt x="34674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8E8A686D-4C7E-44DD-89A0-AB40E0E981EA}"/>
                  </a:ext>
                </a:extLst>
              </p:cNvPr>
              <p:cNvSpPr/>
              <p:nvPr/>
            </p:nvSpPr>
            <p:spPr>
              <a:xfrm>
                <a:off x="10777161" y="2874903"/>
                <a:ext cx="124373" cy="45027"/>
              </a:xfrm>
              <a:custGeom>
                <a:avLst/>
                <a:gdLst>
                  <a:gd name="connsiteX0" fmla="*/ 117014 w 124373"/>
                  <a:gd name="connsiteY0" fmla="*/ 44922 h 45027"/>
                  <a:gd name="connsiteX1" fmla="*/ 115087 w 124373"/>
                  <a:gd name="connsiteY1" fmla="*/ 44922 h 45027"/>
                  <a:gd name="connsiteX2" fmla="*/ 5732 w 124373"/>
                  <a:gd name="connsiteY2" fmla="*/ 15140 h 45027"/>
                  <a:gd name="connsiteX3" fmla="*/ 249 w 124373"/>
                  <a:gd name="connsiteY3" fmla="*/ 5759 h 45027"/>
                  <a:gd name="connsiteX4" fmla="*/ 9584 w 124373"/>
                  <a:gd name="connsiteY4" fmla="*/ 249 h 45027"/>
                  <a:gd name="connsiteX5" fmla="*/ 118940 w 124373"/>
                  <a:gd name="connsiteY5" fmla="*/ 30031 h 45027"/>
                  <a:gd name="connsiteX6" fmla="*/ 124126 w 124373"/>
                  <a:gd name="connsiteY6" fmla="*/ 39114 h 45027"/>
                  <a:gd name="connsiteX7" fmla="*/ 117014 w 124373"/>
                  <a:gd name="connsiteY7" fmla="*/ 44922 h 4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73" h="45027">
                    <a:moveTo>
                      <a:pt x="117014" y="44922"/>
                    </a:moveTo>
                    <a:cubicBezTo>
                      <a:pt x="116376" y="45063"/>
                      <a:pt x="115724" y="45063"/>
                      <a:pt x="115087" y="44922"/>
                    </a:cubicBezTo>
                    <a:lnTo>
                      <a:pt x="5732" y="15140"/>
                    </a:lnTo>
                    <a:cubicBezTo>
                      <a:pt x="1642" y="14071"/>
                      <a:pt x="-818" y="9870"/>
                      <a:pt x="249" y="5759"/>
                    </a:cubicBezTo>
                    <a:cubicBezTo>
                      <a:pt x="1316" y="1648"/>
                      <a:pt x="5495" y="-820"/>
                      <a:pt x="9584" y="249"/>
                    </a:cubicBezTo>
                    <a:lnTo>
                      <a:pt x="118940" y="30031"/>
                    </a:lnTo>
                    <a:cubicBezTo>
                      <a:pt x="122852" y="31120"/>
                      <a:pt x="125163" y="35170"/>
                      <a:pt x="124126" y="39114"/>
                    </a:cubicBezTo>
                    <a:cubicBezTo>
                      <a:pt x="123429" y="42499"/>
                      <a:pt x="120451" y="44923"/>
                      <a:pt x="117014" y="4492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A4C36DEC-2D20-4EC2-87DC-07A041ADCF2C}"/>
                  </a:ext>
                </a:extLst>
              </p:cNvPr>
              <p:cNvSpPr/>
              <p:nvPr/>
            </p:nvSpPr>
            <p:spPr>
              <a:xfrm>
                <a:off x="10832977" y="2889183"/>
                <a:ext cx="90686" cy="105750"/>
              </a:xfrm>
              <a:custGeom>
                <a:avLst/>
                <a:gdLst>
                  <a:gd name="connsiteX0" fmla="*/ 0 w 90686"/>
                  <a:gd name="connsiteY0" fmla="*/ 41065 h 105750"/>
                  <a:gd name="connsiteX1" fmla="*/ 17782 w 90686"/>
                  <a:gd name="connsiteY1" fmla="*/ 14262 h 105750"/>
                  <a:gd name="connsiteX2" fmla="*/ 65791 w 90686"/>
                  <a:gd name="connsiteY2" fmla="*/ 711 h 105750"/>
                  <a:gd name="connsiteX3" fmla="*/ 90092 w 90686"/>
                  <a:gd name="connsiteY3" fmla="*/ 45384 h 105750"/>
                  <a:gd name="connsiteX4" fmla="*/ 48306 w 90686"/>
                  <a:gd name="connsiteY4" fmla="*/ 102267 h 105750"/>
                  <a:gd name="connsiteX5" fmla="*/ 2075 w 90686"/>
                  <a:gd name="connsiteY5" fmla="*/ 99586 h 10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86" h="105750">
                    <a:moveTo>
                      <a:pt x="0" y="41065"/>
                    </a:moveTo>
                    <a:cubicBezTo>
                      <a:pt x="2934" y="30456"/>
                      <a:pt x="9158" y="21064"/>
                      <a:pt x="17782" y="14262"/>
                    </a:cubicBezTo>
                    <a:cubicBezTo>
                      <a:pt x="31088" y="2979"/>
                      <a:pt x="48588" y="-1963"/>
                      <a:pt x="65791" y="711"/>
                    </a:cubicBezTo>
                    <a:cubicBezTo>
                      <a:pt x="83232" y="8118"/>
                      <a:pt x="93308" y="26627"/>
                      <a:pt x="90092" y="45384"/>
                    </a:cubicBezTo>
                    <a:cubicBezTo>
                      <a:pt x="87603" y="70613"/>
                      <a:pt x="71570" y="92446"/>
                      <a:pt x="48306" y="102267"/>
                    </a:cubicBezTo>
                    <a:cubicBezTo>
                      <a:pt x="33177" y="107711"/>
                      <a:pt x="16492" y="106743"/>
                      <a:pt x="2075" y="99586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A732C422-5CFB-4E84-A9EB-7A1AB98064B3}"/>
                  </a:ext>
                </a:extLst>
              </p:cNvPr>
              <p:cNvSpPr/>
              <p:nvPr/>
            </p:nvSpPr>
            <p:spPr>
              <a:xfrm>
                <a:off x="10825595" y="2882517"/>
                <a:ext cx="105486" cy="119824"/>
              </a:xfrm>
              <a:custGeom>
                <a:avLst/>
                <a:gdLst>
                  <a:gd name="connsiteX0" fmla="*/ 35980 w 105486"/>
                  <a:gd name="connsiteY0" fmla="*/ 119803 h 119824"/>
                  <a:gd name="connsiteX1" fmla="*/ 6345 w 105486"/>
                  <a:gd name="connsiteY1" fmla="*/ 112804 h 119824"/>
                  <a:gd name="connsiteX2" fmla="*/ 2966 w 105486"/>
                  <a:gd name="connsiteY2" fmla="*/ 103060 h 119824"/>
                  <a:gd name="connsiteX3" fmla="*/ 3085 w 105486"/>
                  <a:gd name="connsiteY3" fmla="*/ 102827 h 119824"/>
                  <a:gd name="connsiteX4" fmla="*/ 12983 w 105486"/>
                  <a:gd name="connsiteY4" fmla="*/ 99391 h 119824"/>
                  <a:gd name="connsiteX5" fmla="*/ 13013 w 105486"/>
                  <a:gd name="connsiteY5" fmla="*/ 99403 h 119824"/>
                  <a:gd name="connsiteX6" fmla="*/ 53465 w 105486"/>
                  <a:gd name="connsiteY6" fmla="*/ 101934 h 119824"/>
                  <a:gd name="connsiteX7" fmla="*/ 90510 w 105486"/>
                  <a:gd name="connsiteY7" fmla="*/ 51156 h 119824"/>
                  <a:gd name="connsiteX8" fmla="*/ 71395 w 105486"/>
                  <a:gd name="connsiteY8" fmla="*/ 14525 h 119824"/>
                  <a:gd name="connsiteX9" fmla="*/ 29905 w 105486"/>
                  <a:gd name="connsiteY9" fmla="*/ 26884 h 119824"/>
                  <a:gd name="connsiteX10" fmla="*/ 15087 w 105486"/>
                  <a:gd name="connsiteY10" fmla="*/ 49667 h 119824"/>
                  <a:gd name="connsiteX11" fmla="*/ 5678 w 105486"/>
                  <a:gd name="connsiteY11" fmla="*/ 55102 h 119824"/>
                  <a:gd name="connsiteX12" fmla="*/ 269 w 105486"/>
                  <a:gd name="connsiteY12" fmla="*/ 45647 h 119824"/>
                  <a:gd name="connsiteX13" fmla="*/ 20570 w 105486"/>
                  <a:gd name="connsiteY13" fmla="*/ 15865 h 119824"/>
                  <a:gd name="connsiteX14" fmla="*/ 75247 w 105486"/>
                  <a:gd name="connsiteY14" fmla="*/ 974 h 119824"/>
                  <a:gd name="connsiteX15" fmla="*/ 104883 w 105486"/>
                  <a:gd name="connsiteY15" fmla="*/ 53390 h 119824"/>
                  <a:gd name="connsiteX16" fmla="*/ 58504 w 105486"/>
                  <a:gd name="connsiteY16" fmla="*/ 116378 h 119824"/>
                  <a:gd name="connsiteX17" fmla="*/ 35980 w 105486"/>
                  <a:gd name="connsiteY17" fmla="*/ 119803 h 11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486" h="119824">
                    <a:moveTo>
                      <a:pt x="35980" y="119803"/>
                    </a:moveTo>
                    <a:cubicBezTo>
                      <a:pt x="25697" y="119787"/>
                      <a:pt x="15561" y="117392"/>
                      <a:pt x="6345" y="112804"/>
                    </a:cubicBezTo>
                    <a:cubicBezTo>
                      <a:pt x="2729" y="111050"/>
                      <a:pt x="1218" y="106687"/>
                      <a:pt x="2966" y="103060"/>
                    </a:cubicBezTo>
                    <a:cubicBezTo>
                      <a:pt x="3010" y="102981"/>
                      <a:pt x="3040" y="102903"/>
                      <a:pt x="3085" y="102827"/>
                    </a:cubicBezTo>
                    <a:cubicBezTo>
                      <a:pt x="4878" y="99130"/>
                      <a:pt x="9308" y="97592"/>
                      <a:pt x="12983" y="99391"/>
                    </a:cubicBezTo>
                    <a:cubicBezTo>
                      <a:pt x="12998" y="99395"/>
                      <a:pt x="12998" y="99398"/>
                      <a:pt x="13013" y="99403"/>
                    </a:cubicBezTo>
                    <a:cubicBezTo>
                      <a:pt x="25622" y="105643"/>
                      <a:pt x="40188" y="106555"/>
                      <a:pt x="53465" y="101934"/>
                    </a:cubicBezTo>
                    <a:cubicBezTo>
                      <a:pt x="74003" y="92944"/>
                      <a:pt x="88154" y="73549"/>
                      <a:pt x="90510" y="51156"/>
                    </a:cubicBezTo>
                    <a:cubicBezTo>
                      <a:pt x="93177" y="35996"/>
                      <a:pt x="85324" y="20935"/>
                      <a:pt x="71395" y="14525"/>
                    </a:cubicBezTo>
                    <a:cubicBezTo>
                      <a:pt x="56459" y="12664"/>
                      <a:pt x="41418" y="17141"/>
                      <a:pt x="29905" y="26884"/>
                    </a:cubicBezTo>
                    <a:cubicBezTo>
                      <a:pt x="22689" y="32704"/>
                      <a:pt x="17488" y="40684"/>
                      <a:pt x="15087" y="49667"/>
                    </a:cubicBezTo>
                    <a:cubicBezTo>
                      <a:pt x="13976" y="53780"/>
                      <a:pt x="9768" y="56213"/>
                      <a:pt x="5678" y="55102"/>
                    </a:cubicBezTo>
                    <a:cubicBezTo>
                      <a:pt x="1588" y="53992"/>
                      <a:pt x="-842" y="49758"/>
                      <a:pt x="269" y="45647"/>
                    </a:cubicBezTo>
                    <a:cubicBezTo>
                      <a:pt x="3722" y="33809"/>
                      <a:pt x="10835" y="23380"/>
                      <a:pt x="20570" y="15865"/>
                    </a:cubicBezTo>
                    <a:cubicBezTo>
                      <a:pt x="35728" y="3056"/>
                      <a:pt x="55733" y="-2391"/>
                      <a:pt x="75247" y="974"/>
                    </a:cubicBezTo>
                    <a:cubicBezTo>
                      <a:pt x="96111" y="9329"/>
                      <a:pt x="108425" y="31103"/>
                      <a:pt x="104883" y="53390"/>
                    </a:cubicBezTo>
                    <a:cubicBezTo>
                      <a:pt x="102172" y="81374"/>
                      <a:pt x="84346" y="105582"/>
                      <a:pt x="58504" y="116378"/>
                    </a:cubicBezTo>
                    <a:cubicBezTo>
                      <a:pt x="51258" y="118843"/>
                      <a:pt x="43627" y="120001"/>
                      <a:pt x="35980" y="11980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9286379A-BB49-4306-AD78-0B0CF6ED054C}"/>
                  </a:ext>
                </a:extLst>
              </p:cNvPr>
              <p:cNvSpPr/>
              <p:nvPr/>
            </p:nvSpPr>
            <p:spPr>
              <a:xfrm>
                <a:off x="10925563" y="3512091"/>
                <a:ext cx="247354" cy="359767"/>
              </a:xfrm>
              <a:custGeom>
                <a:avLst/>
                <a:gdLst>
                  <a:gd name="connsiteX0" fmla="*/ 186434 w 247354"/>
                  <a:gd name="connsiteY0" fmla="*/ 359555 h 359767"/>
                  <a:gd name="connsiteX1" fmla="*/ 3730 w 247354"/>
                  <a:gd name="connsiteY1" fmla="*/ 295823 h 359767"/>
                  <a:gd name="connsiteX2" fmla="*/ 989 w 247354"/>
                  <a:gd name="connsiteY2" fmla="*/ 285622 h 359767"/>
                  <a:gd name="connsiteX3" fmla="*/ 11139 w 247354"/>
                  <a:gd name="connsiteY3" fmla="*/ 282868 h 359767"/>
                  <a:gd name="connsiteX4" fmla="*/ 225997 w 247354"/>
                  <a:gd name="connsiteY4" fmla="*/ 330965 h 359767"/>
                  <a:gd name="connsiteX5" fmla="*/ 113234 w 247354"/>
                  <a:gd name="connsiteY5" fmla="*/ 10514 h 359767"/>
                  <a:gd name="connsiteX6" fmla="*/ 116938 w 247354"/>
                  <a:gd name="connsiteY6" fmla="*/ 657 h 359767"/>
                  <a:gd name="connsiteX7" fmla="*/ 125977 w 247354"/>
                  <a:gd name="connsiteY7" fmla="*/ 3069 h 359767"/>
                  <a:gd name="connsiteX8" fmla="*/ 237407 w 247354"/>
                  <a:gd name="connsiteY8" fmla="*/ 340495 h 359767"/>
                  <a:gd name="connsiteX9" fmla="*/ 186434 w 247354"/>
                  <a:gd name="connsiteY9" fmla="*/ 359555 h 35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354" h="359767">
                    <a:moveTo>
                      <a:pt x="186434" y="359555"/>
                    </a:moveTo>
                    <a:cubicBezTo>
                      <a:pt x="118124" y="359555"/>
                      <a:pt x="18103" y="304013"/>
                      <a:pt x="3730" y="295823"/>
                    </a:cubicBezTo>
                    <a:cubicBezTo>
                      <a:pt x="174" y="293768"/>
                      <a:pt x="-1056" y="289196"/>
                      <a:pt x="989" y="285622"/>
                    </a:cubicBezTo>
                    <a:cubicBezTo>
                      <a:pt x="3034" y="282049"/>
                      <a:pt x="7583" y="280813"/>
                      <a:pt x="11139" y="282868"/>
                    </a:cubicBezTo>
                    <a:cubicBezTo>
                      <a:pt x="59001" y="310267"/>
                      <a:pt x="191175" y="372213"/>
                      <a:pt x="225997" y="330965"/>
                    </a:cubicBezTo>
                    <a:cubicBezTo>
                      <a:pt x="260819" y="289717"/>
                      <a:pt x="156502" y="85564"/>
                      <a:pt x="113234" y="10514"/>
                    </a:cubicBezTo>
                    <a:cubicBezTo>
                      <a:pt x="111544" y="6762"/>
                      <a:pt x="113204" y="2354"/>
                      <a:pt x="116938" y="657"/>
                    </a:cubicBezTo>
                    <a:cubicBezTo>
                      <a:pt x="120139" y="-788"/>
                      <a:pt x="123917" y="210"/>
                      <a:pt x="125977" y="3069"/>
                    </a:cubicBezTo>
                    <a:cubicBezTo>
                      <a:pt x="142425" y="31659"/>
                      <a:pt x="285862" y="283165"/>
                      <a:pt x="237407" y="340495"/>
                    </a:cubicBezTo>
                    <a:cubicBezTo>
                      <a:pt x="224071" y="354135"/>
                      <a:pt x="205400" y="361104"/>
                      <a:pt x="186434" y="35955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395E9A7F-28DD-43E2-93F0-C63AA292A1FC}"/>
                  </a:ext>
                </a:extLst>
              </p:cNvPr>
              <p:cNvSpPr/>
              <p:nvPr/>
            </p:nvSpPr>
            <p:spPr>
              <a:xfrm>
                <a:off x="10901487" y="4003422"/>
                <a:ext cx="269587" cy="121368"/>
              </a:xfrm>
              <a:custGeom>
                <a:avLst/>
                <a:gdLst>
                  <a:gd name="connsiteX0" fmla="*/ 262669 w 269587"/>
                  <a:gd name="connsiteY0" fmla="*/ 121368 h 121368"/>
                  <a:gd name="connsiteX1" fmla="*/ 261632 w 269587"/>
                  <a:gd name="connsiteY1" fmla="*/ 121368 h 121368"/>
                  <a:gd name="connsiteX2" fmla="*/ 3505 w 269587"/>
                  <a:gd name="connsiteY2" fmla="*/ 13856 h 121368"/>
                  <a:gd name="connsiteX3" fmla="*/ 1119 w 269587"/>
                  <a:gd name="connsiteY3" fmla="*/ 3597 h 121368"/>
                  <a:gd name="connsiteX4" fmla="*/ 1134 w 269587"/>
                  <a:gd name="connsiteY4" fmla="*/ 3582 h 121368"/>
                  <a:gd name="connsiteX5" fmla="*/ 11077 w 269587"/>
                  <a:gd name="connsiteY5" fmla="*/ 1020 h 121368"/>
                  <a:gd name="connsiteX6" fmla="*/ 11359 w 269587"/>
                  <a:gd name="connsiteY6" fmla="*/ 1199 h 121368"/>
                  <a:gd name="connsiteX7" fmla="*/ 263262 w 269587"/>
                  <a:gd name="connsiteY7" fmla="*/ 106775 h 121368"/>
                  <a:gd name="connsiteX8" fmla="*/ 269544 w 269587"/>
                  <a:gd name="connsiteY8" fmla="*/ 114667 h 121368"/>
                  <a:gd name="connsiteX9" fmla="*/ 269485 w 269587"/>
                  <a:gd name="connsiteY9" fmla="*/ 115114 h 121368"/>
                  <a:gd name="connsiteX10" fmla="*/ 262669 w 269587"/>
                  <a:gd name="connsiteY10" fmla="*/ 121368 h 1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87" h="121368">
                    <a:moveTo>
                      <a:pt x="262669" y="121368"/>
                    </a:moveTo>
                    <a:lnTo>
                      <a:pt x="261632" y="121368"/>
                    </a:lnTo>
                    <a:cubicBezTo>
                      <a:pt x="152128" y="104839"/>
                      <a:pt x="9728" y="17132"/>
                      <a:pt x="3505" y="13856"/>
                    </a:cubicBezTo>
                    <a:cubicBezTo>
                      <a:pt x="23" y="11682"/>
                      <a:pt x="-1044" y="7096"/>
                      <a:pt x="1119" y="3597"/>
                    </a:cubicBezTo>
                    <a:cubicBezTo>
                      <a:pt x="1119" y="3597"/>
                      <a:pt x="1134" y="3582"/>
                      <a:pt x="1134" y="3582"/>
                    </a:cubicBezTo>
                    <a:cubicBezTo>
                      <a:pt x="3179" y="112"/>
                      <a:pt x="7639" y="-1035"/>
                      <a:pt x="11077" y="1020"/>
                    </a:cubicBezTo>
                    <a:cubicBezTo>
                      <a:pt x="11180" y="1080"/>
                      <a:pt x="11270" y="1139"/>
                      <a:pt x="11359" y="1199"/>
                    </a:cubicBezTo>
                    <a:cubicBezTo>
                      <a:pt x="12692" y="1944"/>
                      <a:pt x="157314" y="90544"/>
                      <a:pt x="263262" y="106775"/>
                    </a:cubicBezTo>
                    <a:cubicBezTo>
                      <a:pt x="267173" y="107207"/>
                      <a:pt x="269974" y="110736"/>
                      <a:pt x="269544" y="114667"/>
                    </a:cubicBezTo>
                    <a:cubicBezTo>
                      <a:pt x="269529" y="114816"/>
                      <a:pt x="269515" y="114965"/>
                      <a:pt x="269485" y="115114"/>
                    </a:cubicBezTo>
                    <a:cubicBezTo>
                      <a:pt x="268937" y="118539"/>
                      <a:pt x="266107" y="121130"/>
                      <a:pt x="262669" y="12136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E9AE4A66-2885-4D63-8702-93326589A13D}"/>
                  </a:ext>
                </a:extLst>
              </p:cNvPr>
              <p:cNvSpPr/>
              <p:nvPr/>
            </p:nvSpPr>
            <p:spPr>
              <a:xfrm rot="-4605598">
                <a:off x="7290529" y="4328920"/>
                <a:ext cx="434903" cy="531453"/>
              </a:xfrm>
              <a:custGeom>
                <a:avLst/>
                <a:gdLst>
                  <a:gd name="connsiteX0" fmla="*/ 0 w 434903"/>
                  <a:gd name="connsiteY0" fmla="*/ 0 h 531453"/>
                  <a:gd name="connsiteX1" fmla="*/ 434903 w 434903"/>
                  <a:gd name="connsiteY1" fmla="*/ 0 h 531453"/>
                  <a:gd name="connsiteX2" fmla="*/ 434903 w 434903"/>
                  <a:gd name="connsiteY2" fmla="*/ 531454 h 531453"/>
                  <a:gd name="connsiteX3" fmla="*/ 0 w 434903"/>
                  <a:gd name="connsiteY3" fmla="*/ 531454 h 5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903" h="531453">
                    <a:moveTo>
                      <a:pt x="0" y="0"/>
                    </a:moveTo>
                    <a:lnTo>
                      <a:pt x="434903" y="0"/>
                    </a:lnTo>
                    <a:lnTo>
                      <a:pt x="434903" y="531454"/>
                    </a:lnTo>
                    <a:lnTo>
                      <a:pt x="0" y="53145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02B84ABB-11AE-491A-BF9B-76D5AD7BD017}"/>
                  </a:ext>
                </a:extLst>
              </p:cNvPr>
              <p:cNvSpPr/>
              <p:nvPr/>
            </p:nvSpPr>
            <p:spPr>
              <a:xfrm>
                <a:off x="7194106" y="4314475"/>
                <a:ext cx="627945" cy="560668"/>
              </a:xfrm>
              <a:custGeom>
                <a:avLst/>
                <a:gdLst>
                  <a:gd name="connsiteX0" fmla="*/ 521644 w 627945"/>
                  <a:gd name="connsiteY0" fmla="*/ 560664 h 560668"/>
                  <a:gd name="connsiteX1" fmla="*/ 520014 w 627945"/>
                  <a:gd name="connsiteY1" fmla="*/ 560664 h 560668"/>
                  <a:gd name="connsiteX2" fmla="*/ 5243 w 627945"/>
                  <a:gd name="connsiteY2" fmla="*/ 438857 h 560668"/>
                  <a:gd name="connsiteX3" fmla="*/ 156 w 627945"/>
                  <a:gd name="connsiteY3" fmla="*/ 430876 h 560668"/>
                  <a:gd name="connsiteX4" fmla="*/ 205 w 627945"/>
                  <a:gd name="connsiteY4" fmla="*/ 430667 h 560668"/>
                  <a:gd name="connsiteX5" fmla="*/ 99781 w 627945"/>
                  <a:gd name="connsiteY5" fmla="*/ 5236 h 560668"/>
                  <a:gd name="connsiteX6" fmla="*/ 107930 w 627945"/>
                  <a:gd name="connsiteY6" fmla="*/ 174 h 560668"/>
                  <a:gd name="connsiteX7" fmla="*/ 622702 w 627945"/>
                  <a:gd name="connsiteY7" fmla="*/ 121980 h 560668"/>
                  <a:gd name="connsiteX8" fmla="*/ 626999 w 627945"/>
                  <a:gd name="connsiteY8" fmla="*/ 124959 h 560668"/>
                  <a:gd name="connsiteX9" fmla="*/ 627740 w 627945"/>
                  <a:gd name="connsiteY9" fmla="*/ 130170 h 560668"/>
                  <a:gd name="connsiteX10" fmla="*/ 528164 w 627945"/>
                  <a:gd name="connsiteY10" fmla="*/ 555602 h 560668"/>
                  <a:gd name="connsiteX11" fmla="*/ 525201 w 627945"/>
                  <a:gd name="connsiteY11" fmla="*/ 559771 h 560668"/>
                  <a:gd name="connsiteX12" fmla="*/ 521644 w 627945"/>
                  <a:gd name="connsiteY12" fmla="*/ 560664 h 560668"/>
                  <a:gd name="connsiteX13" fmla="*/ 14875 w 627945"/>
                  <a:gd name="connsiteY13" fmla="*/ 426647 h 560668"/>
                  <a:gd name="connsiteX14" fmla="*/ 516606 w 627945"/>
                  <a:gd name="connsiteY14" fmla="*/ 545774 h 560668"/>
                  <a:gd name="connsiteX15" fmla="*/ 613070 w 627945"/>
                  <a:gd name="connsiteY15" fmla="*/ 133596 h 560668"/>
                  <a:gd name="connsiteX16" fmla="*/ 111487 w 627945"/>
                  <a:gd name="connsiteY16" fmla="*/ 14469 h 5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945" h="560668">
                    <a:moveTo>
                      <a:pt x="521644" y="560664"/>
                    </a:moveTo>
                    <a:lnTo>
                      <a:pt x="520014" y="560664"/>
                    </a:lnTo>
                    <a:lnTo>
                      <a:pt x="5243" y="438857"/>
                    </a:lnTo>
                    <a:cubicBezTo>
                      <a:pt x="1645" y="438068"/>
                      <a:pt x="-632" y="434494"/>
                      <a:pt x="156" y="430876"/>
                    </a:cubicBezTo>
                    <a:cubicBezTo>
                      <a:pt x="171" y="430802"/>
                      <a:pt x="187" y="430742"/>
                      <a:pt x="205" y="430667"/>
                    </a:cubicBezTo>
                    <a:lnTo>
                      <a:pt x="99781" y="5236"/>
                    </a:lnTo>
                    <a:cubicBezTo>
                      <a:pt x="100659" y="1588"/>
                      <a:pt x="104293" y="-660"/>
                      <a:pt x="107930" y="174"/>
                    </a:cubicBezTo>
                    <a:lnTo>
                      <a:pt x="622702" y="121980"/>
                    </a:lnTo>
                    <a:cubicBezTo>
                      <a:pt x="624471" y="122368"/>
                      <a:pt x="626017" y="123425"/>
                      <a:pt x="626999" y="124959"/>
                    </a:cubicBezTo>
                    <a:cubicBezTo>
                      <a:pt x="627912" y="126537"/>
                      <a:pt x="628177" y="128398"/>
                      <a:pt x="627740" y="130170"/>
                    </a:cubicBezTo>
                    <a:lnTo>
                      <a:pt x="528164" y="555602"/>
                    </a:lnTo>
                    <a:cubicBezTo>
                      <a:pt x="527736" y="557314"/>
                      <a:pt x="526678" y="558803"/>
                      <a:pt x="525201" y="559771"/>
                    </a:cubicBezTo>
                    <a:cubicBezTo>
                      <a:pt x="524125" y="560411"/>
                      <a:pt x="522891" y="560709"/>
                      <a:pt x="521644" y="560664"/>
                    </a:cubicBezTo>
                    <a:close/>
                    <a:moveTo>
                      <a:pt x="14875" y="426647"/>
                    </a:moveTo>
                    <a:lnTo>
                      <a:pt x="516606" y="545774"/>
                    </a:lnTo>
                    <a:lnTo>
                      <a:pt x="613070" y="133596"/>
                    </a:lnTo>
                    <a:lnTo>
                      <a:pt x="111487" y="14469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31F9B9D1-532A-4C15-A32E-21A5B742DD50}"/>
                  </a:ext>
                </a:extLst>
              </p:cNvPr>
              <p:cNvSpPr/>
              <p:nvPr/>
            </p:nvSpPr>
            <p:spPr>
              <a:xfrm>
                <a:off x="7464292" y="4205064"/>
                <a:ext cx="149067" cy="241038"/>
              </a:xfrm>
              <a:custGeom>
                <a:avLst/>
                <a:gdLst>
                  <a:gd name="connsiteX0" fmla="*/ 149067 w 149067"/>
                  <a:gd name="connsiteY0" fmla="*/ 33939 h 241038"/>
                  <a:gd name="connsiteX1" fmla="*/ 117802 w 149067"/>
                  <a:gd name="connsiteY1" fmla="*/ 240474 h 241038"/>
                  <a:gd name="connsiteX2" fmla="*/ 100465 w 149067"/>
                  <a:gd name="connsiteY2" fmla="*/ 172423 h 241038"/>
                  <a:gd name="connsiteX3" fmla="*/ 0 w 149067"/>
                  <a:gd name="connsiteY3" fmla="*/ 151129 h 241038"/>
                  <a:gd name="connsiteX4" fmla="*/ 45491 w 149067"/>
                  <a:gd name="connsiteY4" fmla="*/ 434 h 241038"/>
                  <a:gd name="connsiteX5" fmla="*/ 149067 w 149067"/>
                  <a:gd name="connsiteY5" fmla="*/ 33939 h 24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067" h="241038">
                    <a:moveTo>
                      <a:pt x="149067" y="33939"/>
                    </a:moveTo>
                    <a:cubicBezTo>
                      <a:pt x="149067" y="33939"/>
                      <a:pt x="140473" y="253578"/>
                      <a:pt x="117802" y="240474"/>
                    </a:cubicBezTo>
                    <a:cubicBezTo>
                      <a:pt x="88166" y="223052"/>
                      <a:pt x="100465" y="172423"/>
                      <a:pt x="100465" y="172423"/>
                    </a:cubicBezTo>
                    <a:lnTo>
                      <a:pt x="0" y="151129"/>
                    </a:lnTo>
                    <a:cubicBezTo>
                      <a:pt x="0" y="151129"/>
                      <a:pt x="42675" y="5348"/>
                      <a:pt x="45491" y="434"/>
                    </a:cubicBezTo>
                    <a:cubicBezTo>
                      <a:pt x="48306" y="-4480"/>
                      <a:pt x="149067" y="33939"/>
                      <a:pt x="149067" y="33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9BF02A0A-C665-41C3-A2BE-FDAD011682DD}"/>
                  </a:ext>
                </a:extLst>
              </p:cNvPr>
              <p:cNvSpPr/>
              <p:nvPr/>
            </p:nvSpPr>
            <p:spPr>
              <a:xfrm>
                <a:off x="7458016" y="4198808"/>
                <a:ext cx="162908" cy="254054"/>
              </a:xfrm>
              <a:custGeom>
                <a:avLst/>
                <a:gdLst>
                  <a:gd name="connsiteX0" fmla="*/ 126004 w 162908"/>
                  <a:gd name="connsiteY0" fmla="*/ 254027 h 254054"/>
                  <a:gd name="connsiteX1" fmla="*/ 120669 w 162908"/>
                  <a:gd name="connsiteY1" fmla="*/ 252538 h 254054"/>
                  <a:gd name="connsiteX2" fmla="*/ 98739 w 162908"/>
                  <a:gd name="connsiteY2" fmla="*/ 184040 h 254054"/>
                  <a:gd name="connsiteX3" fmla="*/ 4942 w 162908"/>
                  <a:gd name="connsiteY3" fmla="*/ 164086 h 254054"/>
                  <a:gd name="connsiteX4" fmla="*/ 497 w 162908"/>
                  <a:gd name="connsiteY4" fmla="*/ 160810 h 254054"/>
                  <a:gd name="connsiteX5" fmla="*/ 497 w 162908"/>
                  <a:gd name="connsiteY5" fmla="*/ 155450 h 254054"/>
                  <a:gd name="connsiteX6" fmla="*/ 46728 w 162908"/>
                  <a:gd name="connsiteY6" fmla="*/ 3265 h 254054"/>
                  <a:gd name="connsiteX7" fmla="*/ 158455 w 162908"/>
                  <a:gd name="connsiteY7" fmla="*/ 33940 h 254054"/>
                  <a:gd name="connsiteX8" fmla="*/ 162900 w 162908"/>
                  <a:gd name="connsiteY8" fmla="*/ 40492 h 254054"/>
                  <a:gd name="connsiteX9" fmla="*/ 131783 w 162908"/>
                  <a:gd name="connsiteY9" fmla="*/ 252687 h 254054"/>
                  <a:gd name="connsiteX10" fmla="*/ 126004 w 162908"/>
                  <a:gd name="connsiteY10" fmla="*/ 254027 h 254054"/>
                  <a:gd name="connsiteX11" fmla="*/ 14870 w 162908"/>
                  <a:gd name="connsiteY11" fmla="*/ 152174 h 254054"/>
                  <a:gd name="connsiteX12" fmla="*/ 108074 w 162908"/>
                  <a:gd name="connsiteY12" fmla="*/ 171978 h 254054"/>
                  <a:gd name="connsiteX13" fmla="*/ 112520 w 162908"/>
                  <a:gd name="connsiteY13" fmla="*/ 175105 h 254054"/>
                  <a:gd name="connsiteX14" fmla="*/ 112520 w 162908"/>
                  <a:gd name="connsiteY14" fmla="*/ 180317 h 254054"/>
                  <a:gd name="connsiteX15" fmla="*/ 124818 w 162908"/>
                  <a:gd name="connsiteY15" fmla="*/ 239881 h 254054"/>
                  <a:gd name="connsiteX16" fmla="*/ 147638 w 162908"/>
                  <a:gd name="connsiteY16" fmla="*/ 45108 h 254054"/>
                  <a:gd name="connsiteX17" fmla="*/ 55767 w 162908"/>
                  <a:gd name="connsiteY17" fmla="*/ 13689 h 254054"/>
                  <a:gd name="connsiteX18" fmla="*/ 14870 w 162908"/>
                  <a:gd name="connsiteY18" fmla="*/ 152174 h 2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908" h="254054">
                    <a:moveTo>
                      <a:pt x="126004" y="254027"/>
                    </a:moveTo>
                    <a:cubicBezTo>
                      <a:pt x="124125" y="254027"/>
                      <a:pt x="122280" y="253506"/>
                      <a:pt x="120669" y="252538"/>
                    </a:cubicBezTo>
                    <a:cubicBezTo>
                      <a:pt x="93405" y="236753"/>
                      <a:pt x="96220" y="199526"/>
                      <a:pt x="98739" y="184040"/>
                    </a:cubicBezTo>
                    <a:lnTo>
                      <a:pt x="4942" y="164086"/>
                    </a:lnTo>
                    <a:cubicBezTo>
                      <a:pt x="3083" y="163640"/>
                      <a:pt x="1481" y="162463"/>
                      <a:pt x="497" y="160810"/>
                    </a:cubicBezTo>
                    <a:cubicBezTo>
                      <a:pt x="-166" y="159083"/>
                      <a:pt x="-166" y="157177"/>
                      <a:pt x="497" y="155450"/>
                    </a:cubicBezTo>
                    <a:cubicBezTo>
                      <a:pt x="16500" y="100651"/>
                      <a:pt x="43913" y="8179"/>
                      <a:pt x="46728" y="3265"/>
                    </a:cubicBezTo>
                    <a:cubicBezTo>
                      <a:pt x="49544" y="-1649"/>
                      <a:pt x="52359" y="-6712"/>
                      <a:pt x="158455" y="33940"/>
                    </a:cubicBezTo>
                    <a:cubicBezTo>
                      <a:pt x="161233" y="34879"/>
                      <a:pt x="163051" y="37559"/>
                      <a:pt x="162900" y="40492"/>
                    </a:cubicBezTo>
                    <a:cubicBezTo>
                      <a:pt x="160529" y="100056"/>
                      <a:pt x="152824" y="241072"/>
                      <a:pt x="131783" y="252687"/>
                    </a:cubicBezTo>
                    <a:cubicBezTo>
                      <a:pt x="130037" y="253714"/>
                      <a:pt x="128020" y="254176"/>
                      <a:pt x="126004" y="254027"/>
                    </a:cubicBezTo>
                    <a:close/>
                    <a:moveTo>
                      <a:pt x="14870" y="152174"/>
                    </a:moveTo>
                    <a:lnTo>
                      <a:pt x="108074" y="171978"/>
                    </a:lnTo>
                    <a:cubicBezTo>
                      <a:pt x="109897" y="172425"/>
                      <a:pt x="111485" y="173542"/>
                      <a:pt x="112520" y="175105"/>
                    </a:cubicBezTo>
                    <a:cubicBezTo>
                      <a:pt x="113173" y="176788"/>
                      <a:pt x="113173" y="178634"/>
                      <a:pt x="112520" y="180317"/>
                    </a:cubicBezTo>
                    <a:cubicBezTo>
                      <a:pt x="112520" y="180317"/>
                      <a:pt x="101999" y="223798"/>
                      <a:pt x="124818" y="239881"/>
                    </a:cubicBezTo>
                    <a:cubicBezTo>
                      <a:pt x="134598" y="224990"/>
                      <a:pt x="144082" y="130284"/>
                      <a:pt x="147638" y="45108"/>
                    </a:cubicBezTo>
                    <a:cubicBezTo>
                      <a:pt x="109556" y="30218"/>
                      <a:pt x="68511" y="16369"/>
                      <a:pt x="55767" y="13689"/>
                    </a:cubicBezTo>
                    <a:cubicBezTo>
                      <a:pt x="50877" y="30218"/>
                      <a:pt x="29984" y="100800"/>
                      <a:pt x="14870" y="1521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892D47E9-E0BA-4494-A34D-7C4BAD936811}"/>
                  </a:ext>
                </a:extLst>
              </p:cNvPr>
              <p:cNvSpPr/>
              <p:nvPr/>
            </p:nvSpPr>
            <p:spPr>
              <a:xfrm>
                <a:off x="7760631" y="5465709"/>
                <a:ext cx="260709" cy="288413"/>
              </a:xfrm>
              <a:custGeom>
                <a:avLst/>
                <a:gdLst>
                  <a:gd name="connsiteX0" fmla="*/ 7871 w 260709"/>
                  <a:gd name="connsiteY0" fmla="*/ 7594 h 288413"/>
                  <a:gd name="connsiteX1" fmla="*/ 17 w 260709"/>
                  <a:gd name="connsiteY1" fmla="*/ 197303 h 288413"/>
                  <a:gd name="connsiteX2" fmla="*/ 60918 w 260709"/>
                  <a:gd name="connsiteY2" fmla="*/ 286648 h 288413"/>
                  <a:gd name="connsiteX3" fmla="*/ 259626 w 260709"/>
                  <a:gd name="connsiteY3" fmla="*/ 200133 h 288413"/>
                  <a:gd name="connsiteX4" fmla="*/ 124487 w 260709"/>
                  <a:gd name="connsiteY4" fmla="*/ 157247 h 288413"/>
                  <a:gd name="connsiteX5" fmla="*/ 135156 w 260709"/>
                  <a:gd name="connsiteY5" fmla="*/ 0 h 28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709" h="288413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8" y="286648"/>
                    </a:cubicBezTo>
                    <a:cubicBezTo>
                      <a:pt x="94110" y="280543"/>
                      <a:pt x="276370" y="234233"/>
                      <a:pt x="259626" y="200133"/>
                    </a:cubicBezTo>
                    <a:cubicBezTo>
                      <a:pt x="242881" y="166033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5650F1A5-7084-448F-A0AF-C374384AE306}"/>
                  </a:ext>
                </a:extLst>
              </p:cNvPr>
              <p:cNvSpPr/>
              <p:nvPr/>
            </p:nvSpPr>
            <p:spPr>
              <a:xfrm>
                <a:off x="7753980" y="5459453"/>
                <a:ext cx="273396" cy="301890"/>
              </a:xfrm>
              <a:custGeom>
                <a:avLst/>
                <a:gdLst>
                  <a:gd name="connsiteX0" fmla="*/ 51418 w 273396"/>
                  <a:gd name="connsiteY0" fmla="*/ 301839 h 301890"/>
                  <a:gd name="connsiteX1" fmla="*/ 20745 w 273396"/>
                  <a:gd name="connsiteY1" fmla="*/ 292011 h 301890"/>
                  <a:gd name="connsiteX2" fmla="*/ 0 w 273396"/>
                  <a:gd name="connsiteY2" fmla="*/ 205793 h 301890"/>
                  <a:gd name="connsiteX3" fmla="*/ 0 w 273396"/>
                  <a:gd name="connsiteY3" fmla="*/ 203709 h 301890"/>
                  <a:gd name="connsiteX4" fmla="*/ 7705 w 273396"/>
                  <a:gd name="connsiteY4" fmla="*/ 13404 h 301890"/>
                  <a:gd name="connsiteX5" fmla="*/ 14788 w 273396"/>
                  <a:gd name="connsiteY5" fmla="*/ 7150 h 301890"/>
                  <a:gd name="connsiteX6" fmla="*/ 14818 w 273396"/>
                  <a:gd name="connsiteY6" fmla="*/ 7150 h 301890"/>
                  <a:gd name="connsiteX7" fmla="*/ 21216 w 273396"/>
                  <a:gd name="connsiteY7" fmla="*/ 13821 h 301890"/>
                  <a:gd name="connsiteX8" fmla="*/ 21190 w 273396"/>
                  <a:gd name="connsiteY8" fmla="*/ 14298 h 301890"/>
                  <a:gd name="connsiteX9" fmla="*/ 13484 w 273396"/>
                  <a:gd name="connsiteY9" fmla="*/ 203560 h 301890"/>
                  <a:gd name="connsiteX10" fmla="*/ 13484 w 273396"/>
                  <a:gd name="connsiteY10" fmla="*/ 205644 h 301890"/>
                  <a:gd name="connsiteX11" fmla="*/ 29339 w 273396"/>
                  <a:gd name="connsiteY11" fmla="*/ 281588 h 301890"/>
                  <a:gd name="connsiteX12" fmla="*/ 66384 w 273396"/>
                  <a:gd name="connsiteY12" fmla="*/ 286800 h 301890"/>
                  <a:gd name="connsiteX13" fmla="*/ 259905 w 273396"/>
                  <a:gd name="connsiteY13" fmla="*/ 213983 h 301890"/>
                  <a:gd name="connsiteX14" fmla="*/ 259905 w 273396"/>
                  <a:gd name="connsiteY14" fmla="*/ 209963 h 301890"/>
                  <a:gd name="connsiteX15" fmla="*/ 130397 w 273396"/>
                  <a:gd name="connsiteY15" fmla="*/ 170949 h 301890"/>
                  <a:gd name="connsiteX16" fmla="*/ 124173 w 273396"/>
                  <a:gd name="connsiteY16" fmla="*/ 163653 h 301890"/>
                  <a:gd name="connsiteX17" fmla="*/ 134842 w 273396"/>
                  <a:gd name="connsiteY17" fmla="*/ 6405 h 301890"/>
                  <a:gd name="connsiteX18" fmla="*/ 141955 w 273396"/>
                  <a:gd name="connsiteY18" fmla="*/ 2 h 301890"/>
                  <a:gd name="connsiteX19" fmla="*/ 148327 w 273396"/>
                  <a:gd name="connsiteY19" fmla="*/ 7299 h 301890"/>
                  <a:gd name="connsiteX20" fmla="*/ 138102 w 273396"/>
                  <a:gd name="connsiteY20" fmla="*/ 157845 h 301890"/>
                  <a:gd name="connsiteX21" fmla="*/ 271463 w 273396"/>
                  <a:gd name="connsiteY21" fmla="*/ 204007 h 301890"/>
                  <a:gd name="connsiteX22" fmla="*/ 271463 w 273396"/>
                  <a:gd name="connsiteY22" fmla="*/ 220088 h 301890"/>
                  <a:gd name="connsiteX23" fmla="*/ 68162 w 273396"/>
                  <a:gd name="connsiteY23" fmla="*/ 300053 h 301890"/>
                  <a:gd name="connsiteX24" fmla="*/ 51418 w 273396"/>
                  <a:gd name="connsiteY24" fmla="*/ 301839 h 30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396" h="301890">
                    <a:moveTo>
                      <a:pt x="51418" y="301839"/>
                    </a:moveTo>
                    <a:cubicBezTo>
                      <a:pt x="40352" y="302361"/>
                      <a:pt x="29467" y="298876"/>
                      <a:pt x="20745" y="292011"/>
                    </a:cubicBezTo>
                    <a:cubicBezTo>
                      <a:pt x="593" y="275334"/>
                      <a:pt x="296" y="241531"/>
                      <a:pt x="0" y="205793"/>
                    </a:cubicBezTo>
                    <a:lnTo>
                      <a:pt x="0" y="203709"/>
                    </a:lnTo>
                    <a:cubicBezTo>
                      <a:pt x="0" y="151889"/>
                      <a:pt x="7705" y="14893"/>
                      <a:pt x="7705" y="13404"/>
                    </a:cubicBezTo>
                    <a:cubicBezTo>
                      <a:pt x="7942" y="9711"/>
                      <a:pt x="11113" y="6912"/>
                      <a:pt x="14788" y="7150"/>
                    </a:cubicBezTo>
                    <a:cubicBezTo>
                      <a:pt x="14799" y="7150"/>
                      <a:pt x="14807" y="7150"/>
                      <a:pt x="14818" y="7150"/>
                    </a:cubicBezTo>
                    <a:cubicBezTo>
                      <a:pt x="18419" y="7224"/>
                      <a:pt x="21283" y="10202"/>
                      <a:pt x="21216" y="13821"/>
                    </a:cubicBezTo>
                    <a:cubicBezTo>
                      <a:pt x="21213" y="13984"/>
                      <a:pt x="21204" y="14134"/>
                      <a:pt x="21190" y="14298"/>
                    </a:cubicBezTo>
                    <a:cubicBezTo>
                      <a:pt x="21190" y="15638"/>
                      <a:pt x="13040" y="152186"/>
                      <a:pt x="13484" y="203560"/>
                    </a:cubicBezTo>
                    <a:lnTo>
                      <a:pt x="13484" y="205644"/>
                    </a:lnTo>
                    <a:cubicBezTo>
                      <a:pt x="13484" y="238107"/>
                      <a:pt x="13484" y="268930"/>
                      <a:pt x="29339" y="281588"/>
                    </a:cubicBezTo>
                    <a:cubicBezTo>
                      <a:pt x="40324" y="288720"/>
                      <a:pt x="53873" y="290626"/>
                      <a:pt x="66384" y="286800"/>
                    </a:cubicBezTo>
                    <a:cubicBezTo>
                      <a:pt x="109356" y="278758"/>
                      <a:pt x="246717" y="240340"/>
                      <a:pt x="259905" y="213983"/>
                    </a:cubicBezTo>
                    <a:cubicBezTo>
                      <a:pt x="260646" y="212748"/>
                      <a:pt x="260646" y="211199"/>
                      <a:pt x="259905" y="209963"/>
                    </a:cubicBezTo>
                    <a:cubicBezTo>
                      <a:pt x="248940" y="187776"/>
                      <a:pt x="174702" y="174225"/>
                      <a:pt x="130397" y="170949"/>
                    </a:cubicBezTo>
                    <a:cubicBezTo>
                      <a:pt x="126688" y="170636"/>
                      <a:pt x="123917" y="167390"/>
                      <a:pt x="124173" y="163653"/>
                    </a:cubicBezTo>
                    <a:lnTo>
                      <a:pt x="134842" y="6405"/>
                    </a:lnTo>
                    <a:cubicBezTo>
                      <a:pt x="135155" y="2712"/>
                      <a:pt x="138273" y="-87"/>
                      <a:pt x="141955" y="2"/>
                    </a:cubicBezTo>
                    <a:cubicBezTo>
                      <a:pt x="145685" y="315"/>
                      <a:pt x="148498" y="3546"/>
                      <a:pt x="148327" y="7299"/>
                    </a:cubicBezTo>
                    <a:lnTo>
                      <a:pt x="138102" y="157845"/>
                    </a:lnTo>
                    <a:cubicBezTo>
                      <a:pt x="165515" y="160377"/>
                      <a:pt x="256645" y="171247"/>
                      <a:pt x="271463" y="204007"/>
                    </a:cubicBezTo>
                    <a:cubicBezTo>
                      <a:pt x="274041" y="209054"/>
                      <a:pt x="274041" y="215041"/>
                      <a:pt x="271463" y="220088"/>
                    </a:cubicBezTo>
                    <a:cubicBezTo>
                      <a:pt x="251162" y="260592"/>
                      <a:pt x="69940" y="299754"/>
                      <a:pt x="68162" y="300053"/>
                    </a:cubicBezTo>
                    <a:cubicBezTo>
                      <a:pt x="62645" y="301154"/>
                      <a:pt x="57041" y="301750"/>
                      <a:pt x="51418" y="3018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4D5B4509-6DF7-4A18-8278-5AB58D56A092}"/>
                  </a:ext>
                </a:extLst>
              </p:cNvPr>
              <p:cNvSpPr/>
              <p:nvPr/>
            </p:nvSpPr>
            <p:spPr>
              <a:xfrm>
                <a:off x="8186495" y="5482089"/>
                <a:ext cx="275008" cy="288412"/>
              </a:xfrm>
              <a:custGeom>
                <a:avLst/>
                <a:gdLst>
                  <a:gd name="connsiteX0" fmla="*/ 7871 w 275008"/>
                  <a:gd name="connsiteY0" fmla="*/ 7594 h 288412"/>
                  <a:gd name="connsiteX1" fmla="*/ 17 w 275008"/>
                  <a:gd name="connsiteY1" fmla="*/ 197303 h 288412"/>
                  <a:gd name="connsiteX2" fmla="*/ 60919 w 275008"/>
                  <a:gd name="connsiteY2" fmla="*/ 286648 h 288412"/>
                  <a:gd name="connsiteX3" fmla="*/ 273999 w 275008"/>
                  <a:gd name="connsiteY3" fmla="*/ 214875 h 288412"/>
                  <a:gd name="connsiteX4" fmla="*/ 124487 w 275008"/>
                  <a:gd name="connsiteY4" fmla="*/ 157247 h 288412"/>
                  <a:gd name="connsiteX5" fmla="*/ 135156 w 275008"/>
                  <a:gd name="connsiteY5" fmla="*/ 0 h 28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008" h="288412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9" y="286648"/>
                    </a:cubicBezTo>
                    <a:cubicBezTo>
                      <a:pt x="94110" y="280543"/>
                      <a:pt x="290743" y="248975"/>
                      <a:pt x="273999" y="214875"/>
                    </a:cubicBezTo>
                    <a:cubicBezTo>
                      <a:pt x="257255" y="180774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51372F1A-159C-4333-8A10-2CC787EC13B1}"/>
                  </a:ext>
                </a:extLst>
              </p:cNvPr>
              <p:cNvSpPr/>
              <p:nvPr/>
            </p:nvSpPr>
            <p:spPr>
              <a:xfrm>
                <a:off x="8179845" y="5475535"/>
                <a:ext cx="288432" cy="302187"/>
              </a:xfrm>
              <a:custGeom>
                <a:avLst/>
                <a:gdLst>
                  <a:gd name="connsiteX0" fmla="*/ 51418 w 288432"/>
                  <a:gd name="connsiteY0" fmla="*/ 302137 h 302187"/>
                  <a:gd name="connsiteX1" fmla="*/ 20745 w 288432"/>
                  <a:gd name="connsiteY1" fmla="*/ 292309 h 302187"/>
                  <a:gd name="connsiteX2" fmla="*/ 0 w 288432"/>
                  <a:gd name="connsiteY2" fmla="*/ 206091 h 302187"/>
                  <a:gd name="connsiteX3" fmla="*/ 0 w 288432"/>
                  <a:gd name="connsiteY3" fmla="*/ 203708 h 302187"/>
                  <a:gd name="connsiteX4" fmla="*/ 7705 w 288432"/>
                  <a:gd name="connsiteY4" fmla="*/ 13553 h 302187"/>
                  <a:gd name="connsiteX5" fmla="*/ 14818 w 288432"/>
                  <a:gd name="connsiteY5" fmla="*/ 7149 h 302187"/>
                  <a:gd name="connsiteX6" fmla="*/ 21219 w 288432"/>
                  <a:gd name="connsiteY6" fmla="*/ 13820 h 302187"/>
                  <a:gd name="connsiteX7" fmla="*/ 21190 w 288432"/>
                  <a:gd name="connsiteY7" fmla="*/ 14297 h 302187"/>
                  <a:gd name="connsiteX8" fmla="*/ 13484 w 288432"/>
                  <a:gd name="connsiteY8" fmla="*/ 203559 h 302187"/>
                  <a:gd name="connsiteX9" fmla="*/ 13484 w 288432"/>
                  <a:gd name="connsiteY9" fmla="*/ 205644 h 302187"/>
                  <a:gd name="connsiteX10" fmla="*/ 29339 w 288432"/>
                  <a:gd name="connsiteY10" fmla="*/ 281588 h 302187"/>
                  <a:gd name="connsiteX11" fmla="*/ 66384 w 288432"/>
                  <a:gd name="connsiteY11" fmla="*/ 286799 h 302187"/>
                  <a:gd name="connsiteX12" fmla="*/ 76756 w 288432"/>
                  <a:gd name="connsiteY12" fmla="*/ 284864 h 302187"/>
                  <a:gd name="connsiteX13" fmla="*/ 274426 w 288432"/>
                  <a:gd name="connsiteY13" fmla="*/ 227236 h 302187"/>
                  <a:gd name="connsiteX14" fmla="*/ 274426 w 288432"/>
                  <a:gd name="connsiteY14" fmla="*/ 224705 h 302187"/>
                  <a:gd name="connsiteX15" fmla="*/ 129804 w 288432"/>
                  <a:gd name="connsiteY15" fmla="*/ 170800 h 302187"/>
                  <a:gd name="connsiteX16" fmla="*/ 124322 w 288432"/>
                  <a:gd name="connsiteY16" fmla="*/ 163652 h 302187"/>
                  <a:gd name="connsiteX17" fmla="*/ 134990 w 288432"/>
                  <a:gd name="connsiteY17" fmla="*/ 6405 h 302187"/>
                  <a:gd name="connsiteX18" fmla="*/ 142103 w 288432"/>
                  <a:gd name="connsiteY18" fmla="*/ 2 h 302187"/>
                  <a:gd name="connsiteX19" fmla="*/ 148475 w 288432"/>
                  <a:gd name="connsiteY19" fmla="*/ 7298 h 302187"/>
                  <a:gd name="connsiteX20" fmla="*/ 138399 w 288432"/>
                  <a:gd name="connsiteY20" fmla="*/ 159036 h 302187"/>
                  <a:gd name="connsiteX21" fmla="*/ 286577 w 288432"/>
                  <a:gd name="connsiteY21" fmla="*/ 218599 h 302187"/>
                  <a:gd name="connsiteX22" fmla="*/ 286577 w 288432"/>
                  <a:gd name="connsiteY22" fmla="*/ 233490 h 302187"/>
                  <a:gd name="connsiteX23" fmla="*/ 79127 w 288432"/>
                  <a:gd name="connsiteY23" fmla="*/ 298414 h 302187"/>
                  <a:gd name="connsiteX24" fmla="*/ 68903 w 288432"/>
                  <a:gd name="connsiteY24" fmla="*/ 300350 h 302187"/>
                  <a:gd name="connsiteX25" fmla="*/ 51418 w 288432"/>
                  <a:gd name="connsiteY25" fmla="*/ 302137 h 30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432" h="302187">
                    <a:moveTo>
                      <a:pt x="51418" y="302137"/>
                    </a:moveTo>
                    <a:cubicBezTo>
                      <a:pt x="40349" y="302658"/>
                      <a:pt x="29473" y="299174"/>
                      <a:pt x="20745" y="292309"/>
                    </a:cubicBezTo>
                    <a:cubicBezTo>
                      <a:pt x="593" y="275631"/>
                      <a:pt x="296" y="241829"/>
                      <a:pt x="0" y="206091"/>
                    </a:cubicBezTo>
                    <a:lnTo>
                      <a:pt x="0" y="203708"/>
                    </a:lnTo>
                    <a:cubicBezTo>
                      <a:pt x="0" y="151888"/>
                      <a:pt x="7705" y="14893"/>
                      <a:pt x="7705" y="13553"/>
                    </a:cubicBezTo>
                    <a:cubicBezTo>
                      <a:pt x="7942" y="9830"/>
                      <a:pt x="11113" y="6986"/>
                      <a:pt x="14818" y="7149"/>
                    </a:cubicBezTo>
                    <a:cubicBezTo>
                      <a:pt x="18419" y="7224"/>
                      <a:pt x="21278" y="10202"/>
                      <a:pt x="21219" y="13820"/>
                    </a:cubicBezTo>
                    <a:cubicBezTo>
                      <a:pt x="21219" y="13985"/>
                      <a:pt x="21204" y="14134"/>
                      <a:pt x="21190" y="14297"/>
                    </a:cubicBezTo>
                    <a:cubicBezTo>
                      <a:pt x="21190" y="15637"/>
                      <a:pt x="13040" y="152335"/>
                      <a:pt x="13484" y="203559"/>
                    </a:cubicBezTo>
                    <a:lnTo>
                      <a:pt x="13484" y="205644"/>
                    </a:lnTo>
                    <a:cubicBezTo>
                      <a:pt x="13484" y="238106"/>
                      <a:pt x="13484" y="268930"/>
                      <a:pt x="29339" y="281588"/>
                    </a:cubicBezTo>
                    <a:cubicBezTo>
                      <a:pt x="40319" y="288720"/>
                      <a:pt x="53878" y="290626"/>
                      <a:pt x="66384" y="286799"/>
                    </a:cubicBezTo>
                    <a:lnTo>
                      <a:pt x="76756" y="284864"/>
                    </a:lnTo>
                    <a:cubicBezTo>
                      <a:pt x="229825" y="257911"/>
                      <a:pt x="269388" y="238702"/>
                      <a:pt x="274426" y="227236"/>
                    </a:cubicBezTo>
                    <a:cubicBezTo>
                      <a:pt x="274426" y="226045"/>
                      <a:pt x="274426" y="225449"/>
                      <a:pt x="274426" y="224705"/>
                    </a:cubicBezTo>
                    <a:cubicBezTo>
                      <a:pt x="263313" y="202219"/>
                      <a:pt x="179888" y="180032"/>
                      <a:pt x="129804" y="170800"/>
                    </a:cubicBezTo>
                    <a:cubicBezTo>
                      <a:pt x="126381" y="170264"/>
                      <a:pt x="123966" y="167122"/>
                      <a:pt x="124322" y="163652"/>
                    </a:cubicBezTo>
                    <a:lnTo>
                      <a:pt x="134990" y="6405"/>
                    </a:lnTo>
                    <a:cubicBezTo>
                      <a:pt x="135302" y="2712"/>
                      <a:pt x="138413" y="-87"/>
                      <a:pt x="142103" y="2"/>
                    </a:cubicBezTo>
                    <a:cubicBezTo>
                      <a:pt x="145837" y="315"/>
                      <a:pt x="148653" y="3546"/>
                      <a:pt x="148475" y="7298"/>
                    </a:cubicBezTo>
                    <a:lnTo>
                      <a:pt x="138399" y="159036"/>
                    </a:lnTo>
                    <a:cubicBezTo>
                      <a:pt x="166849" y="164396"/>
                      <a:pt x="270574" y="186137"/>
                      <a:pt x="286577" y="218599"/>
                    </a:cubicBezTo>
                    <a:cubicBezTo>
                      <a:pt x="289051" y="223245"/>
                      <a:pt x="289051" y="228844"/>
                      <a:pt x="286577" y="233490"/>
                    </a:cubicBezTo>
                    <a:cubicBezTo>
                      <a:pt x="275760" y="255082"/>
                      <a:pt x="212488" y="275036"/>
                      <a:pt x="79127" y="298414"/>
                    </a:cubicBezTo>
                    <a:lnTo>
                      <a:pt x="68903" y="300350"/>
                    </a:lnTo>
                    <a:cubicBezTo>
                      <a:pt x="63139" y="301422"/>
                      <a:pt x="57286" y="302033"/>
                      <a:pt x="51418" y="3021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6F4FCCBC-0091-4E66-ABAF-B743B0EACBC5}"/>
                  </a:ext>
                </a:extLst>
              </p:cNvPr>
              <p:cNvSpPr/>
              <p:nvPr/>
            </p:nvSpPr>
            <p:spPr>
              <a:xfrm>
                <a:off x="7724532" y="3868370"/>
                <a:ext cx="636978" cy="1711700"/>
              </a:xfrm>
              <a:custGeom>
                <a:avLst/>
                <a:gdLst>
                  <a:gd name="connsiteX0" fmla="*/ 26336 w 636978"/>
                  <a:gd name="connsiteY0" fmla="*/ 51820 h 1711700"/>
                  <a:gd name="connsiteX1" fmla="*/ 6480 w 636978"/>
                  <a:gd name="connsiteY1" fmla="*/ 1643054 h 1711700"/>
                  <a:gd name="connsiteX2" fmla="*/ 202816 w 636978"/>
                  <a:gd name="connsiteY2" fmla="*/ 1691598 h 1711700"/>
                  <a:gd name="connsiteX3" fmla="*/ 343141 w 636978"/>
                  <a:gd name="connsiteY3" fmla="*/ 502714 h 1711700"/>
                  <a:gd name="connsiteX4" fmla="*/ 417230 w 636978"/>
                  <a:gd name="connsiteY4" fmla="*/ 1690556 h 1711700"/>
                  <a:gd name="connsiteX5" fmla="*/ 636979 w 636978"/>
                  <a:gd name="connsiteY5" fmla="*/ 1643649 h 1711700"/>
                  <a:gd name="connsiteX6" fmla="*/ 636979 w 636978"/>
                  <a:gd name="connsiteY6" fmla="*/ 0 h 17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978" h="1711700">
                    <a:moveTo>
                      <a:pt x="26336" y="51820"/>
                    </a:moveTo>
                    <a:cubicBezTo>
                      <a:pt x="26336" y="51820"/>
                      <a:pt x="-15747" y="1517673"/>
                      <a:pt x="6480" y="1643054"/>
                    </a:cubicBezTo>
                    <a:cubicBezTo>
                      <a:pt x="6480" y="1643054"/>
                      <a:pt x="91979" y="1739993"/>
                      <a:pt x="202816" y="1691598"/>
                    </a:cubicBezTo>
                    <a:lnTo>
                      <a:pt x="343141" y="502714"/>
                    </a:lnTo>
                    <a:lnTo>
                      <a:pt x="417230" y="1690556"/>
                    </a:lnTo>
                    <a:cubicBezTo>
                      <a:pt x="417230" y="1690556"/>
                      <a:pt x="488208" y="1761436"/>
                      <a:pt x="636979" y="1643649"/>
                    </a:cubicBezTo>
                    <a:lnTo>
                      <a:pt x="636979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4E23B84C-3872-4B91-B418-D7937F790D5B}"/>
                  </a:ext>
                </a:extLst>
              </p:cNvPr>
              <p:cNvSpPr/>
              <p:nvPr/>
            </p:nvSpPr>
            <p:spPr>
              <a:xfrm>
                <a:off x="7717365" y="3860305"/>
                <a:ext cx="651407" cy="1727640"/>
              </a:xfrm>
              <a:custGeom>
                <a:avLst/>
                <a:gdLst>
                  <a:gd name="connsiteX0" fmla="*/ 488856 w 651407"/>
                  <a:gd name="connsiteY0" fmla="*/ 1727509 h 1727640"/>
                  <a:gd name="connsiteX1" fmla="*/ 419064 w 651407"/>
                  <a:gd name="connsiteY1" fmla="*/ 1703832 h 1727640"/>
                  <a:gd name="connsiteX2" fmla="*/ 416841 w 651407"/>
                  <a:gd name="connsiteY2" fmla="*/ 1699068 h 1727640"/>
                  <a:gd name="connsiteX3" fmla="*/ 348235 w 651407"/>
                  <a:gd name="connsiteY3" fmla="*/ 593423 h 1727640"/>
                  <a:gd name="connsiteX4" fmla="*/ 217690 w 651407"/>
                  <a:gd name="connsiteY4" fmla="*/ 1700556 h 1727640"/>
                  <a:gd name="connsiteX5" fmla="*/ 213244 w 651407"/>
                  <a:gd name="connsiteY5" fmla="*/ 1706513 h 1727640"/>
                  <a:gd name="connsiteX6" fmla="*/ 8314 w 651407"/>
                  <a:gd name="connsiteY6" fmla="*/ 1656033 h 1727640"/>
                  <a:gd name="connsiteX7" fmla="*/ 6535 w 651407"/>
                  <a:gd name="connsiteY7" fmla="*/ 1652310 h 1727640"/>
                  <a:gd name="connsiteX8" fmla="*/ 26391 w 651407"/>
                  <a:gd name="connsiteY8" fmla="*/ 58992 h 1727640"/>
                  <a:gd name="connsiteX9" fmla="*/ 33208 w 651407"/>
                  <a:gd name="connsiteY9" fmla="*/ 51844 h 1727640"/>
                  <a:gd name="connsiteX10" fmla="*/ 643406 w 651407"/>
                  <a:gd name="connsiteY10" fmla="*/ 24 h 1727640"/>
                  <a:gd name="connsiteX11" fmla="*/ 651378 w 651407"/>
                  <a:gd name="connsiteY11" fmla="*/ 6844 h 1727640"/>
                  <a:gd name="connsiteX12" fmla="*/ 651407 w 651407"/>
                  <a:gd name="connsiteY12" fmla="*/ 7470 h 1727640"/>
                  <a:gd name="connsiteX13" fmla="*/ 651407 w 651407"/>
                  <a:gd name="connsiteY13" fmla="*/ 1651714 h 1727640"/>
                  <a:gd name="connsiteX14" fmla="*/ 648592 w 651407"/>
                  <a:gd name="connsiteY14" fmla="*/ 1657671 h 1727640"/>
                  <a:gd name="connsiteX15" fmla="*/ 488856 w 651407"/>
                  <a:gd name="connsiteY15" fmla="*/ 1727509 h 1727640"/>
                  <a:gd name="connsiteX16" fmla="*/ 431511 w 651407"/>
                  <a:gd name="connsiteY16" fmla="*/ 1695047 h 1727640"/>
                  <a:gd name="connsiteX17" fmla="*/ 636590 w 651407"/>
                  <a:gd name="connsiteY17" fmla="*/ 1648141 h 1727640"/>
                  <a:gd name="connsiteX18" fmla="*/ 636590 w 651407"/>
                  <a:gd name="connsiteY18" fmla="*/ 16106 h 1727640"/>
                  <a:gd name="connsiteX19" fmla="*/ 41061 w 651407"/>
                  <a:gd name="connsiteY19" fmla="*/ 66735 h 1727640"/>
                  <a:gd name="connsiteX20" fmla="*/ 20909 w 651407"/>
                  <a:gd name="connsiteY20" fmla="*/ 1647694 h 1727640"/>
                  <a:gd name="connsiteX21" fmla="*/ 203464 w 651407"/>
                  <a:gd name="connsiteY21" fmla="*/ 1694451 h 1727640"/>
                  <a:gd name="connsiteX22" fmla="*/ 343197 w 651407"/>
                  <a:gd name="connsiteY22" fmla="*/ 509886 h 1727640"/>
                  <a:gd name="connsiteX23" fmla="*/ 350265 w 651407"/>
                  <a:gd name="connsiteY23" fmla="*/ 503304 h 1727640"/>
                  <a:gd name="connsiteX24" fmla="*/ 350754 w 651407"/>
                  <a:gd name="connsiteY24" fmla="*/ 503334 h 1727640"/>
                  <a:gd name="connsiteX25" fmla="*/ 358014 w 651407"/>
                  <a:gd name="connsiteY25" fmla="*/ 510184 h 172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1407" h="1727640">
                    <a:moveTo>
                      <a:pt x="488856" y="1727509"/>
                    </a:moveTo>
                    <a:cubicBezTo>
                      <a:pt x="463443" y="1728819"/>
                      <a:pt x="438490" y="1720361"/>
                      <a:pt x="419064" y="1703832"/>
                    </a:cubicBezTo>
                    <a:cubicBezTo>
                      <a:pt x="417745" y="1702582"/>
                      <a:pt x="416945" y="1700884"/>
                      <a:pt x="416841" y="1699068"/>
                    </a:cubicBezTo>
                    <a:lnTo>
                      <a:pt x="348235" y="593423"/>
                    </a:lnTo>
                    <a:lnTo>
                      <a:pt x="217690" y="1700556"/>
                    </a:lnTo>
                    <a:cubicBezTo>
                      <a:pt x="217319" y="1703177"/>
                      <a:pt x="215645" y="1705426"/>
                      <a:pt x="213244" y="1706513"/>
                    </a:cubicBezTo>
                    <a:cubicBezTo>
                      <a:pt x="98702" y="1756397"/>
                      <a:pt x="9203" y="1657075"/>
                      <a:pt x="8314" y="1656033"/>
                    </a:cubicBezTo>
                    <a:cubicBezTo>
                      <a:pt x="7402" y="1654976"/>
                      <a:pt x="6789" y="1653680"/>
                      <a:pt x="6535" y="1652310"/>
                    </a:cubicBezTo>
                    <a:cubicBezTo>
                      <a:pt x="-15395" y="1527674"/>
                      <a:pt x="24761" y="119448"/>
                      <a:pt x="26391" y="58992"/>
                    </a:cubicBezTo>
                    <a:cubicBezTo>
                      <a:pt x="26593" y="55239"/>
                      <a:pt x="29490" y="52202"/>
                      <a:pt x="33208" y="51844"/>
                    </a:cubicBezTo>
                    <a:lnTo>
                      <a:pt x="643406" y="24"/>
                    </a:lnTo>
                    <a:cubicBezTo>
                      <a:pt x="647481" y="-304"/>
                      <a:pt x="651052" y="2749"/>
                      <a:pt x="651378" y="6844"/>
                    </a:cubicBezTo>
                    <a:cubicBezTo>
                      <a:pt x="651407" y="7053"/>
                      <a:pt x="651407" y="7261"/>
                      <a:pt x="651407" y="7470"/>
                    </a:cubicBezTo>
                    <a:lnTo>
                      <a:pt x="651407" y="1651714"/>
                    </a:lnTo>
                    <a:cubicBezTo>
                      <a:pt x="651422" y="1654022"/>
                      <a:pt x="650385" y="1656226"/>
                      <a:pt x="648592" y="1657671"/>
                    </a:cubicBezTo>
                    <a:cubicBezTo>
                      <a:pt x="579393" y="1712320"/>
                      <a:pt x="526345" y="1727509"/>
                      <a:pt x="488856" y="1727509"/>
                    </a:cubicBezTo>
                    <a:close/>
                    <a:moveTo>
                      <a:pt x="431511" y="1695047"/>
                    </a:moveTo>
                    <a:cubicBezTo>
                      <a:pt x="443513" y="1704875"/>
                      <a:pt x="509008" y="1747760"/>
                      <a:pt x="636590" y="1648141"/>
                    </a:cubicBezTo>
                    <a:lnTo>
                      <a:pt x="636590" y="16106"/>
                    </a:lnTo>
                    <a:lnTo>
                      <a:pt x="41061" y="66735"/>
                    </a:lnTo>
                    <a:cubicBezTo>
                      <a:pt x="38097" y="173651"/>
                      <a:pt x="608" y="1515910"/>
                      <a:pt x="20909" y="1647694"/>
                    </a:cubicBezTo>
                    <a:cubicBezTo>
                      <a:pt x="32318" y="1659905"/>
                      <a:pt x="107000" y="1733763"/>
                      <a:pt x="203464" y="1694451"/>
                    </a:cubicBezTo>
                    <a:lnTo>
                      <a:pt x="343197" y="509886"/>
                    </a:lnTo>
                    <a:cubicBezTo>
                      <a:pt x="343345" y="506104"/>
                      <a:pt x="346501" y="503155"/>
                      <a:pt x="350265" y="503304"/>
                    </a:cubicBezTo>
                    <a:cubicBezTo>
                      <a:pt x="350428" y="503304"/>
                      <a:pt x="350591" y="503319"/>
                      <a:pt x="350754" y="503334"/>
                    </a:cubicBezTo>
                    <a:cubicBezTo>
                      <a:pt x="354562" y="503394"/>
                      <a:pt x="357703" y="506357"/>
                      <a:pt x="358014" y="5101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61F85F4C-077F-40D0-B5AB-A8EB19DBB6DC}"/>
                  </a:ext>
                </a:extLst>
              </p:cNvPr>
              <p:cNvSpPr/>
              <p:nvPr/>
            </p:nvSpPr>
            <p:spPr>
              <a:xfrm>
                <a:off x="8993936" y="3141251"/>
                <a:ext cx="254933" cy="235424"/>
              </a:xfrm>
              <a:custGeom>
                <a:avLst/>
                <a:gdLst>
                  <a:gd name="connsiteX0" fmla="*/ 0 w 254933"/>
                  <a:gd name="connsiteY0" fmla="*/ 146377 h 235424"/>
                  <a:gd name="connsiteX1" fmla="*/ 87129 w 254933"/>
                  <a:gd name="connsiteY1" fmla="*/ 95153 h 235424"/>
                  <a:gd name="connsiteX2" fmla="*/ 125952 w 254933"/>
                  <a:gd name="connsiteY2" fmla="*/ 9679 h 235424"/>
                  <a:gd name="connsiteX3" fmla="*/ 145807 w 254933"/>
                  <a:gd name="connsiteY3" fmla="*/ 6255 h 235424"/>
                  <a:gd name="connsiteX4" fmla="*/ 141362 w 254933"/>
                  <a:gd name="connsiteY4" fmla="*/ 74604 h 235424"/>
                  <a:gd name="connsiteX5" fmla="*/ 248199 w 254933"/>
                  <a:gd name="connsiteY5" fmla="*/ 149 h 235424"/>
                  <a:gd name="connsiteX6" fmla="*/ 244642 w 254933"/>
                  <a:gd name="connsiteY6" fmla="*/ 35292 h 235424"/>
                  <a:gd name="connsiteX7" fmla="*/ 195003 w 254933"/>
                  <a:gd name="connsiteY7" fmla="*/ 78922 h 235424"/>
                  <a:gd name="connsiteX8" fmla="*/ 224638 w 254933"/>
                  <a:gd name="connsiteY8" fmla="*/ 132082 h 235424"/>
                  <a:gd name="connsiteX9" fmla="*/ 85943 w 254933"/>
                  <a:gd name="connsiteY9" fmla="*/ 235424 h 23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933" h="235424">
                    <a:moveTo>
                      <a:pt x="0" y="146377"/>
                    </a:moveTo>
                    <a:cubicBezTo>
                      <a:pt x="0" y="146377"/>
                      <a:pt x="81202" y="100216"/>
                      <a:pt x="87129" y="95153"/>
                    </a:cubicBezTo>
                    <a:cubicBezTo>
                      <a:pt x="93056" y="90090"/>
                      <a:pt x="121358" y="14593"/>
                      <a:pt x="125952" y="9679"/>
                    </a:cubicBezTo>
                    <a:cubicBezTo>
                      <a:pt x="130545" y="4765"/>
                      <a:pt x="141955" y="-4169"/>
                      <a:pt x="145807" y="6255"/>
                    </a:cubicBezTo>
                    <a:cubicBezTo>
                      <a:pt x="149660" y="16678"/>
                      <a:pt x="141362" y="74604"/>
                      <a:pt x="141362" y="74604"/>
                    </a:cubicBezTo>
                    <a:cubicBezTo>
                      <a:pt x="141362" y="74604"/>
                      <a:pt x="241234" y="-3871"/>
                      <a:pt x="248199" y="149"/>
                    </a:cubicBezTo>
                    <a:cubicBezTo>
                      <a:pt x="255163" y="4170"/>
                      <a:pt x="260349" y="13253"/>
                      <a:pt x="244642" y="35292"/>
                    </a:cubicBezTo>
                    <a:cubicBezTo>
                      <a:pt x="230462" y="52342"/>
                      <a:pt x="213703" y="67069"/>
                      <a:pt x="195003" y="78922"/>
                    </a:cubicBezTo>
                    <a:cubicBezTo>
                      <a:pt x="195003" y="78922"/>
                      <a:pt x="230121" y="118531"/>
                      <a:pt x="224638" y="132082"/>
                    </a:cubicBezTo>
                    <a:cubicBezTo>
                      <a:pt x="219156" y="145633"/>
                      <a:pt x="85943" y="235424"/>
                      <a:pt x="85943" y="23542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6932222D-7D3A-40F9-8F16-39F7DDB92CC6}"/>
                  </a:ext>
                </a:extLst>
              </p:cNvPr>
              <p:cNvSpPr/>
              <p:nvPr/>
            </p:nvSpPr>
            <p:spPr>
              <a:xfrm>
                <a:off x="8986264" y="3134386"/>
                <a:ext cx="267843" cy="249439"/>
              </a:xfrm>
              <a:custGeom>
                <a:avLst/>
                <a:gdLst>
                  <a:gd name="connsiteX0" fmla="*/ 94208 w 267843"/>
                  <a:gd name="connsiteY0" fmla="*/ 249437 h 249439"/>
                  <a:gd name="connsiteX1" fmla="*/ 88577 w 267843"/>
                  <a:gd name="connsiteY1" fmla="*/ 246459 h 249439"/>
                  <a:gd name="connsiteX2" fmla="*/ 90341 w 267843"/>
                  <a:gd name="connsiteY2" fmla="*/ 236929 h 249439"/>
                  <a:gd name="connsiteX3" fmla="*/ 90356 w 267843"/>
                  <a:gd name="connsiteY3" fmla="*/ 236929 h 249439"/>
                  <a:gd name="connsiteX4" fmla="*/ 226680 w 267843"/>
                  <a:gd name="connsiteY4" fmla="*/ 136564 h 249439"/>
                  <a:gd name="connsiteX5" fmla="*/ 197044 w 267843"/>
                  <a:gd name="connsiteY5" fmla="*/ 90552 h 249439"/>
                  <a:gd name="connsiteX6" fmla="*/ 195414 w 267843"/>
                  <a:gd name="connsiteY6" fmla="*/ 85042 h 249439"/>
                  <a:gd name="connsiteX7" fmla="*/ 198526 w 267843"/>
                  <a:gd name="connsiteY7" fmla="*/ 80277 h 249439"/>
                  <a:gd name="connsiteX8" fmla="*/ 246239 w 267843"/>
                  <a:gd name="connsiteY8" fmla="*/ 38583 h 249439"/>
                  <a:gd name="connsiteX9" fmla="*/ 255130 w 267843"/>
                  <a:gd name="connsiteY9" fmla="*/ 17289 h 249439"/>
                  <a:gd name="connsiteX10" fmla="*/ 253500 w 267843"/>
                  <a:gd name="connsiteY10" fmla="*/ 14460 h 249439"/>
                  <a:gd name="connsiteX11" fmla="*/ 152590 w 267843"/>
                  <a:gd name="connsiteY11" fmla="*/ 86829 h 249439"/>
                  <a:gd name="connsiteX12" fmla="*/ 145033 w 267843"/>
                  <a:gd name="connsiteY12" fmla="*/ 86829 h 249439"/>
                  <a:gd name="connsiteX13" fmla="*/ 141625 w 267843"/>
                  <a:gd name="connsiteY13" fmla="*/ 79979 h 249439"/>
                  <a:gd name="connsiteX14" fmla="*/ 146515 w 267843"/>
                  <a:gd name="connsiteY14" fmla="*/ 15055 h 249439"/>
                  <a:gd name="connsiteX15" fmla="*/ 138069 w 267843"/>
                  <a:gd name="connsiteY15" fmla="*/ 20714 h 249439"/>
                  <a:gd name="connsiteX16" fmla="*/ 123251 w 267843"/>
                  <a:gd name="connsiteY16" fmla="*/ 54814 h 249439"/>
                  <a:gd name="connsiteX17" fmla="*/ 98653 w 267843"/>
                  <a:gd name="connsiteY17" fmla="*/ 106783 h 249439"/>
                  <a:gd name="connsiteX18" fmla="*/ 9746 w 267843"/>
                  <a:gd name="connsiteY18" fmla="*/ 158752 h 249439"/>
                  <a:gd name="connsiteX19" fmla="*/ 663 w 267843"/>
                  <a:gd name="connsiteY19" fmla="*/ 155506 h 249439"/>
                  <a:gd name="connsiteX20" fmla="*/ 3079 w 267843"/>
                  <a:gd name="connsiteY20" fmla="*/ 146839 h 249439"/>
                  <a:gd name="connsiteX21" fmla="*/ 89318 w 267843"/>
                  <a:gd name="connsiteY21" fmla="*/ 96210 h 249439"/>
                  <a:gd name="connsiteX22" fmla="*/ 110063 w 267843"/>
                  <a:gd name="connsiteY22" fmla="*/ 49602 h 249439"/>
                  <a:gd name="connsiteX23" fmla="*/ 127548 w 267843"/>
                  <a:gd name="connsiteY23" fmla="*/ 11481 h 249439"/>
                  <a:gd name="connsiteX24" fmla="*/ 148886 w 267843"/>
                  <a:gd name="connsiteY24" fmla="*/ 1207 h 249439"/>
                  <a:gd name="connsiteX25" fmla="*/ 158666 w 267843"/>
                  <a:gd name="connsiteY25" fmla="*/ 10290 h 249439"/>
                  <a:gd name="connsiteX26" fmla="*/ 156739 w 267843"/>
                  <a:gd name="connsiteY26" fmla="*/ 65386 h 249439"/>
                  <a:gd name="connsiteX27" fmla="*/ 258242 w 267843"/>
                  <a:gd name="connsiteY27" fmla="*/ 1058 h 249439"/>
                  <a:gd name="connsiteX28" fmla="*/ 267725 w 267843"/>
                  <a:gd name="connsiteY28" fmla="*/ 14013 h 249439"/>
                  <a:gd name="connsiteX29" fmla="*/ 256760 w 267843"/>
                  <a:gd name="connsiteY29" fmla="*/ 46028 h 249439"/>
                  <a:gd name="connsiteX30" fmla="*/ 212306 w 267843"/>
                  <a:gd name="connsiteY30" fmla="*/ 86978 h 249439"/>
                  <a:gd name="connsiteX31" fmla="*/ 238682 w 267843"/>
                  <a:gd name="connsiteY31" fmla="*/ 141032 h 249439"/>
                  <a:gd name="connsiteX32" fmla="*/ 97320 w 267843"/>
                  <a:gd name="connsiteY32" fmla="*/ 247799 h 249439"/>
                  <a:gd name="connsiteX33" fmla="*/ 94208 w 267843"/>
                  <a:gd name="connsiteY33" fmla="*/ 249437 h 24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7843" h="249439">
                    <a:moveTo>
                      <a:pt x="94208" y="249437"/>
                    </a:moveTo>
                    <a:cubicBezTo>
                      <a:pt x="91941" y="249496"/>
                      <a:pt x="89807" y="248365"/>
                      <a:pt x="88577" y="246459"/>
                    </a:cubicBezTo>
                    <a:cubicBezTo>
                      <a:pt x="86444" y="243332"/>
                      <a:pt x="87244" y="239073"/>
                      <a:pt x="90341" y="236929"/>
                    </a:cubicBezTo>
                    <a:cubicBezTo>
                      <a:pt x="90356" y="236929"/>
                      <a:pt x="90356" y="236929"/>
                      <a:pt x="90356" y="236929"/>
                    </a:cubicBezTo>
                    <a:cubicBezTo>
                      <a:pt x="153479" y="194490"/>
                      <a:pt x="221642" y="145350"/>
                      <a:pt x="226680" y="136564"/>
                    </a:cubicBezTo>
                    <a:cubicBezTo>
                      <a:pt x="228309" y="131650"/>
                      <a:pt x="214529" y="109612"/>
                      <a:pt x="197044" y="90552"/>
                    </a:cubicBezTo>
                    <a:cubicBezTo>
                      <a:pt x="195710" y="89048"/>
                      <a:pt x="195103" y="87038"/>
                      <a:pt x="195414" y="85042"/>
                    </a:cubicBezTo>
                    <a:cubicBezTo>
                      <a:pt x="195666" y="83062"/>
                      <a:pt x="196822" y="81305"/>
                      <a:pt x="198526" y="80277"/>
                    </a:cubicBezTo>
                    <a:cubicBezTo>
                      <a:pt x="216485" y="68945"/>
                      <a:pt x="232577" y="54873"/>
                      <a:pt x="246239" y="38583"/>
                    </a:cubicBezTo>
                    <a:cubicBezTo>
                      <a:pt x="255130" y="25925"/>
                      <a:pt x="255723" y="19820"/>
                      <a:pt x="255130" y="17289"/>
                    </a:cubicBezTo>
                    <a:cubicBezTo>
                      <a:pt x="254907" y="16202"/>
                      <a:pt x="254330" y="15204"/>
                      <a:pt x="253500" y="14460"/>
                    </a:cubicBezTo>
                    <a:cubicBezTo>
                      <a:pt x="218307" y="36304"/>
                      <a:pt x="184597" y="60487"/>
                      <a:pt x="152590" y="86829"/>
                    </a:cubicBezTo>
                    <a:cubicBezTo>
                      <a:pt x="150309" y="88408"/>
                      <a:pt x="147315" y="88408"/>
                      <a:pt x="145033" y="86829"/>
                    </a:cubicBezTo>
                    <a:cubicBezTo>
                      <a:pt x="142648" y="85429"/>
                      <a:pt x="141314" y="82734"/>
                      <a:pt x="141625" y="79979"/>
                    </a:cubicBezTo>
                    <a:cubicBezTo>
                      <a:pt x="145611" y="58581"/>
                      <a:pt x="147256" y="36811"/>
                      <a:pt x="146515" y="15055"/>
                    </a:cubicBezTo>
                    <a:cubicBezTo>
                      <a:pt x="145626" y="15055"/>
                      <a:pt x="141625" y="16842"/>
                      <a:pt x="138069" y="20714"/>
                    </a:cubicBezTo>
                    <a:cubicBezTo>
                      <a:pt x="134513" y="24585"/>
                      <a:pt x="129030" y="40667"/>
                      <a:pt x="123251" y="54814"/>
                    </a:cubicBezTo>
                    <a:cubicBezTo>
                      <a:pt x="108433" y="91445"/>
                      <a:pt x="102654" y="103358"/>
                      <a:pt x="98653" y="106783"/>
                    </a:cubicBezTo>
                    <a:cubicBezTo>
                      <a:pt x="94653" y="110208"/>
                      <a:pt x="24564" y="151455"/>
                      <a:pt x="9746" y="158752"/>
                    </a:cubicBezTo>
                    <a:cubicBezTo>
                      <a:pt x="6353" y="160375"/>
                      <a:pt x="2278" y="158930"/>
                      <a:pt x="663" y="155506"/>
                    </a:cubicBezTo>
                    <a:cubicBezTo>
                      <a:pt x="-804" y="152423"/>
                      <a:pt x="233" y="148715"/>
                      <a:pt x="3079" y="146839"/>
                    </a:cubicBezTo>
                    <a:cubicBezTo>
                      <a:pt x="34196" y="129268"/>
                      <a:pt x="85021" y="99933"/>
                      <a:pt x="89318" y="96210"/>
                    </a:cubicBezTo>
                    <a:cubicBezTo>
                      <a:pt x="97068" y="81066"/>
                      <a:pt x="104003" y="65505"/>
                      <a:pt x="110063" y="49602"/>
                    </a:cubicBezTo>
                    <a:cubicBezTo>
                      <a:pt x="114627" y="36349"/>
                      <a:pt x="120480" y="23573"/>
                      <a:pt x="127548" y="11481"/>
                    </a:cubicBezTo>
                    <a:cubicBezTo>
                      <a:pt x="130216" y="8652"/>
                      <a:pt x="139699" y="-431"/>
                      <a:pt x="148886" y="1207"/>
                    </a:cubicBezTo>
                    <a:cubicBezTo>
                      <a:pt x="153509" y="2294"/>
                      <a:pt x="157228" y="5748"/>
                      <a:pt x="158666" y="10290"/>
                    </a:cubicBezTo>
                    <a:cubicBezTo>
                      <a:pt x="160636" y="28651"/>
                      <a:pt x="159999" y="47204"/>
                      <a:pt x="156739" y="65386"/>
                    </a:cubicBezTo>
                    <a:cubicBezTo>
                      <a:pt x="247869" y="-5196"/>
                      <a:pt x="253944" y="-1474"/>
                      <a:pt x="258242" y="1058"/>
                    </a:cubicBezTo>
                    <a:cubicBezTo>
                      <a:pt x="263131" y="3768"/>
                      <a:pt x="266599" y="8503"/>
                      <a:pt x="267725" y="14013"/>
                    </a:cubicBezTo>
                    <a:cubicBezTo>
                      <a:pt x="268599" y="25747"/>
                      <a:pt x="264628" y="37317"/>
                      <a:pt x="256760" y="46028"/>
                    </a:cubicBezTo>
                    <a:cubicBezTo>
                      <a:pt x="244120" y="61887"/>
                      <a:pt x="229125" y="75706"/>
                      <a:pt x="212306" y="86978"/>
                    </a:cubicBezTo>
                    <a:cubicBezTo>
                      <a:pt x="224753" y="101869"/>
                      <a:pt x="243572" y="127481"/>
                      <a:pt x="238682" y="141032"/>
                    </a:cubicBezTo>
                    <a:cubicBezTo>
                      <a:pt x="233792" y="154582"/>
                      <a:pt x="138069" y="220400"/>
                      <a:pt x="97320" y="247799"/>
                    </a:cubicBezTo>
                    <a:cubicBezTo>
                      <a:pt x="96431" y="248588"/>
                      <a:pt x="95364" y="249154"/>
                      <a:pt x="94208" y="2494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6C22566D-1E8E-4144-A273-C7FC9444A3C6}"/>
                  </a:ext>
                </a:extLst>
              </p:cNvPr>
              <p:cNvSpPr/>
              <p:nvPr/>
            </p:nvSpPr>
            <p:spPr>
              <a:xfrm>
                <a:off x="7697444" y="3189903"/>
                <a:ext cx="717715" cy="1040760"/>
              </a:xfrm>
              <a:custGeom>
                <a:avLst/>
                <a:gdLst>
                  <a:gd name="connsiteX0" fmla="*/ 593831 w 717715"/>
                  <a:gd name="connsiteY0" fmla="*/ 15080 h 1040760"/>
                  <a:gd name="connsiteX1" fmla="*/ 71058 w 717715"/>
                  <a:gd name="connsiteY1" fmla="*/ 40842 h 1040760"/>
                  <a:gd name="connsiteX2" fmla="*/ 24678 w 717715"/>
                  <a:gd name="connsiteY2" fmla="*/ 1040761 h 1040760"/>
                  <a:gd name="connsiteX3" fmla="*/ 688369 w 717715"/>
                  <a:gd name="connsiteY3" fmla="*/ 1035251 h 1040760"/>
                  <a:gd name="connsiteX4" fmla="*/ 593831 w 717715"/>
                  <a:gd name="connsiteY4" fmla="*/ 15080 h 10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715" h="1040760">
                    <a:moveTo>
                      <a:pt x="593831" y="15080"/>
                    </a:moveTo>
                    <a:cubicBezTo>
                      <a:pt x="593831" y="15080"/>
                      <a:pt x="449950" y="-32272"/>
                      <a:pt x="71058" y="40842"/>
                    </a:cubicBezTo>
                    <a:cubicBezTo>
                      <a:pt x="5267" y="53499"/>
                      <a:pt x="-24962" y="669979"/>
                      <a:pt x="24678" y="1040761"/>
                    </a:cubicBezTo>
                    <a:lnTo>
                      <a:pt x="688369" y="1035251"/>
                    </a:lnTo>
                    <a:cubicBezTo>
                      <a:pt x="688369" y="1035251"/>
                      <a:pt x="797872" y="66454"/>
                      <a:pt x="593831" y="150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BE97F515-AD2C-4321-896D-262BEB1AB353}"/>
                  </a:ext>
                </a:extLst>
              </p:cNvPr>
              <p:cNvSpPr/>
              <p:nvPr/>
            </p:nvSpPr>
            <p:spPr>
              <a:xfrm>
                <a:off x="7484147" y="3141549"/>
                <a:ext cx="356266" cy="1137956"/>
              </a:xfrm>
              <a:custGeom>
                <a:avLst/>
                <a:gdLst>
                  <a:gd name="connsiteX0" fmla="*/ 259312 w 356266"/>
                  <a:gd name="connsiteY0" fmla="*/ 0 h 1137956"/>
                  <a:gd name="connsiteX1" fmla="*/ 106540 w 356266"/>
                  <a:gd name="connsiteY1" fmla="*/ 502565 h 1137956"/>
                  <a:gd name="connsiteX2" fmla="*/ 0 w 356266"/>
                  <a:gd name="connsiteY2" fmla="*/ 1087030 h 1137956"/>
                  <a:gd name="connsiteX3" fmla="*/ 150846 w 356266"/>
                  <a:gd name="connsiteY3" fmla="*/ 1137957 h 1137956"/>
                  <a:gd name="connsiteX4" fmla="*/ 355628 w 356266"/>
                  <a:gd name="connsiteY4" fmla="*/ 487228 h 1137956"/>
                  <a:gd name="connsiteX5" fmla="*/ 259312 w 356266"/>
                  <a:gd name="connsiteY5" fmla="*/ 0 h 113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266" h="1137956">
                    <a:moveTo>
                      <a:pt x="259312" y="0"/>
                    </a:moveTo>
                    <a:cubicBezTo>
                      <a:pt x="259312" y="0"/>
                      <a:pt x="115727" y="461616"/>
                      <a:pt x="106540" y="502565"/>
                    </a:cubicBezTo>
                    <a:cubicBezTo>
                      <a:pt x="97353" y="543515"/>
                      <a:pt x="0" y="1087030"/>
                      <a:pt x="0" y="1087030"/>
                    </a:cubicBezTo>
                    <a:lnTo>
                      <a:pt x="150846" y="1137957"/>
                    </a:lnTo>
                    <a:cubicBezTo>
                      <a:pt x="150846" y="1137957"/>
                      <a:pt x="369557" y="629882"/>
                      <a:pt x="355628" y="487228"/>
                    </a:cubicBezTo>
                    <a:cubicBezTo>
                      <a:pt x="341699" y="344574"/>
                      <a:pt x="259312" y="0"/>
                      <a:pt x="259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35703A5B-A1FE-4734-BF5A-E6E2B3875406}"/>
                  </a:ext>
                </a:extLst>
              </p:cNvPr>
              <p:cNvSpPr/>
              <p:nvPr/>
            </p:nvSpPr>
            <p:spPr>
              <a:xfrm>
                <a:off x="8161322" y="3205040"/>
                <a:ext cx="980792" cy="607854"/>
              </a:xfrm>
              <a:custGeom>
                <a:avLst/>
                <a:gdLst>
                  <a:gd name="connsiteX0" fmla="*/ 117505 w 980792"/>
                  <a:gd name="connsiteY0" fmla="*/ 242 h 607854"/>
                  <a:gd name="connsiteX1" fmla="*/ 492693 w 980792"/>
                  <a:gd name="connsiteY1" fmla="*/ 283168 h 607854"/>
                  <a:gd name="connsiteX2" fmla="*/ 868177 w 980792"/>
                  <a:gd name="connsiteY2" fmla="*/ 30023 h 607854"/>
                  <a:gd name="connsiteX3" fmla="*/ 980792 w 980792"/>
                  <a:gd name="connsiteY3" fmla="*/ 153915 h 607854"/>
                  <a:gd name="connsiteX4" fmla="*/ 565893 w 980792"/>
                  <a:gd name="connsiteY4" fmla="*/ 598555 h 607854"/>
                  <a:gd name="connsiteX5" fmla="*/ 0 w 980792"/>
                  <a:gd name="connsiteY5" fmla="*/ 368492 h 607854"/>
                  <a:gd name="connsiteX6" fmla="*/ 117505 w 980792"/>
                  <a:gd name="connsiteY6" fmla="*/ 242 h 60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792" h="607854">
                    <a:moveTo>
                      <a:pt x="117505" y="242"/>
                    </a:moveTo>
                    <a:cubicBezTo>
                      <a:pt x="232936" y="11261"/>
                      <a:pt x="473133" y="291358"/>
                      <a:pt x="492693" y="283168"/>
                    </a:cubicBezTo>
                    <a:cubicBezTo>
                      <a:pt x="512253" y="274978"/>
                      <a:pt x="868177" y="30023"/>
                      <a:pt x="868177" y="30023"/>
                    </a:cubicBezTo>
                    <a:lnTo>
                      <a:pt x="980792" y="153915"/>
                    </a:lnTo>
                    <a:cubicBezTo>
                      <a:pt x="980792" y="153915"/>
                      <a:pt x="635981" y="555967"/>
                      <a:pt x="565893" y="598555"/>
                    </a:cubicBezTo>
                    <a:cubicBezTo>
                      <a:pt x="458019" y="663330"/>
                      <a:pt x="0" y="368492"/>
                      <a:pt x="0" y="368492"/>
                    </a:cubicBezTo>
                    <a:cubicBezTo>
                      <a:pt x="0" y="368492"/>
                      <a:pt x="2074" y="-10926"/>
                      <a:pt x="117505" y="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52EB92B1-C1C8-4260-A8A0-AA3CD41CFFC3}"/>
                  </a:ext>
                </a:extLst>
              </p:cNvPr>
              <p:cNvSpPr/>
              <p:nvPr/>
            </p:nvSpPr>
            <p:spPr>
              <a:xfrm>
                <a:off x="7533874" y="4311074"/>
                <a:ext cx="31327" cy="68646"/>
              </a:xfrm>
              <a:custGeom>
                <a:avLst/>
                <a:gdLst>
                  <a:gd name="connsiteX0" fmla="*/ 31327 w 31327"/>
                  <a:gd name="connsiteY0" fmla="*/ 68647 h 68646"/>
                  <a:gd name="connsiteX1" fmla="*/ 5248 w 31327"/>
                  <a:gd name="connsiteY1" fmla="*/ 0 h 6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27" h="68646">
                    <a:moveTo>
                      <a:pt x="31327" y="68647"/>
                    </a:moveTo>
                    <a:cubicBezTo>
                      <a:pt x="31327" y="68647"/>
                      <a:pt x="-15349" y="43184"/>
                      <a:pt x="5248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C3E2E1FC-2883-4791-AA65-582E08D8C4FA}"/>
                  </a:ext>
                </a:extLst>
              </p:cNvPr>
              <p:cNvSpPr/>
              <p:nvPr/>
            </p:nvSpPr>
            <p:spPr>
              <a:xfrm>
                <a:off x="7526790" y="4304216"/>
                <a:ext cx="44383" cy="82354"/>
              </a:xfrm>
              <a:custGeom>
                <a:avLst/>
                <a:gdLst>
                  <a:gd name="connsiteX0" fmla="*/ 38411 w 44383"/>
                  <a:gd name="connsiteY0" fmla="*/ 82355 h 82354"/>
                  <a:gd name="connsiteX1" fmla="*/ 35151 w 44383"/>
                  <a:gd name="connsiteY1" fmla="*/ 81461 h 82354"/>
                  <a:gd name="connsiteX2" fmla="*/ 5516 w 44383"/>
                  <a:gd name="connsiteY2" fmla="*/ 3880 h 82354"/>
                  <a:gd name="connsiteX3" fmla="*/ 14629 w 44383"/>
                  <a:gd name="connsiteY3" fmla="*/ 678 h 82354"/>
                  <a:gd name="connsiteX4" fmla="*/ 17815 w 44383"/>
                  <a:gd name="connsiteY4" fmla="*/ 9836 h 82354"/>
                  <a:gd name="connsiteX5" fmla="*/ 40930 w 44383"/>
                  <a:gd name="connsiteY5" fmla="*/ 69400 h 82354"/>
                  <a:gd name="connsiteX6" fmla="*/ 43494 w 44383"/>
                  <a:gd name="connsiteY6" fmla="*/ 78736 h 82354"/>
                  <a:gd name="connsiteX7" fmla="*/ 37670 w 44383"/>
                  <a:gd name="connsiteY7" fmla="*/ 82205 h 8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3" h="82354">
                    <a:moveTo>
                      <a:pt x="38411" y="82355"/>
                    </a:moveTo>
                    <a:cubicBezTo>
                      <a:pt x="37267" y="82340"/>
                      <a:pt x="36146" y="82027"/>
                      <a:pt x="35151" y="81461"/>
                    </a:cubicBezTo>
                    <a:cubicBezTo>
                      <a:pt x="17074" y="71633"/>
                      <a:pt x="-12266" y="42745"/>
                      <a:pt x="5516" y="3880"/>
                    </a:cubicBezTo>
                    <a:cubicBezTo>
                      <a:pt x="7153" y="470"/>
                      <a:pt x="11233" y="-960"/>
                      <a:pt x="14629" y="678"/>
                    </a:cubicBezTo>
                    <a:cubicBezTo>
                      <a:pt x="18025" y="2316"/>
                      <a:pt x="19452" y="6426"/>
                      <a:pt x="17815" y="9836"/>
                    </a:cubicBezTo>
                    <a:cubicBezTo>
                      <a:pt x="181" y="46765"/>
                      <a:pt x="39300" y="69400"/>
                      <a:pt x="40930" y="69400"/>
                    </a:cubicBezTo>
                    <a:cubicBezTo>
                      <a:pt x="44204" y="71261"/>
                      <a:pt x="45352" y="75445"/>
                      <a:pt x="43494" y="78736"/>
                    </a:cubicBezTo>
                    <a:cubicBezTo>
                      <a:pt x="42301" y="80851"/>
                      <a:pt x="40086" y="82176"/>
                      <a:pt x="37670" y="8220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58E2F16A-5095-434C-B9B0-AFB0CA02A3B5}"/>
                  </a:ext>
                </a:extLst>
              </p:cNvPr>
              <p:cNvSpPr/>
              <p:nvPr/>
            </p:nvSpPr>
            <p:spPr>
              <a:xfrm>
                <a:off x="8216403" y="3555288"/>
                <a:ext cx="419220" cy="257092"/>
              </a:xfrm>
              <a:custGeom>
                <a:avLst/>
                <a:gdLst>
                  <a:gd name="connsiteX0" fmla="*/ 412867 w 419220"/>
                  <a:gd name="connsiteY0" fmla="*/ 257093 h 257092"/>
                  <a:gd name="connsiteX1" fmla="*/ 411533 w 419220"/>
                  <a:gd name="connsiteY1" fmla="*/ 257093 h 257092"/>
                  <a:gd name="connsiteX2" fmla="*/ 11452 w 419220"/>
                  <a:gd name="connsiteY2" fmla="*/ 18840 h 257092"/>
                  <a:gd name="connsiteX3" fmla="*/ 3005 w 419220"/>
                  <a:gd name="connsiteY3" fmla="*/ 12437 h 257092"/>
                  <a:gd name="connsiteX4" fmla="*/ 1079 w 419220"/>
                  <a:gd name="connsiteY4" fmla="*/ 3055 h 257092"/>
                  <a:gd name="connsiteX5" fmla="*/ 10118 w 419220"/>
                  <a:gd name="connsiteY5" fmla="*/ 971 h 257092"/>
                  <a:gd name="connsiteX6" fmla="*/ 19601 w 419220"/>
                  <a:gd name="connsiteY6" fmla="*/ 7969 h 257092"/>
                  <a:gd name="connsiteX7" fmla="*/ 413756 w 419220"/>
                  <a:gd name="connsiteY7" fmla="*/ 243989 h 257092"/>
                  <a:gd name="connsiteX8" fmla="*/ 419090 w 419220"/>
                  <a:gd name="connsiteY8" fmla="*/ 252030 h 257092"/>
                  <a:gd name="connsiteX9" fmla="*/ 412867 w 419220"/>
                  <a:gd name="connsiteY9" fmla="*/ 257093 h 25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0" h="257092">
                    <a:moveTo>
                      <a:pt x="412867" y="257093"/>
                    </a:moveTo>
                    <a:lnTo>
                      <a:pt x="411533" y="257093"/>
                    </a:lnTo>
                    <a:cubicBezTo>
                      <a:pt x="339074" y="242202"/>
                      <a:pt x="197267" y="157920"/>
                      <a:pt x="11452" y="18840"/>
                    </a:cubicBezTo>
                    <a:lnTo>
                      <a:pt x="3005" y="12437"/>
                    </a:lnTo>
                    <a:cubicBezTo>
                      <a:pt x="-62" y="10352"/>
                      <a:pt x="-921" y="6182"/>
                      <a:pt x="1079" y="3055"/>
                    </a:cubicBezTo>
                    <a:cubicBezTo>
                      <a:pt x="3035" y="18"/>
                      <a:pt x="7036" y="-906"/>
                      <a:pt x="10118" y="971"/>
                    </a:cubicBezTo>
                    <a:cubicBezTo>
                      <a:pt x="13393" y="3145"/>
                      <a:pt x="16564" y="5483"/>
                      <a:pt x="19601" y="7969"/>
                    </a:cubicBezTo>
                    <a:cubicBezTo>
                      <a:pt x="203342" y="146007"/>
                      <a:pt x="343223" y="229992"/>
                      <a:pt x="413756" y="243989"/>
                    </a:cubicBezTo>
                    <a:cubicBezTo>
                      <a:pt x="417430" y="244734"/>
                      <a:pt x="419816" y="248337"/>
                      <a:pt x="419090" y="252030"/>
                    </a:cubicBezTo>
                    <a:cubicBezTo>
                      <a:pt x="418290" y="254874"/>
                      <a:pt x="415801" y="256899"/>
                      <a:pt x="412867" y="25709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3367ADC4-10CF-469D-B919-49149E7F8DF8}"/>
                  </a:ext>
                </a:extLst>
              </p:cNvPr>
              <p:cNvSpPr/>
              <p:nvPr/>
            </p:nvSpPr>
            <p:spPr>
              <a:xfrm>
                <a:off x="8193773" y="2822141"/>
                <a:ext cx="97501" cy="97981"/>
              </a:xfrm>
              <a:custGeom>
                <a:avLst/>
                <a:gdLst>
                  <a:gd name="connsiteX0" fmla="*/ 48751 w 97501"/>
                  <a:gd name="connsiteY0" fmla="*/ 97982 h 97981"/>
                  <a:gd name="connsiteX1" fmla="*/ 0 w 97501"/>
                  <a:gd name="connsiteY1" fmla="*/ 48991 h 97981"/>
                  <a:gd name="connsiteX2" fmla="*/ 48751 w 97501"/>
                  <a:gd name="connsiteY2" fmla="*/ 0 h 97981"/>
                  <a:gd name="connsiteX3" fmla="*/ 97501 w 97501"/>
                  <a:gd name="connsiteY3" fmla="*/ 48991 h 97981"/>
                  <a:gd name="connsiteX4" fmla="*/ 48751 w 97501"/>
                  <a:gd name="connsiteY4" fmla="*/ 97982 h 97981"/>
                  <a:gd name="connsiteX5" fmla="*/ 48751 w 97501"/>
                  <a:gd name="connsiteY5" fmla="*/ 14891 h 97981"/>
                  <a:gd name="connsiteX6" fmla="*/ 14818 w 97501"/>
                  <a:gd name="connsiteY6" fmla="*/ 48991 h 97981"/>
                  <a:gd name="connsiteX7" fmla="*/ 48751 w 97501"/>
                  <a:gd name="connsiteY7" fmla="*/ 83091 h 97981"/>
                  <a:gd name="connsiteX8" fmla="*/ 82684 w 97501"/>
                  <a:gd name="connsiteY8" fmla="*/ 48991 h 97981"/>
                  <a:gd name="connsiteX9" fmla="*/ 48751 w 97501"/>
                  <a:gd name="connsiteY9" fmla="*/ 14891 h 9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01" h="97981">
                    <a:moveTo>
                      <a:pt x="48751" y="97982"/>
                    </a:moveTo>
                    <a:cubicBezTo>
                      <a:pt x="21827" y="97982"/>
                      <a:pt x="0" y="76047"/>
                      <a:pt x="0" y="48991"/>
                    </a:cubicBezTo>
                    <a:cubicBezTo>
                      <a:pt x="0" y="21934"/>
                      <a:pt x="21827" y="0"/>
                      <a:pt x="48751" y="0"/>
                    </a:cubicBezTo>
                    <a:cubicBezTo>
                      <a:pt x="75675" y="0"/>
                      <a:pt x="97501" y="21934"/>
                      <a:pt x="97501" y="48991"/>
                    </a:cubicBezTo>
                    <a:cubicBezTo>
                      <a:pt x="97501" y="76047"/>
                      <a:pt x="75675" y="97982"/>
                      <a:pt x="48751" y="97982"/>
                    </a:cubicBezTo>
                    <a:close/>
                    <a:moveTo>
                      <a:pt x="48751" y="14891"/>
                    </a:moveTo>
                    <a:cubicBezTo>
                      <a:pt x="30006" y="14891"/>
                      <a:pt x="14818" y="30158"/>
                      <a:pt x="14818" y="48991"/>
                    </a:cubicBezTo>
                    <a:cubicBezTo>
                      <a:pt x="14818" y="67823"/>
                      <a:pt x="30006" y="83091"/>
                      <a:pt x="48751" y="83091"/>
                    </a:cubicBezTo>
                    <a:cubicBezTo>
                      <a:pt x="67495" y="83091"/>
                      <a:pt x="82684" y="67823"/>
                      <a:pt x="82684" y="48991"/>
                    </a:cubicBezTo>
                    <a:cubicBezTo>
                      <a:pt x="82684" y="30158"/>
                      <a:pt x="67495" y="14891"/>
                      <a:pt x="48751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AE4A7A8D-37A1-4D49-A40F-07BEB81BB816}"/>
                  </a:ext>
                </a:extLst>
              </p:cNvPr>
              <p:cNvSpPr/>
              <p:nvPr/>
            </p:nvSpPr>
            <p:spPr>
              <a:xfrm>
                <a:off x="8213777" y="2903444"/>
                <a:ext cx="47600" cy="103515"/>
              </a:xfrm>
              <a:custGeom>
                <a:avLst/>
                <a:gdLst>
                  <a:gd name="connsiteX0" fmla="*/ 8891 w 47600"/>
                  <a:gd name="connsiteY0" fmla="*/ 0 h 103515"/>
                  <a:gd name="connsiteX1" fmla="*/ 45935 w 47600"/>
                  <a:gd name="connsiteY1" fmla="*/ 95450 h 103515"/>
                  <a:gd name="connsiteX2" fmla="*/ 0 w 47600"/>
                  <a:gd name="connsiteY2" fmla="*/ 99173 h 10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00" h="103515">
                    <a:moveTo>
                      <a:pt x="8891" y="0"/>
                    </a:moveTo>
                    <a:cubicBezTo>
                      <a:pt x="8891" y="0"/>
                      <a:pt x="57049" y="79815"/>
                      <a:pt x="45935" y="95450"/>
                    </a:cubicBezTo>
                    <a:cubicBezTo>
                      <a:pt x="34822" y="111086"/>
                      <a:pt x="0" y="99173"/>
                      <a:pt x="0" y="99173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F5383FA3-3DF5-4786-982E-088FA61E7154}"/>
                  </a:ext>
                </a:extLst>
              </p:cNvPr>
              <p:cNvSpPr/>
              <p:nvPr/>
            </p:nvSpPr>
            <p:spPr>
              <a:xfrm>
                <a:off x="8205900" y="2894715"/>
                <a:ext cx="62509" cy="119187"/>
              </a:xfrm>
              <a:custGeom>
                <a:avLst/>
                <a:gdLst>
                  <a:gd name="connsiteX0" fmla="*/ 32919 w 62509"/>
                  <a:gd name="connsiteY0" fmla="*/ 119070 h 119187"/>
                  <a:gd name="connsiteX1" fmla="*/ 5358 w 62509"/>
                  <a:gd name="connsiteY1" fmla="*/ 114305 h 119187"/>
                  <a:gd name="connsiteX2" fmla="*/ 394 w 62509"/>
                  <a:gd name="connsiteY2" fmla="*/ 104403 h 119187"/>
                  <a:gd name="connsiteX3" fmla="*/ 10248 w 62509"/>
                  <a:gd name="connsiteY3" fmla="*/ 99415 h 119187"/>
                  <a:gd name="connsiteX4" fmla="*/ 47737 w 62509"/>
                  <a:gd name="connsiteY4" fmla="*/ 98521 h 119187"/>
                  <a:gd name="connsiteX5" fmla="*/ 10544 w 62509"/>
                  <a:gd name="connsiteY5" fmla="*/ 11261 h 119187"/>
                  <a:gd name="connsiteX6" fmla="*/ 12812 w 62509"/>
                  <a:gd name="connsiteY6" fmla="*/ 1198 h 119187"/>
                  <a:gd name="connsiteX7" fmla="*/ 12915 w 62509"/>
                  <a:gd name="connsiteY7" fmla="*/ 1135 h 119187"/>
                  <a:gd name="connsiteX8" fmla="*/ 23125 w 62509"/>
                  <a:gd name="connsiteY8" fmla="*/ 3497 h 119187"/>
                  <a:gd name="connsiteX9" fmla="*/ 23140 w 62509"/>
                  <a:gd name="connsiteY9" fmla="*/ 3518 h 119187"/>
                  <a:gd name="connsiteX10" fmla="*/ 59740 w 62509"/>
                  <a:gd name="connsiteY10" fmla="*/ 107753 h 119187"/>
                  <a:gd name="connsiteX11" fmla="*/ 32919 w 62509"/>
                  <a:gd name="connsiteY11" fmla="*/ 119070 h 1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509" h="119187">
                    <a:moveTo>
                      <a:pt x="32919" y="119070"/>
                    </a:moveTo>
                    <a:cubicBezTo>
                      <a:pt x="23554" y="118837"/>
                      <a:pt x="14264" y="117230"/>
                      <a:pt x="5358" y="114305"/>
                    </a:cubicBezTo>
                    <a:cubicBezTo>
                      <a:pt x="1268" y="112949"/>
                      <a:pt x="-954" y="108514"/>
                      <a:pt x="394" y="104403"/>
                    </a:cubicBezTo>
                    <a:cubicBezTo>
                      <a:pt x="1743" y="100292"/>
                      <a:pt x="6158" y="98058"/>
                      <a:pt x="10248" y="99415"/>
                    </a:cubicBezTo>
                    <a:cubicBezTo>
                      <a:pt x="19880" y="102839"/>
                      <a:pt x="41662" y="106860"/>
                      <a:pt x="47737" y="98521"/>
                    </a:cubicBezTo>
                    <a:cubicBezTo>
                      <a:pt x="51590" y="91373"/>
                      <a:pt x="34253" y="50573"/>
                      <a:pt x="10544" y="11261"/>
                    </a:cubicBezTo>
                    <a:cubicBezTo>
                      <a:pt x="8411" y="7852"/>
                      <a:pt x="9418" y="3346"/>
                      <a:pt x="12812" y="1198"/>
                    </a:cubicBezTo>
                    <a:cubicBezTo>
                      <a:pt x="12841" y="1177"/>
                      <a:pt x="12886" y="1156"/>
                      <a:pt x="12915" y="1135"/>
                    </a:cubicBezTo>
                    <a:cubicBezTo>
                      <a:pt x="16383" y="-1046"/>
                      <a:pt x="20961" y="11"/>
                      <a:pt x="23125" y="3497"/>
                    </a:cubicBezTo>
                    <a:cubicBezTo>
                      <a:pt x="23125" y="3503"/>
                      <a:pt x="23140" y="3510"/>
                      <a:pt x="23140" y="3518"/>
                    </a:cubicBezTo>
                    <a:cubicBezTo>
                      <a:pt x="37957" y="28832"/>
                      <a:pt x="72483" y="89438"/>
                      <a:pt x="59740" y="107753"/>
                    </a:cubicBezTo>
                    <a:cubicBezTo>
                      <a:pt x="53190" y="115730"/>
                      <a:pt x="43173" y="119961"/>
                      <a:pt x="32919" y="11907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236C3F7E-1C2D-491C-AA78-91EC719E24A3}"/>
                  </a:ext>
                </a:extLst>
              </p:cNvPr>
              <p:cNvSpPr/>
              <p:nvPr/>
            </p:nvSpPr>
            <p:spPr>
              <a:xfrm>
                <a:off x="7955058" y="2769915"/>
                <a:ext cx="282393" cy="407222"/>
              </a:xfrm>
              <a:custGeom>
                <a:avLst/>
                <a:gdLst>
                  <a:gd name="connsiteX0" fmla="*/ 260646 w 282393"/>
                  <a:gd name="connsiteY0" fmla="*/ 30485 h 407222"/>
                  <a:gd name="connsiteX1" fmla="*/ 278872 w 282393"/>
                  <a:gd name="connsiteY1" fmla="*/ 151100 h 407222"/>
                  <a:gd name="connsiteX2" fmla="*/ 268203 w 282393"/>
                  <a:gd name="connsiteY2" fmla="*/ 305816 h 407222"/>
                  <a:gd name="connsiteX3" fmla="*/ 166404 w 282393"/>
                  <a:gd name="connsiteY3" fmla="*/ 325472 h 407222"/>
                  <a:gd name="connsiteX4" fmla="*/ 184186 w 282393"/>
                  <a:gd name="connsiteY4" fmla="*/ 407223 h 407222"/>
                  <a:gd name="connsiteX5" fmla="*/ 0 w 282393"/>
                  <a:gd name="connsiteY5" fmla="*/ 380121 h 407222"/>
                  <a:gd name="connsiteX6" fmla="*/ 11410 w 282393"/>
                  <a:gd name="connsiteY6" fmla="*/ 273503 h 407222"/>
                  <a:gd name="connsiteX7" fmla="*/ 35118 w 282393"/>
                  <a:gd name="connsiteY7" fmla="*/ 59671 h 407222"/>
                  <a:gd name="connsiteX8" fmla="*/ 140621 w 282393"/>
                  <a:gd name="connsiteY8" fmla="*/ 107 h 407222"/>
                  <a:gd name="connsiteX9" fmla="*/ 260646 w 282393"/>
                  <a:gd name="connsiteY9" fmla="*/ 30485 h 40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393" h="407222">
                    <a:moveTo>
                      <a:pt x="260646" y="30485"/>
                    </a:moveTo>
                    <a:cubicBezTo>
                      <a:pt x="292208" y="58331"/>
                      <a:pt x="280650" y="114469"/>
                      <a:pt x="278872" y="151100"/>
                    </a:cubicBezTo>
                    <a:cubicBezTo>
                      <a:pt x="276501" y="202723"/>
                      <a:pt x="272944" y="254294"/>
                      <a:pt x="268203" y="305816"/>
                    </a:cubicBezTo>
                    <a:cubicBezTo>
                      <a:pt x="265239" y="338427"/>
                      <a:pt x="180926" y="335598"/>
                      <a:pt x="166404" y="325472"/>
                    </a:cubicBezTo>
                    <a:lnTo>
                      <a:pt x="184186" y="407223"/>
                    </a:lnTo>
                    <a:lnTo>
                      <a:pt x="0" y="380121"/>
                    </a:lnTo>
                    <a:lnTo>
                      <a:pt x="11410" y="273503"/>
                    </a:lnTo>
                    <a:cubicBezTo>
                      <a:pt x="11410" y="273503"/>
                      <a:pt x="-445" y="124595"/>
                      <a:pt x="35118" y="59671"/>
                    </a:cubicBezTo>
                    <a:cubicBezTo>
                      <a:pt x="56174" y="21296"/>
                      <a:pt x="97057" y="-1779"/>
                      <a:pt x="140621" y="107"/>
                    </a:cubicBezTo>
                    <a:cubicBezTo>
                      <a:pt x="140621" y="107"/>
                      <a:pt x="229825" y="3086"/>
                      <a:pt x="260646" y="30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9D8FB7AB-26E2-44B0-8F24-F1EBA68CA311}"/>
                  </a:ext>
                </a:extLst>
              </p:cNvPr>
              <p:cNvSpPr/>
              <p:nvPr/>
            </p:nvSpPr>
            <p:spPr>
              <a:xfrm>
                <a:off x="7947750" y="2762555"/>
                <a:ext cx="297210" cy="422027"/>
              </a:xfrm>
              <a:custGeom>
                <a:avLst/>
                <a:gdLst>
                  <a:gd name="connsiteX0" fmla="*/ 191494 w 297210"/>
                  <a:gd name="connsiteY0" fmla="*/ 422028 h 422027"/>
                  <a:gd name="connsiteX1" fmla="*/ 190456 w 297210"/>
                  <a:gd name="connsiteY1" fmla="*/ 422028 h 422027"/>
                  <a:gd name="connsiteX2" fmla="*/ 6271 w 297210"/>
                  <a:gd name="connsiteY2" fmla="*/ 394927 h 422027"/>
                  <a:gd name="connsiteX3" fmla="*/ 47 w 297210"/>
                  <a:gd name="connsiteY3" fmla="*/ 386737 h 422027"/>
                  <a:gd name="connsiteX4" fmla="*/ 11309 w 297210"/>
                  <a:gd name="connsiteY4" fmla="*/ 280118 h 422027"/>
                  <a:gd name="connsiteX5" fmla="*/ 35906 w 297210"/>
                  <a:gd name="connsiteY5" fmla="*/ 63457 h 422027"/>
                  <a:gd name="connsiteX6" fmla="*/ 148522 w 297210"/>
                  <a:gd name="connsiteY6" fmla="*/ 171 h 422027"/>
                  <a:gd name="connsiteX7" fmla="*/ 272843 w 297210"/>
                  <a:gd name="connsiteY7" fmla="*/ 32186 h 422027"/>
                  <a:gd name="connsiteX8" fmla="*/ 295070 w 297210"/>
                  <a:gd name="connsiteY8" fmla="*/ 139102 h 422027"/>
                  <a:gd name="connsiteX9" fmla="*/ 293588 w 297210"/>
                  <a:gd name="connsiteY9" fmla="*/ 158907 h 422027"/>
                  <a:gd name="connsiteX10" fmla="*/ 282920 w 297210"/>
                  <a:gd name="connsiteY10" fmla="*/ 313772 h 422027"/>
                  <a:gd name="connsiteX11" fmla="*/ 262471 w 297210"/>
                  <a:gd name="connsiteY11" fmla="*/ 338639 h 422027"/>
                  <a:gd name="connsiteX12" fmla="*/ 183788 w 297210"/>
                  <a:gd name="connsiteY12" fmla="*/ 344298 h 422027"/>
                  <a:gd name="connsiteX13" fmla="*/ 198606 w 297210"/>
                  <a:gd name="connsiteY13" fmla="*/ 413093 h 422027"/>
                  <a:gd name="connsiteX14" fmla="*/ 196828 w 297210"/>
                  <a:gd name="connsiteY14" fmla="*/ 419645 h 422027"/>
                  <a:gd name="connsiteX15" fmla="*/ 191494 w 297210"/>
                  <a:gd name="connsiteY15" fmla="*/ 422028 h 422027"/>
                  <a:gd name="connsiteX16" fmla="*/ 15458 w 297210"/>
                  <a:gd name="connsiteY16" fmla="*/ 381227 h 422027"/>
                  <a:gd name="connsiteX17" fmla="*/ 182010 w 297210"/>
                  <a:gd name="connsiteY17" fmla="*/ 405648 h 422027"/>
                  <a:gd name="connsiteX18" fmla="*/ 167192 w 297210"/>
                  <a:gd name="connsiteY18" fmla="*/ 334470 h 422027"/>
                  <a:gd name="connsiteX19" fmla="*/ 170304 w 297210"/>
                  <a:gd name="connsiteY19" fmla="*/ 326727 h 422027"/>
                  <a:gd name="connsiteX20" fmla="*/ 178750 w 297210"/>
                  <a:gd name="connsiteY20" fmla="*/ 326727 h 422027"/>
                  <a:gd name="connsiteX21" fmla="*/ 256988 w 297210"/>
                  <a:gd name="connsiteY21" fmla="*/ 325089 h 422027"/>
                  <a:gd name="connsiteX22" fmla="*/ 268843 w 297210"/>
                  <a:gd name="connsiteY22" fmla="*/ 312282 h 422027"/>
                  <a:gd name="connsiteX23" fmla="*/ 279512 w 297210"/>
                  <a:gd name="connsiteY23" fmla="*/ 158013 h 422027"/>
                  <a:gd name="connsiteX24" fmla="*/ 280993 w 297210"/>
                  <a:gd name="connsiteY24" fmla="*/ 137762 h 422027"/>
                  <a:gd name="connsiteX25" fmla="*/ 263805 w 297210"/>
                  <a:gd name="connsiteY25" fmla="*/ 43205 h 422027"/>
                  <a:gd name="connsiteX26" fmla="*/ 263805 w 297210"/>
                  <a:gd name="connsiteY26" fmla="*/ 43205 h 422027"/>
                  <a:gd name="connsiteX27" fmla="*/ 148522 w 297210"/>
                  <a:gd name="connsiteY27" fmla="*/ 14913 h 422027"/>
                  <a:gd name="connsiteX28" fmla="*/ 49687 w 297210"/>
                  <a:gd name="connsiteY28" fmla="*/ 70455 h 422027"/>
                  <a:gd name="connsiteX29" fmla="*/ 26867 w 297210"/>
                  <a:gd name="connsiteY29" fmla="*/ 280118 h 4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7210" h="422027">
                    <a:moveTo>
                      <a:pt x="191494" y="422028"/>
                    </a:moveTo>
                    <a:lnTo>
                      <a:pt x="190456" y="422028"/>
                    </a:lnTo>
                    <a:lnTo>
                      <a:pt x="6271" y="394927"/>
                    </a:lnTo>
                    <a:cubicBezTo>
                      <a:pt x="2344" y="394316"/>
                      <a:pt x="-397" y="390698"/>
                      <a:pt x="47" y="386737"/>
                    </a:cubicBezTo>
                    <a:lnTo>
                      <a:pt x="11309" y="280118"/>
                    </a:lnTo>
                    <a:cubicBezTo>
                      <a:pt x="11309" y="275353"/>
                      <a:pt x="-249" y="130019"/>
                      <a:pt x="35906" y="63457"/>
                    </a:cubicBezTo>
                    <a:cubicBezTo>
                      <a:pt x="58178" y="22315"/>
                      <a:pt x="101979" y="-2306"/>
                      <a:pt x="148522" y="171"/>
                    </a:cubicBezTo>
                    <a:cubicBezTo>
                      <a:pt x="151930" y="171"/>
                      <a:pt x="240541" y="3447"/>
                      <a:pt x="272843" y="32186"/>
                    </a:cubicBezTo>
                    <a:cubicBezTo>
                      <a:pt x="302479" y="57947"/>
                      <a:pt x="298034" y="102917"/>
                      <a:pt x="295070" y="139102"/>
                    </a:cubicBezTo>
                    <a:cubicBezTo>
                      <a:pt x="295070" y="146101"/>
                      <a:pt x="293885" y="152802"/>
                      <a:pt x="293588" y="158907"/>
                    </a:cubicBezTo>
                    <a:cubicBezTo>
                      <a:pt x="291218" y="210429"/>
                      <a:pt x="287661" y="263143"/>
                      <a:pt x="282920" y="313772"/>
                    </a:cubicBezTo>
                    <a:cubicBezTo>
                      <a:pt x="281542" y="325375"/>
                      <a:pt x="273555" y="335098"/>
                      <a:pt x="262471" y="338639"/>
                    </a:cubicBezTo>
                    <a:cubicBezTo>
                      <a:pt x="237266" y="347808"/>
                      <a:pt x="210031" y="349767"/>
                      <a:pt x="183788" y="344298"/>
                    </a:cubicBezTo>
                    <a:lnTo>
                      <a:pt x="198606" y="413093"/>
                    </a:lnTo>
                    <a:cubicBezTo>
                      <a:pt x="199095" y="415431"/>
                      <a:pt x="198428" y="417873"/>
                      <a:pt x="196828" y="419645"/>
                    </a:cubicBezTo>
                    <a:cubicBezTo>
                      <a:pt x="195465" y="421149"/>
                      <a:pt x="193524" y="422013"/>
                      <a:pt x="191494" y="422028"/>
                    </a:cubicBezTo>
                    <a:close/>
                    <a:moveTo>
                      <a:pt x="15458" y="381227"/>
                    </a:moveTo>
                    <a:lnTo>
                      <a:pt x="182010" y="405648"/>
                    </a:lnTo>
                    <a:lnTo>
                      <a:pt x="167192" y="334470"/>
                    </a:lnTo>
                    <a:cubicBezTo>
                      <a:pt x="166511" y="331489"/>
                      <a:pt x="167755" y="328397"/>
                      <a:pt x="170304" y="326727"/>
                    </a:cubicBezTo>
                    <a:cubicBezTo>
                      <a:pt x="172838" y="324956"/>
                      <a:pt x="176216" y="324956"/>
                      <a:pt x="178750" y="326727"/>
                    </a:cubicBezTo>
                    <a:cubicBezTo>
                      <a:pt x="204326" y="334647"/>
                      <a:pt x="231768" y="334074"/>
                      <a:pt x="256988" y="325089"/>
                    </a:cubicBezTo>
                    <a:cubicBezTo>
                      <a:pt x="264397" y="321664"/>
                      <a:pt x="268398" y="317345"/>
                      <a:pt x="268843" y="312282"/>
                    </a:cubicBezTo>
                    <a:cubicBezTo>
                      <a:pt x="273584" y="261207"/>
                      <a:pt x="277141" y="209387"/>
                      <a:pt x="279512" y="158013"/>
                    </a:cubicBezTo>
                    <a:cubicBezTo>
                      <a:pt x="279512" y="151759"/>
                      <a:pt x="280401" y="144910"/>
                      <a:pt x="280993" y="137762"/>
                    </a:cubicBezTo>
                    <a:cubicBezTo>
                      <a:pt x="283809" y="104853"/>
                      <a:pt x="287217" y="63308"/>
                      <a:pt x="263805" y="43205"/>
                    </a:cubicBezTo>
                    <a:lnTo>
                      <a:pt x="263805" y="43205"/>
                    </a:lnTo>
                    <a:cubicBezTo>
                      <a:pt x="235354" y="18040"/>
                      <a:pt x="149263" y="14913"/>
                      <a:pt x="148522" y="14913"/>
                    </a:cubicBezTo>
                    <a:cubicBezTo>
                      <a:pt x="107699" y="12807"/>
                      <a:pt x="69276" y="34396"/>
                      <a:pt x="49687" y="70455"/>
                    </a:cubicBezTo>
                    <a:cubicBezTo>
                      <a:pt x="15606" y="133146"/>
                      <a:pt x="26719" y="278927"/>
                      <a:pt x="26867" y="28011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BA4185AC-8D8D-40BF-8FD8-563685BF520E}"/>
                  </a:ext>
                </a:extLst>
              </p:cNvPr>
              <p:cNvSpPr/>
              <p:nvPr/>
            </p:nvSpPr>
            <p:spPr>
              <a:xfrm>
                <a:off x="7918903" y="3118766"/>
                <a:ext cx="256348" cy="94609"/>
              </a:xfrm>
              <a:custGeom>
                <a:avLst/>
                <a:gdLst>
                  <a:gd name="connsiteX0" fmla="*/ 0 w 256348"/>
                  <a:gd name="connsiteY0" fmla="*/ 56436 h 94609"/>
                  <a:gd name="connsiteX1" fmla="*/ 17337 w 256348"/>
                  <a:gd name="connsiteY1" fmla="*/ 0 h 94609"/>
                  <a:gd name="connsiteX2" fmla="*/ 243457 w 256348"/>
                  <a:gd name="connsiteY2" fmla="*/ 21889 h 94609"/>
                  <a:gd name="connsiteX3" fmla="*/ 256349 w 256348"/>
                  <a:gd name="connsiteY3" fmla="*/ 73710 h 94609"/>
                  <a:gd name="connsiteX4" fmla="*/ 0 w 256348"/>
                  <a:gd name="connsiteY4" fmla="*/ 56436 h 9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348" h="94609">
                    <a:moveTo>
                      <a:pt x="0" y="56436"/>
                    </a:moveTo>
                    <a:lnTo>
                      <a:pt x="17337" y="0"/>
                    </a:lnTo>
                    <a:lnTo>
                      <a:pt x="243457" y="21889"/>
                    </a:lnTo>
                    <a:lnTo>
                      <a:pt x="256349" y="73710"/>
                    </a:lnTo>
                    <a:cubicBezTo>
                      <a:pt x="172628" y="106723"/>
                      <a:pt x="78594" y="100379"/>
                      <a:pt x="0" y="56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54C25C8A-4F2A-4207-8E7D-0629DB128D24}"/>
                  </a:ext>
                </a:extLst>
              </p:cNvPr>
              <p:cNvSpPr/>
              <p:nvPr/>
            </p:nvSpPr>
            <p:spPr>
              <a:xfrm>
                <a:off x="7911597" y="3111291"/>
                <a:ext cx="271126" cy="109642"/>
              </a:xfrm>
              <a:custGeom>
                <a:avLst/>
                <a:gdLst>
                  <a:gd name="connsiteX0" fmla="*/ 156076 w 271126"/>
                  <a:gd name="connsiteY0" fmla="*/ 109626 h 109642"/>
                  <a:gd name="connsiteX1" fmla="*/ 3897 w 271126"/>
                  <a:gd name="connsiteY1" fmla="*/ 70464 h 109642"/>
                  <a:gd name="connsiteX2" fmla="*/ 341 w 271126"/>
                  <a:gd name="connsiteY2" fmla="*/ 61678 h 109642"/>
                  <a:gd name="connsiteX3" fmla="*/ 17085 w 271126"/>
                  <a:gd name="connsiteY3" fmla="*/ 5242 h 109642"/>
                  <a:gd name="connsiteX4" fmla="*/ 24938 w 271126"/>
                  <a:gd name="connsiteY4" fmla="*/ 30 h 109642"/>
                  <a:gd name="connsiteX5" fmla="*/ 251503 w 271126"/>
                  <a:gd name="connsiteY5" fmla="*/ 21622 h 109642"/>
                  <a:gd name="connsiteX6" fmla="*/ 257875 w 271126"/>
                  <a:gd name="connsiteY6" fmla="*/ 27131 h 109642"/>
                  <a:gd name="connsiteX7" fmla="*/ 270914 w 271126"/>
                  <a:gd name="connsiteY7" fmla="*/ 78951 h 109642"/>
                  <a:gd name="connsiteX8" fmla="*/ 266914 w 271126"/>
                  <a:gd name="connsiteY8" fmla="*/ 87439 h 109642"/>
                  <a:gd name="connsiteX9" fmla="*/ 156076 w 271126"/>
                  <a:gd name="connsiteY9" fmla="*/ 109626 h 109642"/>
                  <a:gd name="connsiteX10" fmla="*/ 17085 w 271126"/>
                  <a:gd name="connsiteY10" fmla="*/ 60189 h 109642"/>
                  <a:gd name="connsiteX11" fmla="*/ 255652 w 271126"/>
                  <a:gd name="connsiteY11" fmla="*/ 76867 h 109642"/>
                  <a:gd name="connsiteX12" fmla="*/ 245576 w 271126"/>
                  <a:gd name="connsiteY12" fmla="*/ 36364 h 109642"/>
                  <a:gd name="connsiteX13" fmla="*/ 30717 w 271126"/>
                  <a:gd name="connsiteY13" fmla="*/ 15368 h 10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126" h="109642">
                    <a:moveTo>
                      <a:pt x="156076" y="109626"/>
                    </a:moveTo>
                    <a:cubicBezTo>
                      <a:pt x="102910" y="109373"/>
                      <a:pt x="50633" y="95927"/>
                      <a:pt x="3897" y="70464"/>
                    </a:cubicBezTo>
                    <a:cubicBezTo>
                      <a:pt x="769" y="68766"/>
                      <a:pt x="-723" y="65088"/>
                      <a:pt x="341" y="61678"/>
                    </a:cubicBezTo>
                    <a:lnTo>
                      <a:pt x="17085" y="5242"/>
                    </a:lnTo>
                    <a:cubicBezTo>
                      <a:pt x="18182" y="1878"/>
                      <a:pt x="21427" y="-283"/>
                      <a:pt x="24938" y="30"/>
                    </a:cubicBezTo>
                    <a:lnTo>
                      <a:pt x="251503" y="21622"/>
                    </a:lnTo>
                    <a:cubicBezTo>
                      <a:pt x="254570" y="21905"/>
                      <a:pt x="257134" y="24123"/>
                      <a:pt x="257875" y="27131"/>
                    </a:cubicBezTo>
                    <a:lnTo>
                      <a:pt x="270914" y="78951"/>
                    </a:lnTo>
                    <a:cubicBezTo>
                      <a:pt x="271744" y="82376"/>
                      <a:pt x="270085" y="85920"/>
                      <a:pt x="266914" y="87439"/>
                    </a:cubicBezTo>
                    <a:cubicBezTo>
                      <a:pt x="231899" y="102494"/>
                      <a:pt x="194158" y="110043"/>
                      <a:pt x="156076" y="109626"/>
                    </a:cubicBezTo>
                    <a:close/>
                    <a:moveTo>
                      <a:pt x="17085" y="60189"/>
                    </a:moveTo>
                    <a:cubicBezTo>
                      <a:pt x="90848" y="98831"/>
                      <a:pt x="177281" y="104876"/>
                      <a:pt x="255652" y="76867"/>
                    </a:cubicBezTo>
                    <a:lnTo>
                      <a:pt x="245576" y="36364"/>
                    </a:lnTo>
                    <a:lnTo>
                      <a:pt x="30717" y="15368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A5910DA3-E8BF-480C-890F-07800EC65C3D}"/>
                  </a:ext>
                </a:extLst>
              </p:cNvPr>
              <p:cNvSpPr/>
              <p:nvPr/>
            </p:nvSpPr>
            <p:spPr>
              <a:xfrm>
                <a:off x="7590948" y="2626879"/>
                <a:ext cx="666832" cy="839904"/>
              </a:xfrm>
              <a:custGeom>
                <a:avLst/>
                <a:gdLst>
                  <a:gd name="connsiteX0" fmla="*/ 438644 w 666832"/>
                  <a:gd name="connsiteY0" fmla="*/ 429941 h 839904"/>
                  <a:gd name="connsiteX1" fmla="*/ 451091 w 666832"/>
                  <a:gd name="connsiteY1" fmla="*/ 764687 h 839904"/>
                  <a:gd name="connsiteX2" fmla="*/ 167181 w 666832"/>
                  <a:gd name="connsiteY2" fmla="*/ 837205 h 839904"/>
                  <a:gd name="connsiteX3" fmla="*/ 19003 w 666832"/>
                  <a:gd name="connsiteY3" fmla="*/ 598952 h 839904"/>
                  <a:gd name="connsiteX4" fmla="*/ 132359 w 666832"/>
                  <a:gd name="connsiteY4" fmla="*/ 425772 h 839904"/>
                  <a:gd name="connsiteX5" fmla="*/ 218896 w 666832"/>
                  <a:gd name="connsiteY5" fmla="*/ 265546 h 839904"/>
                  <a:gd name="connsiteX6" fmla="*/ 279352 w 666832"/>
                  <a:gd name="connsiteY6" fmla="*/ 116638 h 839904"/>
                  <a:gd name="connsiteX7" fmla="*/ 549333 w 666832"/>
                  <a:gd name="connsiteY7" fmla="*/ 10913 h 839904"/>
                  <a:gd name="connsiteX8" fmla="*/ 663430 w 666832"/>
                  <a:gd name="connsiteY8" fmla="*/ 141804 h 839904"/>
                  <a:gd name="connsiteX9" fmla="*/ 625349 w 666832"/>
                  <a:gd name="connsiteY9" fmla="*/ 172925 h 839904"/>
                  <a:gd name="connsiteX10" fmla="*/ 580154 w 666832"/>
                  <a:gd name="connsiteY10" fmla="*/ 234127 h 839904"/>
                  <a:gd name="connsiteX11" fmla="*/ 506510 w 666832"/>
                  <a:gd name="connsiteY11" fmla="*/ 282671 h 839904"/>
                  <a:gd name="connsiteX12" fmla="*/ 462056 w 666832"/>
                  <a:gd name="connsiteY12" fmla="*/ 322876 h 839904"/>
                  <a:gd name="connsiteX13" fmla="*/ 439829 w 666832"/>
                  <a:gd name="connsiteY13" fmla="*/ 395692 h 839904"/>
                  <a:gd name="connsiteX14" fmla="*/ 438644 w 666832"/>
                  <a:gd name="connsiteY14" fmla="*/ 429941 h 83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832" h="839904">
                    <a:moveTo>
                      <a:pt x="438644" y="429941"/>
                    </a:moveTo>
                    <a:cubicBezTo>
                      <a:pt x="438644" y="517648"/>
                      <a:pt x="526366" y="694998"/>
                      <a:pt x="451091" y="764687"/>
                    </a:cubicBezTo>
                    <a:cubicBezTo>
                      <a:pt x="380410" y="830206"/>
                      <a:pt x="258459" y="847331"/>
                      <a:pt x="167181" y="837205"/>
                    </a:cubicBezTo>
                    <a:cubicBezTo>
                      <a:pt x="33821" y="822314"/>
                      <a:pt x="-36268" y="729545"/>
                      <a:pt x="19003" y="598952"/>
                    </a:cubicBezTo>
                    <a:cubicBezTo>
                      <a:pt x="45823" y="535219"/>
                      <a:pt x="93092" y="482655"/>
                      <a:pt x="132359" y="425772"/>
                    </a:cubicBezTo>
                    <a:cubicBezTo>
                      <a:pt x="166919" y="375686"/>
                      <a:pt x="195935" y="321959"/>
                      <a:pt x="218896" y="265546"/>
                    </a:cubicBezTo>
                    <a:cubicBezTo>
                      <a:pt x="238455" y="217747"/>
                      <a:pt x="252976" y="161311"/>
                      <a:pt x="279352" y="116638"/>
                    </a:cubicBezTo>
                    <a:cubicBezTo>
                      <a:pt x="337735" y="17763"/>
                      <a:pt x="440867" y="-20953"/>
                      <a:pt x="549333" y="10913"/>
                    </a:cubicBezTo>
                    <a:cubicBezTo>
                      <a:pt x="595861" y="24613"/>
                      <a:pt x="685361" y="80900"/>
                      <a:pt x="663430" y="141804"/>
                    </a:cubicBezTo>
                    <a:cubicBezTo>
                      <a:pt x="658096" y="156694"/>
                      <a:pt x="639870" y="179180"/>
                      <a:pt x="625349" y="172925"/>
                    </a:cubicBezTo>
                    <a:cubicBezTo>
                      <a:pt x="621200" y="201814"/>
                      <a:pt x="602677" y="215662"/>
                      <a:pt x="580154" y="234127"/>
                    </a:cubicBezTo>
                    <a:cubicBezTo>
                      <a:pt x="556505" y="251650"/>
                      <a:pt x="531922" y="267856"/>
                      <a:pt x="506510" y="282671"/>
                    </a:cubicBezTo>
                    <a:cubicBezTo>
                      <a:pt x="489217" y="293014"/>
                      <a:pt x="474103" y="306675"/>
                      <a:pt x="462056" y="322876"/>
                    </a:cubicBezTo>
                    <a:cubicBezTo>
                      <a:pt x="448868" y="344973"/>
                      <a:pt x="441237" y="369967"/>
                      <a:pt x="439829" y="395692"/>
                    </a:cubicBezTo>
                    <a:cubicBezTo>
                      <a:pt x="438777" y="407076"/>
                      <a:pt x="438377" y="418511"/>
                      <a:pt x="438644" y="429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B4F84030-2A91-4892-AB9E-52B68504FAE5}"/>
                  </a:ext>
                </a:extLst>
              </p:cNvPr>
              <p:cNvSpPr/>
              <p:nvPr/>
            </p:nvSpPr>
            <p:spPr>
              <a:xfrm>
                <a:off x="7582701" y="2619080"/>
                <a:ext cx="682320" cy="855129"/>
              </a:xfrm>
              <a:custGeom>
                <a:avLst/>
                <a:gdLst>
                  <a:gd name="connsiteX0" fmla="*/ 224475 w 682320"/>
                  <a:gd name="connsiteY0" fmla="*/ 855130 h 855129"/>
                  <a:gd name="connsiteX1" fmla="*/ 174687 w 682320"/>
                  <a:gd name="connsiteY1" fmla="*/ 852450 h 855129"/>
                  <a:gd name="connsiteX2" fmla="*/ 20285 w 682320"/>
                  <a:gd name="connsiteY2" fmla="*/ 767274 h 855129"/>
                  <a:gd name="connsiteX3" fmla="*/ 20285 w 682320"/>
                  <a:gd name="connsiteY3" fmla="*/ 603475 h 855129"/>
                  <a:gd name="connsiteX4" fmla="*/ 101042 w 682320"/>
                  <a:gd name="connsiteY4" fmla="*/ 474669 h 855129"/>
                  <a:gd name="connsiteX5" fmla="*/ 134382 w 682320"/>
                  <a:gd name="connsiteY5" fmla="*/ 428955 h 855129"/>
                  <a:gd name="connsiteX6" fmla="*/ 220178 w 682320"/>
                  <a:gd name="connsiteY6" fmla="*/ 270069 h 855129"/>
                  <a:gd name="connsiteX7" fmla="*/ 238403 w 682320"/>
                  <a:gd name="connsiteY7" fmla="*/ 220781 h 855129"/>
                  <a:gd name="connsiteX8" fmla="*/ 281079 w 682320"/>
                  <a:gd name="connsiteY8" fmla="*/ 120863 h 855129"/>
                  <a:gd name="connsiteX9" fmla="*/ 559506 w 682320"/>
                  <a:gd name="connsiteY9" fmla="*/ 11862 h 855129"/>
                  <a:gd name="connsiteX10" fmla="*/ 674048 w 682320"/>
                  <a:gd name="connsiteY10" fmla="*/ 97782 h 855129"/>
                  <a:gd name="connsiteX11" fmla="*/ 678493 w 682320"/>
                  <a:gd name="connsiteY11" fmla="*/ 152432 h 855129"/>
                  <a:gd name="connsiteX12" fmla="*/ 648857 w 682320"/>
                  <a:gd name="connsiteY12" fmla="*/ 187276 h 855129"/>
                  <a:gd name="connsiteX13" fmla="*/ 639374 w 682320"/>
                  <a:gd name="connsiteY13" fmla="*/ 189510 h 855129"/>
                  <a:gd name="connsiteX14" fmla="*/ 595958 w 682320"/>
                  <a:gd name="connsiteY14" fmla="*/ 245500 h 855129"/>
                  <a:gd name="connsiteX15" fmla="*/ 592846 w 682320"/>
                  <a:gd name="connsiteY15" fmla="*/ 248031 h 855129"/>
                  <a:gd name="connsiteX16" fmla="*/ 544095 w 682320"/>
                  <a:gd name="connsiteY16" fmla="*/ 280940 h 855129"/>
                  <a:gd name="connsiteX17" fmla="*/ 519349 w 682320"/>
                  <a:gd name="connsiteY17" fmla="*/ 295831 h 855129"/>
                  <a:gd name="connsiteX18" fmla="*/ 476822 w 682320"/>
                  <a:gd name="connsiteY18" fmla="*/ 335142 h 855129"/>
                  <a:gd name="connsiteX19" fmla="*/ 455929 w 682320"/>
                  <a:gd name="connsiteY19" fmla="*/ 404534 h 855129"/>
                  <a:gd name="connsiteX20" fmla="*/ 454299 w 682320"/>
                  <a:gd name="connsiteY20" fmla="*/ 438038 h 855129"/>
                  <a:gd name="connsiteX21" fmla="*/ 454299 w 682320"/>
                  <a:gd name="connsiteY21" fmla="*/ 438038 h 855129"/>
                  <a:gd name="connsiteX22" fmla="*/ 473266 w 682320"/>
                  <a:gd name="connsiteY22" fmla="*/ 543465 h 855129"/>
                  <a:gd name="connsiteX23" fmla="*/ 464375 w 682320"/>
                  <a:gd name="connsiteY23" fmla="*/ 778144 h 855129"/>
                  <a:gd name="connsiteX24" fmla="*/ 224475 w 682320"/>
                  <a:gd name="connsiteY24" fmla="*/ 855130 h 855129"/>
                  <a:gd name="connsiteX25" fmla="*/ 484379 w 682320"/>
                  <a:gd name="connsiteY25" fmla="*/ 15883 h 855129"/>
                  <a:gd name="connsiteX26" fmla="*/ 293378 w 682320"/>
                  <a:gd name="connsiteY26" fmla="*/ 128755 h 855129"/>
                  <a:gd name="connsiteX27" fmla="*/ 251888 w 682320"/>
                  <a:gd name="connsiteY27" fmla="*/ 226141 h 855129"/>
                  <a:gd name="connsiteX28" fmla="*/ 233365 w 682320"/>
                  <a:gd name="connsiteY28" fmla="*/ 275579 h 855129"/>
                  <a:gd name="connsiteX29" fmla="*/ 146088 w 682320"/>
                  <a:gd name="connsiteY29" fmla="*/ 437293 h 855129"/>
                  <a:gd name="connsiteX30" fmla="*/ 112304 w 682320"/>
                  <a:gd name="connsiteY30" fmla="*/ 483455 h 855129"/>
                  <a:gd name="connsiteX31" fmla="*/ 33473 w 682320"/>
                  <a:gd name="connsiteY31" fmla="*/ 609134 h 855129"/>
                  <a:gd name="connsiteX32" fmla="*/ 33473 w 682320"/>
                  <a:gd name="connsiteY32" fmla="*/ 759233 h 855129"/>
                  <a:gd name="connsiteX33" fmla="*/ 176613 w 682320"/>
                  <a:gd name="connsiteY33" fmla="*/ 837261 h 855129"/>
                  <a:gd name="connsiteX34" fmla="*/ 454744 w 682320"/>
                  <a:gd name="connsiteY34" fmla="*/ 766530 h 855129"/>
                  <a:gd name="connsiteX35" fmla="*/ 459337 w 682320"/>
                  <a:gd name="connsiteY35" fmla="*/ 546294 h 855129"/>
                  <a:gd name="connsiteX36" fmla="*/ 439926 w 682320"/>
                  <a:gd name="connsiteY36" fmla="*/ 437293 h 855129"/>
                  <a:gd name="connsiteX37" fmla="*/ 439926 w 682320"/>
                  <a:gd name="connsiteY37" fmla="*/ 437293 h 855129"/>
                  <a:gd name="connsiteX38" fmla="*/ 441704 w 682320"/>
                  <a:gd name="connsiteY38" fmla="*/ 402300 h 855129"/>
                  <a:gd name="connsiteX39" fmla="*/ 464524 w 682320"/>
                  <a:gd name="connsiteY39" fmla="*/ 326506 h 855129"/>
                  <a:gd name="connsiteX40" fmla="*/ 510607 w 682320"/>
                  <a:gd name="connsiteY40" fmla="*/ 284365 h 855129"/>
                  <a:gd name="connsiteX41" fmla="*/ 535797 w 682320"/>
                  <a:gd name="connsiteY41" fmla="*/ 268580 h 855129"/>
                  <a:gd name="connsiteX42" fmla="*/ 583066 w 682320"/>
                  <a:gd name="connsiteY42" fmla="*/ 236714 h 855129"/>
                  <a:gd name="connsiteX43" fmla="*/ 586178 w 682320"/>
                  <a:gd name="connsiteY43" fmla="*/ 234331 h 855129"/>
                  <a:gd name="connsiteX44" fmla="*/ 625742 w 682320"/>
                  <a:gd name="connsiteY44" fmla="*/ 180129 h 855129"/>
                  <a:gd name="connsiteX45" fmla="*/ 634232 w 682320"/>
                  <a:gd name="connsiteY45" fmla="*/ 173967 h 855129"/>
                  <a:gd name="connsiteX46" fmla="*/ 635966 w 682320"/>
                  <a:gd name="connsiteY46" fmla="*/ 174470 h 855129"/>
                  <a:gd name="connsiteX47" fmla="*/ 642486 w 682320"/>
                  <a:gd name="connsiteY47" fmla="*/ 174470 h 855129"/>
                  <a:gd name="connsiteX48" fmla="*/ 664120 w 682320"/>
                  <a:gd name="connsiteY48" fmla="*/ 148262 h 855129"/>
                  <a:gd name="connsiteX49" fmla="*/ 660415 w 682320"/>
                  <a:gd name="connsiteY49" fmla="*/ 105377 h 855129"/>
                  <a:gd name="connsiteX50" fmla="*/ 554912 w 682320"/>
                  <a:gd name="connsiteY50" fmla="*/ 27051 h 855129"/>
                  <a:gd name="connsiteX51" fmla="*/ 484379 w 682320"/>
                  <a:gd name="connsiteY51" fmla="*/ 15883 h 85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82320" h="855129">
                    <a:moveTo>
                      <a:pt x="224475" y="855130"/>
                    </a:moveTo>
                    <a:cubicBezTo>
                      <a:pt x="207843" y="855115"/>
                      <a:pt x="191225" y="854222"/>
                      <a:pt x="174687" y="852450"/>
                    </a:cubicBezTo>
                    <a:cubicBezTo>
                      <a:pt x="102672" y="844706"/>
                      <a:pt x="47994" y="814329"/>
                      <a:pt x="20285" y="767274"/>
                    </a:cubicBezTo>
                    <a:cubicBezTo>
                      <a:pt x="-7424" y="720219"/>
                      <a:pt x="-6091" y="665868"/>
                      <a:pt x="20285" y="603475"/>
                    </a:cubicBezTo>
                    <a:cubicBezTo>
                      <a:pt x="41873" y="557388"/>
                      <a:pt x="68994" y="514130"/>
                      <a:pt x="101042" y="474669"/>
                    </a:cubicBezTo>
                    <a:cubicBezTo>
                      <a:pt x="112304" y="459779"/>
                      <a:pt x="123565" y="444888"/>
                      <a:pt x="134382" y="428955"/>
                    </a:cubicBezTo>
                    <a:cubicBezTo>
                      <a:pt x="168592" y="379253"/>
                      <a:pt x="197357" y="325982"/>
                      <a:pt x="220178" y="270069"/>
                    </a:cubicBezTo>
                    <a:cubicBezTo>
                      <a:pt x="226549" y="254285"/>
                      <a:pt x="232328" y="238054"/>
                      <a:pt x="238403" y="220781"/>
                    </a:cubicBezTo>
                    <a:cubicBezTo>
                      <a:pt x="249458" y="186195"/>
                      <a:pt x="263746" y="152740"/>
                      <a:pt x="281079" y="120863"/>
                    </a:cubicBezTo>
                    <a:cubicBezTo>
                      <a:pt x="335949" y="22235"/>
                      <a:pt x="452699" y="-23469"/>
                      <a:pt x="559506" y="11862"/>
                    </a:cubicBezTo>
                    <a:cubicBezTo>
                      <a:pt x="594180" y="21988"/>
                      <a:pt x="652710" y="55493"/>
                      <a:pt x="674048" y="97782"/>
                    </a:cubicBezTo>
                    <a:cubicBezTo>
                      <a:pt x="683235" y="114523"/>
                      <a:pt x="684850" y="134414"/>
                      <a:pt x="678493" y="152432"/>
                    </a:cubicBezTo>
                    <a:cubicBezTo>
                      <a:pt x="673114" y="167254"/>
                      <a:pt x="662593" y="179625"/>
                      <a:pt x="648857" y="187276"/>
                    </a:cubicBezTo>
                    <a:cubicBezTo>
                      <a:pt x="645849" y="188563"/>
                      <a:pt x="642634" y="189319"/>
                      <a:pt x="639374" y="189510"/>
                    </a:cubicBezTo>
                    <a:cubicBezTo>
                      <a:pt x="633150" y="215122"/>
                      <a:pt x="615814" y="229269"/>
                      <a:pt x="595958" y="245500"/>
                    </a:cubicBezTo>
                    <a:lnTo>
                      <a:pt x="592846" y="248031"/>
                    </a:lnTo>
                    <a:cubicBezTo>
                      <a:pt x="577421" y="260186"/>
                      <a:pt x="561121" y="271185"/>
                      <a:pt x="544095" y="280940"/>
                    </a:cubicBezTo>
                    <a:cubicBezTo>
                      <a:pt x="535797" y="286003"/>
                      <a:pt x="527499" y="291065"/>
                      <a:pt x="519349" y="295831"/>
                    </a:cubicBezTo>
                    <a:cubicBezTo>
                      <a:pt x="502768" y="306034"/>
                      <a:pt x="488321" y="319386"/>
                      <a:pt x="476822" y="335142"/>
                    </a:cubicBezTo>
                    <a:cubicBezTo>
                      <a:pt x="464420" y="356253"/>
                      <a:pt x="457248" y="380053"/>
                      <a:pt x="455929" y="404534"/>
                    </a:cubicBezTo>
                    <a:cubicBezTo>
                      <a:pt x="454699" y="415657"/>
                      <a:pt x="454151" y="426847"/>
                      <a:pt x="454299" y="438038"/>
                    </a:cubicBezTo>
                    <a:lnTo>
                      <a:pt x="454299" y="438038"/>
                    </a:lnTo>
                    <a:cubicBezTo>
                      <a:pt x="456907" y="473754"/>
                      <a:pt x="463264" y="509091"/>
                      <a:pt x="473266" y="543465"/>
                    </a:cubicBezTo>
                    <a:cubicBezTo>
                      <a:pt x="494456" y="629981"/>
                      <a:pt x="517720" y="728111"/>
                      <a:pt x="464375" y="778144"/>
                    </a:cubicBezTo>
                    <a:cubicBezTo>
                      <a:pt x="402289" y="835474"/>
                      <a:pt x="305084" y="855130"/>
                      <a:pt x="224475" y="855130"/>
                    </a:cubicBezTo>
                    <a:close/>
                    <a:moveTo>
                      <a:pt x="484379" y="15883"/>
                    </a:moveTo>
                    <a:cubicBezTo>
                      <a:pt x="405060" y="15947"/>
                      <a:pt x="331993" y="59130"/>
                      <a:pt x="293378" y="128755"/>
                    </a:cubicBezTo>
                    <a:cubicBezTo>
                      <a:pt x="276582" y="159858"/>
                      <a:pt x="262691" y="192460"/>
                      <a:pt x="251888" y="226141"/>
                    </a:cubicBezTo>
                    <a:cubicBezTo>
                      <a:pt x="246109" y="242819"/>
                      <a:pt x="239885" y="260688"/>
                      <a:pt x="233365" y="275579"/>
                    </a:cubicBezTo>
                    <a:cubicBezTo>
                      <a:pt x="210258" y="332535"/>
                      <a:pt x="180990" y="386766"/>
                      <a:pt x="146088" y="437293"/>
                    </a:cubicBezTo>
                    <a:cubicBezTo>
                      <a:pt x="135271" y="452184"/>
                      <a:pt x="123862" y="468266"/>
                      <a:pt x="112304" y="483455"/>
                    </a:cubicBezTo>
                    <a:cubicBezTo>
                      <a:pt x="81093" y="522007"/>
                      <a:pt x="54625" y="564208"/>
                      <a:pt x="33473" y="609134"/>
                    </a:cubicBezTo>
                    <a:cubicBezTo>
                      <a:pt x="9468" y="666612"/>
                      <a:pt x="9320" y="718581"/>
                      <a:pt x="33473" y="759233"/>
                    </a:cubicBezTo>
                    <a:cubicBezTo>
                      <a:pt x="58663" y="802268"/>
                      <a:pt x="109488" y="829965"/>
                      <a:pt x="176613" y="837261"/>
                    </a:cubicBezTo>
                    <a:cubicBezTo>
                      <a:pt x="260037" y="846344"/>
                      <a:pt x="382877" y="833240"/>
                      <a:pt x="454744" y="766530"/>
                    </a:cubicBezTo>
                    <a:cubicBezTo>
                      <a:pt x="502309" y="721857"/>
                      <a:pt x="479490" y="628789"/>
                      <a:pt x="459337" y="546294"/>
                    </a:cubicBezTo>
                    <a:cubicBezTo>
                      <a:pt x="448965" y="510774"/>
                      <a:pt x="442460" y="474226"/>
                      <a:pt x="439926" y="437293"/>
                    </a:cubicBezTo>
                    <a:lnTo>
                      <a:pt x="439926" y="437293"/>
                    </a:lnTo>
                    <a:cubicBezTo>
                      <a:pt x="439763" y="425603"/>
                      <a:pt x="440356" y="413913"/>
                      <a:pt x="441704" y="402300"/>
                    </a:cubicBezTo>
                    <a:cubicBezTo>
                      <a:pt x="443023" y="375540"/>
                      <a:pt x="450862" y="349515"/>
                      <a:pt x="464524" y="326506"/>
                    </a:cubicBezTo>
                    <a:cubicBezTo>
                      <a:pt x="476926" y="309509"/>
                      <a:pt x="492603" y="295181"/>
                      <a:pt x="510607" y="284365"/>
                    </a:cubicBezTo>
                    <a:cubicBezTo>
                      <a:pt x="518905" y="278855"/>
                      <a:pt x="527351" y="273643"/>
                      <a:pt x="535797" y="268580"/>
                    </a:cubicBezTo>
                    <a:cubicBezTo>
                      <a:pt x="552275" y="259090"/>
                      <a:pt x="568071" y="248442"/>
                      <a:pt x="583066" y="236714"/>
                    </a:cubicBezTo>
                    <a:lnTo>
                      <a:pt x="586178" y="234331"/>
                    </a:lnTo>
                    <a:cubicBezTo>
                      <a:pt x="607071" y="217207"/>
                      <a:pt x="622037" y="204550"/>
                      <a:pt x="625742" y="180129"/>
                    </a:cubicBezTo>
                    <a:cubicBezTo>
                      <a:pt x="626394" y="176070"/>
                      <a:pt x="630202" y="173310"/>
                      <a:pt x="634232" y="173967"/>
                    </a:cubicBezTo>
                    <a:cubicBezTo>
                      <a:pt x="634825" y="174064"/>
                      <a:pt x="635418" y="174232"/>
                      <a:pt x="635966" y="174470"/>
                    </a:cubicBezTo>
                    <a:cubicBezTo>
                      <a:pt x="638055" y="175331"/>
                      <a:pt x="640396" y="175331"/>
                      <a:pt x="642486" y="174470"/>
                    </a:cubicBezTo>
                    <a:cubicBezTo>
                      <a:pt x="652488" y="168498"/>
                      <a:pt x="660119" y="159240"/>
                      <a:pt x="664120" y="148262"/>
                    </a:cubicBezTo>
                    <a:cubicBezTo>
                      <a:pt x="669099" y="134098"/>
                      <a:pt x="667735" y="118467"/>
                      <a:pt x="660415" y="105377"/>
                    </a:cubicBezTo>
                    <a:cubicBezTo>
                      <a:pt x="641300" y="67405"/>
                      <a:pt x="586326" y="36134"/>
                      <a:pt x="554912" y="27051"/>
                    </a:cubicBezTo>
                    <a:cubicBezTo>
                      <a:pt x="532048" y="19982"/>
                      <a:pt x="508295" y="16221"/>
                      <a:pt x="484379" y="158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AE46865C-C548-4622-8695-86B85B080190}"/>
                  </a:ext>
                </a:extLst>
              </p:cNvPr>
              <p:cNvSpPr/>
              <p:nvPr/>
            </p:nvSpPr>
            <p:spPr>
              <a:xfrm>
                <a:off x="8163100" y="3017955"/>
                <a:ext cx="60456" cy="25495"/>
              </a:xfrm>
              <a:custGeom>
                <a:avLst/>
                <a:gdLst>
                  <a:gd name="connsiteX0" fmla="*/ 60457 w 60456"/>
                  <a:gd name="connsiteY0" fmla="*/ 19209 h 25495"/>
                  <a:gd name="connsiteX1" fmla="*/ 0 w 60456"/>
                  <a:gd name="connsiteY1" fmla="*/ 0 h 2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456" h="25495">
                    <a:moveTo>
                      <a:pt x="60457" y="19209"/>
                    </a:moveTo>
                    <a:cubicBezTo>
                      <a:pt x="60457" y="19209"/>
                      <a:pt x="19708" y="4229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C048C77C-455F-45A2-A930-17968E19ED76}"/>
                  </a:ext>
                </a:extLst>
              </p:cNvPr>
              <p:cNvSpPr/>
              <p:nvPr/>
            </p:nvSpPr>
            <p:spPr>
              <a:xfrm>
                <a:off x="8155715" y="3010534"/>
                <a:ext cx="75208" cy="40330"/>
              </a:xfrm>
              <a:custGeom>
                <a:avLst/>
                <a:gdLst>
                  <a:gd name="connsiteX0" fmla="*/ 43245 w 75208"/>
                  <a:gd name="connsiteY0" fmla="*/ 40329 h 40330"/>
                  <a:gd name="connsiteX1" fmla="*/ 29464 w 75208"/>
                  <a:gd name="connsiteY1" fmla="*/ 38245 h 40330"/>
                  <a:gd name="connsiteX2" fmla="*/ 718 w 75208"/>
                  <a:gd name="connsiteY2" fmla="*/ 10697 h 40330"/>
                  <a:gd name="connsiteX3" fmla="*/ 4274 w 75208"/>
                  <a:gd name="connsiteY3" fmla="*/ 720 h 40330"/>
                  <a:gd name="connsiteX4" fmla="*/ 14202 w 75208"/>
                  <a:gd name="connsiteY4" fmla="*/ 4294 h 40330"/>
                  <a:gd name="connsiteX5" fmla="*/ 33761 w 75208"/>
                  <a:gd name="connsiteY5" fmla="*/ 24098 h 40330"/>
                  <a:gd name="connsiteX6" fmla="*/ 64138 w 75208"/>
                  <a:gd name="connsiteY6" fmla="*/ 20078 h 40330"/>
                  <a:gd name="connsiteX7" fmla="*/ 74199 w 75208"/>
                  <a:gd name="connsiteY7" fmla="*/ 23025 h 40330"/>
                  <a:gd name="connsiteX8" fmla="*/ 74214 w 75208"/>
                  <a:gd name="connsiteY8" fmla="*/ 23056 h 40330"/>
                  <a:gd name="connsiteX9" fmla="*/ 71725 w 75208"/>
                  <a:gd name="connsiteY9" fmla="*/ 32850 h 40330"/>
                  <a:gd name="connsiteX10" fmla="*/ 71399 w 75208"/>
                  <a:gd name="connsiteY10" fmla="*/ 33033 h 40330"/>
                  <a:gd name="connsiteX11" fmla="*/ 43245 w 75208"/>
                  <a:gd name="connsiteY11" fmla="*/ 40329 h 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208" h="40330">
                    <a:moveTo>
                      <a:pt x="43245" y="40329"/>
                    </a:moveTo>
                    <a:cubicBezTo>
                      <a:pt x="38577" y="40367"/>
                      <a:pt x="33924" y="39664"/>
                      <a:pt x="29464" y="38245"/>
                    </a:cubicBezTo>
                    <a:cubicBezTo>
                      <a:pt x="16380" y="33646"/>
                      <a:pt x="5904" y="23609"/>
                      <a:pt x="718" y="10697"/>
                    </a:cubicBezTo>
                    <a:cubicBezTo>
                      <a:pt x="-1046" y="6955"/>
                      <a:pt x="555" y="2487"/>
                      <a:pt x="4274" y="720"/>
                    </a:cubicBezTo>
                    <a:cubicBezTo>
                      <a:pt x="7993" y="-1048"/>
                      <a:pt x="12438" y="552"/>
                      <a:pt x="14202" y="4294"/>
                    </a:cubicBezTo>
                    <a:cubicBezTo>
                      <a:pt x="17625" y="13386"/>
                      <a:pt x="24737" y="20586"/>
                      <a:pt x="33761" y="24098"/>
                    </a:cubicBezTo>
                    <a:cubicBezTo>
                      <a:pt x="44030" y="26499"/>
                      <a:pt x="54832" y="25071"/>
                      <a:pt x="64138" y="20078"/>
                    </a:cubicBezTo>
                    <a:cubicBezTo>
                      <a:pt x="67724" y="18100"/>
                      <a:pt x="72228" y="19420"/>
                      <a:pt x="74199" y="23025"/>
                    </a:cubicBezTo>
                    <a:cubicBezTo>
                      <a:pt x="74199" y="23035"/>
                      <a:pt x="74214" y="23046"/>
                      <a:pt x="74214" y="23056"/>
                    </a:cubicBezTo>
                    <a:cubicBezTo>
                      <a:pt x="76214" y="26451"/>
                      <a:pt x="75103" y="30837"/>
                      <a:pt x="71725" y="32850"/>
                    </a:cubicBezTo>
                    <a:cubicBezTo>
                      <a:pt x="71621" y="32914"/>
                      <a:pt x="71502" y="32975"/>
                      <a:pt x="71399" y="33033"/>
                    </a:cubicBezTo>
                    <a:cubicBezTo>
                      <a:pt x="62730" y="37692"/>
                      <a:pt x="53069" y="40194"/>
                      <a:pt x="43245" y="4032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D78A9B95-F210-4280-9D80-6CD4C29357D6}"/>
                  </a:ext>
                </a:extLst>
              </p:cNvPr>
              <p:cNvSpPr/>
              <p:nvPr/>
            </p:nvSpPr>
            <p:spPr>
              <a:xfrm>
                <a:off x="8003561" y="2864070"/>
                <a:ext cx="287758" cy="70006"/>
              </a:xfrm>
              <a:custGeom>
                <a:avLst/>
                <a:gdLst>
                  <a:gd name="connsiteX0" fmla="*/ 7360 w 287758"/>
                  <a:gd name="connsiteY0" fmla="*/ 69901 h 70006"/>
                  <a:gd name="connsiteX1" fmla="*/ 5434 w 287758"/>
                  <a:gd name="connsiteY1" fmla="*/ 69901 h 70006"/>
                  <a:gd name="connsiteX2" fmla="*/ 248 w 287758"/>
                  <a:gd name="connsiteY2" fmla="*/ 60817 h 70006"/>
                  <a:gd name="connsiteX3" fmla="*/ 17733 w 287758"/>
                  <a:gd name="connsiteY3" fmla="*/ 32227 h 70006"/>
                  <a:gd name="connsiteX4" fmla="*/ 279416 w 287758"/>
                  <a:gd name="connsiteY4" fmla="*/ 63 h 70006"/>
                  <a:gd name="connsiteX5" fmla="*/ 287714 w 287758"/>
                  <a:gd name="connsiteY5" fmla="*/ 6466 h 70006"/>
                  <a:gd name="connsiteX6" fmla="*/ 281194 w 287758"/>
                  <a:gd name="connsiteY6" fmla="*/ 14805 h 70006"/>
                  <a:gd name="connsiteX7" fmla="*/ 21289 w 287758"/>
                  <a:gd name="connsiteY7" fmla="*/ 46820 h 70006"/>
                  <a:gd name="connsiteX8" fmla="*/ 14621 w 287758"/>
                  <a:gd name="connsiteY8" fmla="*/ 64838 h 70006"/>
                  <a:gd name="connsiteX9" fmla="*/ 7360 w 287758"/>
                  <a:gd name="connsiteY9" fmla="*/ 69901 h 70006"/>
                  <a:gd name="connsiteX10" fmla="*/ 19066 w 287758"/>
                  <a:gd name="connsiteY10" fmla="*/ 46820 h 70006"/>
                  <a:gd name="connsiteX11" fmla="*/ 19066 w 287758"/>
                  <a:gd name="connsiteY11" fmla="*/ 46820 h 7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758" h="70006">
                    <a:moveTo>
                      <a:pt x="7360" y="69901"/>
                    </a:moveTo>
                    <a:cubicBezTo>
                      <a:pt x="6723" y="70042"/>
                      <a:pt x="6071" y="70042"/>
                      <a:pt x="5434" y="69901"/>
                    </a:cubicBezTo>
                    <a:cubicBezTo>
                      <a:pt x="1522" y="68812"/>
                      <a:pt x="-789" y="64762"/>
                      <a:pt x="248" y="60817"/>
                    </a:cubicBezTo>
                    <a:cubicBezTo>
                      <a:pt x="8250" y="32972"/>
                      <a:pt x="14177" y="32525"/>
                      <a:pt x="17733" y="32227"/>
                    </a:cubicBezTo>
                    <a:cubicBezTo>
                      <a:pt x="21289" y="31929"/>
                      <a:pt x="191101" y="10933"/>
                      <a:pt x="279416" y="63"/>
                    </a:cubicBezTo>
                    <a:cubicBezTo>
                      <a:pt x="283461" y="-466"/>
                      <a:pt x="287180" y="2398"/>
                      <a:pt x="287714" y="6466"/>
                    </a:cubicBezTo>
                    <a:cubicBezTo>
                      <a:pt x="288158" y="10562"/>
                      <a:pt x="285254" y="14263"/>
                      <a:pt x="281194" y="14805"/>
                    </a:cubicBezTo>
                    <a:cubicBezTo>
                      <a:pt x="256300" y="17932"/>
                      <a:pt x="47072" y="44587"/>
                      <a:pt x="21289" y="46820"/>
                    </a:cubicBezTo>
                    <a:cubicBezTo>
                      <a:pt x="18444" y="52575"/>
                      <a:pt x="16207" y="58614"/>
                      <a:pt x="14621" y="64838"/>
                    </a:cubicBezTo>
                    <a:cubicBezTo>
                      <a:pt x="13540" y="67920"/>
                      <a:pt x="10606" y="69959"/>
                      <a:pt x="7360" y="69901"/>
                    </a:cubicBezTo>
                    <a:close/>
                    <a:moveTo>
                      <a:pt x="19066" y="46820"/>
                    </a:moveTo>
                    <a:lnTo>
                      <a:pt x="19066" y="4682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92C58D67-E451-4660-B66D-5707C7755D91}"/>
                  </a:ext>
                </a:extLst>
              </p:cNvPr>
              <p:cNvSpPr/>
              <p:nvPr/>
            </p:nvSpPr>
            <p:spPr>
              <a:xfrm>
                <a:off x="8036190" y="2862897"/>
                <a:ext cx="86754" cy="140762"/>
              </a:xfrm>
              <a:custGeom>
                <a:avLst/>
                <a:gdLst>
                  <a:gd name="connsiteX0" fmla="*/ 86754 w 86754"/>
                  <a:gd name="connsiteY0" fmla="*/ 69882 h 140762"/>
                  <a:gd name="connsiteX1" fmla="*/ 73715 w 86754"/>
                  <a:gd name="connsiteY1" fmla="*/ 33846 h 140762"/>
                  <a:gd name="connsiteX2" fmla="*/ 55933 w 86754"/>
                  <a:gd name="connsiteY2" fmla="*/ 9723 h 140762"/>
                  <a:gd name="connsiteX3" fmla="*/ 28668 w 86754"/>
                  <a:gd name="connsiteY3" fmla="*/ 193 h 140762"/>
                  <a:gd name="connsiteX4" fmla="*/ 7775 w 86754"/>
                  <a:gd name="connsiteY4" fmla="*/ 15084 h 140762"/>
                  <a:gd name="connsiteX5" fmla="*/ 366 w 86754"/>
                  <a:gd name="connsiteY5" fmla="*/ 40398 h 140762"/>
                  <a:gd name="connsiteX6" fmla="*/ 47487 w 86754"/>
                  <a:gd name="connsiteY6" fmla="*/ 140763 h 140762"/>
                  <a:gd name="connsiteX7" fmla="*/ 44820 w 86754"/>
                  <a:gd name="connsiteY7" fmla="*/ 137487 h 1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54" h="140762">
                    <a:moveTo>
                      <a:pt x="86754" y="69882"/>
                    </a:moveTo>
                    <a:cubicBezTo>
                      <a:pt x="85791" y="56894"/>
                      <a:pt x="81272" y="44426"/>
                      <a:pt x="73715" y="33846"/>
                    </a:cubicBezTo>
                    <a:cubicBezTo>
                      <a:pt x="69003" y="24971"/>
                      <a:pt x="63001" y="16843"/>
                      <a:pt x="55933" y="9723"/>
                    </a:cubicBezTo>
                    <a:cubicBezTo>
                      <a:pt x="48717" y="2608"/>
                      <a:pt x="38715" y="-888"/>
                      <a:pt x="28668" y="193"/>
                    </a:cubicBezTo>
                    <a:cubicBezTo>
                      <a:pt x="19926" y="1967"/>
                      <a:pt x="12339" y="7376"/>
                      <a:pt x="7775" y="15084"/>
                    </a:cubicBezTo>
                    <a:cubicBezTo>
                      <a:pt x="3537" y="22894"/>
                      <a:pt x="1018" y="31526"/>
                      <a:pt x="366" y="40398"/>
                    </a:cubicBezTo>
                    <a:cubicBezTo>
                      <a:pt x="-2834" y="79899"/>
                      <a:pt x="15110" y="118133"/>
                      <a:pt x="47487" y="140763"/>
                    </a:cubicBezTo>
                    <a:lnTo>
                      <a:pt x="44820" y="137487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6820F6D8-DE2B-4A3F-B4ED-57DD5275A923}"/>
                  </a:ext>
                </a:extLst>
              </p:cNvPr>
              <p:cNvSpPr/>
              <p:nvPr/>
            </p:nvSpPr>
            <p:spPr>
              <a:xfrm>
                <a:off x="8028921" y="2855470"/>
                <a:ext cx="102172" cy="155986"/>
              </a:xfrm>
              <a:custGeom>
                <a:avLst/>
                <a:gdLst>
                  <a:gd name="connsiteX0" fmla="*/ 54756 w 102172"/>
                  <a:gd name="connsiteY0" fmla="*/ 155933 h 155986"/>
                  <a:gd name="connsiteX1" fmla="*/ 50607 w 102172"/>
                  <a:gd name="connsiteY1" fmla="*/ 154593 h 155986"/>
                  <a:gd name="connsiteX2" fmla="*/ 374 w 102172"/>
                  <a:gd name="connsiteY2" fmla="*/ 47528 h 155986"/>
                  <a:gd name="connsiteX3" fmla="*/ 8820 w 102172"/>
                  <a:gd name="connsiteY3" fmla="*/ 18937 h 155986"/>
                  <a:gd name="connsiteX4" fmla="*/ 34603 w 102172"/>
                  <a:gd name="connsiteY4" fmla="*/ 324 h 155986"/>
                  <a:gd name="connsiteX5" fmla="*/ 68240 w 102172"/>
                  <a:gd name="connsiteY5" fmla="*/ 11641 h 155986"/>
                  <a:gd name="connsiteX6" fmla="*/ 87355 w 102172"/>
                  <a:gd name="connsiteY6" fmla="*/ 37551 h 155986"/>
                  <a:gd name="connsiteX7" fmla="*/ 102173 w 102172"/>
                  <a:gd name="connsiteY7" fmla="*/ 77458 h 155986"/>
                  <a:gd name="connsiteX8" fmla="*/ 94616 w 102172"/>
                  <a:gd name="connsiteY8" fmla="*/ 84755 h 155986"/>
                  <a:gd name="connsiteX9" fmla="*/ 87355 w 102172"/>
                  <a:gd name="connsiteY9" fmla="*/ 77163 h 155986"/>
                  <a:gd name="connsiteX10" fmla="*/ 87355 w 102172"/>
                  <a:gd name="connsiteY10" fmla="*/ 77160 h 155986"/>
                  <a:gd name="connsiteX11" fmla="*/ 75353 w 102172"/>
                  <a:gd name="connsiteY11" fmla="*/ 45145 h 155986"/>
                  <a:gd name="connsiteX12" fmla="*/ 59053 w 102172"/>
                  <a:gd name="connsiteY12" fmla="*/ 22660 h 155986"/>
                  <a:gd name="connsiteX13" fmla="*/ 37863 w 102172"/>
                  <a:gd name="connsiteY13" fmla="*/ 14917 h 155986"/>
                  <a:gd name="connsiteX14" fmla="*/ 22157 w 102172"/>
                  <a:gd name="connsiteY14" fmla="*/ 26680 h 155986"/>
                  <a:gd name="connsiteX15" fmla="*/ 15785 w 102172"/>
                  <a:gd name="connsiteY15" fmla="*/ 48868 h 155986"/>
                  <a:gd name="connsiteX16" fmla="*/ 53718 w 102172"/>
                  <a:gd name="connsiteY16" fmla="*/ 138213 h 155986"/>
                  <a:gd name="connsiteX17" fmla="*/ 58460 w 102172"/>
                  <a:gd name="connsiteY17" fmla="*/ 140744 h 155986"/>
                  <a:gd name="connsiteX18" fmla="*/ 61127 w 102172"/>
                  <a:gd name="connsiteY18" fmla="*/ 143871 h 155986"/>
                  <a:gd name="connsiteX19" fmla="*/ 61127 w 102172"/>
                  <a:gd name="connsiteY19" fmla="*/ 153699 h 155986"/>
                  <a:gd name="connsiteX20" fmla="*/ 54756 w 102172"/>
                  <a:gd name="connsiteY20" fmla="*/ 155933 h 15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172" h="155986">
                    <a:moveTo>
                      <a:pt x="54756" y="155933"/>
                    </a:moveTo>
                    <a:cubicBezTo>
                      <a:pt x="53274" y="155904"/>
                      <a:pt x="51822" y="155438"/>
                      <a:pt x="50607" y="154593"/>
                    </a:cubicBezTo>
                    <a:cubicBezTo>
                      <a:pt x="16155" y="130380"/>
                      <a:pt x="-2960" y="89642"/>
                      <a:pt x="374" y="47528"/>
                    </a:cubicBezTo>
                    <a:cubicBezTo>
                      <a:pt x="982" y="37475"/>
                      <a:pt x="3871" y="27695"/>
                      <a:pt x="8820" y="18937"/>
                    </a:cubicBezTo>
                    <a:cubicBezTo>
                      <a:pt x="14288" y="9243"/>
                      <a:pt x="23712" y="2443"/>
                      <a:pt x="34603" y="324"/>
                    </a:cubicBezTo>
                    <a:cubicBezTo>
                      <a:pt x="46947" y="-1241"/>
                      <a:pt x="59320" y="2924"/>
                      <a:pt x="68240" y="11641"/>
                    </a:cubicBezTo>
                    <a:cubicBezTo>
                      <a:pt x="75871" y="19259"/>
                      <a:pt x="82317" y="27995"/>
                      <a:pt x="87355" y="37551"/>
                    </a:cubicBezTo>
                    <a:cubicBezTo>
                      <a:pt x="95905" y="49200"/>
                      <a:pt x="101047" y="63024"/>
                      <a:pt x="102173" y="77458"/>
                    </a:cubicBezTo>
                    <a:cubicBezTo>
                      <a:pt x="101876" y="81471"/>
                      <a:pt x="98616" y="84615"/>
                      <a:pt x="94616" y="84755"/>
                    </a:cubicBezTo>
                    <a:cubicBezTo>
                      <a:pt x="90526" y="84673"/>
                      <a:pt x="87281" y="81275"/>
                      <a:pt x="87355" y="77163"/>
                    </a:cubicBezTo>
                    <a:cubicBezTo>
                      <a:pt x="87355" y="77162"/>
                      <a:pt x="87355" y="77162"/>
                      <a:pt x="87355" y="77160"/>
                    </a:cubicBezTo>
                    <a:cubicBezTo>
                      <a:pt x="86333" y="65587"/>
                      <a:pt x="82184" y="54514"/>
                      <a:pt x="75353" y="45145"/>
                    </a:cubicBezTo>
                    <a:cubicBezTo>
                      <a:pt x="71041" y="36894"/>
                      <a:pt x="65543" y="29319"/>
                      <a:pt x="59053" y="22660"/>
                    </a:cubicBezTo>
                    <a:cubicBezTo>
                      <a:pt x="53452" y="17094"/>
                      <a:pt x="45717" y="14265"/>
                      <a:pt x="37863" y="14917"/>
                    </a:cubicBezTo>
                    <a:cubicBezTo>
                      <a:pt x="31210" y="16433"/>
                      <a:pt x="25505" y="20706"/>
                      <a:pt x="22157" y="26680"/>
                    </a:cubicBezTo>
                    <a:cubicBezTo>
                      <a:pt x="18408" y="33505"/>
                      <a:pt x="16229" y="41086"/>
                      <a:pt x="15785" y="48868"/>
                    </a:cubicBezTo>
                    <a:cubicBezTo>
                      <a:pt x="12999" y="83112"/>
                      <a:pt x="27195" y="116533"/>
                      <a:pt x="53718" y="138213"/>
                    </a:cubicBezTo>
                    <a:cubicBezTo>
                      <a:pt x="55571" y="138369"/>
                      <a:pt x="57290" y="139283"/>
                      <a:pt x="58460" y="140744"/>
                    </a:cubicBezTo>
                    <a:lnTo>
                      <a:pt x="61127" y="143871"/>
                    </a:lnTo>
                    <a:cubicBezTo>
                      <a:pt x="63587" y="146683"/>
                      <a:pt x="63587" y="150888"/>
                      <a:pt x="61127" y="153699"/>
                    </a:cubicBezTo>
                    <a:cubicBezTo>
                      <a:pt x="59453" y="155388"/>
                      <a:pt x="57112" y="156213"/>
                      <a:pt x="54756" y="15593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473917E6-990B-4B57-979F-1815DA405C57}"/>
                  </a:ext>
                </a:extLst>
              </p:cNvPr>
              <p:cNvSpPr/>
              <p:nvPr/>
            </p:nvSpPr>
            <p:spPr>
              <a:xfrm rot="-54000">
                <a:off x="8201936" y="2844271"/>
                <a:ext cx="14521" cy="36929"/>
              </a:xfrm>
              <a:custGeom>
                <a:avLst/>
                <a:gdLst>
                  <a:gd name="connsiteX0" fmla="*/ 14521 w 14521"/>
                  <a:gd name="connsiteY0" fmla="*/ 18465 h 36929"/>
                  <a:gd name="connsiteX1" fmla="*/ 7261 w 14521"/>
                  <a:gd name="connsiteY1" fmla="*/ 36929 h 36929"/>
                  <a:gd name="connsiteX2" fmla="*/ 0 w 14521"/>
                  <a:gd name="connsiteY2" fmla="*/ 18465 h 36929"/>
                  <a:gd name="connsiteX3" fmla="*/ 7261 w 14521"/>
                  <a:gd name="connsiteY3" fmla="*/ 0 h 36929"/>
                  <a:gd name="connsiteX4" fmla="*/ 14521 w 14521"/>
                  <a:gd name="connsiteY4" fmla="*/ 18465 h 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21" h="36929">
                    <a:moveTo>
                      <a:pt x="14521" y="18465"/>
                    </a:moveTo>
                    <a:cubicBezTo>
                      <a:pt x="14521" y="28662"/>
                      <a:pt x="11271" y="36929"/>
                      <a:pt x="7261" y="36929"/>
                    </a:cubicBezTo>
                    <a:cubicBezTo>
                      <a:pt x="3251" y="36929"/>
                      <a:pt x="0" y="28662"/>
                      <a:pt x="0" y="18465"/>
                    </a:cubicBezTo>
                    <a:cubicBezTo>
                      <a:pt x="0" y="8267"/>
                      <a:pt x="3251" y="0"/>
                      <a:pt x="7261" y="0"/>
                    </a:cubicBezTo>
                    <a:cubicBezTo>
                      <a:pt x="11271" y="0"/>
                      <a:pt x="14521" y="8267"/>
                      <a:pt x="14521" y="184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790FDF7C-FBD4-4A2D-BA4C-48E30A0C0C59}"/>
                  </a:ext>
                </a:extLst>
              </p:cNvPr>
              <p:cNvSpPr/>
              <p:nvPr/>
            </p:nvSpPr>
            <p:spPr>
              <a:xfrm>
                <a:off x="7701326" y="3484166"/>
                <a:ext cx="30286" cy="657601"/>
              </a:xfrm>
              <a:custGeom>
                <a:avLst/>
                <a:gdLst>
                  <a:gd name="connsiteX0" fmla="*/ 10275 w 30286"/>
                  <a:gd name="connsiteY0" fmla="*/ 657599 h 657601"/>
                  <a:gd name="connsiteX1" fmla="*/ 3607 w 30286"/>
                  <a:gd name="connsiteY1" fmla="*/ 651345 h 657601"/>
                  <a:gd name="connsiteX2" fmla="*/ 16795 w 30286"/>
                  <a:gd name="connsiteY2" fmla="*/ 6423 h 657601"/>
                  <a:gd name="connsiteX3" fmla="*/ 23739 w 30286"/>
                  <a:gd name="connsiteY3" fmla="*/ 6 h 657601"/>
                  <a:gd name="connsiteX4" fmla="*/ 23908 w 30286"/>
                  <a:gd name="connsiteY4" fmla="*/ 20 h 657601"/>
                  <a:gd name="connsiteX5" fmla="*/ 30279 w 30286"/>
                  <a:gd name="connsiteY5" fmla="*/ 7317 h 657601"/>
                  <a:gd name="connsiteX6" fmla="*/ 17091 w 30286"/>
                  <a:gd name="connsiteY6" fmla="*/ 650303 h 657601"/>
                  <a:gd name="connsiteX7" fmla="*/ 10868 w 30286"/>
                  <a:gd name="connsiteY7" fmla="*/ 657599 h 65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86" h="657601">
                    <a:moveTo>
                      <a:pt x="10275" y="657599"/>
                    </a:moveTo>
                    <a:cubicBezTo>
                      <a:pt x="6729" y="657689"/>
                      <a:pt x="3767" y="654904"/>
                      <a:pt x="3607" y="651345"/>
                    </a:cubicBezTo>
                    <a:cubicBezTo>
                      <a:pt x="-9284" y="477271"/>
                      <a:pt x="16499" y="11040"/>
                      <a:pt x="16795" y="6423"/>
                    </a:cubicBezTo>
                    <a:cubicBezTo>
                      <a:pt x="16951" y="2731"/>
                      <a:pt x="20059" y="-143"/>
                      <a:pt x="23739" y="6"/>
                    </a:cubicBezTo>
                    <a:cubicBezTo>
                      <a:pt x="23795" y="20"/>
                      <a:pt x="23851" y="20"/>
                      <a:pt x="23908" y="20"/>
                    </a:cubicBezTo>
                    <a:cubicBezTo>
                      <a:pt x="27637" y="333"/>
                      <a:pt x="30451" y="3565"/>
                      <a:pt x="30279" y="7317"/>
                    </a:cubicBezTo>
                    <a:cubicBezTo>
                      <a:pt x="30279" y="11933"/>
                      <a:pt x="4200" y="477123"/>
                      <a:pt x="17091" y="650303"/>
                    </a:cubicBezTo>
                    <a:cubicBezTo>
                      <a:pt x="17348" y="654041"/>
                      <a:pt x="14577" y="657287"/>
                      <a:pt x="10868" y="65759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07191E1F-C568-44B8-A2DE-EFF3BD826C12}"/>
                  </a:ext>
                </a:extLst>
              </p:cNvPr>
              <p:cNvSpPr/>
              <p:nvPr/>
            </p:nvSpPr>
            <p:spPr>
              <a:xfrm>
                <a:off x="7768169" y="4113159"/>
                <a:ext cx="605642" cy="43497"/>
              </a:xfrm>
              <a:custGeom>
                <a:avLst/>
                <a:gdLst>
                  <a:gd name="connsiteX0" fmla="*/ 5815 w 605642"/>
                  <a:gd name="connsiteY0" fmla="*/ 43348 h 43497"/>
                  <a:gd name="connsiteX1" fmla="*/ 75 w 605642"/>
                  <a:gd name="connsiteY1" fmla="*/ 35560 h 43497"/>
                  <a:gd name="connsiteX2" fmla="*/ 5815 w 605642"/>
                  <a:gd name="connsiteY2" fmla="*/ 29798 h 43497"/>
                  <a:gd name="connsiteX3" fmla="*/ 598528 w 605642"/>
                  <a:gd name="connsiteY3" fmla="*/ 16 h 43497"/>
                  <a:gd name="connsiteX4" fmla="*/ 605626 w 605642"/>
                  <a:gd name="connsiteY4" fmla="*/ 6255 h 43497"/>
                  <a:gd name="connsiteX5" fmla="*/ 605641 w 605642"/>
                  <a:gd name="connsiteY5" fmla="*/ 6568 h 43497"/>
                  <a:gd name="connsiteX6" fmla="*/ 599121 w 605642"/>
                  <a:gd name="connsiteY6" fmla="*/ 13715 h 43497"/>
                  <a:gd name="connsiteX7" fmla="*/ 6408 w 605642"/>
                  <a:gd name="connsiteY7" fmla="*/ 43497 h 4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642" h="43497">
                    <a:moveTo>
                      <a:pt x="5815" y="43348"/>
                    </a:moveTo>
                    <a:cubicBezTo>
                      <a:pt x="2092" y="42797"/>
                      <a:pt x="-478" y="39313"/>
                      <a:pt x="75" y="35560"/>
                    </a:cubicBezTo>
                    <a:cubicBezTo>
                      <a:pt x="516" y="32582"/>
                      <a:pt x="2847" y="30244"/>
                      <a:pt x="5815" y="29798"/>
                    </a:cubicBezTo>
                    <a:lnTo>
                      <a:pt x="598528" y="16"/>
                    </a:lnTo>
                    <a:cubicBezTo>
                      <a:pt x="602203" y="-237"/>
                      <a:pt x="605374" y="2562"/>
                      <a:pt x="605626" y="6255"/>
                    </a:cubicBezTo>
                    <a:cubicBezTo>
                      <a:pt x="605641" y="6359"/>
                      <a:pt x="605641" y="6464"/>
                      <a:pt x="605641" y="6568"/>
                    </a:cubicBezTo>
                    <a:cubicBezTo>
                      <a:pt x="605730" y="10320"/>
                      <a:pt x="602855" y="13477"/>
                      <a:pt x="599121" y="13715"/>
                    </a:cubicBezTo>
                    <a:lnTo>
                      <a:pt x="6408" y="4349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7" name="组合 476">
              <a:extLst>
                <a:ext uri="{FF2B5EF4-FFF2-40B4-BE49-F238E27FC236}">
                  <a16:creationId xmlns:a16="http://schemas.microsoft.com/office/drawing/2014/main" id="{F6D29126-75A1-4B05-9B4B-962E863DB246}"/>
                </a:ext>
              </a:extLst>
            </p:cNvPr>
            <p:cNvGrpSpPr/>
            <p:nvPr/>
          </p:nvGrpSpPr>
          <p:grpSpPr>
            <a:xfrm>
              <a:off x="6305604" y="3806496"/>
              <a:ext cx="2280928" cy="1828077"/>
              <a:chOff x="914818" y="3806496"/>
              <a:chExt cx="2280928" cy="1828077"/>
            </a:xfrm>
          </p:grpSpPr>
          <p:sp>
            <p:nvSpPr>
              <p:cNvPr id="478" name="Rectangle 32">
                <a:extLst>
                  <a:ext uri="{FF2B5EF4-FFF2-40B4-BE49-F238E27FC236}">
                    <a16:creationId xmlns:a16="http://schemas.microsoft.com/office/drawing/2014/main" id="{C0BA8BF4-4A35-4402-BB39-3D044BF65357}"/>
                  </a:ext>
                </a:extLst>
              </p:cNvPr>
              <p:cNvSpPr/>
              <p:nvPr/>
            </p:nvSpPr>
            <p:spPr>
              <a:xfrm>
                <a:off x="914818" y="4271508"/>
                <a:ext cx="2280928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accent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</p:txBody>
          </p:sp>
          <p:sp>
            <p:nvSpPr>
              <p:cNvPr id="479" name="Rectangle 32">
                <a:extLst>
                  <a:ext uri="{FF2B5EF4-FFF2-40B4-BE49-F238E27FC236}">
                    <a16:creationId xmlns:a16="http://schemas.microsoft.com/office/drawing/2014/main" id="{B49FF8FA-BA8D-437A-AC18-A150B41E2B93}"/>
                  </a:ext>
                </a:extLst>
              </p:cNvPr>
              <p:cNvSpPr/>
              <p:nvPr/>
            </p:nvSpPr>
            <p:spPr>
              <a:xfrm>
                <a:off x="914818" y="3806496"/>
                <a:ext cx="2280928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>
                    <a:solidFill>
                      <a:schemeClr val="accent2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活动细则</a:t>
                </a:r>
              </a:p>
            </p:txBody>
          </p:sp>
        </p:grpSp>
      </p:grpSp>
      <p:grpSp>
        <p:nvGrpSpPr>
          <p:cNvPr id="483" name="1-6">
            <a:extLst>
              <a:ext uri="{FF2B5EF4-FFF2-40B4-BE49-F238E27FC236}">
                <a16:creationId xmlns:a16="http://schemas.microsoft.com/office/drawing/2014/main" id="{699B9C8F-1FF9-4BCB-9FA5-C139BA12DA00}"/>
              </a:ext>
            </a:extLst>
          </p:cNvPr>
          <p:cNvGrpSpPr/>
          <p:nvPr/>
        </p:nvGrpSpPr>
        <p:grpSpPr>
          <a:xfrm>
            <a:off x="8997227" y="2184400"/>
            <a:ext cx="2326640" cy="3949422"/>
            <a:chOff x="8984827" y="2184400"/>
            <a:chExt cx="2326640" cy="394942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2B92E2B-1216-42FF-A708-1ABDCDA93D8E}"/>
                </a:ext>
              </a:extLst>
            </p:cNvPr>
            <p:cNvSpPr/>
            <p:nvPr/>
          </p:nvSpPr>
          <p:spPr>
            <a:xfrm>
              <a:off x="8984827" y="2184400"/>
              <a:ext cx="2326640" cy="3949422"/>
            </a:xfrm>
            <a:prstGeom prst="roundRect">
              <a:avLst>
                <a:gd name="adj" fmla="val 11327"/>
              </a:avLst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图形 27">
              <a:extLst>
                <a:ext uri="{FF2B5EF4-FFF2-40B4-BE49-F238E27FC236}">
                  <a16:creationId xmlns:a16="http://schemas.microsoft.com/office/drawing/2014/main" id="{E77E8527-D490-46E3-A19F-28BDDEB4768E}"/>
                </a:ext>
              </a:extLst>
            </p:cNvPr>
            <p:cNvGrpSpPr/>
            <p:nvPr/>
          </p:nvGrpSpPr>
          <p:grpSpPr>
            <a:xfrm>
              <a:off x="9411308" y="2454454"/>
              <a:ext cx="1550022" cy="1271726"/>
              <a:chOff x="7194106" y="2247504"/>
              <a:chExt cx="4402688" cy="3612216"/>
            </a:xfrm>
          </p:grpSpPr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86FA27D1-6EE4-434F-B6A8-FD1D883B7DCD}"/>
                  </a:ext>
                </a:extLst>
              </p:cNvPr>
              <p:cNvSpPr/>
              <p:nvPr/>
            </p:nvSpPr>
            <p:spPr>
              <a:xfrm>
                <a:off x="7224940" y="5388869"/>
                <a:ext cx="4371854" cy="15492"/>
              </a:xfrm>
              <a:custGeom>
                <a:avLst/>
                <a:gdLst>
                  <a:gd name="connsiteX0" fmla="*/ 4365525 w 4371854"/>
                  <a:gd name="connsiteY0" fmla="*/ 15192 h 15492"/>
                  <a:gd name="connsiteX1" fmla="*/ 9823 w 4371854"/>
                  <a:gd name="connsiteY1" fmla="*/ 15192 h 15492"/>
                  <a:gd name="connsiteX2" fmla="*/ 298 w 4371854"/>
                  <a:gd name="connsiteY2" fmla="*/ 9876 h 15492"/>
                  <a:gd name="connsiteX3" fmla="*/ 5590 w 4371854"/>
                  <a:gd name="connsiteY3" fmla="*/ 302 h 15492"/>
                  <a:gd name="connsiteX4" fmla="*/ 9823 w 4371854"/>
                  <a:gd name="connsiteY4" fmla="*/ 302 h 15492"/>
                  <a:gd name="connsiteX5" fmla="*/ 4366266 w 4371854"/>
                  <a:gd name="connsiteY5" fmla="*/ 302 h 15492"/>
                  <a:gd name="connsiteX6" fmla="*/ 4371556 w 4371854"/>
                  <a:gd name="connsiteY6" fmla="*/ 9876 h 15492"/>
                  <a:gd name="connsiteX7" fmla="*/ 4366266 w 4371854"/>
                  <a:gd name="connsiteY7" fmla="*/ 15192 h 1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1854" h="15492">
                    <a:moveTo>
                      <a:pt x="4365525" y="15192"/>
                    </a:moveTo>
                    <a:lnTo>
                      <a:pt x="9823" y="15192"/>
                    </a:lnTo>
                    <a:cubicBezTo>
                      <a:pt x="5732" y="16369"/>
                      <a:pt x="1468" y="13986"/>
                      <a:pt x="298" y="9876"/>
                    </a:cubicBezTo>
                    <a:cubicBezTo>
                      <a:pt x="-871" y="5766"/>
                      <a:pt x="1499" y="1478"/>
                      <a:pt x="5590" y="302"/>
                    </a:cubicBezTo>
                    <a:cubicBezTo>
                      <a:pt x="6974" y="-101"/>
                      <a:pt x="8439" y="-101"/>
                      <a:pt x="9823" y="302"/>
                    </a:cubicBezTo>
                    <a:lnTo>
                      <a:pt x="4366266" y="302"/>
                    </a:lnTo>
                    <a:cubicBezTo>
                      <a:pt x="4370356" y="1478"/>
                      <a:pt x="4372726" y="5766"/>
                      <a:pt x="4371556" y="9876"/>
                    </a:cubicBezTo>
                    <a:cubicBezTo>
                      <a:pt x="4370830" y="12452"/>
                      <a:pt x="4368829" y="14463"/>
                      <a:pt x="4366266" y="1519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126436F6-3E0B-4D44-B3DB-2B5818CC5903}"/>
                  </a:ext>
                </a:extLst>
              </p:cNvPr>
              <p:cNvSpPr/>
              <p:nvPr/>
            </p:nvSpPr>
            <p:spPr>
              <a:xfrm>
                <a:off x="7488593" y="2362461"/>
                <a:ext cx="3848042" cy="2258640"/>
              </a:xfrm>
              <a:custGeom>
                <a:avLst/>
                <a:gdLst>
                  <a:gd name="connsiteX0" fmla="*/ 0 w 3848042"/>
                  <a:gd name="connsiteY0" fmla="*/ 0 h 2258640"/>
                  <a:gd name="connsiteX1" fmla="*/ 3848042 w 3848042"/>
                  <a:gd name="connsiteY1" fmla="*/ 0 h 2258640"/>
                  <a:gd name="connsiteX2" fmla="*/ 3848042 w 3848042"/>
                  <a:gd name="connsiteY2" fmla="*/ 2258641 h 2258640"/>
                  <a:gd name="connsiteX3" fmla="*/ 0 w 3848042"/>
                  <a:gd name="connsiteY3" fmla="*/ 2258641 h 225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2258640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2258641"/>
                    </a:lnTo>
                    <a:lnTo>
                      <a:pt x="0" y="2258641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155773B2-5DC3-489E-95C7-4106AB0B97ED}"/>
                  </a:ext>
                </a:extLst>
              </p:cNvPr>
              <p:cNvSpPr/>
              <p:nvPr/>
            </p:nvSpPr>
            <p:spPr>
              <a:xfrm>
                <a:off x="7480887" y="2354718"/>
                <a:ext cx="3863452" cy="2274127"/>
              </a:xfrm>
              <a:custGeom>
                <a:avLst/>
                <a:gdLst>
                  <a:gd name="connsiteX0" fmla="*/ 3855896 w 3863452"/>
                  <a:gd name="connsiteY0" fmla="*/ 2274127 h 2274127"/>
                  <a:gd name="connsiteX1" fmla="*/ 7705 w 3863452"/>
                  <a:gd name="connsiteY1" fmla="*/ 2274127 h 2274127"/>
                  <a:gd name="connsiteX2" fmla="*/ 0 w 3863452"/>
                  <a:gd name="connsiteY2" fmla="*/ 2266384 h 2274127"/>
                  <a:gd name="connsiteX3" fmla="*/ 0 w 3863452"/>
                  <a:gd name="connsiteY3" fmla="*/ 7743 h 2274127"/>
                  <a:gd name="connsiteX4" fmla="*/ 7705 w 3863452"/>
                  <a:gd name="connsiteY4" fmla="*/ 0 h 2274127"/>
                  <a:gd name="connsiteX5" fmla="*/ 3855896 w 3863452"/>
                  <a:gd name="connsiteY5" fmla="*/ 0 h 2274127"/>
                  <a:gd name="connsiteX6" fmla="*/ 3863453 w 3863452"/>
                  <a:gd name="connsiteY6" fmla="*/ 7593 h 2274127"/>
                  <a:gd name="connsiteX7" fmla="*/ 3863453 w 3863452"/>
                  <a:gd name="connsiteY7" fmla="*/ 7743 h 2274127"/>
                  <a:gd name="connsiteX8" fmla="*/ 3863453 w 3863452"/>
                  <a:gd name="connsiteY8" fmla="*/ 2266384 h 2274127"/>
                  <a:gd name="connsiteX9" fmla="*/ 3855896 w 3863452"/>
                  <a:gd name="connsiteY9" fmla="*/ 2274127 h 2274127"/>
                  <a:gd name="connsiteX10" fmla="*/ 15411 w 3863452"/>
                  <a:gd name="connsiteY10" fmla="*/ 2259236 h 2274127"/>
                  <a:gd name="connsiteX11" fmla="*/ 3848042 w 3863452"/>
                  <a:gd name="connsiteY11" fmla="*/ 2259236 h 2274127"/>
                  <a:gd name="connsiteX12" fmla="*/ 3848042 w 3863452"/>
                  <a:gd name="connsiteY12" fmla="*/ 15486 h 2274127"/>
                  <a:gd name="connsiteX13" fmla="*/ 15262 w 3863452"/>
                  <a:gd name="connsiteY13" fmla="*/ 15486 h 227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2274127">
                    <a:moveTo>
                      <a:pt x="3855896" y="2274127"/>
                    </a:moveTo>
                    <a:lnTo>
                      <a:pt x="7705" y="2274127"/>
                    </a:lnTo>
                    <a:cubicBezTo>
                      <a:pt x="3450" y="2274127"/>
                      <a:pt x="0" y="2270658"/>
                      <a:pt x="0" y="2266384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2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2266384"/>
                    </a:lnTo>
                    <a:cubicBezTo>
                      <a:pt x="3863453" y="2270598"/>
                      <a:pt x="3860089" y="2274053"/>
                      <a:pt x="3855896" y="2274127"/>
                    </a:cubicBezTo>
                    <a:close/>
                    <a:moveTo>
                      <a:pt x="15411" y="2259236"/>
                    </a:moveTo>
                    <a:lnTo>
                      <a:pt x="3848042" y="2259236"/>
                    </a:lnTo>
                    <a:lnTo>
                      <a:pt x="3848042" y="15486"/>
                    </a:lnTo>
                    <a:lnTo>
                      <a:pt x="15262" y="15486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14A74DF7-0734-4B4C-B52F-FAE6EE8F31E2}"/>
                  </a:ext>
                </a:extLst>
              </p:cNvPr>
              <p:cNvSpPr/>
              <p:nvPr/>
            </p:nvSpPr>
            <p:spPr>
              <a:xfrm>
                <a:off x="7488593" y="2255247"/>
                <a:ext cx="3848042" cy="107213"/>
              </a:xfrm>
              <a:custGeom>
                <a:avLst/>
                <a:gdLst>
                  <a:gd name="connsiteX0" fmla="*/ 0 w 3848042"/>
                  <a:gd name="connsiteY0" fmla="*/ 0 h 107213"/>
                  <a:gd name="connsiteX1" fmla="*/ 3848042 w 3848042"/>
                  <a:gd name="connsiteY1" fmla="*/ 0 h 107213"/>
                  <a:gd name="connsiteX2" fmla="*/ 3848042 w 3848042"/>
                  <a:gd name="connsiteY2" fmla="*/ 107214 h 107213"/>
                  <a:gd name="connsiteX3" fmla="*/ 0 w 3848042"/>
                  <a:gd name="connsiteY3" fmla="*/ 107214 h 10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042" h="107213">
                    <a:moveTo>
                      <a:pt x="0" y="0"/>
                    </a:moveTo>
                    <a:lnTo>
                      <a:pt x="3848042" y="0"/>
                    </a:lnTo>
                    <a:lnTo>
                      <a:pt x="3848042" y="107214"/>
                    </a:lnTo>
                    <a:lnTo>
                      <a:pt x="0" y="10721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797FE2FB-F925-4B73-BC6A-98185BB364A9}"/>
                  </a:ext>
                </a:extLst>
              </p:cNvPr>
              <p:cNvSpPr/>
              <p:nvPr/>
            </p:nvSpPr>
            <p:spPr>
              <a:xfrm>
                <a:off x="7480887" y="2247504"/>
                <a:ext cx="3863452" cy="122700"/>
              </a:xfrm>
              <a:custGeom>
                <a:avLst/>
                <a:gdLst>
                  <a:gd name="connsiteX0" fmla="*/ 3855896 w 3863452"/>
                  <a:gd name="connsiteY0" fmla="*/ 122700 h 122700"/>
                  <a:gd name="connsiteX1" fmla="*/ 7705 w 3863452"/>
                  <a:gd name="connsiteY1" fmla="*/ 122700 h 122700"/>
                  <a:gd name="connsiteX2" fmla="*/ 0 w 3863452"/>
                  <a:gd name="connsiteY2" fmla="*/ 114957 h 122700"/>
                  <a:gd name="connsiteX3" fmla="*/ 0 w 3863452"/>
                  <a:gd name="connsiteY3" fmla="*/ 7743 h 122700"/>
                  <a:gd name="connsiteX4" fmla="*/ 7705 w 3863452"/>
                  <a:gd name="connsiteY4" fmla="*/ 0 h 122700"/>
                  <a:gd name="connsiteX5" fmla="*/ 3855896 w 3863452"/>
                  <a:gd name="connsiteY5" fmla="*/ 0 h 122700"/>
                  <a:gd name="connsiteX6" fmla="*/ 3863453 w 3863452"/>
                  <a:gd name="connsiteY6" fmla="*/ 7593 h 122700"/>
                  <a:gd name="connsiteX7" fmla="*/ 3863453 w 3863452"/>
                  <a:gd name="connsiteY7" fmla="*/ 7743 h 122700"/>
                  <a:gd name="connsiteX8" fmla="*/ 3863453 w 3863452"/>
                  <a:gd name="connsiteY8" fmla="*/ 114957 h 122700"/>
                  <a:gd name="connsiteX9" fmla="*/ 3855896 w 3863452"/>
                  <a:gd name="connsiteY9" fmla="*/ 122700 h 122700"/>
                  <a:gd name="connsiteX10" fmla="*/ 15411 w 3863452"/>
                  <a:gd name="connsiteY10" fmla="*/ 107810 h 122700"/>
                  <a:gd name="connsiteX11" fmla="*/ 3848042 w 3863452"/>
                  <a:gd name="connsiteY11" fmla="*/ 107810 h 122700"/>
                  <a:gd name="connsiteX12" fmla="*/ 3848042 w 3863452"/>
                  <a:gd name="connsiteY12" fmla="*/ 15338 h 122700"/>
                  <a:gd name="connsiteX13" fmla="*/ 15262 w 3863452"/>
                  <a:gd name="connsiteY13" fmla="*/ 15338 h 1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452" h="122700">
                    <a:moveTo>
                      <a:pt x="3855896" y="122700"/>
                    </a:moveTo>
                    <a:lnTo>
                      <a:pt x="7705" y="122700"/>
                    </a:lnTo>
                    <a:cubicBezTo>
                      <a:pt x="3450" y="122700"/>
                      <a:pt x="0" y="119234"/>
                      <a:pt x="0" y="114957"/>
                    </a:cubicBezTo>
                    <a:lnTo>
                      <a:pt x="0" y="7743"/>
                    </a:lnTo>
                    <a:cubicBezTo>
                      <a:pt x="0" y="3467"/>
                      <a:pt x="3450" y="0"/>
                      <a:pt x="7705" y="0"/>
                    </a:cubicBezTo>
                    <a:lnTo>
                      <a:pt x="3855896" y="0"/>
                    </a:lnTo>
                    <a:cubicBezTo>
                      <a:pt x="3860075" y="-1"/>
                      <a:pt x="3863453" y="3398"/>
                      <a:pt x="3863453" y="7593"/>
                    </a:cubicBezTo>
                    <a:cubicBezTo>
                      <a:pt x="3863453" y="7643"/>
                      <a:pt x="3863453" y="7693"/>
                      <a:pt x="3863453" y="7743"/>
                    </a:cubicBezTo>
                    <a:lnTo>
                      <a:pt x="3863453" y="114957"/>
                    </a:lnTo>
                    <a:cubicBezTo>
                      <a:pt x="3863453" y="119176"/>
                      <a:pt x="3860089" y="122620"/>
                      <a:pt x="3855896" y="122700"/>
                    </a:cubicBezTo>
                    <a:close/>
                    <a:moveTo>
                      <a:pt x="15411" y="107810"/>
                    </a:moveTo>
                    <a:lnTo>
                      <a:pt x="3848042" y="107810"/>
                    </a:lnTo>
                    <a:lnTo>
                      <a:pt x="3848042" y="15338"/>
                    </a:lnTo>
                    <a:lnTo>
                      <a:pt x="15262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2F6D8C3A-D5CD-4634-A1B3-24249280C2F4}"/>
                  </a:ext>
                </a:extLst>
              </p:cNvPr>
              <p:cNvSpPr/>
              <p:nvPr/>
            </p:nvSpPr>
            <p:spPr>
              <a:xfrm>
                <a:off x="9328967" y="3781557"/>
                <a:ext cx="209227" cy="674852"/>
              </a:xfrm>
              <a:custGeom>
                <a:avLst/>
                <a:gdLst>
                  <a:gd name="connsiteX0" fmla="*/ 0 w 209227"/>
                  <a:gd name="connsiteY0" fmla="*/ 0 h 674852"/>
                  <a:gd name="connsiteX1" fmla="*/ 209228 w 209227"/>
                  <a:gd name="connsiteY1" fmla="*/ 0 h 674852"/>
                  <a:gd name="connsiteX2" fmla="*/ 209228 w 209227"/>
                  <a:gd name="connsiteY2" fmla="*/ 674852 h 674852"/>
                  <a:gd name="connsiteX3" fmla="*/ 0 w 209227"/>
                  <a:gd name="connsiteY3" fmla="*/ 674852 h 67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27" h="674852">
                    <a:moveTo>
                      <a:pt x="0" y="0"/>
                    </a:moveTo>
                    <a:lnTo>
                      <a:pt x="209228" y="0"/>
                    </a:lnTo>
                    <a:lnTo>
                      <a:pt x="209228" y="674852"/>
                    </a:lnTo>
                    <a:lnTo>
                      <a:pt x="0" y="674852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0C133EE8-95DF-4043-B84C-6322D281DFE3}"/>
                  </a:ext>
                </a:extLst>
              </p:cNvPr>
              <p:cNvSpPr/>
              <p:nvPr/>
            </p:nvSpPr>
            <p:spPr>
              <a:xfrm>
                <a:off x="9321262" y="3773813"/>
                <a:ext cx="224638" cy="690191"/>
              </a:xfrm>
              <a:custGeom>
                <a:avLst/>
                <a:gdLst>
                  <a:gd name="connsiteX0" fmla="*/ 216933 w 224638"/>
                  <a:gd name="connsiteY0" fmla="*/ 690190 h 690191"/>
                  <a:gd name="connsiteX1" fmla="*/ 7705 w 224638"/>
                  <a:gd name="connsiteY1" fmla="*/ 690190 h 690191"/>
                  <a:gd name="connsiteX2" fmla="*/ 0 w 224638"/>
                  <a:gd name="connsiteY2" fmla="*/ 682745 h 690191"/>
                  <a:gd name="connsiteX3" fmla="*/ 0 w 224638"/>
                  <a:gd name="connsiteY3" fmla="*/ 682596 h 690191"/>
                  <a:gd name="connsiteX4" fmla="*/ 0 w 224638"/>
                  <a:gd name="connsiteY4" fmla="*/ 7743 h 690191"/>
                  <a:gd name="connsiteX5" fmla="*/ 7705 w 224638"/>
                  <a:gd name="connsiteY5" fmla="*/ 0 h 690191"/>
                  <a:gd name="connsiteX6" fmla="*/ 216933 w 224638"/>
                  <a:gd name="connsiteY6" fmla="*/ 0 h 690191"/>
                  <a:gd name="connsiteX7" fmla="*/ 224638 w 224638"/>
                  <a:gd name="connsiteY7" fmla="*/ 7743 h 690191"/>
                  <a:gd name="connsiteX8" fmla="*/ 224638 w 224638"/>
                  <a:gd name="connsiteY8" fmla="*/ 682596 h 690191"/>
                  <a:gd name="connsiteX9" fmla="*/ 217081 w 224638"/>
                  <a:gd name="connsiteY9" fmla="*/ 690190 h 690191"/>
                  <a:gd name="connsiteX10" fmla="*/ 216933 w 224638"/>
                  <a:gd name="connsiteY10" fmla="*/ 690190 h 690191"/>
                  <a:gd name="connsiteX11" fmla="*/ 15411 w 224638"/>
                  <a:gd name="connsiteY11" fmla="*/ 675299 h 690191"/>
                  <a:gd name="connsiteX12" fmla="*/ 209376 w 224638"/>
                  <a:gd name="connsiteY12" fmla="*/ 675299 h 690191"/>
                  <a:gd name="connsiteX13" fmla="*/ 209376 w 224638"/>
                  <a:gd name="connsiteY13" fmla="*/ 15338 h 690191"/>
                  <a:gd name="connsiteX14" fmla="*/ 15114 w 224638"/>
                  <a:gd name="connsiteY14" fmla="*/ 15338 h 69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638" h="690191">
                    <a:moveTo>
                      <a:pt x="216933" y="690190"/>
                    </a:moveTo>
                    <a:lnTo>
                      <a:pt x="7705" y="690190"/>
                    </a:lnTo>
                    <a:cubicBezTo>
                      <a:pt x="3527" y="690279"/>
                      <a:pt x="89" y="686944"/>
                      <a:pt x="0" y="682745"/>
                    </a:cubicBezTo>
                    <a:cubicBezTo>
                      <a:pt x="0" y="682700"/>
                      <a:pt x="0" y="682640"/>
                      <a:pt x="0" y="682596"/>
                    </a:cubicBezTo>
                    <a:lnTo>
                      <a:pt x="0" y="7743"/>
                    </a:lnTo>
                    <a:cubicBezTo>
                      <a:pt x="0" y="3470"/>
                      <a:pt x="3453" y="0"/>
                      <a:pt x="7705" y="0"/>
                    </a:cubicBezTo>
                    <a:lnTo>
                      <a:pt x="216933" y="0"/>
                    </a:lnTo>
                    <a:cubicBezTo>
                      <a:pt x="221186" y="0"/>
                      <a:pt x="224638" y="3470"/>
                      <a:pt x="224638" y="7743"/>
                    </a:cubicBezTo>
                    <a:lnTo>
                      <a:pt x="224638" y="682596"/>
                    </a:lnTo>
                    <a:cubicBezTo>
                      <a:pt x="224638" y="686795"/>
                      <a:pt x="221260" y="690190"/>
                      <a:pt x="217081" y="690190"/>
                    </a:cubicBezTo>
                    <a:cubicBezTo>
                      <a:pt x="217037" y="690190"/>
                      <a:pt x="216978" y="690190"/>
                      <a:pt x="216933" y="690190"/>
                    </a:cubicBezTo>
                    <a:close/>
                    <a:moveTo>
                      <a:pt x="15411" y="675299"/>
                    </a:moveTo>
                    <a:lnTo>
                      <a:pt x="209376" y="675299"/>
                    </a:lnTo>
                    <a:lnTo>
                      <a:pt x="209376" y="15338"/>
                    </a:lnTo>
                    <a:lnTo>
                      <a:pt x="15114" y="15338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B8FBCB82-5D80-4CBF-BDE1-8A74DEC48CEA}"/>
                  </a:ext>
                </a:extLst>
              </p:cNvPr>
              <p:cNvSpPr/>
              <p:nvPr/>
            </p:nvSpPr>
            <p:spPr>
              <a:xfrm>
                <a:off x="8530583" y="4130895"/>
                <a:ext cx="1856822" cy="490950"/>
              </a:xfrm>
              <a:custGeom>
                <a:avLst/>
                <a:gdLst>
                  <a:gd name="connsiteX0" fmla="*/ 0 w 1856822"/>
                  <a:gd name="connsiteY0" fmla="*/ 490206 h 490950"/>
                  <a:gd name="connsiteX1" fmla="*/ 217970 w 1856822"/>
                  <a:gd name="connsiteY1" fmla="*/ 163799 h 490950"/>
                  <a:gd name="connsiteX2" fmla="*/ 483654 w 1856822"/>
                  <a:gd name="connsiteY2" fmla="*/ 238253 h 490950"/>
                  <a:gd name="connsiteX3" fmla="*/ 801645 w 1856822"/>
                  <a:gd name="connsiteY3" fmla="*/ 0 h 490950"/>
                  <a:gd name="connsiteX4" fmla="*/ 1138306 w 1856822"/>
                  <a:gd name="connsiteY4" fmla="*/ 187327 h 490950"/>
                  <a:gd name="connsiteX5" fmla="*/ 1317898 w 1856822"/>
                  <a:gd name="connsiteY5" fmla="*/ 81900 h 490950"/>
                  <a:gd name="connsiteX6" fmla="*/ 1460149 w 1856822"/>
                  <a:gd name="connsiteY6" fmla="*/ 245699 h 490950"/>
                  <a:gd name="connsiteX7" fmla="*/ 1688344 w 1856822"/>
                  <a:gd name="connsiteY7" fmla="*/ 245699 h 490950"/>
                  <a:gd name="connsiteX8" fmla="*/ 1856822 w 1856822"/>
                  <a:gd name="connsiteY8" fmla="*/ 490951 h 49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6822" h="490950">
                    <a:moveTo>
                      <a:pt x="0" y="490206"/>
                    </a:moveTo>
                    <a:cubicBezTo>
                      <a:pt x="0" y="490206"/>
                      <a:pt x="45787" y="234084"/>
                      <a:pt x="217970" y="163799"/>
                    </a:cubicBezTo>
                    <a:cubicBezTo>
                      <a:pt x="390154" y="93514"/>
                      <a:pt x="483654" y="238253"/>
                      <a:pt x="483654" y="238253"/>
                    </a:cubicBezTo>
                    <a:cubicBezTo>
                      <a:pt x="483654" y="238253"/>
                      <a:pt x="528107" y="0"/>
                      <a:pt x="801645" y="0"/>
                    </a:cubicBezTo>
                    <a:cubicBezTo>
                      <a:pt x="1075182" y="0"/>
                      <a:pt x="1138306" y="187327"/>
                      <a:pt x="1138306" y="187327"/>
                    </a:cubicBezTo>
                    <a:cubicBezTo>
                      <a:pt x="1138306" y="187327"/>
                      <a:pt x="1194465" y="74156"/>
                      <a:pt x="1317898" y="81900"/>
                    </a:cubicBezTo>
                    <a:cubicBezTo>
                      <a:pt x="1441330" y="89643"/>
                      <a:pt x="1460149" y="245699"/>
                      <a:pt x="1460149" y="245699"/>
                    </a:cubicBezTo>
                    <a:cubicBezTo>
                      <a:pt x="1532801" y="213326"/>
                      <a:pt x="1615692" y="213326"/>
                      <a:pt x="1688344" y="245699"/>
                    </a:cubicBezTo>
                    <a:cubicBezTo>
                      <a:pt x="1806886" y="301093"/>
                      <a:pt x="1856822" y="490951"/>
                      <a:pt x="1856822" y="4909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0D363294-A44F-45FB-BC2A-4215E0D92DC3}"/>
                  </a:ext>
                </a:extLst>
              </p:cNvPr>
              <p:cNvSpPr/>
              <p:nvPr/>
            </p:nvSpPr>
            <p:spPr>
              <a:xfrm>
                <a:off x="8522950" y="4123003"/>
                <a:ext cx="1872267" cy="505857"/>
              </a:xfrm>
              <a:custGeom>
                <a:avLst/>
                <a:gdLst>
                  <a:gd name="connsiteX0" fmla="*/ 1864455 w 1872267"/>
                  <a:gd name="connsiteY0" fmla="*/ 505841 h 505857"/>
                  <a:gd name="connsiteX1" fmla="*/ 7633 w 1872267"/>
                  <a:gd name="connsiteY1" fmla="*/ 505841 h 505857"/>
                  <a:gd name="connsiteX2" fmla="*/ 1706 w 1872267"/>
                  <a:gd name="connsiteY2" fmla="*/ 503012 h 505857"/>
                  <a:gd name="connsiteX3" fmla="*/ 76 w 1872267"/>
                  <a:gd name="connsiteY3" fmla="*/ 496758 h 505857"/>
                  <a:gd name="connsiteX4" fmla="*/ 222343 w 1872267"/>
                  <a:gd name="connsiteY4" fmla="*/ 164543 h 505857"/>
                  <a:gd name="connsiteX5" fmla="*/ 487434 w 1872267"/>
                  <a:gd name="connsiteY5" fmla="*/ 228723 h 505857"/>
                  <a:gd name="connsiteX6" fmla="*/ 808981 w 1872267"/>
                  <a:gd name="connsiteY6" fmla="*/ 0 h 505857"/>
                  <a:gd name="connsiteX7" fmla="*/ 1146680 w 1872267"/>
                  <a:gd name="connsiteY7" fmla="*/ 178690 h 505857"/>
                  <a:gd name="connsiteX8" fmla="*/ 1325827 w 1872267"/>
                  <a:gd name="connsiteY8" fmla="*/ 82346 h 505857"/>
                  <a:gd name="connsiteX9" fmla="*/ 1474006 w 1872267"/>
                  <a:gd name="connsiteY9" fmla="*/ 242125 h 505857"/>
                  <a:gd name="connsiteX10" fmla="*/ 1699533 w 1872267"/>
                  <a:gd name="connsiteY10" fmla="*/ 246294 h 505857"/>
                  <a:gd name="connsiteX11" fmla="*/ 1872012 w 1872267"/>
                  <a:gd name="connsiteY11" fmla="*/ 496460 h 505857"/>
                  <a:gd name="connsiteX12" fmla="*/ 1870679 w 1872267"/>
                  <a:gd name="connsiteY12" fmla="*/ 503012 h 505857"/>
                  <a:gd name="connsiteX13" fmla="*/ 1864455 w 1872267"/>
                  <a:gd name="connsiteY13" fmla="*/ 505841 h 505857"/>
                  <a:gd name="connsiteX14" fmla="*/ 16968 w 1872267"/>
                  <a:gd name="connsiteY14" fmla="*/ 490951 h 505857"/>
                  <a:gd name="connsiteX15" fmla="*/ 1854379 w 1872267"/>
                  <a:gd name="connsiteY15" fmla="*/ 490951 h 505857"/>
                  <a:gd name="connsiteX16" fmla="*/ 1693013 w 1872267"/>
                  <a:gd name="connsiteY16" fmla="*/ 260440 h 505857"/>
                  <a:gd name="connsiteX17" fmla="*/ 1470746 w 1872267"/>
                  <a:gd name="connsiteY17" fmla="*/ 260440 h 505857"/>
                  <a:gd name="connsiteX18" fmla="*/ 1463781 w 1872267"/>
                  <a:gd name="connsiteY18" fmla="*/ 260440 h 505857"/>
                  <a:gd name="connsiteX19" fmla="*/ 1459780 w 1872267"/>
                  <a:gd name="connsiteY19" fmla="*/ 254633 h 505857"/>
                  <a:gd name="connsiteX20" fmla="*/ 1324642 w 1872267"/>
                  <a:gd name="connsiteY20" fmla="*/ 98130 h 505857"/>
                  <a:gd name="connsiteX21" fmla="*/ 1152459 w 1872267"/>
                  <a:gd name="connsiteY21" fmla="*/ 199239 h 505857"/>
                  <a:gd name="connsiteX22" fmla="*/ 1145050 w 1872267"/>
                  <a:gd name="connsiteY22" fmla="*/ 203409 h 505857"/>
                  <a:gd name="connsiteX23" fmla="*/ 1138382 w 1872267"/>
                  <a:gd name="connsiteY23" fmla="*/ 198346 h 505857"/>
                  <a:gd name="connsiteX24" fmla="*/ 808833 w 1872267"/>
                  <a:gd name="connsiteY24" fmla="*/ 16082 h 505857"/>
                  <a:gd name="connsiteX25" fmla="*/ 553818 w 1872267"/>
                  <a:gd name="connsiteY25" fmla="*/ 131635 h 505857"/>
                  <a:gd name="connsiteX26" fmla="*/ 498251 w 1872267"/>
                  <a:gd name="connsiteY26" fmla="*/ 247932 h 505857"/>
                  <a:gd name="connsiteX27" fmla="*/ 492324 w 1872267"/>
                  <a:gd name="connsiteY27" fmla="*/ 254037 h 505857"/>
                  <a:gd name="connsiteX28" fmla="*/ 484322 w 1872267"/>
                  <a:gd name="connsiteY28" fmla="*/ 250761 h 505857"/>
                  <a:gd name="connsiteX29" fmla="*/ 227974 w 1872267"/>
                  <a:gd name="connsiteY29" fmla="*/ 179434 h 505857"/>
                  <a:gd name="connsiteX30" fmla="*/ 16968 w 1872267"/>
                  <a:gd name="connsiteY30" fmla="*/ 490355 h 5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2267" h="505857">
                    <a:moveTo>
                      <a:pt x="1864455" y="505841"/>
                    </a:moveTo>
                    <a:lnTo>
                      <a:pt x="7633" y="505841"/>
                    </a:lnTo>
                    <a:cubicBezTo>
                      <a:pt x="5336" y="505811"/>
                      <a:pt x="3173" y="504784"/>
                      <a:pt x="1706" y="503012"/>
                    </a:cubicBezTo>
                    <a:cubicBezTo>
                      <a:pt x="357" y="501225"/>
                      <a:pt x="-221" y="498977"/>
                      <a:pt x="76" y="496758"/>
                    </a:cubicBezTo>
                    <a:cubicBezTo>
                      <a:pt x="2002" y="486037"/>
                      <a:pt x="48678" y="235573"/>
                      <a:pt x="222343" y="164543"/>
                    </a:cubicBezTo>
                    <a:cubicBezTo>
                      <a:pt x="314925" y="122551"/>
                      <a:pt x="424044" y="148983"/>
                      <a:pt x="487434" y="228723"/>
                    </a:cubicBezTo>
                    <a:cubicBezTo>
                      <a:pt x="503586" y="174818"/>
                      <a:pt x="574119" y="0"/>
                      <a:pt x="808981" y="0"/>
                    </a:cubicBezTo>
                    <a:cubicBezTo>
                      <a:pt x="1039695" y="0"/>
                      <a:pt x="1124897" y="134017"/>
                      <a:pt x="1146680" y="178690"/>
                    </a:cubicBezTo>
                    <a:cubicBezTo>
                      <a:pt x="1166684" y="148164"/>
                      <a:pt x="1224918" y="75794"/>
                      <a:pt x="1325827" y="82346"/>
                    </a:cubicBezTo>
                    <a:cubicBezTo>
                      <a:pt x="1435183" y="89196"/>
                      <a:pt x="1466449" y="206536"/>
                      <a:pt x="1474006" y="242125"/>
                    </a:cubicBezTo>
                    <a:cubicBezTo>
                      <a:pt x="1546583" y="212418"/>
                      <a:pt x="1628096" y="213936"/>
                      <a:pt x="1699533" y="246294"/>
                    </a:cubicBezTo>
                    <a:cubicBezTo>
                      <a:pt x="1820002" y="302433"/>
                      <a:pt x="1869938" y="488568"/>
                      <a:pt x="1872012" y="496460"/>
                    </a:cubicBezTo>
                    <a:cubicBezTo>
                      <a:pt x="1872620" y="498738"/>
                      <a:pt x="1872131" y="501166"/>
                      <a:pt x="1870679" y="503012"/>
                    </a:cubicBezTo>
                    <a:cubicBezTo>
                      <a:pt x="1869197" y="504933"/>
                      <a:pt x="1866870" y="506005"/>
                      <a:pt x="1864455" y="505841"/>
                    </a:cubicBezTo>
                    <a:close/>
                    <a:moveTo>
                      <a:pt x="16968" y="490951"/>
                    </a:moveTo>
                    <a:lnTo>
                      <a:pt x="1854379" y="490951"/>
                    </a:lnTo>
                    <a:cubicBezTo>
                      <a:pt x="1842377" y="452086"/>
                      <a:pt x="1791848" y="306602"/>
                      <a:pt x="1693013" y="260440"/>
                    </a:cubicBezTo>
                    <a:cubicBezTo>
                      <a:pt x="1622184" y="229214"/>
                      <a:pt x="1541575" y="229214"/>
                      <a:pt x="1470746" y="260440"/>
                    </a:cubicBezTo>
                    <a:cubicBezTo>
                      <a:pt x="1468582" y="261632"/>
                      <a:pt x="1465945" y="261632"/>
                      <a:pt x="1463781" y="260440"/>
                    </a:cubicBezTo>
                    <a:cubicBezTo>
                      <a:pt x="1461588" y="259264"/>
                      <a:pt x="1460106" y="257105"/>
                      <a:pt x="1459780" y="254633"/>
                    </a:cubicBezTo>
                    <a:cubicBezTo>
                      <a:pt x="1459780" y="253144"/>
                      <a:pt x="1440221" y="105725"/>
                      <a:pt x="1324642" y="98130"/>
                    </a:cubicBezTo>
                    <a:cubicBezTo>
                      <a:pt x="1209063" y="90536"/>
                      <a:pt x="1152903" y="198197"/>
                      <a:pt x="1152459" y="199239"/>
                    </a:cubicBezTo>
                    <a:cubicBezTo>
                      <a:pt x="1151021" y="201964"/>
                      <a:pt x="1148117" y="203602"/>
                      <a:pt x="1145050" y="203409"/>
                    </a:cubicBezTo>
                    <a:cubicBezTo>
                      <a:pt x="1141997" y="203260"/>
                      <a:pt x="1139360" y="201250"/>
                      <a:pt x="1138382" y="198346"/>
                    </a:cubicBezTo>
                    <a:cubicBezTo>
                      <a:pt x="1137641" y="196410"/>
                      <a:pt x="1072887" y="16082"/>
                      <a:pt x="808833" y="16082"/>
                    </a:cubicBezTo>
                    <a:cubicBezTo>
                      <a:pt x="698292" y="16082"/>
                      <a:pt x="612497" y="54947"/>
                      <a:pt x="553818" y="131635"/>
                    </a:cubicBezTo>
                    <a:cubicBezTo>
                      <a:pt x="527457" y="166092"/>
                      <a:pt x="508535" y="205702"/>
                      <a:pt x="498251" y="247932"/>
                    </a:cubicBezTo>
                    <a:cubicBezTo>
                      <a:pt x="497703" y="251000"/>
                      <a:pt x="495362" y="253412"/>
                      <a:pt x="492324" y="254037"/>
                    </a:cubicBezTo>
                    <a:cubicBezTo>
                      <a:pt x="489242" y="254693"/>
                      <a:pt x="486071" y="253397"/>
                      <a:pt x="484322" y="250761"/>
                    </a:cubicBezTo>
                    <a:cubicBezTo>
                      <a:pt x="427274" y="167819"/>
                      <a:pt x="319341" y="137785"/>
                      <a:pt x="227974" y="179434"/>
                    </a:cubicBezTo>
                    <a:cubicBezTo>
                      <a:pt x="80388" y="239295"/>
                      <a:pt x="27193" y="444640"/>
                      <a:pt x="16968" y="49035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BB975896-7A1C-411D-A464-1D9EC8D3C792}"/>
                  </a:ext>
                </a:extLst>
              </p:cNvPr>
              <p:cNvSpPr/>
              <p:nvPr/>
            </p:nvSpPr>
            <p:spPr>
              <a:xfrm>
                <a:off x="9289996" y="3779025"/>
                <a:ext cx="281687" cy="109596"/>
              </a:xfrm>
              <a:custGeom>
                <a:avLst/>
                <a:gdLst>
                  <a:gd name="connsiteX0" fmla="*/ 254422 w 281687"/>
                  <a:gd name="connsiteY0" fmla="*/ 109596 h 109596"/>
                  <a:gd name="connsiteX1" fmla="*/ 27265 w 281687"/>
                  <a:gd name="connsiteY1" fmla="*/ 109596 h 109596"/>
                  <a:gd name="connsiteX2" fmla="*/ 0 w 281687"/>
                  <a:gd name="connsiteY2" fmla="*/ 0 h 109596"/>
                  <a:gd name="connsiteX3" fmla="*/ 281687 w 281687"/>
                  <a:gd name="connsiteY3" fmla="*/ 0 h 109596"/>
                  <a:gd name="connsiteX4" fmla="*/ 254422 w 281687"/>
                  <a:gd name="connsiteY4" fmla="*/ 109596 h 10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87" h="109596">
                    <a:moveTo>
                      <a:pt x="254422" y="109596"/>
                    </a:moveTo>
                    <a:lnTo>
                      <a:pt x="27265" y="109596"/>
                    </a:lnTo>
                    <a:lnTo>
                      <a:pt x="0" y="0"/>
                    </a:lnTo>
                    <a:lnTo>
                      <a:pt x="281687" y="0"/>
                    </a:lnTo>
                    <a:lnTo>
                      <a:pt x="254422" y="109596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E1DE372F-1945-4C8B-A192-BEA7D8F004E6}"/>
                  </a:ext>
                </a:extLst>
              </p:cNvPr>
              <p:cNvSpPr/>
              <p:nvPr/>
            </p:nvSpPr>
            <p:spPr>
              <a:xfrm>
                <a:off x="9282332" y="3771431"/>
                <a:ext cx="296831" cy="124952"/>
              </a:xfrm>
              <a:custGeom>
                <a:avLst/>
                <a:gdLst>
                  <a:gd name="connsiteX0" fmla="*/ 261494 w 296831"/>
                  <a:gd name="connsiteY0" fmla="*/ 124934 h 124952"/>
                  <a:gd name="connsiteX1" fmla="*/ 34929 w 296831"/>
                  <a:gd name="connsiteY1" fmla="*/ 124934 h 124952"/>
                  <a:gd name="connsiteX2" fmla="*/ 27520 w 296831"/>
                  <a:gd name="connsiteY2" fmla="*/ 119127 h 124952"/>
                  <a:gd name="connsiteX3" fmla="*/ 255 w 296831"/>
                  <a:gd name="connsiteY3" fmla="*/ 9530 h 124952"/>
                  <a:gd name="connsiteX4" fmla="*/ 1589 w 296831"/>
                  <a:gd name="connsiteY4" fmla="*/ 2829 h 124952"/>
                  <a:gd name="connsiteX5" fmla="*/ 7664 w 296831"/>
                  <a:gd name="connsiteY5" fmla="*/ 0 h 124952"/>
                  <a:gd name="connsiteX6" fmla="*/ 289203 w 296831"/>
                  <a:gd name="connsiteY6" fmla="*/ 0 h 124952"/>
                  <a:gd name="connsiteX7" fmla="*/ 295278 w 296831"/>
                  <a:gd name="connsiteY7" fmla="*/ 2829 h 124952"/>
                  <a:gd name="connsiteX8" fmla="*/ 296612 w 296831"/>
                  <a:gd name="connsiteY8" fmla="*/ 9530 h 124952"/>
                  <a:gd name="connsiteX9" fmla="*/ 269347 w 296831"/>
                  <a:gd name="connsiteY9" fmla="*/ 119127 h 124952"/>
                  <a:gd name="connsiteX10" fmla="*/ 261494 w 296831"/>
                  <a:gd name="connsiteY10" fmla="*/ 124934 h 124952"/>
                  <a:gd name="connsiteX11" fmla="*/ 40264 w 296831"/>
                  <a:gd name="connsiteY11" fmla="*/ 110043 h 124952"/>
                  <a:gd name="connsiteX12" fmla="*/ 255567 w 296831"/>
                  <a:gd name="connsiteY12" fmla="*/ 110043 h 124952"/>
                  <a:gd name="connsiteX13" fmla="*/ 278979 w 296831"/>
                  <a:gd name="connsiteY13" fmla="*/ 15784 h 124952"/>
                  <a:gd name="connsiteX14" fmla="*/ 17444 w 296831"/>
                  <a:gd name="connsiteY14" fmla="*/ 15784 h 12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831" h="124952">
                    <a:moveTo>
                      <a:pt x="261494" y="124934"/>
                    </a:moveTo>
                    <a:lnTo>
                      <a:pt x="34929" y="124934"/>
                    </a:lnTo>
                    <a:cubicBezTo>
                      <a:pt x="31417" y="124964"/>
                      <a:pt x="28350" y="122552"/>
                      <a:pt x="27520" y="119127"/>
                    </a:cubicBezTo>
                    <a:lnTo>
                      <a:pt x="255" y="9530"/>
                    </a:lnTo>
                    <a:cubicBezTo>
                      <a:pt x="-352" y="7207"/>
                      <a:pt x="137" y="4735"/>
                      <a:pt x="1589" y="2829"/>
                    </a:cubicBezTo>
                    <a:cubicBezTo>
                      <a:pt x="3086" y="1028"/>
                      <a:pt x="5323" y="-15"/>
                      <a:pt x="7664" y="0"/>
                    </a:cubicBezTo>
                    <a:lnTo>
                      <a:pt x="289203" y="0"/>
                    </a:lnTo>
                    <a:cubicBezTo>
                      <a:pt x="291544" y="-15"/>
                      <a:pt x="293782" y="1028"/>
                      <a:pt x="295278" y="2829"/>
                    </a:cubicBezTo>
                    <a:cubicBezTo>
                      <a:pt x="296671" y="4765"/>
                      <a:pt x="297160" y="7207"/>
                      <a:pt x="296612" y="9530"/>
                    </a:cubicBezTo>
                    <a:lnTo>
                      <a:pt x="269347" y="119127"/>
                    </a:lnTo>
                    <a:cubicBezTo>
                      <a:pt x="268488" y="122730"/>
                      <a:pt x="265169" y="125187"/>
                      <a:pt x="261494" y="124934"/>
                    </a:cubicBezTo>
                    <a:close/>
                    <a:moveTo>
                      <a:pt x="40264" y="110043"/>
                    </a:moveTo>
                    <a:lnTo>
                      <a:pt x="255567" y="110043"/>
                    </a:lnTo>
                    <a:lnTo>
                      <a:pt x="278979" y="15784"/>
                    </a:lnTo>
                    <a:lnTo>
                      <a:pt x="17444" y="15784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ECBA511A-D013-4A3C-AE46-6C52DD0F708A}"/>
                  </a:ext>
                </a:extLst>
              </p:cNvPr>
              <p:cNvSpPr/>
              <p:nvPr/>
            </p:nvSpPr>
            <p:spPr>
              <a:xfrm>
                <a:off x="9005029" y="3436685"/>
                <a:ext cx="280225" cy="564957"/>
              </a:xfrm>
              <a:custGeom>
                <a:avLst/>
                <a:gdLst>
                  <a:gd name="connsiteX0" fmla="*/ 171166 w 280225"/>
                  <a:gd name="connsiteY0" fmla="*/ 0 h 564957"/>
                  <a:gd name="connsiteX1" fmla="*/ 10689 w 280225"/>
                  <a:gd name="connsiteY1" fmla="*/ 199388 h 564957"/>
                  <a:gd name="connsiteX2" fmla="*/ 63737 w 280225"/>
                  <a:gd name="connsiteY2" fmla="*/ 564958 h 564957"/>
                  <a:gd name="connsiteX3" fmla="*/ 280225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71166" y="0"/>
                    </a:moveTo>
                    <a:cubicBezTo>
                      <a:pt x="171166" y="0"/>
                      <a:pt x="52623" y="74454"/>
                      <a:pt x="10689" y="199388"/>
                    </a:cubicBezTo>
                    <a:cubicBezTo>
                      <a:pt x="-31246" y="324322"/>
                      <a:pt x="63737" y="564958"/>
                      <a:pt x="63737" y="564958"/>
                    </a:cubicBezTo>
                    <a:lnTo>
                      <a:pt x="280225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7ABECA03-0009-4653-95AC-F8AFA5936B42}"/>
                  </a:ext>
                </a:extLst>
              </p:cNvPr>
              <p:cNvSpPr/>
              <p:nvPr/>
            </p:nvSpPr>
            <p:spPr>
              <a:xfrm>
                <a:off x="8997641" y="3429500"/>
                <a:ext cx="294689" cy="579886"/>
              </a:xfrm>
              <a:custGeom>
                <a:avLst/>
                <a:gdLst>
                  <a:gd name="connsiteX0" fmla="*/ 71125 w 294689"/>
                  <a:gd name="connsiteY0" fmla="*/ 579886 h 579886"/>
                  <a:gd name="connsiteX1" fmla="*/ 69643 w 294689"/>
                  <a:gd name="connsiteY1" fmla="*/ 579886 h 579886"/>
                  <a:gd name="connsiteX2" fmla="*/ 64012 w 294689"/>
                  <a:gd name="connsiteY2" fmla="*/ 575121 h 579886"/>
                  <a:gd name="connsiteX3" fmla="*/ 10965 w 294689"/>
                  <a:gd name="connsiteY3" fmla="*/ 204339 h 579886"/>
                  <a:gd name="connsiteX4" fmla="*/ 173961 w 294689"/>
                  <a:gd name="connsiteY4" fmla="*/ 782 h 579886"/>
                  <a:gd name="connsiteX5" fmla="*/ 180481 w 294689"/>
                  <a:gd name="connsiteY5" fmla="*/ 782 h 579886"/>
                  <a:gd name="connsiteX6" fmla="*/ 185222 w 294689"/>
                  <a:gd name="connsiteY6" fmla="*/ 5547 h 579886"/>
                  <a:gd name="connsiteX7" fmla="*/ 294281 w 294689"/>
                  <a:gd name="connsiteY7" fmla="*/ 333741 h 579886"/>
                  <a:gd name="connsiteX8" fmla="*/ 292652 w 294689"/>
                  <a:gd name="connsiteY8" fmla="*/ 341484 h 579886"/>
                  <a:gd name="connsiteX9" fmla="*/ 76015 w 294689"/>
                  <a:gd name="connsiteY9" fmla="*/ 577355 h 579886"/>
                  <a:gd name="connsiteX10" fmla="*/ 71125 w 294689"/>
                  <a:gd name="connsiteY10" fmla="*/ 579886 h 579886"/>
                  <a:gd name="connsiteX11" fmla="*/ 174850 w 294689"/>
                  <a:gd name="connsiteY11" fmla="*/ 19246 h 579886"/>
                  <a:gd name="connsiteX12" fmla="*/ 25634 w 294689"/>
                  <a:gd name="connsiteY12" fmla="*/ 209105 h 579886"/>
                  <a:gd name="connsiteX13" fmla="*/ 74089 w 294689"/>
                  <a:gd name="connsiteY13" fmla="*/ 557848 h 579886"/>
                  <a:gd name="connsiteX14" fmla="*/ 279316 w 294689"/>
                  <a:gd name="connsiteY14" fmla="*/ 334485 h 57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4689" h="579886">
                    <a:moveTo>
                      <a:pt x="71125" y="579886"/>
                    </a:moveTo>
                    <a:lnTo>
                      <a:pt x="69643" y="579886"/>
                    </a:lnTo>
                    <a:cubicBezTo>
                      <a:pt x="67065" y="579410"/>
                      <a:pt x="64916" y="577593"/>
                      <a:pt x="64012" y="575121"/>
                    </a:cubicBezTo>
                    <a:cubicBezTo>
                      <a:pt x="60012" y="565144"/>
                      <a:pt x="-30822" y="330167"/>
                      <a:pt x="10965" y="204339"/>
                    </a:cubicBezTo>
                    <a:cubicBezTo>
                      <a:pt x="52751" y="78512"/>
                      <a:pt x="169515" y="3909"/>
                      <a:pt x="173961" y="782"/>
                    </a:cubicBezTo>
                    <a:cubicBezTo>
                      <a:pt x="176006" y="-261"/>
                      <a:pt x="178436" y="-261"/>
                      <a:pt x="180481" y="782"/>
                    </a:cubicBezTo>
                    <a:cubicBezTo>
                      <a:pt x="182718" y="1541"/>
                      <a:pt x="184467" y="3298"/>
                      <a:pt x="185222" y="5547"/>
                    </a:cubicBezTo>
                    <a:lnTo>
                      <a:pt x="294281" y="333741"/>
                    </a:lnTo>
                    <a:cubicBezTo>
                      <a:pt x="295185" y="336421"/>
                      <a:pt x="294563" y="339399"/>
                      <a:pt x="292652" y="341484"/>
                    </a:cubicBezTo>
                    <a:lnTo>
                      <a:pt x="76015" y="577355"/>
                    </a:lnTo>
                    <a:cubicBezTo>
                      <a:pt x="74785" y="578829"/>
                      <a:pt x="73022" y="579737"/>
                      <a:pt x="71125" y="579886"/>
                    </a:cubicBezTo>
                    <a:close/>
                    <a:moveTo>
                      <a:pt x="174850" y="19246"/>
                    </a:moveTo>
                    <a:cubicBezTo>
                      <a:pt x="147585" y="38604"/>
                      <a:pt x="59419" y="107251"/>
                      <a:pt x="25634" y="209105"/>
                    </a:cubicBezTo>
                    <a:cubicBezTo>
                      <a:pt x="-9188" y="314383"/>
                      <a:pt x="56307" y="508559"/>
                      <a:pt x="74089" y="557848"/>
                    </a:cubicBezTo>
                    <a:lnTo>
                      <a:pt x="279316" y="334485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5ACFC50F-1655-4DCD-9F5E-8007E5A13860}"/>
                  </a:ext>
                </a:extLst>
              </p:cNvPr>
              <p:cNvSpPr/>
              <p:nvPr/>
            </p:nvSpPr>
            <p:spPr>
              <a:xfrm>
                <a:off x="9581908" y="3436685"/>
                <a:ext cx="280225" cy="564957"/>
              </a:xfrm>
              <a:custGeom>
                <a:avLst/>
                <a:gdLst>
                  <a:gd name="connsiteX0" fmla="*/ 109059 w 280225"/>
                  <a:gd name="connsiteY0" fmla="*/ 0 h 564957"/>
                  <a:gd name="connsiteX1" fmla="*/ 269536 w 280225"/>
                  <a:gd name="connsiteY1" fmla="*/ 199388 h 564957"/>
                  <a:gd name="connsiteX2" fmla="*/ 216488 w 280225"/>
                  <a:gd name="connsiteY2" fmla="*/ 564958 h 564957"/>
                  <a:gd name="connsiteX3" fmla="*/ 0 w 280225"/>
                  <a:gd name="connsiteY3" fmla="*/ 329087 h 5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5" h="564957">
                    <a:moveTo>
                      <a:pt x="109059" y="0"/>
                    </a:moveTo>
                    <a:cubicBezTo>
                      <a:pt x="109059" y="0"/>
                      <a:pt x="227602" y="74454"/>
                      <a:pt x="269536" y="199388"/>
                    </a:cubicBezTo>
                    <a:cubicBezTo>
                      <a:pt x="311471" y="324322"/>
                      <a:pt x="216488" y="564958"/>
                      <a:pt x="216488" y="564958"/>
                    </a:cubicBezTo>
                    <a:lnTo>
                      <a:pt x="0" y="329087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E90751D9-AFCD-424F-AB1E-CC47EAB33F97}"/>
                  </a:ext>
                </a:extLst>
              </p:cNvPr>
              <p:cNvSpPr/>
              <p:nvPr/>
            </p:nvSpPr>
            <p:spPr>
              <a:xfrm>
                <a:off x="9574239" y="3428756"/>
                <a:ext cx="295417" cy="580632"/>
              </a:xfrm>
              <a:custGeom>
                <a:avLst/>
                <a:gdLst>
                  <a:gd name="connsiteX0" fmla="*/ 224305 w 295417"/>
                  <a:gd name="connsiteY0" fmla="*/ 580631 h 580632"/>
                  <a:gd name="connsiteX1" fmla="*/ 218674 w 295417"/>
                  <a:gd name="connsiteY1" fmla="*/ 578099 h 580632"/>
                  <a:gd name="connsiteX2" fmla="*/ 2038 w 295417"/>
                  <a:gd name="connsiteY2" fmla="*/ 342229 h 580632"/>
                  <a:gd name="connsiteX3" fmla="*/ 408 w 295417"/>
                  <a:gd name="connsiteY3" fmla="*/ 334485 h 580632"/>
                  <a:gd name="connsiteX4" fmla="*/ 109467 w 295417"/>
                  <a:gd name="connsiteY4" fmla="*/ 5547 h 580632"/>
                  <a:gd name="connsiteX5" fmla="*/ 114209 w 295417"/>
                  <a:gd name="connsiteY5" fmla="*/ 782 h 580632"/>
                  <a:gd name="connsiteX6" fmla="*/ 120729 w 295417"/>
                  <a:gd name="connsiteY6" fmla="*/ 782 h 580632"/>
                  <a:gd name="connsiteX7" fmla="*/ 284466 w 295417"/>
                  <a:gd name="connsiteY7" fmla="*/ 204339 h 580632"/>
                  <a:gd name="connsiteX8" fmla="*/ 231418 w 295417"/>
                  <a:gd name="connsiteY8" fmla="*/ 575121 h 580632"/>
                  <a:gd name="connsiteX9" fmla="*/ 225639 w 295417"/>
                  <a:gd name="connsiteY9" fmla="*/ 579886 h 580632"/>
                  <a:gd name="connsiteX10" fmla="*/ 16856 w 295417"/>
                  <a:gd name="connsiteY10" fmla="*/ 335081 h 580632"/>
                  <a:gd name="connsiteX11" fmla="*/ 222083 w 295417"/>
                  <a:gd name="connsiteY11" fmla="*/ 558443 h 580632"/>
                  <a:gd name="connsiteX12" fmla="*/ 270537 w 295417"/>
                  <a:gd name="connsiteY12" fmla="*/ 209700 h 580632"/>
                  <a:gd name="connsiteX13" fmla="*/ 121470 w 295417"/>
                  <a:gd name="connsiteY13" fmla="*/ 19842 h 58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417" h="580632">
                    <a:moveTo>
                      <a:pt x="224305" y="580631"/>
                    </a:moveTo>
                    <a:cubicBezTo>
                      <a:pt x="222142" y="580675"/>
                      <a:pt x="220082" y="579737"/>
                      <a:pt x="218674" y="578099"/>
                    </a:cubicBezTo>
                    <a:lnTo>
                      <a:pt x="2038" y="342229"/>
                    </a:lnTo>
                    <a:cubicBezTo>
                      <a:pt x="126" y="340144"/>
                      <a:pt x="-496" y="337166"/>
                      <a:pt x="408" y="334485"/>
                    </a:cubicBezTo>
                    <a:lnTo>
                      <a:pt x="109467" y="5547"/>
                    </a:lnTo>
                    <a:cubicBezTo>
                      <a:pt x="110223" y="3298"/>
                      <a:pt x="111971" y="1541"/>
                      <a:pt x="114209" y="782"/>
                    </a:cubicBezTo>
                    <a:cubicBezTo>
                      <a:pt x="116254" y="-261"/>
                      <a:pt x="118684" y="-261"/>
                      <a:pt x="120729" y="782"/>
                    </a:cubicBezTo>
                    <a:cubicBezTo>
                      <a:pt x="125767" y="3909"/>
                      <a:pt x="242679" y="78512"/>
                      <a:pt x="284466" y="204339"/>
                    </a:cubicBezTo>
                    <a:cubicBezTo>
                      <a:pt x="326252" y="330167"/>
                      <a:pt x="235270" y="565144"/>
                      <a:pt x="231418" y="575121"/>
                    </a:cubicBezTo>
                    <a:cubicBezTo>
                      <a:pt x="230410" y="577593"/>
                      <a:pt x="228247" y="579380"/>
                      <a:pt x="225639" y="579886"/>
                    </a:cubicBezTo>
                    <a:close/>
                    <a:moveTo>
                      <a:pt x="16856" y="335081"/>
                    </a:moveTo>
                    <a:lnTo>
                      <a:pt x="222083" y="558443"/>
                    </a:lnTo>
                    <a:cubicBezTo>
                      <a:pt x="239864" y="509155"/>
                      <a:pt x="305359" y="314829"/>
                      <a:pt x="270537" y="209700"/>
                    </a:cubicBezTo>
                    <a:cubicBezTo>
                      <a:pt x="236752" y="107847"/>
                      <a:pt x="148586" y="39200"/>
                      <a:pt x="121470" y="1984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3C09EEEF-95B1-40FE-AA9C-9D0C2B87543B}"/>
                  </a:ext>
                </a:extLst>
              </p:cNvPr>
              <p:cNvSpPr/>
              <p:nvPr/>
            </p:nvSpPr>
            <p:spPr>
              <a:xfrm>
                <a:off x="9139744" y="2646842"/>
                <a:ext cx="582044" cy="1202914"/>
              </a:xfrm>
              <a:custGeom>
                <a:avLst/>
                <a:gdLst>
                  <a:gd name="connsiteX0" fmla="*/ 485728 w 582044"/>
                  <a:gd name="connsiteY0" fmla="*/ 1173728 h 1202914"/>
                  <a:gd name="connsiteX1" fmla="*/ 582044 w 582044"/>
                  <a:gd name="connsiteY1" fmla="*/ 595517 h 1202914"/>
                  <a:gd name="connsiteX2" fmla="*/ 318583 w 582044"/>
                  <a:gd name="connsiteY2" fmla="*/ 9563 h 1202914"/>
                  <a:gd name="connsiteX3" fmla="*/ 263609 w 582044"/>
                  <a:gd name="connsiteY3" fmla="*/ 9563 h 1202914"/>
                  <a:gd name="connsiteX4" fmla="*/ 0 w 582044"/>
                  <a:gd name="connsiteY4" fmla="*/ 594922 h 1202914"/>
                  <a:gd name="connsiteX5" fmla="*/ 96464 w 582044"/>
                  <a:gd name="connsiteY5" fmla="*/ 1173133 h 1202914"/>
                  <a:gd name="connsiteX6" fmla="*/ 291022 w 582044"/>
                  <a:gd name="connsiteY6" fmla="*/ 1202914 h 1202914"/>
                  <a:gd name="connsiteX7" fmla="*/ 485728 w 582044"/>
                  <a:gd name="connsiteY7" fmla="*/ 1173728 h 120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044" h="1202914">
                    <a:moveTo>
                      <a:pt x="485728" y="1173728"/>
                    </a:moveTo>
                    <a:cubicBezTo>
                      <a:pt x="545000" y="1031372"/>
                      <a:pt x="582044" y="824985"/>
                      <a:pt x="582044" y="595517"/>
                    </a:cubicBezTo>
                    <a:cubicBezTo>
                      <a:pt x="581896" y="247816"/>
                      <a:pt x="391191" y="66297"/>
                      <a:pt x="318583" y="9563"/>
                    </a:cubicBezTo>
                    <a:cubicBezTo>
                      <a:pt x="302462" y="-3188"/>
                      <a:pt x="279731" y="-3188"/>
                      <a:pt x="263609" y="9563"/>
                    </a:cubicBezTo>
                    <a:cubicBezTo>
                      <a:pt x="191002" y="65702"/>
                      <a:pt x="0" y="246923"/>
                      <a:pt x="0" y="594922"/>
                    </a:cubicBezTo>
                    <a:cubicBezTo>
                      <a:pt x="0" y="824389"/>
                      <a:pt x="37341" y="1030776"/>
                      <a:pt x="96464" y="1173133"/>
                    </a:cubicBezTo>
                    <a:cubicBezTo>
                      <a:pt x="96464" y="1173133"/>
                      <a:pt x="155736" y="1202914"/>
                      <a:pt x="291022" y="1202914"/>
                    </a:cubicBezTo>
                    <a:cubicBezTo>
                      <a:pt x="426309" y="1202914"/>
                      <a:pt x="485728" y="1173728"/>
                      <a:pt x="485728" y="1173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6BF5F1A6-B631-4261-986F-9A397FE0F344}"/>
                  </a:ext>
                </a:extLst>
              </p:cNvPr>
              <p:cNvSpPr/>
              <p:nvPr/>
            </p:nvSpPr>
            <p:spPr>
              <a:xfrm>
                <a:off x="9132187" y="2640299"/>
                <a:ext cx="597899" cy="1217796"/>
              </a:xfrm>
              <a:custGeom>
                <a:avLst/>
                <a:gdLst>
                  <a:gd name="connsiteX0" fmla="*/ 298579 w 597899"/>
                  <a:gd name="connsiteY0" fmla="*/ 1217797 h 1217796"/>
                  <a:gd name="connsiteX1" fmla="*/ 100613 w 597899"/>
                  <a:gd name="connsiteY1" fmla="*/ 1187122 h 1217796"/>
                  <a:gd name="connsiteX2" fmla="*/ 97057 w 597899"/>
                  <a:gd name="connsiteY2" fmla="*/ 1183250 h 1217796"/>
                  <a:gd name="connsiteX3" fmla="*/ 0 w 597899"/>
                  <a:gd name="connsiteY3" fmla="*/ 602508 h 1217796"/>
                  <a:gd name="connsiteX4" fmla="*/ 266721 w 597899"/>
                  <a:gd name="connsiteY4" fmla="*/ 11044 h 1217796"/>
                  <a:gd name="connsiteX5" fmla="*/ 331179 w 597899"/>
                  <a:gd name="connsiteY5" fmla="*/ 11044 h 1217796"/>
                  <a:gd name="connsiteX6" fmla="*/ 597900 w 597899"/>
                  <a:gd name="connsiteY6" fmla="*/ 602508 h 1217796"/>
                  <a:gd name="connsiteX7" fmla="*/ 500843 w 597899"/>
                  <a:gd name="connsiteY7" fmla="*/ 1183250 h 1217796"/>
                  <a:gd name="connsiteX8" fmla="*/ 497286 w 597899"/>
                  <a:gd name="connsiteY8" fmla="*/ 1187122 h 1217796"/>
                  <a:gd name="connsiteX9" fmla="*/ 298579 w 597899"/>
                  <a:gd name="connsiteY9" fmla="*/ 1217797 h 1217796"/>
                  <a:gd name="connsiteX10" fmla="*/ 109948 w 597899"/>
                  <a:gd name="connsiteY10" fmla="*/ 1174464 h 1217796"/>
                  <a:gd name="connsiteX11" fmla="*/ 298579 w 597899"/>
                  <a:gd name="connsiteY11" fmla="*/ 1202459 h 1217796"/>
                  <a:gd name="connsiteX12" fmla="*/ 487358 w 597899"/>
                  <a:gd name="connsiteY12" fmla="*/ 1174464 h 1217796"/>
                  <a:gd name="connsiteX13" fmla="*/ 582044 w 597899"/>
                  <a:gd name="connsiteY13" fmla="*/ 602061 h 1217796"/>
                  <a:gd name="connsiteX14" fmla="*/ 321547 w 597899"/>
                  <a:gd name="connsiteY14" fmla="*/ 22659 h 1217796"/>
                  <a:gd name="connsiteX15" fmla="*/ 275760 w 597899"/>
                  <a:gd name="connsiteY15" fmla="*/ 22659 h 1217796"/>
                  <a:gd name="connsiteX16" fmla="*/ 15262 w 597899"/>
                  <a:gd name="connsiteY16" fmla="*/ 602061 h 1217796"/>
                  <a:gd name="connsiteX17" fmla="*/ 109948 w 597899"/>
                  <a:gd name="connsiteY17" fmla="*/ 1174464 h 1217796"/>
                  <a:gd name="connsiteX18" fmla="*/ 493137 w 597899"/>
                  <a:gd name="connsiteY18" fmla="*/ 1180272 h 1217796"/>
                  <a:gd name="connsiteX19" fmla="*/ 493137 w 597899"/>
                  <a:gd name="connsiteY19" fmla="*/ 1180272 h 121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7899" h="1217796">
                    <a:moveTo>
                      <a:pt x="298579" y="1217797"/>
                    </a:moveTo>
                    <a:cubicBezTo>
                      <a:pt x="162848" y="1217797"/>
                      <a:pt x="103132" y="1188015"/>
                      <a:pt x="100613" y="1187122"/>
                    </a:cubicBezTo>
                    <a:cubicBezTo>
                      <a:pt x="98998" y="1186303"/>
                      <a:pt x="97738" y="1184933"/>
                      <a:pt x="97057" y="1183250"/>
                    </a:cubicBezTo>
                    <a:cubicBezTo>
                      <a:pt x="35267" y="1034342"/>
                      <a:pt x="0" y="823041"/>
                      <a:pt x="0" y="602508"/>
                    </a:cubicBezTo>
                    <a:cubicBezTo>
                      <a:pt x="0" y="255254"/>
                      <a:pt x="186408" y="73139"/>
                      <a:pt x="266721" y="11044"/>
                    </a:cubicBezTo>
                    <a:cubicBezTo>
                      <a:pt x="285703" y="-3681"/>
                      <a:pt x="312197" y="-3681"/>
                      <a:pt x="331179" y="11044"/>
                    </a:cubicBezTo>
                    <a:cubicBezTo>
                      <a:pt x="411195" y="73139"/>
                      <a:pt x="597900" y="255105"/>
                      <a:pt x="597900" y="602508"/>
                    </a:cubicBezTo>
                    <a:cubicBezTo>
                      <a:pt x="597900" y="823637"/>
                      <a:pt x="562485" y="1035384"/>
                      <a:pt x="500843" y="1183250"/>
                    </a:cubicBezTo>
                    <a:cubicBezTo>
                      <a:pt x="500116" y="1184903"/>
                      <a:pt x="498857" y="1186258"/>
                      <a:pt x="497286" y="1187122"/>
                    </a:cubicBezTo>
                    <a:cubicBezTo>
                      <a:pt x="494175" y="1188313"/>
                      <a:pt x="434459" y="1217797"/>
                      <a:pt x="298579" y="1217797"/>
                    </a:cubicBezTo>
                    <a:close/>
                    <a:moveTo>
                      <a:pt x="109948" y="1174464"/>
                    </a:moveTo>
                    <a:cubicBezTo>
                      <a:pt x="122395" y="1179825"/>
                      <a:pt x="181963" y="1202459"/>
                      <a:pt x="298579" y="1202459"/>
                    </a:cubicBezTo>
                    <a:cubicBezTo>
                      <a:pt x="415196" y="1202459"/>
                      <a:pt x="474912" y="1179825"/>
                      <a:pt x="487358" y="1174464"/>
                    </a:cubicBezTo>
                    <a:cubicBezTo>
                      <a:pt x="547519" y="1028237"/>
                      <a:pt x="582044" y="819765"/>
                      <a:pt x="582044" y="602061"/>
                    </a:cubicBezTo>
                    <a:cubicBezTo>
                      <a:pt x="582044" y="261508"/>
                      <a:pt x="399785" y="83414"/>
                      <a:pt x="321547" y="22659"/>
                    </a:cubicBezTo>
                    <a:cubicBezTo>
                      <a:pt x="307989" y="12410"/>
                      <a:pt x="289318" y="12410"/>
                      <a:pt x="275760" y="22659"/>
                    </a:cubicBezTo>
                    <a:cubicBezTo>
                      <a:pt x="197522" y="83562"/>
                      <a:pt x="15262" y="260912"/>
                      <a:pt x="15262" y="602061"/>
                    </a:cubicBezTo>
                    <a:cubicBezTo>
                      <a:pt x="15262" y="820212"/>
                      <a:pt x="49788" y="1028683"/>
                      <a:pt x="109948" y="1174464"/>
                    </a:cubicBezTo>
                    <a:close/>
                    <a:moveTo>
                      <a:pt x="493137" y="1180272"/>
                    </a:moveTo>
                    <a:lnTo>
                      <a:pt x="493137" y="1180272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A1085FCA-8295-4A18-AD43-E3B01B28103A}"/>
                  </a:ext>
                </a:extLst>
              </p:cNvPr>
              <p:cNvSpPr/>
              <p:nvPr/>
            </p:nvSpPr>
            <p:spPr>
              <a:xfrm>
                <a:off x="9200941" y="2646842"/>
                <a:ext cx="459352" cy="279087"/>
              </a:xfrm>
              <a:custGeom>
                <a:avLst/>
                <a:gdLst>
                  <a:gd name="connsiteX0" fmla="*/ 202412 w 459352"/>
                  <a:gd name="connsiteY0" fmla="*/ 9563 h 279087"/>
                  <a:gd name="connsiteX1" fmla="*/ 0 w 459352"/>
                  <a:gd name="connsiteY1" fmla="*/ 279087 h 279087"/>
                  <a:gd name="connsiteX2" fmla="*/ 459353 w 459352"/>
                  <a:gd name="connsiteY2" fmla="*/ 279087 h 279087"/>
                  <a:gd name="connsiteX3" fmla="*/ 257386 w 459352"/>
                  <a:gd name="connsiteY3" fmla="*/ 9563 h 279087"/>
                  <a:gd name="connsiteX4" fmla="*/ 202412 w 459352"/>
                  <a:gd name="connsiteY4" fmla="*/ 9563 h 27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52" h="279087">
                    <a:moveTo>
                      <a:pt x="202412" y="9563"/>
                    </a:moveTo>
                    <a:cubicBezTo>
                      <a:pt x="113416" y="80826"/>
                      <a:pt x="43787" y="173538"/>
                      <a:pt x="0" y="279087"/>
                    </a:cubicBezTo>
                    <a:lnTo>
                      <a:pt x="459353" y="279087"/>
                    </a:lnTo>
                    <a:cubicBezTo>
                      <a:pt x="415685" y="173589"/>
                      <a:pt x="346219" y="80880"/>
                      <a:pt x="257386" y="9563"/>
                    </a:cubicBezTo>
                    <a:cubicBezTo>
                      <a:pt x="241264" y="-3188"/>
                      <a:pt x="218533" y="-3188"/>
                      <a:pt x="202412" y="95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45B60C92-C497-46E9-BEC3-5E004A3D6E4E}"/>
                  </a:ext>
                </a:extLst>
              </p:cNvPr>
              <p:cNvSpPr/>
              <p:nvPr/>
            </p:nvSpPr>
            <p:spPr>
              <a:xfrm>
                <a:off x="9193708" y="2639852"/>
                <a:ext cx="474708" cy="294416"/>
              </a:xfrm>
              <a:custGeom>
                <a:avLst/>
                <a:gdLst>
                  <a:gd name="connsiteX0" fmla="*/ 467030 w 474708"/>
                  <a:gd name="connsiteY0" fmla="*/ 294417 h 294416"/>
                  <a:gd name="connsiteX1" fmla="*/ 7678 w 474708"/>
                  <a:gd name="connsiteY1" fmla="*/ 294417 h 294416"/>
                  <a:gd name="connsiteX2" fmla="*/ 1306 w 474708"/>
                  <a:gd name="connsiteY2" fmla="*/ 290992 h 294416"/>
                  <a:gd name="connsiteX3" fmla="*/ 565 w 474708"/>
                  <a:gd name="connsiteY3" fmla="*/ 283695 h 294416"/>
                  <a:gd name="connsiteX4" fmla="*/ 204903 w 474708"/>
                  <a:gd name="connsiteY4" fmla="*/ 11044 h 294416"/>
                  <a:gd name="connsiteX5" fmla="*/ 204903 w 474708"/>
                  <a:gd name="connsiteY5" fmla="*/ 11044 h 294416"/>
                  <a:gd name="connsiteX6" fmla="*/ 269361 w 474708"/>
                  <a:gd name="connsiteY6" fmla="*/ 11044 h 294416"/>
                  <a:gd name="connsiteX7" fmla="*/ 474143 w 474708"/>
                  <a:gd name="connsiteY7" fmla="*/ 283695 h 294416"/>
                  <a:gd name="connsiteX8" fmla="*/ 473402 w 474708"/>
                  <a:gd name="connsiteY8" fmla="*/ 290992 h 294416"/>
                  <a:gd name="connsiteX9" fmla="*/ 467030 w 474708"/>
                  <a:gd name="connsiteY9" fmla="*/ 294417 h 294416"/>
                  <a:gd name="connsiteX10" fmla="*/ 18791 w 474708"/>
                  <a:gd name="connsiteY10" fmla="*/ 279526 h 294416"/>
                  <a:gd name="connsiteX11" fmla="*/ 455324 w 474708"/>
                  <a:gd name="connsiteY11" fmla="*/ 279526 h 294416"/>
                  <a:gd name="connsiteX12" fmla="*/ 260025 w 474708"/>
                  <a:gd name="connsiteY12" fmla="*/ 23552 h 294416"/>
                  <a:gd name="connsiteX13" fmla="*/ 214238 w 474708"/>
                  <a:gd name="connsiteY13" fmla="*/ 23552 h 294416"/>
                  <a:gd name="connsiteX14" fmla="*/ 214238 w 474708"/>
                  <a:gd name="connsiteY14" fmla="*/ 23552 h 294416"/>
                  <a:gd name="connsiteX15" fmla="*/ 18791 w 474708"/>
                  <a:gd name="connsiteY15" fmla="*/ 279079 h 29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4708" h="294416">
                    <a:moveTo>
                      <a:pt x="467030" y="294417"/>
                    </a:moveTo>
                    <a:lnTo>
                      <a:pt x="7678" y="294417"/>
                    </a:lnTo>
                    <a:cubicBezTo>
                      <a:pt x="5114" y="294436"/>
                      <a:pt x="2714" y="293146"/>
                      <a:pt x="1306" y="290992"/>
                    </a:cubicBezTo>
                    <a:cubicBezTo>
                      <a:pt x="-117" y="288830"/>
                      <a:pt x="-398" y="286102"/>
                      <a:pt x="565" y="283695"/>
                    </a:cubicBezTo>
                    <a:cubicBezTo>
                      <a:pt x="44648" y="176912"/>
                      <a:pt x="114944" y="83104"/>
                      <a:pt x="204903" y="11044"/>
                    </a:cubicBezTo>
                    <a:lnTo>
                      <a:pt x="204903" y="11044"/>
                    </a:lnTo>
                    <a:cubicBezTo>
                      <a:pt x="223885" y="-3681"/>
                      <a:pt x="250379" y="-3681"/>
                      <a:pt x="269361" y="11044"/>
                    </a:cubicBezTo>
                    <a:cubicBezTo>
                      <a:pt x="359483" y="83049"/>
                      <a:pt x="429941" y="176861"/>
                      <a:pt x="474143" y="283695"/>
                    </a:cubicBezTo>
                    <a:cubicBezTo>
                      <a:pt x="475106" y="286102"/>
                      <a:pt x="474825" y="288830"/>
                      <a:pt x="473402" y="290992"/>
                    </a:cubicBezTo>
                    <a:cubicBezTo>
                      <a:pt x="471980" y="293126"/>
                      <a:pt x="469594" y="294409"/>
                      <a:pt x="467030" y="294417"/>
                    </a:cubicBezTo>
                    <a:close/>
                    <a:moveTo>
                      <a:pt x="18791" y="279526"/>
                    </a:moveTo>
                    <a:lnTo>
                      <a:pt x="455324" y="279526"/>
                    </a:lnTo>
                    <a:cubicBezTo>
                      <a:pt x="412086" y="179404"/>
                      <a:pt x="345020" y="91501"/>
                      <a:pt x="260025" y="23552"/>
                    </a:cubicBezTo>
                    <a:cubicBezTo>
                      <a:pt x="246467" y="13303"/>
                      <a:pt x="227796" y="13303"/>
                      <a:pt x="214238" y="23552"/>
                    </a:cubicBezTo>
                    <a:lnTo>
                      <a:pt x="214238" y="23552"/>
                    </a:lnTo>
                    <a:cubicBezTo>
                      <a:pt x="129288" y="91400"/>
                      <a:pt x="62178" y="179135"/>
                      <a:pt x="18791" y="2790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E4BABD7E-F97C-4381-8D30-8EFC3FC089E2}"/>
                  </a:ext>
                </a:extLst>
              </p:cNvPr>
              <p:cNvSpPr/>
              <p:nvPr/>
            </p:nvSpPr>
            <p:spPr>
              <a:xfrm>
                <a:off x="9264658" y="3006787"/>
                <a:ext cx="355035" cy="356784"/>
              </a:xfrm>
              <a:custGeom>
                <a:avLst/>
                <a:gdLst>
                  <a:gd name="connsiteX0" fmla="*/ 355035 w 355035"/>
                  <a:gd name="connsiteY0" fmla="*/ 178392 h 356784"/>
                  <a:gd name="connsiteX1" fmla="*/ 177518 w 355035"/>
                  <a:gd name="connsiteY1" fmla="*/ 356784 h 356784"/>
                  <a:gd name="connsiteX2" fmla="*/ 0 w 355035"/>
                  <a:gd name="connsiteY2" fmla="*/ 178392 h 356784"/>
                  <a:gd name="connsiteX3" fmla="*/ 177518 w 355035"/>
                  <a:gd name="connsiteY3" fmla="*/ 0 h 356784"/>
                  <a:gd name="connsiteX4" fmla="*/ 355035 w 355035"/>
                  <a:gd name="connsiteY4" fmla="*/ 178392 h 35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35" h="356784">
                    <a:moveTo>
                      <a:pt x="355035" y="178392"/>
                    </a:moveTo>
                    <a:cubicBezTo>
                      <a:pt x="355035" y="276915"/>
                      <a:pt x="275558" y="356784"/>
                      <a:pt x="177518" y="356784"/>
                    </a:cubicBezTo>
                    <a:cubicBezTo>
                      <a:pt x="79477" y="356784"/>
                      <a:pt x="0" y="276915"/>
                      <a:pt x="0" y="178392"/>
                    </a:cubicBezTo>
                    <a:cubicBezTo>
                      <a:pt x="0" y="79869"/>
                      <a:pt x="79477" y="0"/>
                      <a:pt x="177518" y="0"/>
                    </a:cubicBezTo>
                    <a:cubicBezTo>
                      <a:pt x="275558" y="0"/>
                      <a:pt x="355035" y="79869"/>
                      <a:pt x="355035" y="178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4FB97368-66E6-4388-95BB-8891D15EFBC7}"/>
                  </a:ext>
                </a:extLst>
              </p:cNvPr>
              <p:cNvSpPr/>
              <p:nvPr/>
            </p:nvSpPr>
            <p:spPr>
              <a:xfrm>
                <a:off x="9256953" y="2998895"/>
                <a:ext cx="370445" cy="372270"/>
              </a:xfrm>
              <a:custGeom>
                <a:avLst/>
                <a:gdLst>
                  <a:gd name="connsiteX0" fmla="*/ 185223 w 370445"/>
                  <a:gd name="connsiteY0" fmla="*/ 372271 h 372270"/>
                  <a:gd name="connsiteX1" fmla="*/ 0 w 370445"/>
                  <a:gd name="connsiteY1" fmla="*/ 186135 h 372270"/>
                  <a:gd name="connsiteX2" fmla="*/ 185223 w 370445"/>
                  <a:gd name="connsiteY2" fmla="*/ 0 h 372270"/>
                  <a:gd name="connsiteX3" fmla="*/ 370446 w 370445"/>
                  <a:gd name="connsiteY3" fmla="*/ 186135 h 372270"/>
                  <a:gd name="connsiteX4" fmla="*/ 185223 w 370445"/>
                  <a:gd name="connsiteY4" fmla="*/ 372271 h 372270"/>
                  <a:gd name="connsiteX5" fmla="*/ 185223 w 370445"/>
                  <a:gd name="connsiteY5" fmla="*/ 14891 h 372270"/>
                  <a:gd name="connsiteX6" fmla="*/ 15262 w 370445"/>
                  <a:gd name="connsiteY6" fmla="*/ 185689 h 372270"/>
                  <a:gd name="connsiteX7" fmla="*/ 185223 w 370445"/>
                  <a:gd name="connsiteY7" fmla="*/ 356486 h 372270"/>
                  <a:gd name="connsiteX8" fmla="*/ 355183 w 370445"/>
                  <a:gd name="connsiteY8" fmla="*/ 185689 h 372270"/>
                  <a:gd name="connsiteX9" fmla="*/ 355183 w 370445"/>
                  <a:gd name="connsiteY9" fmla="*/ 185540 h 372270"/>
                  <a:gd name="connsiteX10" fmla="*/ 185223 w 370445"/>
                  <a:gd name="connsiteY10" fmla="*/ 15635 h 37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45" h="372270">
                    <a:moveTo>
                      <a:pt x="185223" y="372271"/>
                    </a:moveTo>
                    <a:cubicBezTo>
                      <a:pt x="82920" y="372271"/>
                      <a:pt x="0" y="288942"/>
                      <a:pt x="0" y="186135"/>
                    </a:cubicBezTo>
                    <a:cubicBezTo>
                      <a:pt x="0" y="83335"/>
                      <a:pt x="82920" y="0"/>
                      <a:pt x="185223" y="0"/>
                    </a:cubicBezTo>
                    <a:cubicBezTo>
                      <a:pt x="287525" y="0"/>
                      <a:pt x="370446" y="83335"/>
                      <a:pt x="370446" y="186135"/>
                    </a:cubicBezTo>
                    <a:cubicBezTo>
                      <a:pt x="370357" y="288897"/>
                      <a:pt x="287481" y="372181"/>
                      <a:pt x="185223" y="372271"/>
                    </a:cubicBezTo>
                    <a:close/>
                    <a:moveTo>
                      <a:pt x="185223" y="14891"/>
                    </a:moveTo>
                    <a:cubicBezTo>
                      <a:pt x="91352" y="14891"/>
                      <a:pt x="15262" y="91360"/>
                      <a:pt x="15262" y="185689"/>
                    </a:cubicBezTo>
                    <a:cubicBezTo>
                      <a:pt x="15262" y="280022"/>
                      <a:pt x="91352" y="356486"/>
                      <a:pt x="185223" y="356486"/>
                    </a:cubicBezTo>
                    <a:cubicBezTo>
                      <a:pt x="279094" y="356486"/>
                      <a:pt x="355183" y="280022"/>
                      <a:pt x="355183" y="185689"/>
                    </a:cubicBezTo>
                    <a:cubicBezTo>
                      <a:pt x="355183" y="185644"/>
                      <a:pt x="355183" y="185584"/>
                      <a:pt x="355183" y="185540"/>
                    </a:cubicBezTo>
                    <a:cubicBezTo>
                      <a:pt x="354694" y="91559"/>
                      <a:pt x="278738" y="15634"/>
                      <a:pt x="185223" y="1563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611D885F-ADD8-43BA-B1EF-4777ED9876DE}"/>
                  </a:ext>
                </a:extLst>
              </p:cNvPr>
              <p:cNvSpPr/>
              <p:nvPr/>
            </p:nvSpPr>
            <p:spPr>
              <a:xfrm>
                <a:off x="9332672" y="3075136"/>
                <a:ext cx="219007" cy="220086"/>
              </a:xfrm>
              <a:custGeom>
                <a:avLst/>
                <a:gdLst>
                  <a:gd name="connsiteX0" fmla="*/ 219008 w 219007"/>
                  <a:gd name="connsiteY0" fmla="*/ 110043 h 220086"/>
                  <a:gd name="connsiteX1" fmla="*/ 109504 w 219007"/>
                  <a:gd name="connsiteY1" fmla="*/ 220086 h 220086"/>
                  <a:gd name="connsiteX2" fmla="*/ 0 w 219007"/>
                  <a:gd name="connsiteY2" fmla="*/ 110043 h 220086"/>
                  <a:gd name="connsiteX3" fmla="*/ 109504 w 219007"/>
                  <a:gd name="connsiteY3" fmla="*/ 0 h 220086"/>
                  <a:gd name="connsiteX4" fmla="*/ 219008 w 219007"/>
                  <a:gd name="connsiteY4" fmla="*/ 110043 h 22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07" h="220086">
                    <a:moveTo>
                      <a:pt x="219008" y="110043"/>
                    </a:moveTo>
                    <a:cubicBezTo>
                      <a:pt x="219008" y="170818"/>
                      <a:pt x="169981" y="220086"/>
                      <a:pt x="109504" y="220086"/>
                    </a:cubicBezTo>
                    <a:cubicBezTo>
                      <a:pt x="49026" y="220086"/>
                      <a:pt x="0" y="170818"/>
                      <a:pt x="0" y="110043"/>
                    </a:cubicBezTo>
                    <a:cubicBezTo>
                      <a:pt x="0" y="49268"/>
                      <a:pt x="49026" y="0"/>
                      <a:pt x="109504" y="0"/>
                    </a:cubicBezTo>
                    <a:cubicBezTo>
                      <a:pt x="169981" y="0"/>
                      <a:pt x="219008" y="49268"/>
                      <a:pt x="219008" y="1100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8DBC068A-B1C7-480E-81FC-CA1BA256D0B7}"/>
                  </a:ext>
                </a:extLst>
              </p:cNvPr>
              <p:cNvSpPr/>
              <p:nvPr/>
            </p:nvSpPr>
            <p:spPr>
              <a:xfrm>
                <a:off x="9324966" y="3067393"/>
                <a:ext cx="234418" cy="235572"/>
              </a:xfrm>
              <a:custGeom>
                <a:avLst/>
                <a:gdLst>
                  <a:gd name="connsiteX0" fmla="*/ 117209 w 234418"/>
                  <a:gd name="connsiteY0" fmla="*/ 235573 h 235572"/>
                  <a:gd name="connsiteX1" fmla="*/ 0 w 234418"/>
                  <a:gd name="connsiteY1" fmla="*/ 117786 h 235572"/>
                  <a:gd name="connsiteX2" fmla="*/ 117209 w 234418"/>
                  <a:gd name="connsiteY2" fmla="*/ 0 h 235572"/>
                  <a:gd name="connsiteX3" fmla="*/ 234418 w 234418"/>
                  <a:gd name="connsiteY3" fmla="*/ 117786 h 235572"/>
                  <a:gd name="connsiteX4" fmla="*/ 117209 w 234418"/>
                  <a:gd name="connsiteY4" fmla="*/ 235573 h 235572"/>
                  <a:gd name="connsiteX5" fmla="*/ 117209 w 234418"/>
                  <a:gd name="connsiteY5" fmla="*/ 15486 h 235572"/>
                  <a:gd name="connsiteX6" fmla="*/ 15262 w 234418"/>
                  <a:gd name="connsiteY6" fmla="*/ 117935 h 235572"/>
                  <a:gd name="connsiteX7" fmla="*/ 117209 w 234418"/>
                  <a:gd name="connsiteY7" fmla="*/ 220384 h 235572"/>
                  <a:gd name="connsiteX8" fmla="*/ 219156 w 234418"/>
                  <a:gd name="connsiteY8" fmla="*/ 117935 h 235572"/>
                  <a:gd name="connsiteX9" fmla="*/ 219156 w 234418"/>
                  <a:gd name="connsiteY9" fmla="*/ 117786 h 235572"/>
                  <a:gd name="connsiteX10" fmla="*/ 117209 w 234418"/>
                  <a:gd name="connsiteY10" fmla="*/ 15486 h 23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418" h="235572">
                    <a:moveTo>
                      <a:pt x="117209" y="235573"/>
                    </a:moveTo>
                    <a:cubicBezTo>
                      <a:pt x="52470" y="235573"/>
                      <a:pt x="0" y="182844"/>
                      <a:pt x="0" y="117786"/>
                    </a:cubicBezTo>
                    <a:cubicBezTo>
                      <a:pt x="0" y="52734"/>
                      <a:pt x="52470" y="0"/>
                      <a:pt x="117209" y="0"/>
                    </a:cubicBezTo>
                    <a:cubicBezTo>
                      <a:pt x="181948" y="0"/>
                      <a:pt x="234418" y="52734"/>
                      <a:pt x="234418" y="117786"/>
                    </a:cubicBezTo>
                    <a:cubicBezTo>
                      <a:pt x="234418" y="182844"/>
                      <a:pt x="181948" y="235573"/>
                      <a:pt x="117209" y="235573"/>
                    </a:cubicBezTo>
                    <a:close/>
                    <a:moveTo>
                      <a:pt x="117209" y="15486"/>
                    </a:moveTo>
                    <a:cubicBezTo>
                      <a:pt x="60901" y="15486"/>
                      <a:pt x="15262" y="61355"/>
                      <a:pt x="15262" y="117935"/>
                    </a:cubicBezTo>
                    <a:cubicBezTo>
                      <a:pt x="15262" y="174521"/>
                      <a:pt x="60901" y="220384"/>
                      <a:pt x="117209" y="220384"/>
                    </a:cubicBezTo>
                    <a:cubicBezTo>
                      <a:pt x="173517" y="220384"/>
                      <a:pt x="219156" y="174521"/>
                      <a:pt x="219156" y="117935"/>
                    </a:cubicBezTo>
                    <a:cubicBezTo>
                      <a:pt x="219156" y="117891"/>
                      <a:pt x="219156" y="117831"/>
                      <a:pt x="219156" y="117786"/>
                    </a:cubicBezTo>
                    <a:cubicBezTo>
                      <a:pt x="219067" y="61264"/>
                      <a:pt x="173458" y="15486"/>
                      <a:pt x="117209" y="15486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9AECBAF4-EB51-4EB1-9E2E-DC4EBAED837F}"/>
                  </a:ext>
                </a:extLst>
              </p:cNvPr>
              <p:cNvSpPr/>
              <p:nvPr/>
            </p:nvSpPr>
            <p:spPr>
              <a:xfrm>
                <a:off x="9434675" y="3089806"/>
                <a:ext cx="101659" cy="92692"/>
              </a:xfrm>
              <a:custGeom>
                <a:avLst/>
                <a:gdLst>
                  <a:gd name="connsiteX0" fmla="*/ 94333 w 101659"/>
                  <a:gd name="connsiteY0" fmla="*/ 92693 h 92692"/>
                  <a:gd name="connsiteX1" fmla="*/ 86925 w 101659"/>
                  <a:gd name="connsiteY1" fmla="*/ 86290 h 92692"/>
                  <a:gd name="connsiteX2" fmla="*/ 7945 w 101659"/>
                  <a:gd name="connsiteY2" fmla="*/ 14962 h 92692"/>
                  <a:gd name="connsiteX3" fmla="*/ 18 w 101659"/>
                  <a:gd name="connsiteY3" fmla="*/ 8038 h 92692"/>
                  <a:gd name="connsiteX4" fmla="*/ 6908 w 101659"/>
                  <a:gd name="connsiteY4" fmla="*/ 72 h 92692"/>
                  <a:gd name="connsiteX5" fmla="*/ 101594 w 101659"/>
                  <a:gd name="connsiteY5" fmla="*/ 84205 h 92692"/>
                  <a:gd name="connsiteX6" fmla="*/ 95371 w 101659"/>
                  <a:gd name="connsiteY6" fmla="*/ 92544 h 9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59" h="92692">
                    <a:moveTo>
                      <a:pt x="94333" y="92693"/>
                    </a:moveTo>
                    <a:cubicBezTo>
                      <a:pt x="90644" y="92663"/>
                      <a:pt x="87502" y="89953"/>
                      <a:pt x="86925" y="86290"/>
                    </a:cubicBezTo>
                    <a:cubicBezTo>
                      <a:pt x="84450" y="44804"/>
                      <a:pt x="49257" y="13013"/>
                      <a:pt x="7945" y="14962"/>
                    </a:cubicBezTo>
                    <a:cubicBezTo>
                      <a:pt x="3856" y="15250"/>
                      <a:pt x="300" y="12149"/>
                      <a:pt x="18" y="8038"/>
                    </a:cubicBezTo>
                    <a:cubicBezTo>
                      <a:pt x="-264" y="3927"/>
                      <a:pt x="2819" y="359"/>
                      <a:pt x="6908" y="72"/>
                    </a:cubicBezTo>
                    <a:cubicBezTo>
                      <a:pt x="55777" y="-1852"/>
                      <a:pt x="97505" y="35223"/>
                      <a:pt x="101594" y="84205"/>
                    </a:cubicBezTo>
                    <a:cubicBezTo>
                      <a:pt x="102128" y="88225"/>
                      <a:pt x="99357" y="91933"/>
                      <a:pt x="95371" y="9254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41237422-F7AE-45A4-8F51-C2A5B6559F86}"/>
                  </a:ext>
                </a:extLst>
              </p:cNvPr>
              <p:cNvSpPr/>
              <p:nvPr/>
            </p:nvSpPr>
            <p:spPr>
              <a:xfrm>
                <a:off x="9396244" y="3092944"/>
                <a:ext cx="32790" cy="22397"/>
              </a:xfrm>
              <a:custGeom>
                <a:avLst/>
                <a:gdLst>
                  <a:gd name="connsiteX0" fmla="*/ 7405 w 32790"/>
                  <a:gd name="connsiteY0" fmla="*/ 22397 h 22397"/>
                  <a:gd name="connsiteX1" fmla="*/ 1478 w 32790"/>
                  <a:gd name="connsiteY1" fmla="*/ 19567 h 22397"/>
                  <a:gd name="connsiteX2" fmla="*/ 2812 w 32790"/>
                  <a:gd name="connsiteY2" fmla="*/ 9144 h 22397"/>
                  <a:gd name="connsiteX3" fmla="*/ 24446 w 32790"/>
                  <a:gd name="connsiteY3" fmla="*/ 60 h 22397"/>
                  <a:gd name="connsiteX4" fmla="*/ 32729 w 32790"/>
                  <a:gd name="connsiteY4" fmla="*/ 6507 h 22397"/>
                  <a:gd name="connsiteX5" fmla="*/ 32744 w 32790"/>
                  <a:gd name="connsiteY5" fmla="*/ 6612 h 22397"/>
                  <a:gd name="connsiteX6" fmla="*/ 26372 w 32790"/>
                  <a:gd name="connsiteY6" fmla="*/ 14951 h 22397"/>
                  <a:gd name="connsiteX7" fmla="*/ 11555 w 32790"/>
                  <a:gd name="connsiteY7" fmla="*/ 20908 h 22397"/>
                  <a:gd name="connsiteX8" fmla="*/ 7405 w 32790"/>
                  <a:gd name="connsiteY8" fmla="*/ 22397 h 2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90" h="22397">
                    <a:moveTo>
                      <a:pt x="7405" y="22397"/>
                    </a:moveTo>
                    <a:cubicBezTo>
                      <a:pt x="5094" y="22433"/>
                      <a:pt x="2901" y="21386"/>
                      <a:pt x="1478" y="19567"/>
                    </a:cubicBezTo>
                    <a:cubicBezTo>
                      <a:pt x="-922" y="16295"/>
                      <a:pt x="-344" y="11698"/>
                      <a:pt x="2812" y="9144"/>
                    </a:cubicBezTo>
                    <a:cubicBezTo>
                      <a:pt x="9184" y="4409"/>
                      <a:pt x="16607" y="1292"/>
                      <a:pt x="24446" y="60"/>
                    </a:cubicBezTo>
                    <a:cubicBezTo>
                      <a:pt x="28506" y="-459"/>
                      <a:pt x="32211" y="2427"/>
                      <a:pt x="32729" y="6507"/>
                    </a:cubicBezTo>
                    <a:cubicBezTo>
                      <a:pt x="32729" y="6541"/>
                      <a:pt x="32744" y="6577"/>
                      <a:pt x="32744" y="6612"/>
                    </a:cubicBezTo>
                    <a:cubicBezTo>
                      <a:pt x="33189" y="10658"/>
                      <a:pt x="30373" y="14338"/>
                      <a:pt x="26372" y="14951"/>
                    </a:cubicBezTo>
                    <a:cubicBezTo>
                      <a:pt x="21038" y="15730"/>
                      <a:pt x="15955" y="17772"/>
                      <a:pt x="11555" y="20908"/>
                    </a:cubicBezTo>
                    <a:cubicBezTo>
                      <a:pt x="10369" y="21843"/>
                      <a:pt x="8917" y="22364"/>
                      <a:pt x="7405" y="223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5618521B-7D71-4D1D-8DBE-0515F4BD44F4}"/>
                  </a:ext>
                </a:extLst>
              </p:cNvPr>
              <p:cNvSpPr/>
              <p:nvPr/>
            </p:nvSpPr>
            <p:spPr>
              <a:xfrm>
                <a:off x="9596510" y="3462005"/>
                <a:ext cx="89093" cy="313420"/>
              </a:xfrm>
              <a:custGeom>
                <a:avLst/>
                <a:gdLst>
                  <a:gd name="connsiteX0" fmla="*/ 7476 w 89093"/>
                  <a:gd name="connsiteY0" fmla="*/ 313297 h 313420"/>
                  <a:gd name="connsiteX1" fmla="*/ 5105 w 89093"/>
                  <a:gd name="connsiteY1" fmla="*/ 313297 h 313420"/>
                  <a:gd name="connsiteX2" fmla="*/ 363 w 89093"/>
                  <a:gd name="connsiteY2" fmla="*/ 303916 h 313420"/>
                  <a:gd name="connsiteX3" fmla="*/ 74453 w 89093"/>
                  <a:gd name="connsiteY3" fmla="*/ 6100 h 313420"/>
                  <a:gd name="connsiteX4" fmla="*/ 82810 w 89093"/>
                  <a:gd name="connsiteY4" fmla="*/ 99 h 313420"/>
                  <a:gd name="connsiteX5" fmla="*/ 83047 w 89093"/>
                  <a:gd name="connsiteY5" fmla="*/ 143 h 313420"/>
                  <a:gd name="connsiteX6" fmla="*/ 88974 w 89093"/>
                  <a:gd name="connsiteY6" fmla="*/ 8780 h 313420"/>
                  <a:gd name="connsiteX7" fmla="*/ 14885 w 89093"/>
                  <a:gd name="connsiteY7" fmla="*/ 308979 h 313420"/>
                  <a:gd name="connsiteX8" fmla="*/ 7476 w 89093"/>
                  <a:gd name="connsiteY8" fmla="*/ 313297 h 3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93" h="313420">
                    <a:moveTo>
                      <a:pt x="7476" y="313297"/>
                    </a:moveTo>
                    <a:cubicBezTo>
                      <a:pt x="6691" y="313461"/>
                      <a:pt x="5891" y="313461"/>
                      <a:pt x="5105" y="313297"/>
                    </a:cubicBezTo>
                    <a:cubicBezTo>
                      <a:pt x="1223" y="312017"/>
                      <a:pt x="-896" y="307818"/>
                      <a:pt x="363" y="303916"/>
                    </a:cubicBezTo>
                    <a:cubicBezTo>
                      <a:pt x="30992" y="206232"/>
                      <a:pt x="55738" y="106776"/>
                      <a:pt x="74453" y="6100"/>
                    </a:cubicBezTo>
                    <a:cubicBezTo>
                      <a:pt x="75104" y="2124"/>
                      <a:pt x="78853" y="-557"/>
                      <a:pt x="82810" y="99"/>
                    </a:cubicBezTo>
                    <a:cubicBezTo>
                      <a:pt x="82884" y="113"/>
                      <a:pt x="82973" y="128"/>
                      <a:pt x="83047" y="143"/>
                    </a:cubicBezTo>
                    <a:cubicBezTo>
                      <a:pt x="87048" y="903"/>
                      <a:pt x="89700" y="4759"/>
                      <a:pt x="88974" y="8780"/>
                    </a:cubicBezTo>
                    <a:cubicBezTo>
                      <a:pt x="70304" y="110246"/>
                      <a:pt x="45573" y="210506"/>
                      <a:pt x="14885" y="308979"/>
                    </a:cubicBezTo>
                    <a:cubicBezTo>
                      <a:pt x="13581" y="311853"/>
                      <a:pt x="10602" y="313580"/>
                      <a:pt x="7476" y="313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C0B0F352-B624-409C-8730-77C96A8E60F9}"/>
                  </a:ext>
                </a:extLst>
              </p:cNvPr>
              <p:cNvSpPr/>
              <p:nvPr/>
            </p:nvSpPr>
            <p:spPr>
              <a:xfrm>
                <a:off x="9451511" y="3896216"/>
                <a:ext cx="14817" cy="156204"/>
              </a:xfrm>
              <a:custGeom>
                <a:avLst/>
                <a:gdLst>
                  <a:gd name="connsiteX0" fmla="*/ 7409 w 14817"/>
                  <a:gd name="connsiteY0" fmla="*/ 156205 h 156204"/>
                  <a:gd name="connsiteX1" fmla="*/ 0 w 14817"/>
                  <a:gd name="connsiteY1" fmla="*/ 148759 h 156204"/>
                  <a:gd name="connsiteX2" fmla="*/ 0 w 14817"/>
                  <a:gd name="connsiteY2" fmla="*/ 7445 h 156204"/>
                  <a:gd name="connsiteX3" fmla="*/ 7409 w 14817"/>
                  <a:gd name="connsiteY3" fmla="*/ 0 h 156204"/>
                  <a:gd name="connsiteX4" fmla="*/ 14818 w 14817"/>
                  <a:gd name="connsiteY4" fmla="*/ 7445 h 156204"/>
                  <a:gd name="connsiteX5" fmla="*/ 14818 w 14817"/>
                  <a:gd name="connsiteY5" fmla="*/ 148759 h 156204"/>
                  <a:gd name="connsiteX6" fmla="*/ 7409 w 14817"/>
                  <a:gd name="connsiteY6" fmla="*/ 156205 h 15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56204">
                    <a:moveTo>
                      <a:pt x="7409" y="156205"/>
                    </a:moveTo>
                    <a:cubicBezTo>
                      <a:pt x="3319" y="156205"/>
                      <a:pt x="0" y="152869"/>
                      <a:pt x="0" y="148759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48759"/>
                    </a:lnTo>
                    <a:cubicBezTo>
                      <a:pt x="14818" y="152869"/>
                      <a:pt x="11499" y="156205"/>
                      <a:pt x="7409" y="156205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A33C3E19-59EF-4559-9FAE-C55E537C6979}"/>
                  </a:ext>
                </a:extLst>
              </p:cNvPr>
              <p:cNvSpPr/>
              <p:nvPr/>
            </p:nvSpPr>
            <p:spPr>
              <a:xfrm>
                <a:off x="9375643" y="3963671"/>
                <a:ext cx="14817" cy="162756"/>
              </a:xfrm>
              <a:custGeom>
                <a:avLst/>
                <a:gdLst>
                  <a:gd name="connsiteX0" fmla="*/ 7409 w 14817"/>
                  <a:gd name="connsiteY0" fmla="*/ 162757 h 162756"/>
                  <a:gd name="connsiteX1" fmla="*/ 0 w 14817"/>
                  <a:gd name="connsiteY1" fmla="*/ 155311 h 162756"/>
                  <a:gd name="connsiteX2" fmla="*/ 0 w 14817"/>
                  <a:gd name="connsiteY2" fmla="*/ 7445 h 162756"/>
                  <a:gd name="connsiteX3" fmla="*/ 7409 w 14817"/>
                  <a:gd name="connsiteY3" fmla="*/ 0 h 162756"/>
                  <a:gd name="connsiteX4" fmla="*/ 14818 w 14817"/>
                  <a:gd name="connsiteY4" fmla="*/ 7445 h 162756"/>
                  <a:gd name="connsiteX5" fmla="*/ 14818 w 14817"/>
                  <a:gd name="connsiteY5" fmla="*/ 155311 h 162756"/>
                  <a:gd name="connsiteX6" fmla="*/ 7409 w 14817"/>
                  <a:gd name="connsiteY6" fmla="*/ 162757 h 16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162756">
                    <a:moveTo>
                      <a:pt x="7409" y="162757"/>
                    </a:moveTo>
                    <a:cubicBezTo>
                      <a:pt x="3349" y="162682"/>
                      <a:pt x="74" y="159392"/>
                      <a:pt x="0" y="155311"/>
                    </a:cubicBezTo>
                    <a:lnTo>
                      <a:pt x="0" y="7445"/>
                    </a:lnTo>
                    <a:cubicBezTo>
                      <a:pt x="74" y="3366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55311"/>
                    </a:lnTo>
                    <a:cubicBezTo>
                      <a:pt x="14818" y="159421"/>
                      <a:pt x="11499" y="162757"/>
                      <a:pt x="7409" y="1627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E9A8A3E4-3B7E-4288-B664-882E3B1B27DC}"/>
                  </a:ext>
                </a:extLst>
              </p:cNvPr>
              <p:cNvSpPr/>
              <p:nvPr/>
            </p:nvSpPr>
            <p:spPr>
              <a:xfrm>
                <a:off x="8923106" y="4355718"/>
                <a:ext cx="262427" cy="134945"/>
              </a:xfrm>
              <a:custGeom>
                <a:avLst/>
                <a:gdLst>
                  <a:gd name="connsiteX0" fmla="*/ 7410 w 262427"/>
                  <a:gd name="connsiteY0" fmla="*/ 134939 h 134945"/>
                  <a:gd name="connsiteX1" fmla="*/ 6077 w 262427"/>
                  <a:gd name="connsiteY1" fmla="*/ 134939 h 134945"/>
                  <a:gd name="connsiteX2" fmla="*/ 120 w 262427"/>
                  <a:gd name="connsiteY2" fmla="*/ 126273 h 134945"/>
                  <a:gd name="connsiteX3" fmla="*/ 149 w 262427"/>
                  <a:gd name="connsiteY3" fmla="*/ 126154 h 134945"/>
                  <a:gd name="connsiteX4" fmla="*/ 79425 w 262427"/>
                  <a:gd name="connsiteY4" fmla="*/ 16260 h 134945"/>
                  <a:gd name="connsiteX5" fmla="*/ 257239 w 262427"/>
                  <a:gd name="connsiteY5" fmla="*/ 26087 h 134945"/>
                  <a:gd name="connsiteX6" fmla="*/ 262084 w 262427"/>
                  <a:gd name="connsiteY6" fmla="*/ 35424 h 134945"/>
                  <a:gd name="connsiteX7" fmla="*/ 252793 w 262427"/>
                  <a:gd name="connsiteY7" fmla="*/ 40293 h 134945"/>
                  <a:gd name="connsiteX8" fmla="*/ 251312 w 262427"/>
                  <a:gd name="connsiteY8" fmla="*/ 39638 h 134945"/>
                  <a:gd name="connsiteX9" fmla="*/ 86537 w 262427"/>
                  <a:gd name="connsiteY9" fmla="*/ 29363 h 134945"/>
                  <a:gd name="connsiteX10" fmla="*/ 14819 w 262427"/>
                  <a:gd name="connsiteY10" fmla="*/ 129132 h 134945"/>
                  <a:gd name="connsiteX11" fmla="*/ 7410 w 262427"/>
                  <a:gd name="connsiteY11" fmla="*/ 134939 h 13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427" h="134945">
                    <a:moveTo>
                      <a:pt x="7410" y="134939"/>
                    </a:moveTo>
                    <a:lnTo>
                      <a:pt x="6077" y="134939"/>
                    </a:lnTo>
                    <a:cubicBezTo>
                      <a:pt x="2046" y="134195"/>
                      <a:pt x="-606" y="130323"/>
                      <a:pt x="120" y="126273"/>
                    </a:cubicBezTo>
                    <a:cubicBezTo>
                      <a:pt x="135" y="126228"/>
                      <a:pt x="135" y="126198"/>
                      <a:pt x="149" y="126154"/>
                    </a:cubicBezTo>
                    <a:cubicBezTo>
                      <a:pt x="149" y="123176"/>
                      <a:pt x="14967" y="50062"/>
                      <a:pt x="79425" y="16260"/>
                    </a:cubicBezTo>
                    <a:cubicBezTo>
                      <a:pt x="126101" y="-8310"/>
                      <a:pt x="185817" y="-5034"/>
                      <a:pt x="257239" y="26087"/>
                    </a:cubicBezTo>
                    <a:cubicBezTo>
                      <a:pt x="261136" y="27323"/>
                      <a:pt x="263314" y="31508"/>
                      <a:pt x="262084" y="35424"/>
                    </a:cubicBezTo>
                    <a:cubicBezTo>
                      <a:pt x="260854" y="39340"/>
                      <a:pt x="256690" y="41529"/>
                      <a:pt x="252793" y="40293"/>
                    </a:cubicBezTo>
                    <a:cubicBezTo>
                      <a:pt x="252275" y="40130"/>
                      <a:pt x="251786" y="39906"/>
                      <a:pt x="251312" y="39638"/>
                    </a:cubicBezTo>
                    <a:cubicBezTo>
                      <a:pt x="184483" y="9856"/>
                      <a:pt x="129065" y="7027"/>
                      <a:pt x="86537" y="29363"/>
                    </a:cubicBezTo>
                    <a:cubicBezTo>
                      <a:pt x="29044" y="59145"/>
                      <a:pt x="14967" y="128387"/>
                      <a:pt x="14819" y="129132"/>
                    </a:cubicBezTo>
                    <a:cubicBezTo>
                      <a:pt x="14093" y="132631"/>
                      <a:pt x="10966" y="135088"/>
                      <a:pt x="7410" y="13493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67F5BC60-9FB8-43E8-B078-C110A9593B63}"/>
                  </a:ext>
                </a:extLst>
              </p:cNvPr>
              <p:cNvSpPr/>
              <p:nvPr/>
            </p:nvSpPr>
            <p:spPr>
              <a:xfrm>
                <a:off x="9569613" y="4305315"/>
                <a:ext cx="210227" cy="96746"/>
              </a:xfrm>
              <a:custGeom>
                <a:avLst/>
                <a:gdLst>
                  <a:gd name="connsiteX0" fmla="*/ 202556 w 210227"/>
                  <a:gd name="connsiteY0" fmla="*/ 96743 h 96746"/>
                  <a:gd name="connsiteX1" fmla="*/ 197073 w 210227"/>
                  <a:gd name="connsiteY1" fmla="*/ 94211 h 96746"/>
                  <a:gd name="connsiteX2" fmla="*/ 11257 w 210227"/>
                  <a:gd name="connsiteY2" fmla="*/ 25267 h 96746"/>
                  <a:gd name="connsiteX3" fmla="*/ 1211 w 210227"/>
                  <a:gd name="connsiteY3" fmla="*/ 23167 h 96746"/>
                  <a:gd name="connsiteX4" fmla="*/ 1033 w 210227"/>
                  <a:gd name="connsiteY4" fmla="*/ 22884 h 96746"/>
                  <a:gd name="connsiteX5" fmla="*/ 3552 w 210227"/>
                  <a:gd name="connsiteY5" fmla="*/ 12610 h 96746"/>
                  <a:gd name="connsiteX6" fmla="*/ 208038 w 210227"/>
                  <a:gd name="connsiteY6" fmla="*/ 84234 h 96746"/>
                  <a:gd name="connsiteX7" fmla="*/ 208083 w 210227"/>
                  <a:gd name="connsiteY7" fmla="*/ 94762 h 96746"/>
                  <a:gd name="connsiteX8" fmla="*/ 208038 w 210227"/>
                  <a:gd name="connsiteY8" fmla="*/ 94807 h 96746"/>
                  <a:gd name="connsiteX9" fmla="*/ 202556 w 210227"/>
                  <a:gd name="connsiteY9" fmla="*/ 96743 h 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227" h="96746">
                    <a:moveTo>
                      <a:pt x="202556" y="96743"/>
                    </a:moveTo>
                    <a:cubicBezTo>
                      <a:pt x="200452" y="96713"/>
                      <a:pt x="198466" y="95805"/>
                      <a:pt x="197073" y="94211"/>
                    </a:cubicBezTo>
                    <a:cubicBezTo>
                      <a:pt x="91718" y="-22831"/>
                      <a:pt x="11998" y="24820"/>
                      <a:pt x="11257" y="25267"/>
                    </a:cubicBezTo>
                    <a:cubicBezTo>
                      <a:pt x="7909" y="27471"/>
                      <a:pt x="3404" y="26532"/>
                      <a:pt x="1211" y="23167"/>
                    </a:cubicBezTo>
                    <a:cubicBezTo>
                      <a:pt x="1152" y="23078"/>
                      <a:pt x="1092" y="22974"/>
                      <a:pt x="1033" y="22884"/>
                    </a:cubicBezTo>
                    <a:cubicBezTo>
                      <a:pt x="-1026" y="19340"/>
                      <a:pt x="85" y="14784"/>
                      <a:pt x="3552" y="12610"/>
                    </a:cubicBezTo>
                    <a:cubicBezTo>
                      <a:pt x="7108" y="10376"/>
                      <a:pt x="94534" y="-41891"/>
                      <a:pt x="208038" y="84234"/>
                    </a:cubicBezTo>
                    <a:cubicBezTo>
                      <a:pt x="210943" y="87123"/>
                      <a:pt x="210957" y="91844"/>
                      <a:pt x="208083" y="94762"/>
                    </a:cubicBezTo>
                    <a:cubicBezTo>
                      <a:pt x="208068" y="94777"/>
                      <a:pt x="208053" y="94792"/>
                      <a:pt x="208038" y="94807"/>
                    </a:cubicBezTo>
                    <a:cubicBezTo>
                      <a:pt x="206512" y="96102"/>
                      <a:pt x="204556" y="96802"/>
                      <a:pt x="202556" y="96743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776F1E6A-1F21-407C-AF0E-0D5C39C537E9}"/>
                  </a:ext>
                </a:extLst>
              </p:cNvPr>
              <p:cNvSpPr/>
              <p:nvPr/>
            </p:nvSpPr>
            <p:spPr>
              <a:xfrm>
                <a:off x="9854408" y="2890043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C99ACAAF-A7FD-4D36-89F3-09131498EAEE}"/>
                  </a:ext>
                </a:extLst>
              </p:cNvPr>
              <p:cNvSpPr/>
              <p:nvPr/>
            </p:nvSpPr>
            <p:spPr>
              <a:xfrm>
                <a:off x="9854408" y="2985791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74" y="3367"/>
                      <a:pt x="3349" y="79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ABCCBFCA-3E15-4DF3-A264-52747E3A9C8E}"/>
                  </a:ext>
                </a:extLst>
              </p:cNvPr>
              <p:cNvSpPr/>
              <p:nvPr/>
            </p:nvSpPr>
            <p:spPr>
              <a:xfrm>
                <a:off x="9854408" y="3081688"/>
                <a:ext cx="434754" cy="14890"/>
              </a:xfrm>
              <a:custGeom>
                <a:avLst/>
                <a:gdLst>
                  <a:gd name="connsiteX0" fmla="*/ 427346 w 434754"/>
                  <a:gd name="connsiteY0" fmla="*/ 14891 h 14890"/>
                  <a:gd name="connsiteX1" fmla="*/ 7409 w 434754"/>
                  <a:gd name="connsiteY1" fmla="*/ 14891 h 14890"/>
                  <a:gd name="connsiteX2" fmla="*/ 0 w 434754"/>
                  <a:gd name="connsiteY2" fmla="*/ 7445 h 14890"/>
                  <a:gd name="connsiteX3" fmla="*/ 7409 w 434754"/>
                  <a:gd name="connsiteY3" fmla="*/ 0 h 14890"/>
                  <a:gd name="connsiteX4" fmla="*/ 427346 w 434754"/>
                  <a:gd name="connsiteY4" fmla="*/ 0 h 14890"/>
                  <a:gd name="connsiteX5" fmla="*/ 434755 w 434754"/>
                  <a:gd name="connsiteY5" fmla="*/ 7445 h 14890"/>
                  <a:gd name="connsiteX6" fmla="*/ 427346 w 43475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754" h="14890">
                    <a:moveTo>
                      <a:pt x="427346" y="14891"/>
                    </a:moveTo>
                    <a:lnTo>
                      <a:pt x="7409" y="14891"/>
                    </a:lnTo>
                    <a:cubicBezTo>
                      <a:pt x="3349" y="14812"/>
                      <a:pt x="74" y="11524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427346" y="0"/>
                    </a:lnTo>
                    <a:cubicBezTo>
                      <a:pt x="431436" y="0"/>
                      <a:pt x="434755" y="3334"/>
                      <a:pt x="434755" y="7445"/>
                    </a:cubicBezTo>
                    <a:cubicBezTo>
                      <a:pt x="434755" y="11557"/>
                      <a:pt x="431436" y="14891"/>
                      <a:pt x="42734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6F3125E9-B351-4526-8D5D-25E9B60F8588}"/>
                  </a:ext>
                </a:extLst>
              </p:cNvPr>
              <p:cNvSpPr/>
              <p:nvPr/>
            </p:nvSpPr>
            <p:spPr>
              <a:xfrm>
                <a:off x="9854408" y="3177585"/>
                <a:ext cx="285835" cy="14890"/>
              </a:xfrm>
              <a:custGeom>
                <a:avLst/>
                <a:gdLst>
                  <a:gd name="connsiteX0" fmla="*/ 278427 w 285835"/>
                  <a:gd name="connsiteY0" fmla="*/ 14891 h 14890"/>
                  <a:gd name="connsiteX1" fmla="*/ 7409 w 285835"/>
                  <a:gd name="connsiteY1" fmla="*/ 14891 h 14890"/>
                  <a:gd name="connsiteX2" fmla="*/ 0 w 285835"/>
                  <a:gd name="connsiteY2" fmla="*/ 7445 h 14890"/>
                  <a:gd name="connsiteX3" fmla="*/ 7409 w 285835"/>
                  <a:gd name="connsiteY3" fmla="*/ 0 h 14890"/>
                  <a:gd name="connsiteX4" fmla="*/ 278427 w 285835"/>
                  <a:gd name="connsiteY4" fmla="*/ 0 h 14890"/>
                  <a:gd name="connsiteX5" fmla="*/ 285836 w 285835"/>
                  <a:gd name="connsiteY5" fmla="*/ 7445 h 14890"/>
                  <a:gd name="connsiteX6" fmla="*/ 278427 w 285835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835" h="14890">
                    <a:moveTo>
                      <a:pt x="278427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278427" y="0"/>
                    </a:lnTo>
                    <a:cubicBezTo>
                      <a:pt x="282517" y="0"/>
                      <a:pt x="285836" y="3336"/>
                      <a:pt x="285836" y="7445"/>
                    </a:cubicBezTo>
                    <a:cubicBezTo>
                      <a:pt x="285836" y="11555"/>
                      <a:pt x="282517" y="14891"/>
                      <a:pt x="278427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6B17BB0C-133F-4597-83EE-8DCD7A4FD363}"/>
                  </a:ext>
                </a:extLst>
              </p:cNvPr>
              <p:cNvSpPr/>
              <p:nvPr/>
            </p:nvSpPr>
            <p:spPr>
              <a:xfrm>
                <a:off x="9494779" y="4030978"/>
                <a:ext cx="14817" cy="76390"/>
              </a:xfrm>
              <a:custGeom>
                <a:avLst/>
                <a:gdLst>
                  <a:gd name="connsiteX0" fmla="*/ 7409 w 14817"/>
                  <a:gd name="connsiteY0" fmla="*/ 76390 h 76390"/>
                  <a:gd name="connsiteX1" fmla="*/ 0 w 14817"/>
                  <a:gd name="connsiteY1" fmla="*/ 68945 h 76390"/>
                  <a:gd name="connsiteX2" fmla="*/ 0 w 14817"/>
                  <a:gd name="connsiteY2" fmla="*/ 7445 h 76390"/>
                  <a:gd name="connsiteX3" fmla="*/ 7409 w 14817"/>
                  <a:gd name="connsiteY3" fmla="*/ 0 h 76390"/>
                  <a:gd name="connsiteX4" fmla="*/ 14818 w 14817"/>
                  <a:gd name="connsiteY4" fmla="*/ 7445 h 76390"/>
                  <a:gd name="connsiteX5" fmla="*/ 14818 w 14817"/>
                  <a:gd name="connsiteY5" fmla="*/ 68945 h 76390"/>
                  <a:gd name="connsiteX6" fmla="*/ 7409 w 14817"/>
                  <a:gd name="connsiteY6" fmla="*/ 76390 h 7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" h="76390">
                    <a:moveTo>
                      <a:pt x="7409" y="76390"/>
                    </a:moveTo>
                    <a:cubicBezTo>
                      <a:pt x="3349" y="76315"/>
                      <a:pt x="74" y="73025"/>
                      <a:pt x="0" y="68945"/>
                    </a:cubicBezTo>
                    <a:lnTo>
                      <a:pt x="0" y="7445"/>
                    </a:lnTo>
                    <a:cubicBezTo>
                      <a:pt x="0" y="3336"/>
                      <a:pt x="3319" y="0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68945"/>
                    </a:lnTo>
                    <a:cubicBezTo>
                      <a:pt x="14818" y="73054"/>
                      <a:pt x="11499" y="76390"/>
                      <a:pt x="7409" y="76390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1511EDDA-EA58-4FED-860A-50F0D3C52A64}"/>
                  </a:ext>
                </a:extLst>
              </p:cNvPr>
              <p:cNvSpPr/>
              <p:nvPr/>
            </p:nvSpPr>
            <p:spPr>
              <a:xfrm>
                <a:off x="8426117" y="2680976"/>
                <a:ext cx="613309" cy="367654"/>
              </a:xfrm>
              <a:custGeom>
                <a:avLst/>
                <a:gdLst>
                  <a:gd name="connsiteX0" fmla="*/ 605901 w 613309"/>
                  <a:gd name="connsiteY0" fmla="*/ 367654 h 367654"/>
                  <a:gd name="connsiteX1" fmla="*/ 7409 w 613309"/>
                  <a:gd name="connsiteY1" fmla="*/ 367654 h 367654"/>
                  <a:gd name="connsiteX2" fmla="*/ 0 w 613309"/>
                  <a:gd name="connsiteY2" fmla="*/ 360209 h 367654"/>
                  <a:gd name="connsiteX3" fmla="*/ 0 w 613309"/>
                  <a:gd name="connsiteY3" fmla="*/ 7445 h 367654"/>
                  <a:gd name="connsiteX4" fmla="*/ 7409 w 613309"/>
                  <a:gd name="connsiteY4" fmla="*/ 0 h 367654"/>
                  <a:gd name="connsiteX5" fmla="*/ 14818 w 613309"/>
                  <a:gd name="connsiteY5" fmla="*/ 7445 h 367654"/>
                  <a:gd name="connsiteX6" fmla="*/ 14818 w 613309"/>
                  <a:gd name="connsiteY6" fmla="*/ 352764 h 367654"/>
                  <a:gd name="connsiteX7" fmla="*/ 605901 w 613309"/>
                  <a:gd name="connsiteY7" fmla="*/ 352764 h 367654"/>
                  <a:gd name="connsiteX8" fmla="*/ 613310 w 613309"/>
                  <a:gd name="connsiteY8" fmla="*/ 360209 h 367654"/>
                  <a:gd name="connsiteX9" fmla="*/ 605901 w 613309"/>
                  <a:gd name="connsiteY9" fmla="*/ 367654 h 36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3309" h="367654">
                    <a:moveTo>
                      <a:pt x="605901" y="367654"/>
                    </a:moveTo>
                    <a:lnTo>
                      <a:pt x="7409" y="367654"/>
                    </a:lnTo>
                    <a:cubicBezTo>
                      <a:pt x="3319" y="367654"/>
                      <a:pt x="0" y="364320"/>
                      <a:pt x="0" y="360209"/>
                    </a:cubicBezTo>
                    <a:lnTo>
                      <a:pt x="0" y="7445"/>
                    </a:lnTo>
                    <a:cubicBezTo>
                      <a:pt x="74" y="3367"/>
                      <a:pt x="3349" y="79"/>
                      <a:pt x="7409" y="0"/>
                    </a:cubicBezTo>
                    <a:cubicBezTo>
                      <a:pt x="11498" y="0"/>
                      <a:pt x="14818" y="3334"/>
                      <a:pt x="14818" y="7445"/>
                    </a:cubicBezTo>
                    <a:lnTo>
                      <a:pt x="14818" y="352764"/>
                    </a:lnTo>
                    <a:lnTo>
                      <a:pt x="605901" y="352764"/>
                    </a:lnTo>
                    <a:cubicBezTo>
                      <a:pt x="609991" y="352764"/>
                      <a:pt x="613310" y="356098"/>
                      <a:pt x="613310" y="360209"/>
                    </a:cubicBezTo>
                    <a:cubicBezTo>
                      <a:pt x="613310" y="364320"/>
                      <a:pt x="609991" y="367654"/>
                      <a:pt x="605901" y="36765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036E8DDF-B54B-491B-916F-4A0CBFF7A585}"/>
                  </a:ext>
                </a:extLst>
              </p:cNvPr>
              <p:cNvSpPr/>
              <p:nvPr/>
            </p:nvSpPr>
            <p:spPr>
              <a:xfrm>
                <a:off x="8491167" y="2719722"/>
                <a:ext cx="439613" cy="274671"/>
              </a:xfrm>
              <a:custGeom>
                <a:avLst/>
                <a:gdLst>
                  <a:gd name="connsiteX0" fmla="*/ 7409 w 439613"/>
                  <a:gd name="connsiteY0" fmla="*/ 274557 h 274671"/>
                  <a:gd name="connsiteX1" fmla="*/ 5335 w 439613"/>
                  <a:gd name="connsiteY1" fmla="*/ 274557 h 274671"/>
                  <a:gd name="connsiteX2" fmla="*/ 296 w 439613"/>
                  <a:gd name="connsiteY2" fmla="*/ 265324 h 274671"/>
                  <a:gd name="connsiteX3" fmla="*/ 129952 w 439613"/>
                  <a:gd name="connsiteY3" fmla="*/ 113587 h 274671"/>
                  <a:gd name="connsiteX4" fmla="*/ 206709 w 439613"/>
                  <a:gd name="connsiteY4" fmla="*/ 149474 h 274671"/>
                  <a:gd name="connsiteX5" fmla="*/ 271018 w 439613"/>
                  <a:gd name="connsiteY5" fmla="*/ 195039 h 274671"/>
                  <a:gd name="connsiteX6" fmla="*/ 273685 w 439613"/>
                  <a:gd name="connsiteY6" fmla="*/ 195039 h 274671"/>
                  <a:gd name="connsiteX7" fmla="*/ 425124 w 439613"/>
                  <a:gd name="connsiteY7" fmla="*/ 5033 h 274671"/>
                  <a:gd name="connsiteX8" fmla="*/ 434607 w 439613"/>
                  <a:gd name="connsiteY8" fmla="*/ 416 h 274671"/>
                  <a:gd name="connsiteX9" fmla="*/ 439201 w 439613"/>
                  <a:gd name="connsiteY9" fmla="*/ 9947 h 274671"/>
                  <a:gd name="connsiteX10" fmla="*/ 273537 w 439613"/>
                  <a:gd name="connsiteY10" fmla="*/ 209930 h 274671"/>
                  <a:gd name="connsiteX11" fmla="*/ 270426 w 439613"/>
                  <a:gd name="connsiteY11" fmla="*/ 209930 h 274671"/>
                  <a:gd name="connsiteX12" fmla="*/ 193669 w 439613"/>
                  <a:gd name="connsiteY12" fmla="*/ 156621 h 274671"/>
                  <a:gd name="connsiteX13" fmla="*/ 134398 w 439613"/>
                  <a:gd name="connsiteY13" fmla="*/ 127882 h 274671"/>
                  <a:gd name="connsiteX14" fmla="*/ 15114 w 439613"/>
                  <a:gd name="connsiteY14" fmla="*/ 269643 h 274671"/>
                  <a:gd name="connsiteX15" fmla="*/ 7409 w 439613"/>
                  <a:gd name="connsiteY15" fmla="*/ 274557 h 27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9613" h="274671">
                    <a:moveTo>
                      <a:pt x="7409" y="274557"/>
                    </a:moveTo>
                    <a:cubicBezTo>
                      <a:pt x="6727" y="274710"/>
                      <a:pt x="6016" y="274710"/>
                      <a:pt x="5335" y="274557"/>
                    </a:cubicBezTo>
                    <a:cubicBezTo>
                      <a:pt x="1408" y="273406"/>
                      <a:pt x="-844" y="269272"/>
                      <a:pt x="296" y="265324"/>
                    </a:cubicBezTo>
                    <a:cubicBezTo>
                      <a:pt x="1926" y="260112"/>
                      <a:pt x="40008" y="137412"/>
                      <a:pt x="129952" y="113587"/>
                    </a:cubicBezTo>
                    <a:cubicBezTo>
                      <a:pt x="180185" y="100185"/>
                      <a:pt x="193669" y="125350"/>
                      <a:pt x="206709" y="149474"/>
                    </a:cubicBezTo>
                    <a:cubicBezTo>
                      <a:pt x="219748" y="173597"/>
                      <a:pt x="230269" y="193253"/>
                      <a:pt x="271018" y="195039"/>
                    </a:cubicBezTo>
                    <a:lnTo>
                      <a:pt x="273685" y="195039"/>
                    </a:lnTo>
                    <a:cubicBezTo>
                      <a:pt x="358147" y="195039"/>
                      <a:pt x="424531" y="6968"/>
                      <a:pt x="425124" y="5033"/>
                    </a:cubicBezTo>
                    <a:cubicBezTo>
                      <a:pt x="426472" y="1127"/>
                      <a:pt x="430725" y="-940"/>
                      <a:pt x="434607" y="416"/>
                    </a:cubicBezTo>
                    <a:cubicBezTo>
                      <a:pt x="438489" y="1773"/>
                      <a:pt x="440549" y="6041"/>
                      <a:pt x="439201" y="9947"/>
                    </a:cubicBezTo>
                    <a:cubicBezTo>
                      <a:pt x="436237" y="18285"/>
                      <a:pt x="368520" y="209930"/>
                      <a:pt x="273537" y="209930"/>
                    </a:cubicBezTo>
                    <a:lnTo>
                      <a:pt x="270426" y="209930"/>
                    </a:lnTo>
                    <a:cubicBezTo>
                      <a:pt x="221230" y="207697"/>
                      <a:pt x="205968" y="180149"/>
                      <a:pt x="193669" y="156621"/>
                    </a:cubicBezTo>
                    <a:cubicBezTo>
                      <a:pt x="181370" y="133094"/>
                      <a:pt x="172628" y="117607"/>
                      <a:pt x="134398" y="127882"/>
                    </a:cubicBezTo>
                    <a:cubicBezTo>
                      <a:pt x="52307" y="149623"/>
                      <a:pt x="15855" y="268451"/>
                      <a:pt x="15114" y="269643"/>
                    </a:cubicBezTo>
                    <a:cubicBezTo>
                      <a:pt x="13973" y="272865"/>
                      <a:pt x="10802" y="274892"/>
                      <a:pt x="7409" y="27455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B886650D-A44C-4EDD-B100-27DCD2DA2732}"/>
                  </a:ext>
                </a:extLst>
              </p:cNvPr>
              <p:cNvSpPr/>
              <p:nvPr/>
            </p:nvSpPr>
            <p:spPr>
              <a:xfrm>
                <a:off x="9904047" y="3880283"/>
                <a:ext cx="259608" cy="260887"/>
              </a:xfrm>
              <a:custGeom>
                <a:avLst/>
                <a:gdLst>
                  <a:gd name="connsiteX0" fmla="*/ 129804 w 259608"/>
                  <a:gd name="connsiteY0" fmla="*/ 260887 h 260887"/>
                  <a:gd name="connsiteX1" fmla="*/ 0 w 259608"/>
                  <a:gd name="connsiteY1" fmla="*/ 130444 h 260887"/>
                  <a:gd name="connsiteX2" fmla="*/ 129804 w 259608"/>
                  <a:gd name="connsiteY2" fmla="*/ 0 h 260887"/>
                  <a:gd name="connsiteX3" fmla="*/ 259608 w 259608"/>
                  <a:gd name="connsiteY3" fmla="*/ 130444 h 260887"/>
                  <a:gd name="connsiteX4" fmla="*/ 129804 w 259608"/>
                  <a:gd name="connsiteY4" fmla="*/ 260887 h 260887"/>
                  <a:gd name="connsiteX5" fmla="*/ 129804 w 259608"/>
                  <a:gd name="connsiteY5" fmla="*/ 14891 h 260887"/>
                  <a:gd name="connsiteX6" fmla="*/ 14818 w 259608"/>
                  <a:gd name="connsiteY6" fmla="*/ 130444 h 260887"/>
                  <a:gd name="connsiteX7" fmla="*/ 129804 w 259608"/>
                  <a:gd name="connsiteY7" fmla="*/ 245997 h 260887"/>
                  <a:gd name="connsiteX8" fmla="*/ 244791 w 259608"/>
                  <a:gd name="connsiteY8" fmla="*/ 130444 h 260887"/>
                  <a:gd name="connsiteX9" fmla="*/ 129804 w 259608"/>
                  <a:gd name="connsiteY9" fmla="*/ 14891 h 26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608" h="260887">
                    <a:moveTo>
                      <a:pt x="129804" y="260887"/>
                    </a:moveTo>
                    <a:cubicBezTo>
                      <a:pt x="58115" y="260887"/>
                      <a:pt x="0" y="202485"/>
                      <a:pt x="0" y="130444"/>
                    </a:cubicBezTo>
                    <a:cubicBezTo>
                      <a:pt x="0" y="58402"/>
                      <a:pt x="58115" y="0"/>
                      <a:pt x="129804" y="0"/>
                    </a:cubicBezTo>
                    <a:cubicBezTo>
                      <a:pt x="201493" y="0"/>
                      <a:pt x="259608" y="58402"/>
                      <a:pt x="259608" y="130444"/>
                    </a:cubicBezTo>
                    <a:cubicBezTo>
                      <a:pt x="259520" y="202456"/>
                      <a:pt x="201463" y="260798"/>
                      <a:pt x="129804" y="260887"/>
                    </a:cubicBezTo>
                    <a:close/>
                    <a:moveTo>
                      <a:pt x="129804" y="14891"/>
                    </a:moveTo>
                    <a:cubicBezTo>
                      <a:pt x="66295" y="14891"/>
                      <a:pt x="14818" y="66622"/>
                      <a:pt x="14818" y="130444"/>
                    </a:cubicBezTo>
                    <a:cubicBezTo>
                      <a:pt x="14818" y="194266"/>
                      <a:pt x="66295" y="245997"/>
                      <a:pt x="129804" y="245997"/>
                    </a:cubicBezTo>
                    <a:cubicBezTo>
                      <a:pt x="193313" y="245997"/>
                      <a:pt x="244791" y="194266"/>
                      <a:pt x="244791" y="130444"/>
                    </a:cubicBezTo>
                    <a:cubicBezTo>
                      <a:pt x="244702" y="66666"/>
                      <a:pt x="193269" y="14980"/>
                      <a:pt x="129804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13219ECA-2EAF-4EA9-BDAB-876444C9464A}"/>
                  </a:ext>
                </a:extLst>
              </p:cNvPr>
              <p:cNvSpPr/>
              <p:nvPr/>
            </p:nvSpPr>
            <p:spPr>
              <a:xfrm>
                <a:off x="10026442" y="3880283"/>
                <a:ext cx="115784" cy="207429"/>
              </a:xfrm>
              <a:custGeom>
                <a:avLst/>
                <a:gdLst>
                  <a:gd name="connsiteX0" fmla="*/ 108319 w 115784"/>
                  <a:gd name="connsiteY0" fmla="*/ 207429 h 207429"/>
                  <a:gd name="connsiteX1" fmla="*/ 104170 w 115784"/>
                  <a:gd name="connsiteY1" fmla="*/ 206089 h 207429"/>
                  <a:gd name="connsiteX2" fmla="*/ 3260 w 115784"/>
                  <a:gd name="connsiteY2" fmla="*/ 136549 h 207429"/>
                  <a:gd name="connsiteX3" fmla="*/ 1 w 115784"/>
                  <a:gd name="connsiteY3" fmla="*/ 130444 h 207429"/>
                  <a:gd name="connsiteX4" fmla="*/ 1 w 115784"/>
                  <a:gd name="connsiteY4" fmla="*/ 7445 h 207429"/>
                  <a:gd name="connsiteX5" fmla="*/ 7409 w 115784"/>
                  <a:gd name="connsiteY5" fmla="*/ 0 h 207429"/>
                  <a:gd name="connsiteX6" fmla="*/ 14818 w 115784"/>
                  <a:gd name="connsiteY6" fmla="*/ 7445 h 207429"/>
                  <a:gd name="connsiteX7" fmla="*/ 14818 w 115784"/>
                  <a:gd name="connsiteY7" fmla="*/ 126572 h 207429"/>
                  <a:gd name="connsiteX8" fmla="*/ 112616 w 115784"/>
                  <a:gd name="connsiteY8" fmla="*/ 193879 h 207429"/>
                  <a:gd name="connsiteX9" fmla="*/ 114453 w 115784"/>
                  <a:gd name="connsiteY9" fmla="*/ 204243 h 207429"/>
                  <a:gd name="connsiteX10" fmla="*/ 108319 w 115784"/>
                  <a:gd name="connsiteY10" fmla="*/ 207429 h 20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84" h="207429">
                    <a:moveTo>
                      <a:pt x="108319" y="207429"/>
                    </a:moveTo>
                    <a:cubicBezTo>
                      <a:pt x="106837" y="207414"/>
                      <a:pt x="105385" y="206953"/>
                      <a:pt x="104170" y="206089"/>
                    </a:cubicBezTo>
                    <a:lnTo>
                      <a:pt x="3260" y="136549"/>
                    </a:lnTo>
                    <a:cubicBezTo>
                      <a:pt x="1201" y="135209"/>
                      <a:pt x="-29" y="132901"/>
                      <a:pt x="1" y="130444"/>
                    </a:cubicBezTo>
                    <a:lnTo>
                      <a:pt x="1" y="7445"/>
                    </a:lnTo>
                    <a:cubicBezTo>
                      <a:pt x="74" y="3365"/>
                      <a:pt x="3349" y="75"/>
                      <a:pt x="7409" y="0"/>
                    </a:cubicBezTo>
                    <a:cubicBezTo>
                      <a:pt x="11499" y="0"/>
                      <a:pt x="14818" y="3336"/>
                      <a:pt x="14818" y="7445"/>
                    </a:cubicBezTo>
                    <a:lnTo>
                      <a:pt x="14818" y="126572"/>
                    </a:lnTo>
                    <a:lnTo>
                      <a:pt x="112616" y="193879"/>
                    </a:lnTo>
                    <a:cubicBezTo>
                      <a:pt x="115965" y="196231"/>
                      <a:pt x="116795" y="200877"/>
                      <a:pt x="114453" y="204243"/>
                    </a:cubicBezTo>
                    <a:cubicBezTo>
                      <a:pt x="113060" y="206253"/>
                      <a:pt x="110764" y="207444"/>
                      <a:pt x="108319" y="20742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D65B4081-753D-4B98-AA6E-E6C2CB14E4BD}"/>
                  </a:ext>
                </a:extLst>
              </p:cNvPr>
              <p:cNvSpPr/>
              <p:nvPr/>
            </p:nvSpPr>
            <p:spPr>
              <a:xfrm>
                <a:off x="9911713" y="4003249"/>
                <a:ext cx="129727" cy="41279"/>
              </a:xfrm>
              <a:custGeom>
                <a:avLst/>
                <a:gdLst>
                  <a:gd name="connsiteX0" fmla="*/ 7449 w 129727"/>
                  <a:gd name="connsiteY0" fmla="*/ 41130 h 41279"/>
                  <a:gd name="connsiteX1" fmla="*/ 188 w 129727"/>
                  <a:gd name="connsiteY1" fmla="*/ 35323 h 41279"/>
                  <a:gd name="connsiteX2" fmla="*/ 5641 w 129727"/>
                  <a:gd name="connsiteY2" fmla="*/ 26582 h 41279"/>
                  <a:gd name="connsiteX3" fmla="*/ 5819 w 129727"/>
                  <a:gd name="connsiteY3" fmla="*/ 26537 h 41279"/>
                  <a:gd name="connsiteX4" fmla="*/ 120509 w 129727"/>
                  <a:gd name="connsiteY4" fmla="*/ 181 h 41279"/>
                  <a:gd name="connsiteX5" fmla="*/ 129548 w 129727"/>
                  <a:gd name="connsiteY5" fmla="*/ 5988 h 41279"/>
                  <a:gd name="connsiteX6" fmla="*/ 123768 w 129727"/>
                  <a:gd name="connsiteY6" fmla="*/ 15072 h 41279"/>
                  <a:gd name="connsiteX7" fmla="*/ 9079 w 129727"/>
                  <a:gd name="connsiteY7" fmla="*/ 41279 h 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727" h="41279">
                    <a:moveTo>
                      <a:pt x="7449" y="41130"/>
                    </a:moveTo>
                    <a:cubicBezTo>
                      <a:pt x="3966" y="41145"/>
                      <a:pt x="958" y="38733"/>
                      <a:pt x="188" y="35323"/>
                    </a:cubicBezTo>
                    <a:cubicBezTo>
                      <a:pt x="-716" y="31392"/>
                      <a:pt x="1729" y="27475"/>
                      <a:pt x="5641" y="26582"/>
                    </a:cubicBezTo>
                    <a:cubicBezTo>
                      <a:pt x="5700" y="26567"/>
                      <a:pt x="5759" y="26552"/>
                      <a:pt x="5819" y="26537"/>
                    </a:cubicBezTo>
                    <a:lnTo>
                      <a:pt x="120509" y="181"/>
                    </a:lnTo>
                    <a:cubicBezTo>
                      <a:pt x="124598" y="-728"/>
                      <a:pt x="128644" y="1878"/>
                      <a:pt x="129548" y="5988"/>
                    </a:cubicBezTo>
                    <a:cubicBezTo>
                      <a:pt x="130451" y="10098"/>
                      <a:pt x="127858" y="14163"/>
                      <a:pt x="123768" y="15072"/>
                    </a:cubicBezTo>
                    <a:lnTo>
                      <a:pt x="9079" y="41279"/>
                    </a:ln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5F73F952-988C-41B1-B9CD-FA884F3EA478}"/>
                  </a:ext>
                </a:extLst>
              </p:cNvPr>
              <p:cNvSpPr/>
              <p:nvPr/>
            </p:nvSpPr>
            <p:spPr>
              <a:xfrm>
                <a:off x="8690023" y="4016385"/>
                <a:ext cx="189964" cy="14890"/>
              </a:xfrm>
              <a:custGeom>
                <a:avLst/>
                <a:gdLst>
                  <a:gd name="connsiteX0" fmla="*/ 182556 w 189964"/>
                  <a:gd name="connsiteY0" fmla="*/ 14891 h 14890"/>
                  <a:gd name="connsiteX1" fmla="*/ 7409 w 189964"/>
                  <a:gd name="connsiteY1" fmla="*/ 14891 h 14890"/>
                  <a:gd name="connsiteX2" fmla="*/ 0 w 189964"/>
                  <a:gd name="connsiteY2" fmla="*/ 7445 h 14890"/>
                  <a:gd name="connsiteX3" fmla="*/ 7409 w 189964"/>
                  <a:gd name="connsiteY3" fmla="*/ 0 h 14890"/>
                  <a:gd name="connsiteX4" fmla="*/ 182556 w 189964"/>
                  <a:gd name="connsiteY4" fmla="*/ 0 h 14890"/>
                  <a:gd name="connsiteX5" fmla="*/ 189964 w 189964"/>
                  <a:gd name="connsiteY5" fmla="*/ 7445 h 14890"/>
                  <a:gd name="connsiteX6" fmla="*/ 182556 w 189964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964" h="14890">
                    <a:moveTo>
                      <a:pt x="182556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82556" y="0"/>
                    </a:lnTo>
                    <a:cubicBezTo>
                      <a:pt x="186645" y="0"/>
                      <a:pt x="189964" y="3336"/>
                      <a:pt x="189964" y="7445"/>
                    </a:cubicBezTo>
                    <a:cubicBezTo>
                      <a:pt x="189964" y="11555"/>
                      <a:pt x="186645" y="14891"/>
                      <a:pt x="182556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8354C02C-FD18-4F71-BA0C-9814BEE640B9}"/>
                  </a:ext>
                </a:extLst>
              </p:cNvPr>
              <p:cNvSpPr/>
              <p:nvPr/>
            </p:nvSpPr>
            <p:spPr>
              <a:xfrm>
                <a:off x="8690023" y="4092477"/>
                <a:ext cx="126099" cy="14890"/>
              </a:xfrm>
              <a:custGeom>
                <a:avLst/>
                <a:gdLst>
                  <a:gd name="connsiteX0" fmla="*/ 118691 w 126099"/>
                  <a:gd name="connsiteY0" fmla="*/ 14891 h 14890"/>
                  <a:gd name="connsiteX1" fmla="*/ 7409 w 126099"/>
                  <a:gd name="connsiteY1" fmla="*/ 14891 h 14890"/>
                  <a:gd name="connsiteX2" fmla="*/ 0 w 126099"/>
                  <a:gd name="connsiteY2" fmla="*/ 7445 h 14890"/>
                  <a:gd name="connsiteX3" fmla="*/ 7409 w 126099"/>
                  <a:gd name="connsiteY3" fmla="*/ 0 h 14890"/>
                  <a:gd name="connsiteX4" fmla="*/ 118691 w 126099"/>
                  <a:gd name="connsiteY4" fmla="*/ 0 h 14890"/>
                  <a:gd name="connsiteX5" fmla="*/ 126100 w 126099"/>
                  <a:gd name="connsiteY5" fmla="*/ 7445 h 14890"/>
                  <a:gd name="connsiteX6" fmla="*/ 118691 w 126099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99" h="14890">
                    <a:moveTo>
                      <a:pt x="118691" y="14891"/>
                    </a:moveTo>
                    <a:lnTo>
                      <a:pt x="7409" y="14891"/>
                    </a:lnTo>
                    <a:cubicBezTo>
                      <a:pt x="3319" y="14891"/>
                      <a:pt x="0" y="11555"/>
                      <a:pt x="0" y="7445"/>
                    </a:cubicBezTo>
                    <a:cubicBezTo>
                      <a:pt x="0" y="3336"/>
                      <a:pt x="3319" y="0"/>
                      <a:pt x="7409" y="0"/>
                    </a:cubicBezTo>
                    <a:lnTo>
                      <a:pt x="118691" y="0"/>
                    </a:lnTo>
                    <a:cubicBezTo>
                      <a:pt x="122780" y="0"/>
                      <a:pt x="126100" y="3336"/>
                      <a:pt x="126100" y="7445"/>
                    </a:cubicBezTo>
                    <a:cubicBezTo>
                      <a:pt x="126025" y="11526"/>
                      <a:pt x="122751" y="14816"/>
                      <a:pt x="118691" y="1489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EBC38491-9003-4312-9699-0B2CC0465B0C}"/>
                  </a:ext>
                </a:extLst>
              </p:cNvPr>
              <p:cNvSpPr/>
              <p:nvPr/>
            </p:nvSpPr>
            <p:spPr>
              <a:xfrm>
                <a:off x="10433878" y="2506205"/>
                <a:ext cx="637106" cy="574987"/>
              </a:xfrm>
              <a:custGeom>
                <a:avLst/>
                <a:gdLst>
                  <a:gd name="connsiteX0" fmla="*/ 151345 w 637106"/>
                  <a:gd name="connsiteY0" fmla="*/ 535873 h 574987"/>
                  <a:gd name="connsiteX1" fmla="*/ 125117 w 637106"/>
                  <a:gd name="connsiteY1" fmla="*/ 476310 h 574987"/>
                  <a:gd name="connsiteX2" fmla="*/ 65846 w 637106"/>
                  <a:gd name="connsiteY2" fmla="*/ 448315 h 574987"/>
                  <a:gd name="connsiteX3" fmla="*/ 57696 w 637106"/>
                  <a:gd name="connsiteY3" fmla="*/ 378477 h 574987"/>
                  <a:gd name="connsiteX4" fmla="*/ 10249 w 637106"/>
                  <a:gd name="connsiteY4" fmla="*/ 241218 h 574987"/>
                  <a:gd name="connsiteX5" fmla="*/ 66735 w 637106"/>
                  <a:gd name="connsiteY5" fmla="*/ 189661 h 574987"/>
                  <a:gd name="connsiteX6" fmla="*/ 54288 w 637106"/>
                  <a:gd name="connsiteY6" fmla="*/ 173728 h 574987"/>
                  <a:gd name="connsiteX7" fmla="*/ 107928 w 637106"/>
                  <a:gd name="connsiteY7" fmla="*/ 56835 h 574987"/>
                  <a:gd name="connsiteX8" fmla="*/ 242178 w 637106"/>
                  <a:gd name="connsiteY8" fmla="*/ 52814 h 574987"/>
                  <a:gd name="connsiteX9" fmla="*/ 254329 w 637106"/>
                  <a:gd name="connsiteY9" fmla="*/ 20948 h 574987"/>
                  <a:gd name="connsiteX10" fmla="*/ 287224 w 637106"/>
                  <a:gd name="connsiteY10" fmla="*/ 7249 h 574987"/>
                  <a:gd name="connsiteX11" fmla="*/ 465927 w 637106"/>
                  <a:gd name="connsiteY11" fmla="*/ 20204 h 574987"/>
                  <a:gd name="connsiteX12" fmla="*/ 520605 w 637106"/>
                  <a:gd name="connsiteY12" fmla="*/ 79767 h 574987"/>
                  <a:gd name="connsiteX13" fmla="*/ 623189 w 637106"/>
                  <a:gd name="connsiteY13" fmla="*/ 152818 h 574987"/>
                  <a:gd name="connsiteX14" fmla="*/ 605363 w 637106"/>
                  <a:gd name="connsiteY14" fmla="*/ 223166 h 574987"/>
                  <a:gd name="connsiteX15" fmla="*/ 608490 w 637106"/>
                  <a:gd name="connsiteY15" fmla="*/ 369490 h 574987"/>
                  <a:gd name="connsiteX16" fmla="*/ 557946 w 637106"/>
                  <a:gd name="connsiteY16" fmla="*/ 398580 h 574987"/>
                  <a:gd name="connsiteX17" fmla="*/ 572764 w 637106"/>
                  <a:gd name="connsiteY17" fmla="*/ 404238 h 574987"/>
                  <a:gd name="connsiteX18" fmla="*/ 516604 w 637106"/>
                  <a:gd name="connsiteY18" fmla="*/ 526194 h 574987"/>
                  <a:gd name="connsiteX19" fmla="*/ 380576 w 637106"/>
                  <a:gd name="connsiteY19" fmla="*/ 521131 h 574987"/>
                  <a:gd name="connsiteX20" fmla="*/ 342050 w 637106"/>
                  <a:gd name="connsiteY20" fmla="*/ 571611 h 574987"/>
                  <a:gd name="connsiteX21" fmla="*/ 274036 w 637106"/>
                  <a:gd name="connsiteY21" fmla="*/ 569675 h 574987"/>
                  <a:gd name="connsiteX22" fmla="*/ 210468 w 637106"/>
                  <a:gd name="connsiteY22" fmla="*/ 548083 h 574987"/>
                  <a:gd name="connsiteX23" fmla="*/ 151345 w 637106"/>
                  <a:gd name="connsiteY23" fmla="*/ 535873 h 5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7106" h="574987">
                    <a:moveTo>
                      <a:pt x="151345" y="535873"/>
                    </a:moveTo>
                    <a:cubicBezTo>
                      <a:pt x="132704" y="522100"/>
                      <a:pt x="122731" y="499434"/>
                      <a:pt x="125117" y="476310"/>
                    </a:cubicBezTo>
                    <a:cubicBezTo>
                      <a:pt x="101334" y="481533"/>
                      <a:pt x="77018" y="470051"/>
                      <a:pt x="65846" y="448315"/>
                    </a:cubicBezTo>
                    <a:cubicBezTo>
                      <a:pt x="55532" y="426580"/>
                      <a:pt x="52658" y="402022"/>
                      <a:pt x="57696" y="378477"/>
                    </a:cubicBezTo>
                    <a:cubicBezTo>
                      <a:pt x="6871" y="353742"/>
                      <a:pt x="-14363" y="292289"/>
                      <a:pt x="10249" y="241218"/>
                    </a:cubicBezTo>
                    <a:cubicBezTo>
                      <a:pt x="21748" y="217351"/>
                      <a:pt x="41989" y="198877"/>
                      <a:pt x="66735" y="189661"/>
                    </a:cubicBezTo>
                    <a:cubicBezTo>
                      <a:pt x="60244" y="186714"/>
                      <a:pt x="55592" y="180765"/>
                      <a:pt x="54288" y="173728"/>
                    </a:cubicBezTo>
                    <a:cubicBezTo>
                      <a:pt x="40951" y="129056"/>
                      <a:pt x="67327" y="79022"/>
                      <a:pt x="107928" y="56835"/>
                    </a:cubicBezTo>
                    <a:cubicBezTo>
                      <a:pt x="150026" y="36168"/>
                      <a:pt x="198939" y="34704"/>
                      <a:pt x="242178" y="52814"/>
                    </a:cubicBezTo>
                    <a:cubicBezTo>
                      <a:pt x="239718" y="40722"/>
                      <a:pt x="244460" y="28289"/>
                      <a:pt x="254329" y="20948"/>
                    </a:cubicBezTo>
                    <a:cubicBezTo>
                      <a:pt x="264108" y="13924"/>
                      <a:pt x="275370" y="9239"/>
                      <a:pt x="287224" y="7249"/>
                    </a:cubicBezTo>
                    <a:cubicBezTo>
                      <a:pt x="346792" y="-5718"/>
                      <a:pt x="408819" y="-1221"/>
                      <a:pt x="465927" y="20204"/>
                    </a:cubicBezTo>
                    <a:cubicBezTo>
                      <a:pt x="493044" y="30478"/>
                      <a:pt x="522828" y="51176"/>
                      <a:pt x="520605" y="79767"/>
                    </a:cubicBezTo>
                    <a:cubicBezTo>
                      <a:pt x="569015" y="71471"/>
                      <a:pt x="614935" y="104177"/>
                      <a:pt x="623189" y="152818"/>
                    </a:cubicBezTo>
                    <a:cubicBezTo>
                      <a:pt x="627427" y="177747"/>
                      <a:pt x="620951" y="203309"/>
                      <a:pt x="605363" y="223166"/>
                    </a:cubicBezTo>
                    <a:cubicBezTo>
                      <a:pt x="646438" y="262707"/>
                      <a:pt x="647831" y="328217"/>
                      <a:pt x="608490" y="369490"/>
                    </a:cubicBezTo>
                    <a:cubicBezTo>
                      <a:pt x="594768" y="383872"/>
                      <a:pt x="577224" y="393972"/>
                      <a:pt x="557946" y="398580"/>
                    </a:cubicBezTo>
                    <a:cubicBezTo>
                      <a:pt x="559872" y="391879"/>
                      <a:pt x="570097" y="397835"/>
                      <a:pt x="572764" y="404238"/>
                    </a:cubicBezTo>
                    <a:cubicBezTo>
                      <a:pt x="590397" y="448910"/>
                      <a:pt x="557946" y="501177"/>
                      <a:pt x="516604" y="526194"/>
                    </a:cubicBezTo>
                    <a:cubicBezTo>
                      <a:pt x="475263" y="551211"/>
                      <a:pt x="415102" y="555976"/>
                      <a:pt x="380576" y="521131"/>
                    </a:cubicBezTo>
                    <a:cubicBezTo>
                      <a:pt x="380947" y="544904"/>
                      <a:pt x="364988" y="565808"/>
                      <a:pt x="342050" y="571611"/>
                    </a:cubicBezTo>
                    <a:cubicBezTo>
                      <a:pt x="319571" y="576695"/>
                      <a:pt x="296189" y="576029"/>
                      <a:pt x="274036" y="569675"/>
                    </a:cubicBezTo>
                    <a:cubicBezTo>
                      <a:pt x="251809" y="565059"/>
                      <a:pt x="231954" y="552997"/>
                      <a:pt x="210468" y="548083"/>
                    </a:cubicBezTo>
                    <a:cubicBezTo>
                      <a:pt x="188982" y="543169"/>
                      <a:pt x="170756" y="549870"/>
                      <a:pt x="151345" y="535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4659FA48-0A6C-40AD-9C3B-E7EFCDF5427C}"/>
                  </a:ext>
                </a:extLst>
              </p:cNvPr>
              <p:cNvSpPr/>
              <p:nvPr/>
            </p:nvSpPr>
            <p:spPr>
              <a:xfrm>
                <a:off x="10426291" y="2498549"/>
                <a:ext cx="651753" cy="589763"/>
              </a:xfrm>
              <a:custGeom>
                <a:avLst/>
                <a:gdLst>
                  <a:gd name="connsiteX0" fmla="*/ 323261 w 651753"/>
                  <a:gd name="connsiteY0" fmla="*/ 589691 h 589763"/>
                  <a:gd name="connsiteX1" fmla="*/ 279549 w 651753"/>
                  <a:gd name="connsiteY1" fmla="*/ 584033 h 589763"/>
                  <a:gd name="connsiteX2" fmla="*/ 245171 w 651753"/>
                  <a:gd name="connsiteY2" fmla="*/ 572567 h 589763"/>
                  <a:gd name="connsiteX3" fmla="*/ 215536 w 651753"/>
                  <a:gd name="connsiteY3" fmla="*/ 562441 h 589763"/>
                  <a:gd name="connsiteX4" fmla="*/ 195532 w 651753"/>
                  <a:gd name="connsiteY4" fmla="*/ 560356 h 589763"/>
                  <a:gd name="connsiteX5" fmla="*/ 154783 w 651753"/>
                  <a:gd name="connsiteY5" fmla="*/ 549486 h 589763"/>
                  <a:gd name="connsiteX6" fmla="*/ 154783 w 651753"/>
                  <a:gd name="connsiteY6" fmla="*/ 549486 h 589763"/>
                  <a:gd name="connsiteX7" fmla="*/ 125147 w 651753"/>
                  <a:gd name="connsiteY7" fmla="*/ 492603 h 589763"/>
                  <a:gd name="connsiteX8" fmla="*/ 66913 w 651753"/>
                  <a:gd name="connsiteY8" fmla="*/ 459099 h 589763"/>
                  <a:gd name="connsiteX9" fmla="*/ 56985 w 651753"/>
                  <a:gd name="connsiteY9" fmla="*/ 389856 h 589763"/>
                  <a:gd name="connsiteX10" fmla="*/ 13509 w 651753"/>
                  <a:gd name="connsiteY10" fmla="*/ 240269 h 589763"/>
                  <a:gd name="connsiteX11" fmla="*/ 60096 w 651753"/>
                  <a:gd name="connsiteY11" fmla="*/ 194935 h 589763"/>
                  <a:gd name="connsiteX12" fmla="*/ 54614 w 651753"/>
                  <a:gd name="connsiteY12" fmla="*/ 183023 h 589763"/>
                  <a:gd name="connsiteX13" fmla="*/ 111811 w 651753"/>
                  <a:gd name="connsiteY13" fmla="*/ 57493 h 589763"/>
                  <a:gd name="connsiteX14" fmla="*/ 241467 w 651753"/>
                  <a:gd name="connsiteY14" fmla="*/ 49303 h 589763"/>
                  <a:gd name="connsiteX15" fmla="*/ 257026 w 651753"/>
                  <a:gd name="connsiteY15" fmla="*/ 22351 h 589763"/>
                  <a:gd name="connsiteX16" fmla="*/ 293033 w 651753"/>
                  <a:gd name="connsiteY16" fmla="*/ 7460 h 589763"/>
                  <a:gd name="connsiteX17" fmla="*/ 475885 w 651753"/>
                  <a:gd name="connsiteY17" fmla="*/ 20564 h 589763"/>
                  <a:gd name="connsiteX18" fmla="*/ 535157 w 651753"/>
                  <a:gd name="connsiteY18" fmla="*/ 79382 h 589763"/>
                  <a:gd name="connsiteX19" fmla="*/ 638363 w 651753"/>
                  <a:gd name="connsiteY19" fmla="*/ 169354 h 589763"/>
                  <a:gd name="connsiteX20" fmla="*/ 622285 w 651753"/>
                  <a:gd name="connsiteY20" fmla="*/ 230226 h 589763"/>
                  <a:gd name="connsiteX21" fmla="*/ 616536 w 651753"/>
                  <a:gd name="connsiteY21" fmla="*/ 386798 h 589763"/>
                  <a:gd name="connsiteX22" fmla="*/ 585685 w 651753"/>
                  <a:gd name="connsiteY22" fmla="*/ 407129 h 589763"/>
                  <a:gd name="connsiteX23" fmla="*/ 586722 w 651753"/>
                  <a:gd name="connsiteY23" fmla="*/ 409363 h 589763"/>
                  <a:gd name="connsiteX24" fmla="*/ 527451 w 651753"/>
                  <a:gd name="connsiteY24" fmla="*/ 540254 h 589763"/>
                  <a:gd name="connsiteX25" fmla="*/ 394090 w 651753"/>
                  <a:gd name="connsiteY25" fmla="*/ 543976 h 589763"/>
                  <a:gd name="connsiteX26" fmla="*/ 351267 w 651753"/>
                  <a:gd name="connsiteY26" fmla="*/ 586564 h 589763"/>
                  <a:gd name="connsiteX27" fmla="*/ 323261 w 651753"/>
                  <a:gd name="connsiteY27" fmla="*/ 589691 h 589763"/>
                  <a:gd name="connsiteX28" fmla="*/ 132704 w 651753"/>
                  <a:gd name="connsiteY28" fmla="*/ 475478 h 589763"/>
                  <a:gd name="connsiteX29" fmla="*/ 137298 w 651753"/>
                  <a:gd name="connsiteY29" fmla="*/ 477116 h 589763"/>
                  <a:gd name="connsiteX30" fmla="*/ 139965 w 651753"/>
                  <a:gd name="connsiteY30" fmla="*/ 483668 h 589763"/>
                  <a:gd name="connsiteX31" fmla="*/ 163229 w 651753"/>
                  <a:gd name="connsiteY31" fmla="*/ 536829 h 589763"/>
                  <a:gd name="connsiteX32" fmla="*/ 163229 w 651753"/>
                  <a:gd name="connsiteY32" fmla="*/ 536829 h 589763"/>
                  <a:gd name="connsiteX33" fmla="*/ 196421 w 651753"/>
                  <a:gd name="connsiteY33" fmla="*/ 545465 h 589763"/>
                  <a:gd name="connsiteX34" fmla="*/ 219240 w 651753"/>
                  <a:gd name="connsiteY34" fmla="*/ 547997 h 589763"/>
                  <a:gd name="connsiteX35" fmla="*/ 250654 w 651753"/>
                  <a:gd name="connsiteY35" fmla="*/ 558718 h 589763"/>
                  <a:gd name="connsiteX36" fmla="*/ 282512 w 651753"/>
                  <a:gd name="connsiteY36" fmla="*/ 569440 h 589763"/>
                  <a:gd name="connsiteX37" fmla="*/ 346822 w 651753"/>
                  <a:gd name="connsiteY37" fmla="*/ 571524 h 589763"/>
                  <a:gd name="connsiteX38" fmla="*/ 380162 w 651753"/>
                  <a:gd name="connsiteY38" fmla="*/ 530128 h 589763"/>
                  <a:gd name="connsiteX39" fmla="*/ 384311 w 651753"/>
                  <a:gd name="connsiteY39" fmla="*/ 522533 h 589763"/>
                  <a:gd name="connsiteX40" fmla="*/ 392757 w 651753"/>
                  <a:gd name="connsiteY40" fmla="*/ 524022 h 589763"/>
                  <a:gd name="connsiteX41" fmla="*/ 519894 w 651753"/>
                  <a:gd name="connsiteY41" fmla="*/ 527894 h 589763"/>
                  <a:gd name="connsiteX42" fmla="*/ 572793 w 651753"/>
                  <a:gd name="connsiteY42" fmla="*/ 415022 h 589763"/>
                  <a:gd name="connsiteX43" fmla="*/ 571164 w 651753"/>
                  <a:gd name="connsiteY43" fmla="*/ 412788 h 589763"/>
                  <a:gd name="connsiteX44" fmla="*/ 566866 w 651753"/>
                  <a:gd name="connsiteY44" fmla="*/ 413979 h 589763"/>
                  <a:gd name="connsiteX45" fmla="*/ 559754 w 651753"/>
                  <a:gd name="connsiteY45" fmla="*/ 411895 h 589763"/>
                  <a:gd name="connsiteX46" fmla="*/ 557976 w 651753"/>
                  <a:gd name="connsiteY46" fmla="*/ 404598 h 589763"/>
                  <a:gd name="connsiteX47" fmla="*/ 568348 w 651753"/>
                  <a:gd name="connsiteY47" fmla="*/ 396259 h 589763"/>
                  <a:gd name="connsiteX48" fmla="*/ 572349 w 651753"/>
                  <a:gd name="connsiteY48" fmla="*/ 396259 h 589763"/>
                  <a:gd name="connsiteX49" fmla="*/ 633547 w 651753"/>
                  <a:gd name="connsiteY49" fmla="*/ 330591 h 589763"/>
                  <a:gd name="connsiteX50" fmla="*/ 607319 w 651753"/>
                  <a:gd name="connsiteY50" fmla="*/ 236034 h 589763"/>
                  <a:gd name="connsiteX51" fmla="*/ 606578 w 651753"/>
                  <a:gd name="connsiteY51" fmla="*/ 226057 h 589763"/>
                  <a:gd name="connsiteX52" fmla="*/ 591686 w 651753"/>
                  <a:gd name="connsiteY52" fmla="*/ 110778 h 589763"/>
                  <a:gd name="connsiteX53" fmla="*/ 528933 w 651753"/>
                  <a:gd name="connsiteY53" fmla="*/ 94720 h 589763"/>
                  <a:gd name="connsiteX54" fmla="*/ 520398 w 651753"/>
                  <a:gd name="connsiteY54" fmla="*/ 88250 h 589763"/>
                  <a:gd name="connsiteX55" fmla="*/ 520339 w 651753"/>
                  <a:gd name="connsiteY55" fmla="*/ 86828 h 589763"/>
                  <a:gd name="connsiteX56" fmla="*/ 470402 w 651753"/>
                  <a:gd name="connsiteY56" fmla="*/ 34263 h 589763"/>
                  <a:gd name="connsiteX57" fmla="*/ 295997 w 651753"/>
                  <a:gd name="connsiteY57" fmla="*/ 21606 h 589763"/>
                  <a:gd name="connsiteX58" fmla="*/ 266361 w 651753"/>
                  <a:gd name="connsiteY58" fmla="*/ 33816 h 589763"/>
                  <a:gd name="connsiteX59" fmla="*/ 256729 w 651753"/>
                  <a:gd name="connsiteY59" fmla="*/ 57791 h 589763"/>
                  <a:gd name="connsiteX60" fmla="*/ 254655 w 651753"/>
                  <a:gd name="connsiteY60" fmla="*/ 65236 h 589763"/>
                  <a:gd name="connsiteX61" fmla="*/ 247098 w 651753"/>
                  <a:gd name="connsiteY61" fmla="*/ 66874 h 589763"/>
                  <a:gd name="connsiteX62" fmla="*/ 118923 w 651753"/>
                  <a:gd name="connsiteY62" fmla="*/ 70299 h 589763"/>
                  <a:gd name="connsiteX63" fmla="*/ 68839 w 651753"/>
                  <a:gd name="connsiteY63" fmla="*/ 178555 h 589763"/>
                  <a:gd name="connsiteX64" fmla="*/ 76248 w 651753"/>
                  <a:gd name="connsiteY64" fmla="*/ 189574 h 589763"/>
                  <a:gd name="connsiteX65" fmla="*/ 81582 w 651753"/>
                  <a:gd name="connsiteY65" fmla="*/ 196424 h 589763"/>
                  <a:gd name="connsiteX66" fmla="*/ 76693 w 651753"/>
                  <a:gd name="connsiteY66" fmla="*/ 203721 h 589763"/>
                  <a:gd name="connsiteX67" fmla="*/ 20815 w 651753"/>
                  <a:gd name="connsiteY67" fmla="*/ 326243 h 589763"/>
                  <a:gd name="connsiteX68" fmla="*/ 68395 w 651753"/>
                  <a:gd name="connsiteY68" fmla="*/ 378837 h 589763"/>
                  <a:gd name="connsiteX69" fmla="*/ 72395 w 651753"/>
                  <a:gd name="connsiteY69" fmla="*/ 386729 h 589763"/>
                  <a:gd name="connsiteX70" fmla="*/ 79804 w 651753"/>
                  <a:gd name="connsiteY70" fmla="*/ 451802 h 589763"/>
                  <a:gd name="connsiteX71" fmla="*/ 130629 w 651753"/>
                  <a:gd name="connsiteY71" fmla="*/ 476223 h 589763"/>
                  <a:gd name="connsiteX72" fmla="*/ 132704 w 651753"/>
                  <a:gd name="connsiteY72" fmla="*/ 476074 h 58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51753" h="589763">
                    <a:moveTo>
                      <a:pt x="323261" y="589691"/>
                    </a:moveTo>
                    <a:cubicBezTo>
                      <a:pt x="308533" y="589304"/>
                      <a:pt x="293892" y="587407"/>
                      <a:pt x="279549" y="584033"/>
                    </a:cubicBezTo>
                    <a:cubicBezTo>
                      <a:pt x="267783" y="581200"/>
                      <a:pt x="256285" y="577364"/>
                      <a:pt x="245171" y="572567"/>
                    </a:cubicBezTo>
                    <a:cubicBezTo>
                      <a:pt x="235569" y="568428"/>
                      <a:pt x="225656" y="565042"/>
                      <a:pt x="215536" y="562441"/>
                    </a:cubicBezTo>
                    <a:cubicBezTo>
                      <a:pt x="208942" y="561150"/>
                      <a:pt x="202244" y="560453"/>
                      <a:pt x="195532" y="560356"/>
                    </a:cubicBezTo>
                    <a:cubicBezTo>
                      <a:pt x="181143" y="561141"/>
                      <a:pt x="166889" y="557336"/>
                      <a:pt x="154783" y="549486"/>
                    </a:cubicBezTo>
                    <a:lnTo>
                      <a:pt x="154783" y="549486"/>
                    </a:lnTo>
                    <a:cubicBezTo>
                      <a:pt x="136705" y="536132"/>
                      <a:pt x="125769" y="515142"/>
                      <a:pt x="125147" y="492603"/>
                    </a:cubicBezTo>
                    <a:cubicBezTo>
                      <a:pt x="100905" y="493733"/>
                      <a:pt x="78219" y="480674"/>
                      <a:pt x="66913" y="459099"/>
                    </a:cubicBezTo>
                    <a:cubicBezTo>
                      <a:pt x="56199" y="437717"/>
                      <a:pt x="52717" y="413407"/>
                      <a:pt x="56985" y="389856"/>
                    </a:cubicBezTo>
                    <a:cubicBezTo>
                      <a:pt x="3878" y="360612"/>
                      <a:pt x="-15593" y="293641"/>
                      <a:pt x="13509" y="240269"/>
                    </a:cubicBezTo>
                    <a:cubicBezTo>
                      <a:pt x="24134" y="220784"/>
                      <a:pt x="40374" y="204982"/>
                      <a:pt x="60096" y="194935"/>
                    </a:cubicBezTo>
                    <a:cubicBezTo>
                      <a:pt x="57667" y="191277"/>
                      <a:pt x="55815" y="187258"/>
                      <a:pt x="54614" y="183023"/>
                    </a:cubicBezTo>
                    <a:cubicBezTo>
                      <a:pt x="40982" y="138350"/>
                      <a:pt x="66024" y="82658"/>
                      <a:pt x="111811" y="57493"/>
                    </a:cubicBezTo>
                    <a:cubicBezTo>
                      <a:pt x="152130" y="37171"/>
                      <a:pt x="198940" y="34214"/>
                      <a:pt x="241467" y="49303"/>
                    </a:cubicBezTo>
                    <a:cubicBezTo>
                      <a:pt x="243260" y="38733"/>
                      <a:pt x="248787" y="29168"/>
                      <a:pt x="257026" y="22351"/>
                    </a:cubicBezTo>
                    <a:cubicBezTo>
                      <a:pt x="267679" y="14577"/>
                      <a:pt x="280023" y="9471"/>
                      <a:pt x="293033" y="7460"/>
                    </a:cubicBezTo>
                    <a:cubicBezTo>
                      <a:pt x="353979" y="-5838"/>
                      <a:pt x="417429" y="-1290"/>
                      <a:pt x="475885" y="20564"/>
                    </a:cubicBezTo>
                    <a:cubicBezTo>
                      <a:pt x="511003" y="33816"/>
                      <a:pt x="532489" y="55408"/>
                      <a:pt x="535157" y="79382"/>
                    </a:cubicBezTo>
                    <a:cubicBezTo>
                      <a:pt x="588382" y="75587"/>
                      <a:pt x="634584" y="115869"/>
                      <a:pt x="638363" y="169354"/>
                    </a:cubicBezTo>
                    <a:cubicBezTo>
                      <a:pt x="639889" y="190877"/>
                      <a:pt x="634228" y="212295"/>
                      <a:pt x="622285" y="230226"/>
                    </a:cubicBezTo>
                    <a:cubicBezTo>
                      <a:pt x="663716" y="275057"/>
                      <a:pt x="661152" y="345157"/>
                      <a:pt x="616536" y="386798"/>
                    </a:cubicBezTo>
                    <a:cubicBezTo>
                      <a:pt x="607467" y="395269"/>
                      <a:pt x="597036" y="402143"/>
                      <a:pt x="585685" y="407129"/>
                    </a:cubicBezTo>
                    <a:cubicBezTo>
                      <a:pt x="586085" y="407844"/>
                      <a:pt x="586441" y="408592"/>
                      <a:pt x="586722" y="409363"/>
                    </a:cubicBezTo>
                    <a:cubicBezTo>
                      <a:pt x="606282" y="459545"/>
                      <a:pt x="570867" y="514343"/>
                      <a:pt x="527451" y="540254"/>
                    </a:cubicBezTo>
                    <a:cubicBezTo>
                      <a:pt x="488332" y="563781"/>
                      <a:pt x="432469" y="571226"/>
                      <a:pt x="394090" y="543976"/>
                    </a:cubicBezTo>
                    <a:cubicBezTo>
                      <a:pt x="387941" y="564558"/>
                      <a:pt x="371804" y="580596"/>
                      <a:pt x="351267" y="586564"/>
                    </a:cubicBezTo>
                    <a:cubicBezTo>
                      <a:pt x="342139" y="589009"/>
                      <a:pt x="332700" y="590063"/>
                      <a:pt x="323261" y="589691"/>
                    </a:cubicBezTo>
                    <a:close/>
                    <a:moveTo>
                      <a:pt x="132704" y="475478"/>
                    </a:moveTo>
                    <a:cubicBezTo>
                      <a:pt x="134393" y="475422"/>
                      <a:pt x="136023" y="476007"/>
                      <a:pt x="137298" y="477116"/>
                    </a:cubicBezTo>
                    <a:cubicBezTo>
                      <a:pt x="139224" y="478708"/>
                      <a:pt x="140232" y="481173"/>
                      <a:pt x="139965" y="483668"/>
                    </a:cubicBezTo>
                    <a:cubicBezTo>
                      <a:pt x="137831" y="504273"/>
                      <a:pt x="146677" y="524478"/>
                      <a:pt x="163229" y="536829"/>
                    </a:cubicBezTo>
                    <a:lnTo>
                      <a:pt x="163229" y="536829"/>
                    </a:lnTo>
                    <a:cubicBezTo>
                      <a:pt x="173082" y="543199"/>
                      <a:pt x="184729" y="546226"/>
                      <a:pt x="196421" y="545465"/>
                    </a:cubicBezTo>
                    <a:cubicBezTo>
                      <a:pt x="204096" y="545546"/>
                      <a:pt x="211742" y="546394"/>
                      <a:pt x="219240" y="547997"/>
                    </a:cubicBezTo>
                    <a:cubicBezTo>
                      <a:pt x="229983" y="550717"/>
                      <a:pt x="240489" y="554303"/>
                      <a:pt x="250654" y="558718"/>
                    </a:cubicBezTo>
                    <a:cubicBezTo>
                      <a:pt x="260938" y="563223"/>
                      <a:pt x="271606" y="566810"/>
                      <a:pt x="282512" y="569440"/>
                    </a:cubicBezTo>
                    <a:cubicBezTo>
                      <a:pt x="303450" y="575460"/>
                      <a:pt x="325543" y="576176"/>
                      <a:pt x="346822" y="571524"/>
                    </a:cubicBezTo>
                    <a:cubicBezTo>
                      <a:pt x="365967" y="566886"/>
                      <a:pt x="379643" y="549915"/>
                      <a:pt x="380162" y="530128"/>
                    </a:cubicBezTo>
                    <a:cubicBezTo>
                      <a:pt x="379836" y="526974"/>
                      <a:pt x="381481" y="523947"/>
                      <a:pt x="384311" y="522533"/>
                    </a:cubicBezTo>
                    <a:cubicBezTo>
                      <a:pt x="387156" y="521175"/>
                      <a:pt x="390549" y="521773"/>
                      <a:pt x="392757" y="524022"/>
                    </a:cubicBezTo>
                    <a:cubicBezTo>
                      <a:pt x="425504" y="556931"/>
                      <a:pt x="481664" y="550826"/>
                      <a:pt x="519894" y="527894"/>
                    </a:cubicBezTo>
                    <a:cubicBezTo>
                      <a:pt x="558124" y="504962"/>
                      <a:pt x="588797" y="456120"/>
                      <a:pt x="572793" y="415022"/>
                    </a:cubicBezTo>
                    <a:cubicBezTo>
                      <a:pt x="572394" y="414177"/>
                      <a:pt x="571845" y="413418"/>
                      <a:pt x="571164" y="412788"/>
                    </a:cubicBezTo>
                    <a:lnTo>
                      <a:pt x="566866" y="413979"/>
                    </a:lnTo>
                    <a:cubicBezTo>
                      <a:pt x="564288" y="414611"/>
                      <a:pt x="561577" y="413817"/>
                      <a:pt x="559754" y="411895"/>
                    </a:cubicBezTo>
                    <a:cubicBezTo>
                      <a:pt x="557946" y="409933"/>
                      <a:pt x="557279" y="407176"/>
                      <a:pt x="557976" y="404598"/>
                    </a:cubicBezTo>
                    <a:cubicBezTo>
                      <a:pt x="559265" y="399846"/>
                      <a:pt x="563458" y="396475"/>
                      <a:pt x="568348" y="396259"/>
                    </a:cubicBezTo>
                    <a:cubicBezTo>
                      <a:pt x="569667" y="396042"/>
                      <a:pt x="571030" y="396042"/>
                      <a:pt x="572349" y="396259"/>
                    </a:cubicBezTo>
                    <a:cubicBezTo>
                      <a:pt x="602000" y="385422"/>
                      <a:pt x="624730" y="361031"/>
                      <a:pt x="633547" y="330591"/>
                    </a:cubicBezTo>
                    <a:cubicBezTo>
                      <a:pt x="642186" y="296628"/>
                      <a:pt x="632198" y="260611"/>
                      <a:pt x="607319" y="236034"/>
                    </a:cubicBezTo>
                    <a:cubicBezTo>
                      <a:pt x="604682" y="233337"/>
                      <a:pt x="604370" y="229119"/>
                      <a:pt x="606578" y="226057"/>
                    </a:cubicBezTo>
                    <a:cubicBezTo>
                      <a:pt x="634140" y="190093"/>
                      <a:pt x="627486" y="138481"/>
                      <a:pt x="591686" y="110778"/>
                    </a:cubicBezTo>
                    <a:cubicBezTo>
                      <a:pt x="573861" y="96977"/>
                      <a:pt x="551160" y="91168"/>
                      <a:pt x="528933" y="94720"/>
                    </a:cubicBezTo>
                    <a:cubicBezTo>
                      <a:pt x="524799" y="95301"/>
                      <a:pt x="520976" y="92404"/>
                      <a:pt x="520398" y="88250"/>
                    </a:cubicBezTo>
                    <a:cubicBezTo>
                      <a:pt x="520339" y="87779"/>
                      <a:pt x="520309" y="87303"/>
                      <a:pt x="520339" y="86828"/>
                    </a:cubicBezTo>
                    <a:cubicBezTo>
                      <a:pt x="522117" y="62705"/>
                      <a:pt x="495741" y="43793"/>
                      <a:pt x="470402" y="34263"/>
                    </a:cubicBezTo>
                    <a:cubicBezTo>
                      <a:pt x="414673" y="13379"/>
                      <a:pt x="354142" y="8986"/>
                      <a:pt x="295997" y="21606"/>
                    </a:cubicBezTo>
                    <a:cubicBezTo>
                      <a:pt x="285328" y="23369"/>
                      <a:pt x="275192" y="27544"/>
                      <a:pt x="266361" y="33816"/>
                    </a:cubicBezTo>
                    <a:cubicBezTo>
                      <a:pt x="258937" y="39371"/>
                      <a:pt x="255233" y="48618"/>
                      <a:pt x="256729" y="57791"/>
                    </a:cubicBezTo>
                    <a:cubicBezTo>
                      <a:pt x="257515" y="60467"/>
                      <a:pt x="256699" y="63357"/>
                      <a:pt x="254655" y="65236"/>
                    </a:cubicBezTo>
                    <a:cubicBezTo>
                      <a:pt x="252625" y="67133"/>
                      <a:pt x="249721" y="67762"/>
                      <a:pt x="247098" y="66874"/>
                    </a:cubicBezTo>
                    <a:cubicBezTo>
                      <a:pt x="205874" y="49449"/>
                      <a:pt x="159169" y="50697"/>
                      <a:pt x="118923" y="70299"/>
                    </a:cubicBezTo>
                    <a:cubicBezTo>
                      <a:pt x="79064" y="92189"/>
                      <a:pt x="57133" y="139839"/>
                      <a:pt x="68839" y="178555"/>
                    </a:cubicBezTo>
                    <a:cubicBezTo>
                      <a:pt x="69876" y="182129"/>
                      <a:pt x="72395" y="188383"/>
                      <a:pt x="76248" y="189574"/>
                    </a:cubicBezTo>
                    <a:cubicBezTo>
                      <a:pt x="79301" y="190468"/>
                      <a:pt x="81449" y="193226"/>
                      <a:pt x="81582" y="196424"/>
                    </a:cubicBezTo>
                    <a:cubicBezTo>
                      <a:pt x="81612" y="199641"/>
                      <a:pt x="79671" y="202546"/>
                      <a:pt x="76693" y="203721"/>
                    </a:cubicBezTo>
                    <a:cubicBezTo>
                      <a:pt x="27601" y="222048"/>
                      <a:pt x="2574" y="276903"/>
                      <a:pt x="20815" y="326243"/>
                    </a:cubicBezTo>
                    <a:cubicBezTo>
                      <a:pt x="29335" y="349285"/>
                      <a:pt x="46375" y="368127"/>
                      <a:pt x="68395" y="378837"/>
                    </a:cubicBezTo>
                    <a:cubicBezTo>
                      <a:pt x="71388" y="380220"/>
                      <a:pt x="73048" y="383484"/>
                      <a:pt x="72395" y="386729"/>
                    </a:cubicBezTo>
                    <a:cubicBezTo>
                      <a:pt x="67535" y="408641"/>
                      <a:pt x="70143" y="431561"/>
                      <a:pt x="79804" y="451802"/>
                    </a:cubicBezTo>
                    <a:cubicBezTo>
                      <a:pt x="89317" y="470535"/>
                      <a:pt x="110151" y="480540"/>
                      <a:pt x="130629" y="476223"/>
                    </a:cubicBezTo>
                    <a:cubicBezTo>
                      <a:pt x="131311" y="476053"/>
                      <a:pt x="132008" y="476004"/>
                      <a:pt x="132704" y="4760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46564A6E-C7A9-4391-A0A4-20D24C6107AD}"/>
                  </a:ext>
                </a:extLst>
              </p:cNvPr>
              <p:cNvSpPr/>
              <p:nvPr/>
            </p:nvSpPr>
            <p:spPr>
              <a:xfrm>
                <a:off x="10203327" y="3217194"/>
                <a:ext cx="291951" cy="763240"/>
              </a:xfrm>
              <a:custGeom>
                <a:avLst/>
                <a:gdLst>
                  <a:gd name="connsiteX0" fmla="*/ 291952 w 291951"/>
                  <a:gd name="connsiteY0" fmla="*/ 0 h 763240"/>
                  <a:gd name="connsiteX1" fmla="*/ 4931 w 291951"/>
                  <a:gd name="connsiteY1" fmla="*/ 536070 h 763240"/>
                  <a:gd name="connsiteX2" fmla="*/ 179336 w 291951"/>
                  <a:gd name="connsiteY2" fmla="*/ 756305 h 763240"/>
                  <a:gd name="connsiteX3" fmla="*/ 291952 w 291951"/>
                  <a:gd name="connsiteY3" fmla="*/ 0 h 7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951" h="763240">
                    <a:moveTo>
                      <a:pt x="291952" y="0"/>
                    </a:moveTo>
                    <a:cubicBezTo>
                      <a:pt x="291952" y="0"/>
                      <a:pt x="38864" y="456255"/>
                      <a:pt x="4931" y="536070"/>
                    </a:cubicBezTo>
                    <a:cubicBezTo>
                      <a:pt x="-29002" y="615885"/>
                      <a:pt x="121251" y="801275"/>
                      <a:pt x="179336" y="756305"/>
                    </a:cubicBezTo>
                    <a:cubicBezTo>
                      <a:pt x="237422" y="711335"/>
                      <a:pt x="291952" y="0"/>
                      <a:pt x="291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7F8F3907-6685-44C7-9D67-F769F9A29BAC}"/>
                  </a:ext>
                </a:extLst>
              </p:cNvPr>
              <p:cNvSpPr/>
              <p:nvPr/>
            </p:nvSpPr>
            <p:spPr>
              <a:xfrm>
                <a:off x="10940258" y="5524975"/>
                <a:ext cx="221939" cy="328342"/>
              </a:xfrm>
              <a:custGeom>
                <a:avLst/>
                <a:gdLst>
                  <a:gd name="connsiteX0" fmla="*/ 40008 w 221939"/>
                  <a:gd name="connsiteY0" fmla="*/ 71773 h 328342"/>
                  <a:gd name="connsiteX1" fmla="*/ 34970 w 221939"/>
                  <a:gd name="connsiteY1" fmla="*/ 164543 h 328342"/>
                  <a:gd name="connsiteX2" fmla="*/ 0 w 221939"/>
                  <a:gd name="connsiteY2" fmla="*/ 283670 h 328342"/>
                  <a:gd name="connsiteX3" fmla="*/ 94834 w 221939"/>
                  <a:gd name="connsiteY3" fmla="*/ 328343 h 328342"/>
                  <a:gd name="connsiteX4" fmla="*/ 221378 w 221939"/>
                  <a:gd name="connsiteY4" fmla="*/ 259547 h 328342"/>
                  <a:gd name="connsiteX5" fmla="*/ 173073 w 221939"/>
                  <a:gd name="connsiteY5" fmla="*/ 0 h 3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939" h="328342">
                    <a:moveTo>
                      <a:pt x="40008" y="71773"/>
                    </a:moveTo>
                    <a:cubicBezTo>
                      <a:pt x="40008" y="71773"/>
                      <a:pt x="49936" y="138782"/>
                      <a:pt x="34970" y="164543"/>
                    </a:cubicBezTo>
                    <a:cubicBezTo>
                      <a:pt x="14625" y="201130"/>
                      <a:pt x="2668" y="241842"/>
                      <a:pt x="0" y="283670"/>
                    </a:cubicBezTo>
                    <a:cubicBezTo>
                      <a:pt x="23872" y="311412"/>
                      <a:pt x="58353" y="327643"/>
                      <a:pt x="94834" y="328343"/>
                    </a:cubicBezTo>
                    <a:cubicBezTo>
                      <a:pt x="154847" y="328343"/>
                      <a:pt x="214711" y="281883"/>
                      <a:pt x="221378" y="259547"/>
                    </a:cubicBezTo>
                    <a:cubicBezTo>
                      <a:pt x="228047" y="237211"/>
                      <a:pt x="173073" y="0"/>
                      <a:pt x="173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3A88D2C3-0886-4A4E-8E92-651B8A676760}"/>
                  </a:ext>
                </a:extLst>
              </p:cNvPr>
              <p:cNvSpPr/>
              <p:nvPr/>
            </p:nvSpPr>
            <p:spPr>
              <a:xfrm>
                <a:off x="10933525" y="5517857"/>
                <a:ext cx="235616" cy="341863"/>
              </a:xfrm>
              <a:custGeom>
                <a:avLst/>
                <a:gdLst>
                  <a:gd name="connsiteX0" fmla="*/ 101567 w 235616"/>
                  <a:gd name="connsiteY0" fmla="*/ 341864 h 341863"/>
                  <a:gd name="connsiteX1" fmla="*/ 1398 w 235616"/>
                  <a:gd name="connsiteY1" fmla="*/ 294511 h 341863"/>
                  <a:gd name="connsiteX2" fmla="*/ 65 w 235616"/>
                  <a:gd name="connsiteY2" fmla="*/ 289597 h 341863"/>
                  <a:gd name="connsiteX3" fmla="*/ 35924 w 235616"/>
                  <a:gd name="connsiteY3" fmla="*/ 168237 h 341863"/>
                  <a:gd name="connsiteX4" fmla="*/ 40073 w 235616"/>
                  <a:gd name="connsiteY4" fmla="*/ 79934 h 341863"/>
                  <a:gd name="connsiteX5" fmla="*/ 43481 w 235616"/>
                  <a:gd name="connsiteY5" fmla="*/ 72935 h 341863"/>
                  <a:gd name="connsiteX6" fmla="*/ 176842 w 235616"/>
                  <a:gd name="connsiteY6" fmla="*/ 715 h 341863"/>
                  <a:gd name="connsiteX7" fmla="*/ 182917 w 235616"/>
                  <a:gd name="connsiteY7" fmla="*/ 715 h 341863"/>
                  <a:gd name="connsiteX8" fmla="*/ 186770 w 235616"/>
                  <a:gd name="connsiteY8" fmla="*/ 5331 h 341863"/>
                  <a:gd name="connsiteX9" fmla="*/ 234928 w 235616"/>
                  <a:gd name="connsiteY9" fmla="*/ 268452 h 341863"/>
                  <a:gd name="connsiteX10" fmla="*/ 101567 w 235616"/>
                  <a:gd name="connsiteY10" fmla="*/ 341864 h 341863"/>
                  <a:gd name="connsiteX11" fmla="*/ 13845 w 235616"/>
                  <a:gd name="connsiteY11" fmla="*/ 288108 h 341863"/>
                  <a:gd name="connsiteX12" fmla="*/ 101567 w 235616"/>
                  <a:gd name="connsiteY12" fmla="*/ 328164 h 341863"/>
                  <a:gd name="connsiteX13" fmla="*/ 221591 w 235616"/>
                  <a:gd name="connsiteY13" fmla="*/ 264283 h 341863"/>
                  <a:gd name="connsiteX14" fmla="*/ 175211 w 235616"/>
                  <a:gd name="connsiteY14" fmla="*/ 16797 h 341863"/>
                  <a:gd name="connsiteX15" fmla="*/ 54002 w 235616"/>
                  <a:gd name="connsiteY15" fmla="*/ 82614 h 341863"/>
                  <a:gd name="connsiteX16" fmla="*/ 47482 w 235616"/>
                  <a:gd name="connsiteY16" fmla="*/ 175087 h 341863"/>
                  <a:gd name="connsiteX17" fmla="*/ 13845 w 235616"/>
                  <a:gd name="connsiteY17" fmla="*/ 288108 h 3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5616" h="341863">
                    <a:moveTo>
                      <a:pt x="101567" y="341864"/>
                    </a:moveTo>
                    <a:cubicBezTo>
                      <a:pt x="62952" y="341268"/>
                      <a:pt x="26470" y="324024"/>
                      <a:pt x="1398" y="294511"/>
                    </a:cubicBezTo>
                    <a:cubicBezTo>
                      <a:pt x="302" y="293126"/>
                      <a:pt x="-187" y="291354"/>
                      <a:pt x="65" y="289597"/>
                    </a:cubicBezTo>
                    <a:cubicBezTo>
                      <a:pt x="2747" y="246935"/>
                      <a:pt x="15001" y="205449"/>
                      <a:pt x="35924" y="168237"/>
                    </a:cubicBezTo>
                    <a:cubicBezTo>
                      <a:pt x="47185" y="148879"/>
                      <a:pt x="42740" y="97803"/>
                      <a:pt x="40073" y="79934"/>
                    </a:cubicBezTo>
                    <a:cubicBezTo>
                      <a:pt x="39554" y="77105"/>
                      <a:pt x="40932" y="74260"/>
                      <a:pt x="43481" y="72935"/>
                    </a:cubicBezTo>
                    <a:lnTo>
                      <a:pt x="176842" y="715"/>
                    </a:lnTo>
                    <a:cubicBezTo>
                      <a:pt x="178753" y="-238"/>
                      <a:pt x="181005" y="-238"/>
                      <a:pt x="182917" y="715"/>
                    </a:cubicBezTo>
                    <a:cubicBezTo>
                      <a:pt x="184784" y="1638"/>
                      <a:pt x="186192" y="3321"/>
                      <a:pt x="186770" y="5331"/>
                    </a:cubicBezTo>
                    <a:cubicBezTo>
                      <a:pt x="195957" y="45387"/>
                      <a:pt x="241744" y="245520"/>
                      <a:pt x="234928" y="268452"/>
                    </a:cubicBezTo>
                    <a:cubicBezTo>
                      <a:pt x="228111" y="291384"/>
                      <a:pt x="164691" y="341864"/>
                      <a:pt x="101567" y="341864"/>
                    </a:cubicBezTo>
                    <a:close/>
                    <a:moveTo>
                      <a:pt x="13845" y="288108"/>
                    </a:moveTo>
                    <a:cubicBezTo>
                      <a:pt x="36368" y="312990"/>
                      <a:pt x="68094" y="327479"/>
                      <a:pt x="101567" y="328164"/>
                    </a:cubicBezTo>
                    <a:cubicBezTo>
                      <a:pt x="158912" y="328164"/>
                      <a:pt x="216109" y="283492"/>
                      <a:pt x="221591" y="264283"/>
                    </a:cubicBezTo>
                    <a:cubicBezTo>
                      <a:pt x="225444" y="251179"/>
                      <a:pt x="200995" y="128776"/>
                      <a:pt x="175211" y="16797"/>
                    </a:cubicBezTo>
                    <a:lnTo>
                      <a:pt x="54002" y="82614"/>
                    </a:lnTo>
                    <a:cubicBezTo>
                      <a:pt x="56076" y="98845"/>
                      <a:pt x="61263" y="151410"/>
                      <a:pt x="47482" y="175087"/>
                    </a:cubicBezTo>
                    <a:cubicBezTo>
                      <a:pt x="28115" y="209812"/>
                      <a:pt x="16631" y="248409"/>
                      <a:pt x="13845" y="2881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865D60D7-7851-4A10-A8C3-F2E24AA82A11}"/>
                  </a:ext>
                </a:extLst>
              </p:cNvPr>
              <p:cNvSpPr/>
              <p:nvPr/>
            </p:nvSpPr>
            <p:spPr>
              <a:xfrm>
                <a:off x="10567738" y="3153087"/>
                <a:ext cx="355331" cy="899928"/>
              </a:xfrm>
              <a:custGeom>
                <a:avLst/>
                <a:gdLst>
                  <a:gd name="connsiteX0" fmla="*/ 0 w 355331"/>
                  <a:gd name="connsiteY0" fmla="*/ 817434 h 899928"/>
                  <a:gd name="connsiteX1" fmla="*/ 288503 w 355331"/>
                  <a:gd name="connsiteY1" fmla="*/ 899929 h 899928"/>
                  <a:gd name="connsiteX2" fmla="*/ 355331 w 355331"/>
                  <a:gd name="connsiteY2" fmla="*/ 38346 h 899928"/>
                  <a:gd name="connsiteX3" fmla="*/ 58975 w 355331"/>
                  <a:gd name="connsiteY3" fmla="*/ 7373 h 899928"/>
                  <a:gd name="connsiteX4" fmla="*/ 0 w 355331"/>
                  <a:gd name="connsiteY4" fmla="*/ 817434 h 89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331" h="899928">
                    <a:moveTo>
                      <a:pt x="0" y="817434"/>
                    </a:moveTo>
                    <a:lnTo>
                      <a:pt x="288503" y="899929"/>
                    </a:lnTo>
                    <a:lnTo>
                      <a:pt x="355331" y="38346"/>
                    </a:lnTo>
                    <a:cubicBezTo>
                      <a:pt x="355331" y="38346"/>
                      <a:pt x="116468" y="-20175"/>
                      <a:pt x="58975" y="7373"/>
                    </a:cubicBezTo>
                    <a:cubicBezTo>
                      <a:pt x="1482" y="34921"/>
                      <a:pt x="0" y="817434"/>
                      <a:pt x="0" y="81743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5A2ABEB5-C5B6-4D73-88D0-18911B3EE2D7}"/>
                  </a:ext>
                </a:extLst>
              </p:cNvPr>
              <p:cNvSpPr/>
              <p:nvPr/>
            </p:nvSpPr>
            <p:spPr>
              <a:xfrm>
                <a:off x="10560774" y="3146106"/>
                <a:ext cx="370169" cy="914355"/>
              </a:xfrm>
              <a:custGeom>
                <a:avLst/>
                <a:gdLst>
                  <a:gd name="connsiteX0" fmla="*/ 295468 w 370169"/>
                  <a:gd name="connsiteY0" fmla="*/ 914356 h 914355"/>
                  <a:gd name="connsiteX1" fmla="*/ 293393 w 370169"/>
                  <a:gd name="connsiteY1" fmla="*/ 914356 h 914355"/>
                  <a:gd name="connsiteX2" fmla="*/ 5483 w 370169"/>
                  <a:gd name="connsiteY2" fmla="*/ 831563 h 914355"/>
                  <a:gd name="connsiteX3" fmla="*/ 0 w 370169"/>
                  <a:gd name="connsiteY3" fmla="*/ 824415 h 914355"/>
                  <a:gd name="connsiteX4" fmla="*/ 62976 w 370169"/>
                  <a:gd name="connsiteY4" fmla="*/ 7653 h 914355"/>
                  <a:gd name="connsiteX5" fmla="*/ 364519 w 370169"/>
                  <a:gd name="connsiteY5" fmla="*/ 37435 h 914355"/>
                  <a:gd name="connsiteX6" fmla="*/ 370149 w 370169"/>
                  <a:gd name="connsiteY6" fmla="*/ 45327 h 914355"/>
                  <a:gd name="connsiteX7" fmla="*/ 303321 w 370169"/>
                  <a:gd name="connsiteY7" fmla="*/ 906910 h 914355"/>
                  <a:gd name="connsiteX8" fmla="*/ 300209 w 370169"/>
                  <a:gd name="connsiteY8" fmla="*/ 912420 h 914355"/>
                  <a:gd name="connsiteX9" fmla="*/ 295468 w 370169"/>
                  <a:gd name="connsiteY9" fmla="*/ 914356 h 914355"/>
                  <a:gd name="connsiteX10" fmla="*/ 13929 w 370169"/>
                  <a:gd name="connsiteY10" fmla="*/ 818757 h 914355"/>
                  <a:gd name="connsiteX11" fmla="*/ 288355 w 370169"/>
                  <a:gd name="connsiteY11" fmla="*/ 897231 h 914355"/>
                  <a:gd name="connsiteX12" fmla="*/ 353998 w 370169"/>
                  <a:gd name="connsiteY12" fmla="*/ 50986 h 914355"/>
                  <a:gd name="connsiteX13" fmla="*/ 68458 w 370169"/>
                  <a:gd name="connsiteY13" fmla="*/ 21204 h 914355"/>
                  <a:gd name="connsiteX14" fmla="*/ 14373 w 370169"/>
                  <a:gd name="connsiteY14" fmla="*/ 818757 h 91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0169" h="914355">
                    <a:moveTo>
                      <a:pt x="295468" y="914356"/>
                    </a:moveTo>
                    <a:lnTo>
                      <a:pt x="293393" y="914356"/>
                    </a:lnTo>
                    <a:lnTo>
                      <a:pt x="5483" y="831563"/>
                    </a:lnTo>
                    <a:cubicBezTo>
                      <a:pt x="2267" y="830684"/>
                      <a:pt x="15" y="827766"/>
                      <a:pt x="0" y="824415"/>
                    </a:cubicBezTo>
                    <a:cubicBezTo>
                      <a:pt x="0" y="692929"/>
                      <a:pt x="4149" y="35201"/>
                      <a:pt x="62976" y="7653"/>
                    </a:cubicBezTo>
                    <a:cubicBezTo>
                      <a:pt x="121803" y="-19895"/>
                      <a:pt x="354591" y="35648"/>
                      <a:pt x="364519" y="37435"/>
                    </a:cubicBezTo>
                    <a:cubicBezTo>
                      <a:pt x="368045" y="38358"/>
                      <a:pt x="370416" y="41679"/>
                      <a:pt x="370149" y="45327"/>
                    </a:cubicBezTo>
                    <a:lnTo>
                      <a:pt x="303321" y="906910"/>
                    </a:lnTo>
                    <a:cubicBezTo>
                      <a:pt x="303128" y="909114"/>
                      <a:pt x="302002" y="911124"/>
                      <a:pt x="300209" y="912420"/>
                    </a:cubicBezTo>
                    <a:cubicBezTo>
                      <a:pt x="298890" y="913596"/>
                      <a:pt x="297216" y="914266"/>
                      <a:pt x="295468" y="914356"/>
                    </a:cubicBezTo>
                    <a:close/>
                    <a:moveTo>
                      <a:pt x="13929" y="818757"/>
                    </a:moveTo>
                    <a:lnTo>
                      <a:pt x="288355" y="897231"/>
                    </a:lnTo>
                    <a:lnTo>
                      <a:pt x="353998" y="50986"/>
                    </a:lnTo>
                    <a:cubicBezTo>
                      <a:pt x="283761" y="34308"/>
                      <a:pt x="112467" y="59"/>
                      <a:pt x="68458" y="21204"/>
                    </a:cubicBezTo>
                    <a:cubicBezTo>
                      <a:pt x="35118" y="37584"/>
                      <a:pt x="15114" y="443210"/>
                      <a:pt x="14373" y="818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B6EA5568-2D89-4DAF-B044-37518B734F7D}"/>
                  </a:ext>
                </a:extLst>
              </p:cNvPr>
              <p:cNvSpPr/>
              <p:nvPr/>
            </p:nvSpPr>
            <p:spPr>
              <a:xfrm>
                <a:off x="10281748" y="5396467"/>
                <a:ext cx="382157" cy="301509"/>
              </a:xfrm>
              <a:custGeom>
                <a:avLst/>
                <a:gdLst>
                  <a:gd name="connsiteX0" fmla="*/ 382157 w 382157"/>
                  <a:gd name="connsiteY0" fmla="*/ 45268 h 301509"/>
                  <a:gd name="connsiteX1" fmla="*/ 382157 w 382157"/>
                  <a:gd name="connsiteY1" fmla="*/ 246890 h 301509"/>
                  <a:gd name="connsiteX2" fmla="*/ 288953 w 382157"/>
                  <a:gd name="connsiteY2" fmla="*/ 274438 h 301509"/>
                  <a:gd name="connsiteX3" fmla="*/ 291176 w 382157"/>
                  <a:gd name="connsiteY3" fmla="*/ 233191 h 301509"/>
                  <a:gd name="connsiteX4" fmla="*/ 249093 w 382157"/>
                  <a:gd name="connsiteY4" fmla="*/ 276821 h 301509"/>
                  <a:gd name="connsiteX5" fmla="*/ 5 w 382157"/>
                  <a:gd name="connsiteY5" fmla="*/ 288733 h 301509"/>
                  <a:gd name="connsiteX6" fmla="*/ 58240 w 382157"/>
                  <a:gd name="connsiteY6" fmla="*/ 218300 h 301509"/>
                  <a:gd name="connsiteX7" fmla="*/ 181376 w 382157"/>
                  <a:gd name="connsiteY7" fmla="*/ 147866 h 301509"/>
                  <a:gd name="connsiteX8" fmla="*/ 194712 w 382157"/>
                  <a:gd name="connsiteY8" fmla="*/ 0 h 30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2157" h="301509">
                    <a:moveTo>
                      <a:pt x="382157" y="45268"/>
                    </a:moveTo>
                    <a:lnTo>
                      <a:pt x="382157" y="246890"/>
                    </a:lnTo>
                    <a:lnTo>
                      <a:pt x="288953" y="274438"/>
                    </a:lnTo>
                    <a:lnTo>
                      <a:pt x="291176" y="233191"/>
                    </a:lnTo>
                    <a:lnTo>
                      <a:pt x="249093" y="276821"/>
                    </a:lnTo>
                    <a:cubicBezTo>
                      <a:pt x="249093" y="276821"/>
                      <a:pt x="-1328" y="323280"/>
                      <a:pt x="5" y="288733"/>
                    </a:cubicBezTo>
                    <a:cubicBezTo>
                      <a:pt x="1339" y="254186"/>
                      <a:pt x="26678" y="235424"/>
                      <a:pt x="58240" y="218300"/>
                    </a:cubicBezTo>
                    <a:cubicBezTo>
                      <a:pt x="92172" y="199835"/>
                      <a:pt x="181376" y="147866"/>
                      <a:pt x="181376" y="147866"/>
                    </a:cubicBezTo>
                    <a:lnTo>
                      <a:pt x="194712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5BFC60B9-76FC-47C8-8E13-5B5365017A89}"/>
                  </a:ext>
                </a:extLst>
              </p:cNvPr>
              <p:cNvSpPr/>
              <p:nvPr/>
            </p:nvSpPr>
            <p:spPr>
              <a:xfrm>
                <a:off x="10274932" y="5389599"/>
                <a:ext cx="395790" cy="315483"/>
              </a:xfrm>
              <a:custGeom>
                <a:avLst/>
                <a:gdLst>
                  <a:gd name="connsiteX0" fmla="*/ 53201 w 395790"/>
                  <a:gd name="connsiteY0" fmla="*/ 314960 h 315483"/>
                  <a:gd name="connsiteX1" fmla="*/ 5043 w 395790"/>
                  <a:gd name="connsiteY1" fmla="*/ 306323 h 315483"/>
                  <a:gd name="connsiteX2" fmla="*/ 5 w 395790"/>
                  <a:gd name="connsiteY2" fmla="*/ 295453 h 315483"/>
                  <a:gd name="connsiteX3" fmla="*/ 61796 w 395790"/>
                  <a:gd name="connsiteY3" fmla="*/ 219211 h 315483"/>
                  <a:gd name="connsiteX4" fmla="*/ 181820 w 395790"/>
                  <a:gd name="connsiteY4" fmla="*/ 150565 h 315483"/>
                  <a:gd name="connsiteX5" fmla="*/ 194712 w 395790"/>
                  <a:gd name="connsiteY5" fmla="*/ 6124 h 315483"/>
                  <a:gd name="connsiteX6" fmla="*/ 202121 w 395790"/>
                  <a:gd name="connsiteY6" fmla="*/ 18 h 315483"/>
                  <a:gd name="connsiteX7" fmla="*/ 208211 w 395790"/>
                  <a:gd name="connsiteY7" fmla="*/ 7255 h 315483"/>
                  <a:gd name="connsiteX8" fmla="*/ 208196 w 395790"/>
                  <a:gd name="connsiteY8" fmla="*/ 7464 h 315483"/>
                  <a:gd name="connsiteX9" fmla="*/ 195008 w 395790"/>
                  <a:gd name="connsiteY9" fmla="*/ 155628 h 315483"/>
                  <a:gd name="connsiteX10" fmla="*/ 191600 w 395790"/>
                  <a:gd name="connsiteY10" fmla="*/ 160839 h 315483"/>
                  <a:gd name="connsiteX11" fmla="*/ 68316 w 395790"/>
                  <a:gd name="connsiteY11" fmla="*/ 231422 h 315483"/>
                  <a:gd name="connsiteX12" fmla="*/ 13638 w 395790"/>
                  <a:gd name="connsiteY12" fmla="*/ 296197 h 315483"/>
                  <a:gd name="connsiteX13" fmla="*/ 252501 w 395790"/>
                  <a:gd name="connsiteY13" fmla="*/ 277583 h 315483"/>
                  <a:gd name="connsiteX14" fmla="*/ 293102 w 395790"/>
                  <a:gd name="connsiteY14" fmla="*/ 235591 h 315483"/>
                  <a:gd name="connsiteX15" fmla="*/ 300808 w 395790"/>
                  <a:gd name="connsiteY15" fmla="*/ 234102 h 315483"/>
                  <a:gd name="connsiteX16" fmla="*/ 304808 w 395790"/>
                  <a:gd name="connsiteY16" fmla="*/ 240654 h 315483"/>
                  <a:gd name="connsiteX17" fmla="*/ 303030 w 395790"/>
                  <a:gd name="connsiteY17" fmla="*/ 272372 h 315483"/>
                  <a:gd name="connsiteX18" fmla="*/ 382306 w 395790"/>
                  <a:gd name="connsiteY18" fmla="*/ 248993 h 315483"/>
                  <a:gd name="connsiteX19" fmla="*/ 382306 w 395790"/>
                  <a:gd name="connsiteY19" fmla="*/ 52434 h 315483"/>
                  <a:gd name="connsiteX20" fmla="*/ 388825 w 395790"/>
                  <a:gd name="connsiteY20" fmla="*/ 45584 h 315483"/>
                  <a:gd name="connsiteX21" fmla="*/ 388973 w 395790"/>
                  <a:gd name="connsiteY21" fmla="*/ 45584 h 315483"/>
                  <a:gd name="connsiteX22" fmla="*/ 395789 w 395790"/>
                  <a:gd name="connsiteY22" fmla="*/ 52434 h 315483"/>
                  <a:gd name="connsiteX23" fmla="*/ 395789 w 395790"/>
                  <a:gd name="connsiteY23" fmla="*/ 254056 h 315483"/>
                  <a:gd name="connsiteX24" fmla="*/ 390900 w 395790"/>
                  <a:gd name="connsiteY24" fmla="*/ 260608 h 315483"/>
                  <a:gd name="connsiteX25" fmla="*/ 297695 w 395790"/>
                  <a:gd name="connsiteY25" fmla="*/ 288156 h 315483"/>
                  <a:gd name="connsiteX26" fmla="*/ 291620 w 395790"/>
                  <a:gd name="connsiteY26" fmla="*/ 286965 h 315483"/>
                  <a:gd name="connsiteX27" fmla="*/ 289101 w 395790"/>
                  <a:gd name="connsiteY27" fmla="*/ 281306 h 315483"/>
                  <a:gd name="connsiteX28" fmla="*/ 290287 w 395790"/>
                  <a:gd name="connsiteY28" fmla="*/ 258077 h 315483"/>
                  <a:gd name="connsiteX29" fmla="*/ 260651 w 395790"/>
                  <a:gd name="connsiteY29" fmla="*/ 288603 h 315483"/>
                  <a:gd name="connsiteX30" fmla="*/ 256946 w 395790"/>
                  <a:gd name="connsiteY30" fmla="*/ 290538 h 315483"/>
                  <a:gd name="connsiteX31" fmla="*/ 53201 w 395790"/>
                  <a:gd name="connsiteY31" fmla="*/ 314960 h 31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5790" h="315483">
                    <a:moveTo>
                      <a:pt x="53201" y="314960"/>
                    </a:moveTo>
                    <a:cubicBezTo>
                      <a:pt x="36650" y="316791"/>
                      <a:pt x="19935" y="313798"/>
                      <a:pt x="5043" y="306323"/>
                    </a:cubicBezTo>
                    <a:cubicBezTo>
                      <a:pt x="1754" y="303702"/>
                      <a:pt x="-113" y="299667"/>
                      <a:pt x="5" y="295453"/>
                    </a:cubicBezTo>
                    <a:cubicBezTo>
                      <a:pt x="1487" y="257183"/>
                      <a:pt x="30678" y="235889"/>
                      <a:pt x="61796" y="219211"/>
                    </a:cubicBezTo>
                    <a:cubicBezTo>
                      <a:pt x="92913" y="202534"/>
                      <a:pt x="165521" y="159648"/>
                      <a:pt x="181820" y="150565"/>
                    </a:cubicBezTo>
                    <a:lnTo>
                      <a:pt x="194712" y="6124"/>
                    </a:lnTo>
                    <a:cubicBezTo>
                      <a:pt x="195171" y="2431"/>
                      <a:pt x="198431" y="-250"/>
                      <a:pt x="202121" y="18"/>
                    </a:cubicBezTo>
                    <a:cubicBezTo>
                      <a:pt x="205795" y="316"/>
                      <a:pt x="208522" y="3562"/>
                      <a:pt x="208211" y="7255"/>
                    </a:cubicBezTo>
                    <a:cubicBezTo>
                      <a:pt x="208211" y="7315"/>
                      <a:pt x="208211" y="7389"/>
                      <a:pt x="208196" y="7464"/>
                    </a:cubicBezTo>
                    <a:lnTo>
                      <a:pt x="195008" y="155628"/>
                    </a:lnTo>
                    <a:cubicBezTo>
                      <a:pt x="194741" y="157802"/>
                      <a:pt x="193482" y="159737"/>
                      <a:pt x="191600" y="160839"/>
                    </a:cubicBezTo>
                    <a:cubicBezTo>
                      <a:pt x="190711" y="160839"/>
                      <a:pt x="102693" y="213106"/>
                      <a:pt x="68316" y="231422"/>
                    </a:cubicBezTo>
                    <a:cubicBezTo>
                      <a:pt x="33938" y="249738"/>
                      <a:pt x="14675" y="266564"/>
                      <a:pt x="13638" y="296197"/>
                    </a:cubicBezTo>
                    <a:cubicBezTo>
                      <a:pt x="20750" y="308705"/>
                      <a:pt x="129958" y="300217"/>
                      <a:pt x="252501" y="277583"/>
                    </a:cubicBezTo>
                    <a:lnTo>
                      <a:pt x="293102" y="235591"/>
                    </a:lnTo>
                    <a:cubicBezTo>
                      <a:pt x="295147" y="233581"/>
                      <a:pt x="298170" y="233001"/>
                      <a:pt x="300808" y="234102"/>
                    </a:cubicBezTo>
                    <a:cubicBezTo>
                      <a:pt x="303356" y="235264"/>
                      <a:pt x="304942" y="237855"/>
                      <a:pt x="304808" y="240654"/>
                    </a:cubicBezTo>
                    <a:lnTo>
                      <a:pt x="303030" y="272372"/>
                    </a:lnTo>
                    <a:lnTo>
                      <a:pt x="382306" y="248993"/>
                    </a:lnTo>
                    <a:lnTo>
                      <a:pt x="382306" y="52434"/>
                    </a:lnTo>
                    <a:cubicBezTo>
                      <a:pt x="382217" y="48741"/>
                      <a:pt x="385136" y="45674"/>
                      <a:pt x="388825" y="45584"/>
                    </a:cubicBezTo>
                    <a:cubicBezTo>
                      <a:pt x="388870" y="45584"/>
                      <a:pt x="388929" y="45584"/>
                      <a:pt x="388973" y="45584"/>
                    </a:cubicBezTo>
                    <a:cubicBezTo>
                      <a:pt x="392737" y="45584"/>
                      <a:pt x="395789" y="48652"/>
                      <a:pt x="395789" y="52434"/>
                    </a:cubicBezTo>
                    <a:lnTo>
                      <a:pt x="395789" y="254056"/>
                    </a:lnTo>
                    <a:cubicBezTo>
                      <a:pt x="395834" y="257109"/>
                      <a:pt x="393819" y="259789"/>
                      <a:pt x="390900" y="260608"/>
                    </a:cubicBezTo>
                    <a:lnTo>
                      <a:pt x="297695" y="288156"/>
                    </a:lnTo>
                    <a:cubicBezTo>
                      <a:pt x="295591" y="288737"/>
                      <a:pt x="293354" y="288290"/>
                      <a:pt x="291620" y="286965"/>
                    </a:cubicBezTo>
                    <a:cubicBezTo>
                      <a:pt x="289887" y="285625"/>
                      <a:pt x="288938" y="283495"/>
                      <a:pt x="289101" y="281306"/>
                    </a:cubicBezTo>
                    <a:lnTo>
                      <a:pt x="290287" y="258077"/>
                    </a:lnTo>
                    <a:lnTo>
                      <a:pt x="260651" y="288603"/>
                    </a:lnTo>
                    <a:cubicBezTo>
                      <a:pt x="259658" y="289645"/>
                      <a:pt x="258354" y="290315"/>
                      <a:pt x="256946" y="290538"/>
                    </a:cubicBezTo>
                    <a:cubicBezTo>
                      <a:pt x="189718" y="303642"/>
                      <a:pt x="121615" y="311803"/>
                      <a:pt x="53201" y="31496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7EFC78A0-14EA-4DE3-B9A5-1B80E90EF5BE}"/>
                  </a:ext>
                </a:extLst>
              </p:cNvPr>
              <p:cNvSpPr/>
              <p:nvPr/>
            </p:nvSpPr>
            <p:spPr>
              <a:xfrm>
                <a:off x="10444898" y="3942973"/>
                <a:ext cx="743706" cy="1704018"/>
              </a:xfrm>
              <a:custGeom>
                <a:avLst/>
                <a:gdLst>
                  <a:gd name="connsiteX0" fmla="*/ 666506 w 743706"/>
                  <a:gd name="connsiteY0" fmla="*/ 108852 h 1704018"/>
                  <a:gd name="connsiteX1" fmla="*/ 743707 w 743706"/>
                  <a:gd name="connsiteY1" fmla="*/ 1639927 h 1704018"/>
                  <a:gd name="connsiteX2" fmla="*/ 618644 w 743706"/>
                  <a:gd name="connsiteY2" fmla="*/ 1702915 h 1704018"/>
                  <a:gd name="connsiteX3" fmla="*/ 512845 w 743706"/>
                  <a:gd name="connsiteY3" fmla="*/ 1681323 h 1704018"/>
                  <a:gd name="connsiteX4" fmla="*/ 328808 w 743706"/>
                  <a:gd name="connsiteY4" fmla="*/ 558257 h 1704018"/>
                  <a:gd name="connsiteX5" fmla="*/ 253385 w 743706"/>
                  <a:gd name="connsiteY5" fmla="*/ 1555943 h 1704018"/>
                  <a:gd name="connsiteX6" fmla="*/ 0 w 743706"/>
                  <a:gd name="connsiteY6" fmla="*/ 1572471 h 1704018"/>
                  <a:gd name="connsiteX7" fmla="*/ 50381 w 743706"/>
                  <a:gd name="connsiteY7" fmla="*/ 0 h 170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706" h="1704018">
                    <a:moveTo>
                      <a:pt x="666506" y="108852"/>
                    </a:moveTo>
                    <a:lnTo>
                      <a:pt x="743707" y="1639927"/>
                    </a:lnTo>
                    <a:cubicBezTo>
                      <a:pt x="743707" y="1639927"/>
                      <a:pt x="736298" y="1695917"/>
                      <a:pt x="618644" y="1702915"/>
                    </a:cubicBezTo>
                    <a:cubicBezTo>
                      <a:pt x="500991" y="1709914"/>
                      <a:pt x="512845" y="1681323"/>
                      <a:pt x="512845" y="1681323"/>
                    </a:cubicBezTo>
                    <a:lnTo>
                      <a:pt x="328808" y="558257"/>
                    </a:lnTo>
                    <a:lnTo>
                      <a:pt x="253385" y="1555943"/>
                    </a:lnTo>
                    <a:lnTo>
                      <a:pt x="0" y="1572471"/>
                    </a:lnTo>
                    <a:lnTo>
                      <a:pt x="5038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01971202-0562-462B-B927-13597302EE29}"/>
                  </a:ext>
                </a:extLst>
              </p:cNvPr>
              <p:cNvSpPr/>
              <p:nvPr/>
            </p:nvSpPr>
            <p:spPr>
              <a:xfrm>
                <a:off x="10437482" y="3935108"/>
                <a:ext cx="758086" cy="1719267"/>
              </a:xfrm>
              <a:custGeom>
                <a:avLst/>
                <a:gdLst>
                  <a:gd name="connsiteX0" fmla="*/ 591535 w 758086"/>
                  <a:gd name="connsiteY0" fmla="*/ 1719267 h 1719267"/>
                  <a:gd name="connsiteX1" fmla="*/ 515519 w 758086"/>
                  <a:gd name="connsiteY1" fmla="*/ 1700952 h 1719267"/>
                  <a:gd name="connsiteX2" fmla="*/ 512407 w 758086"/>
                  <a:gd name="connsiteY2" fmla="*/ 1688890 h 1719267"/>
                  <a:gd name="connsiteX3" fmla="*/ 339335 w 758086"/>
                  <a:gd name="connsiteY3" fmla="*/ 628663 h 1719267"/>
                  <a:gd name="connsiteX4" fmla="*/ 268654 w 758086"/>
                  <a:gd name="connsiteY4" fmla="*/ 1564254 h 1719267"/>
                  <a:gd name="connsiteX5" fmla="*/ 261690 w 758086"/>
                  <a:gd name="connsiteY5" fmla="*/ 1571104 h 1719267"/>
                  <a:gd name="connsiteX6" fmla="*/ 7860 w 758086"/>
                  <a:gd name="connsiteY6" fmla="*/ 1587335 h 1719267"/>
                  <a:gd name="connsiteX7" fmla="*/ 2229 w 758086"/>
                  <a:gd name="connsiteY7" fmla="*/ 1585250 h 1719267"/>
                  <a:gd name="connsiteX8" fmla="*/ 7 w 758086"/>
                  <a:gd name="connsiteY8" fmla="*/ 1579740 h 1719267"/>
                  <a:gd name="connsiteX9" fmla="*/ 50387 w 758086"/>
                  <a:gd name="connsiteY9" fmla="*/ 7269 h 1719267"/>
                  <a:gd name="connsiteX10" fmla="*/ 57974 w 758086"/>
                  <a:gd name="connsiteY10" fmla="*/ 2 h 1719267"/>
                  <a:gd name="connsiteX11" fmla="*/ 59130 w 758086"/>
                  <a:gd name="connsiteY11" fmla="*/ 122 h 1719267"/>
                  <a:gd name="connsiteX12" fmla="*/ 675255 w 758086"/>
                  <a:gd name="connsiteY12" fmla="*/ 109420 h 1719267"/>
                  <a:gd name="connsiteX13" fmla="*/ 681331 w 758086"/>
                  <a:gd name="connsiteY13" fmla="*/ 116419 h 1719267"/>
                  <a:gd name="connsiteX14" fmla="*/ 758087 w 758086"/>
                  <a:gd name="connsiteY14" fmla="*/ 1647494 h 1719267"/>
                  <a:gd name="connsiteX15" fmla="*/ 626208 w 758086"/>
                  <a:gd name="connsiteY15" fmla="*/ 1718076 h 1719267"/>
                  <a:gd name="connsiteX16" fmla="*/ 591535 w 758086"/>
                  <a:gd name="connsiteY16" fmla="*/ 1719267 h 1719267"/>
                  <a:gd name="connsiteX17" fmla="*/ 527077 w 758086"/>
                  <a:gd name="connsiteY17" fmla="*/ 1691868 h 1719267"/>
                  <a:gd name="connsiteX18" fmla="*/ 528411 w 758086"/>
                  <a:gd name="connsiteY18" fmla="*/ 1693208 h 1719267"/>
                  <a:gd name="connsiteX19" fmla="*/ 625319 w 758086"/>
                  <a:gd name="connsiteY19" fmla="*/ 1703335 h 1719267"/>
                  <a:gd name="connsiteX20" fmla="*/ 743862 w 758086"/>
                  <a:gd name="connsiteY20" fmla="*/ 1646749 h 1719267"/>
                  <a:gd name="connsiteX21" fmla="*/ 667254 w 758086"/>
                  <a:gd name="connsiteY21" fmla="*/ 122971 h 1719267"/>
                  <a:gd name="connsiteX22" fmla="*/ 64909 w 758086"/>
                  <a:gd name="connsiteY22" fmla="*/ 16799 h 1719267"/>
                  <a:gd name="connsiteX23" fmla="*/ 14973 w 758086"/>
                  <a:gd name="connsiteY23" fmla="*/ 1572444 h 1719267"/>
                  <a:gd name="connsiteX24" fmla="*/ 254281 w 758086"/>
                  <a:gd name="connsiteY24" fmla="*/ 1557553 h 1719267"/>
                  <a:gd name="connsiteX25" fmla="*/ 329259 w 758086"/>
                  <a:gd name="connsiteY25" fmla="*/ 566420 h 1719267"/>
                  <a:gd name="connsiteX26" fmla="*/ 336372 w 758086"/>
                  <a:gd name="connsiteY26" fmla="*/ 559570 h 1719267"/>
                  <a:gd name="connsiteX27" fmla="*/ 343928 w 758086"/>
                  <a:gd name="connsiteY27" fmla="*/ 565675 h 1719267"/>
                  <a:gd name="connsiteX28" fmla="*/ 527373 w 758086"/>
                  <a:gd name="connsiteY28" fmla="*/ 1688741 h 1719267"/>
                  <a:gd name="connsiteX29" fmla="*/ 527373 w 758086"/>
                  <a:gd name="connsiteY29" fmla="*/ 1692911 h 171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8086" h="1719267">
                    <a:moveTo>
                      <a:pt x="591535" y="1719267"/>
                    </a:moveTo>
                    <a:cubicBezTo>
                      <a:pt x="549155" y="1719267"/>
                      <a:pt x="524113" y="1713163"/>
                      <a:pt x="515519" y="1700952"/>
                    </a:cubicBezTo>
                    <a:cubicBezTo>
                      <a:pt x="512956" y="1697497"/>
                      <a:pt x="511844" y="1693164"/>
                      <a:pt x="512407" y="1688890"/>
                    </a:cubicBezTo>
                    <a:lnTo>
                      <a:pt x="339335" y="628663"/>
                    </a:lnTo>
                    <a:lnTo>
                      <a:pt x="268654" y="1564254"/>
                    </a:lnTo>
                    <a:cubicBezTo>
                      <a:pt x="268358" y="1567962"/>
                      <a:pt x="265394" y="1570895"/>
                      <a:pt x="261690" y="1571104"/>
                    </a:cubicBezTo>
                    <a:lnTo>
                      <a:pt x="7860" y="1587335"/>
                    </a:lnTo>
                    <a:cubicBezTo>
                      <a:pt x="5771" y="1587484"/>
                      <a:pt x="3726" y="1586724"/>
                      <a:pt x="2229" y="1585250"/>
                    </a:cubicBezTo>
                    <a:cubicBezTo>
                      <a:pt x="733" y="1583821"/>
                      <a:pt x="-82" y="1581810"/>
                      <a:pt x="7" y="1579740"/>
                    </a:cubicBezTo>
                    <a:lnTo>
                      <a:pt x="50387" y="7269"/>
                    </a:lnTo>
                    <a:cubicBezTo>
                      <a:pt x="50491" y="3159"/>
                      <a:pt x="53884" y="-102"/>
                      <a:pt x="57974" y="2"/>
                    </a:cubicBezTo>
                    <a:cubicBezTo>
                      <a:pt x="58359" y="17"/>
                      <a:pt x="58744" y="47"/>
                      <a:pt x="59130" y="122"/>
                    </a:cubicBezTo>
                    <a:lnTo>
                      <a:pt x="675255" y="109420"/>
                    </a:lnTo>
                    <a:cubicBezTo>
                      <a:pt x="678693" y="109986"/>
                      <a:pt x="681242" y="112920"/>
                      <a:pt x="681331" y="116419"/>
                    </a:cubicBezTo>
                    <a:lnTo>
                      <a:pt x="758087" y="1647494"/>
                    </a:lnTo>
                    <a:cubicBezTo>
                      <a:pt x="758087" y="1651365"/>
                      <a:pt x="748455" y="1710929"/>
                      <a:pt x="626208" y="1718076"/>
                    </a:cubicBezTo>
                    <a:cubicBezTo>
                      <a:pt x="613613" y="1718821"/>
                      <a:pt x="602055" y="1719267"/>
                      <a:pt x="591535" y="1719267"/>
                    </a:cubicBezTo>
                    <a:close/>
                    <a:moveTo>
                      <a:pt x="527077" y="1691868"/>
                    </a:moveTo>
                    <a:lnTo>
                      <a:pt x="528411" y="1693208"/>
                    </a:lnTo>
                    <a:cubicBezTo>
                      <a:pt x="533004" y="1697676"/>
                      <a:pt x="551675" y="1708099"/>
                      <a:pt x="625319" y="1703335"/>
                    </a:cubicBezTo>
                    <a:cubicBezTo>
                      <a:pt x="734230" y="1696931"/>
                      <a:pt x="743862" y="1647345"/>
                      <a:pt x="743862" y="1646749"/>
                    </a:cubicBezTo>
                    <a:lnTo>
                      <a:pt x="667254" y="122971"/>
                    </a:lnTo>
                    <a:lnTo>
                      <a:pt x="64909" y="16799"/>
                    </a:lnTo>
                    <a:lnTo>
                      <a:pt x="14973" y="1572444"/>
                    </a:lnTo>
                    <a:lnTo>
                      <a:pt x="254281" y="1557553"/>
                    </a:lnTo>
                    <a:lnTo>
                      <a:pt x="329259" y="566420"/>
                    </a:lnTo>
                    <a:cubicBezTo>
                      <a:pt x="329614" y="562682"/>
                      <a:pt x="332637" y="559779"/>
                      <a:pt x="336372" y="559570"/>
                    </a:cubicBezTo>
                    <a:cubicBezTo>
                      <a:pt x="340076" y="559362"/>
                      <a:pt x="343336" y="561997"/>
                      <a:pt x="343928" y="565675"/>
                    </a:cubicBezTo>
                    <a:lnTo>
                      <a:pt x="527373" y="1688741"/>
                    </a:lnTo>
                    <a:cubicBezTo>
                      <a:pt x="527744" y="1690112"/>
                      <a:pt x="527744" y="1691541"/>
                      <a:pt x="527373" y="169291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BB370FDE-003C-4F67-8AA8-90C0BF9DDBCE}"/>
                  </a:ext>
                </a:extLst>
              </p:cNvPr>
              <p:cNvSpPr/>
              <p:nvPr/>
            </p:nvSpPr>
            <p:spPr>
              <a:xfrm>
                <a:off x="10805104" y="3109087"/>
                <a:ext cx="366987" cy="1161432"/>
              </a:xfrm>
              <a:custGeom>
                <a:avLst/>
                <a:gdLst>
                  <a:gd name="connsiteX0" fmla="*/ 65955 w 366987"/>
                  <a:gd name="connsiteY0" fmla="*/ 0 h 1161432"/>
                  <a:gd name="connsiteX1" fmla="*/ 11426 w 366987"/>
                  <a:gd name="connsiteY1" fmla="*/ 1099390 h 1161432"/>
                  <a:gd name="connsiteX2" fmla="*/ 349568 w 366987"/>
                  <a:gd name="connsiteY2" fmla="*/ 1090604 h 1161432"/>
                  <a:gd name="connsiteX3" fmla="*/ 324971 w 366987"/>
                  <a:gd name="connsiteY3" fmla="*/ 153822 h 1161432"/>
                  <a:gd name="connsiteX4" fmla="*/ 65955 w 366987"/>
                  <a:gd name="connsiteY4" fmla="*/ 0 h 116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87" h="1161432">
                    <a:moveTo>
                      <a:pt x="65955" y="0"/>
                    </a:moveTo>
                    <a:cubicBezTo>
                      <a:pt x="65955" y="0"/>
                      <a:pt x="-32880" y="1039826"/>
                      <a:pt x="11426" y="1099390"/>
                    </a:cubicBezTo>
                    <a:cubicBezTo>
                      <a:pt x="55731" y="1158953"/>
                      <a:pt x="329120" y="1206157"/>
                      <a:pt x="349568" y="1090604"/>
                    </a:cubicBezTo>
                    <a:cubicBezTo>
                      <a:pt x="383205" y="900597"/>
                      <a:pt x="364386" y="218002"/>
                      <a:pt x="324971" y="153822"/>
                    </a:cubicBezTo>
                    <a:cubicBezTo>
                      <a:pt x="165827" y="11615"/>
                      <a:pt x="65955" y="0"/>
                      <a:pt x="6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90BBA6B8-82DE-4716-88DC-5A81DAAB632B}"/>
                  </a:ext>
                </a:extLst>
              </p:cNvPr>
              <p:cNvSpPr/>
              <p:nvPr/>
            </p:nvSpPr>
            <p:spPr>
              <a:xfrm>
                <a:off x="10377239" y="3114001"/>
                <a:ext cx="309634" cy="1121602"/>
              </a:xfrm>
              <a:custGeom>
                <a:avLst/>
                <a:gdLst>
                  <a:gd name="connsiteX0" fmla="*/ 118040 w 309634"/>
                  <a:gd name="connsiteY0" fmla="*/ 103193 h 1121602"/>
                  <a:gd name="connsiteX1" fmla="*/ 3350 w 309634"/>
                  <a:gd name="connsiteY1" fmla="*/ 1074969 h 1121602"/>
                  <a:gd name="connsiteX2" fmla="*/ 214948 w 309634"/>
                  <a:gd name="connsiteY2" fmla="*/ 1111898 h 1121602"/>
                  <a:gd name="connsiteX3" fmla="*/ 309635 w 309634"/>
                  <a:gd name="connsiteY3" fmla="*/ 0 h 1121602"/>
                  <a:gd name="connsiteX4" fmla="*/ 118040 w 309634"/>
                  <a:gd name="connsiteY4" fmla="*/ 103193 h 112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634" h="1121602">
                    <a:moveTo>
                      <a:pt x="118040" y="103193"/>
                    </a:moveTo>
                    <a:cubicBezTo>
                      <a:pt x="118040" y="103193"/>
                      <a:pt x="-23322" y="1047570"/>
                      <a:pt x="3350" y="1074969"/>
                    </a:cubicBezTo>
                    <a:cubicBezTo>
                      <a:pt x="30022" y="1102368"/>
                      <a:pt x="174940" y="1139446"/>
                      <a:pt x="214948" y="1111898"/>
                    </a:cubicBezTo>
                    <a:cubicBezTo>
                      <a:pt x="254957" y="1084350"/>
                      <a:pt x="309635" y="0"/>
                      <a:pt x="309635" y="0"/>
                    </a:cubicBezTo>
                    <a:cubicBezTo>
                      <a:pt x="237516" y="15969"/>
                      <a:pt x="171206" y="51686"/>
                      <a:pt x="118040" y="103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545218D9-7162-4718-B55C-7AE1A364243E}"/>
                  </a:ext>
                </a:extLst>
              </p:cNvPr>
              <p:cNvSpPr/>
              <p:nvPr/>
            </p:nvSpPr>
            <p:spPr>
              <a:xfrm>
                <a:off x="10609524" y="2745751"/>
                <a:ext cx="262719" cy="507334"/>
              </a:xfrm>
              <a:custGeom>
                <a:avLst/>
                <a:gdLst>
                  <a:gd name="connsiteX0" fmla="*/ 85054 w 262719"/>
                  <a:gd name="connsiteY0" fmla="*/ 349488 h 507334"/>
                  <a:gd name="connsiteX1" fmla="*/ 72903 w 262719"/>
                  <a:gd name="connsiteY1" fmla="*/ 450299 h 507334"/>
                  <a:gd name="connsiteX2" fmla="*/ 171739 w 262719"/>
                  <a:gd name="connsiteY2" fmla="*/ 504799 h 507334"/>
                  <a:gd name="connsiteX3" fmla="*/ 249088 w 262719"/>
                  <a:gd name="connsiteY3" fmla="*/ 444044 h 507334"/>
                  <a:gd name="connsiteX4" fmla="*/ 259460 w 262719"/>
                  <a:gd name="connsiteY4" fmla="*/ 216215 h 507334"/>
                  <a:gd name="connsiteX5" fmla="*/ 252051 w 262719"/>
                  <a:gd name="connsiteY5" fmla="*/ 201324 h 507334"/>
                  <a:gd name="connsiteX6" fmla="*/ 229232 w 262719"/>
                  <a:gd name="connsiteY6" fmla="*/ 111086 h 507334"/>
                  <a:gd name="connsiteX7" fmla="*/ 262720 w 262719"/>
                  <a:gd name="connsiteY7" fmla="*/ 49438 h 507334"/>
                  <a:gd name="connsiteX8" fmla="*/ 177621 w 262719"/>
                  <a:gd name="connsiteY8" fmla="*/ 16612 h 507334"/>
                  <a:gd name="connsiteX9" fmla="*/ 172776 w 262719"/>
                  <a:gd name="connsiteY9" fmla="*/ 0 h 507334"/>
                  <a:gd name="connsiteX10" fmla="*/ 155143 w 262719"/>
                  <a:gd name="connsiteY10" fmla="*/ 23528 h 507334"/>
                  <a:gd name="connsiteX11" fmla="*/ 110689 w 262719"/>
                  <a:gd name="connsiteY11" fmla="*/ 38418 h 507334"/>
                  <a:gd name="connsiteX12" fmla="*/ 54233 w 262719"/>
                  <a:gd name="connsiteY12" fmla="*/ 10275 h 507334"/>
                  <a:gd name="connsiteX13" fmla="*/ 42675 w 262719"/>
                  <a:gd name="connsiteY13" fmla="*/ 49140 h 507334"/>
                  <a:gd name="connsiteX14" fmla="*/ 0 w 262719"/>
                  <a:gd name="connsiteY14" fmla="*/ 55394 h 507334"/>
                  <a:gd name="connsiteX15" fmla="*/ 1334 w 262719"/>
                  <a:gd name="connsiteY15" fmla="*/ 174521 h 507334"/>
                  <a:gd name="connsiteX16" fmla="*/ 3704 w 262719"/>
                  <a:gd name="connsiteY16" fmla="*/ 274587 h 507334"/>
                  <a:gd name="connsiteX17" fmla="*/ 85054 w 262719"/>
                  <a:gd name="connsiteY17" fmla="*/ 349488 h 5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2719" h="507334">
                    <a:moveTo>
                      <a:pt x="85054" y="349488"/>
                    </a:moveTo>
                    <a:lnTo>
                      <a:pt x="72903" y="450299"/>
                    </a:lnTo>
                    <a:cubicBezTo>
                      <a:pt x="86565" y="491665"/>
                      <a:pt x="129670" y="515446"/>
                      <a:pt x="171739" y="504799"/>
                    </a:cubicBezTo>
                    <a:cubicBezTo>
                      <a:pt x="248199" y="488568"/>
                      <a:pt x="249088" y="444044"/>
                      <a:pt x="249088" y="444044"/>
                    </a:cubicBezTo>
                    <a:cubicBezTo>
                      <a:pt x="249088" y="444044"/>
                      <a:pt x="259460" y="216810"/>
                      <a:pt x="259460" y="216215"/>
                    </a:cubicBezTo>
                    <a:cubicBezTo>
                      <a:pt x="257623" y="210957"/>
                      <a:pt x="255133" y="205954"/>
                      <a:pt x="252051" y="201324"/>
                    </a:cubicBezTo>
                    <a:cubicBezTo>
                      <a:pt x="240641" y="175414"/>
                      <a:pt x="224342" y="139825"/>
                      <a:pt x="229232" y="111086"/>
                    </a:cubicBezTo>
                    <a:cubicBezTo>
                      <a:pt x="233336" y="87393"/>
                      <a:pt x="245116" y="65725"/>
                      <a:pt x="262720" y="49438"/>
                    </a:cubicBezTo>
                    <a:cubicBezTo>
                      <a:pt x="230195" y="63989"/>
                      <a:pt x="192098" y="49293"/>
                      <a:pt x="177621" y="16612"/>
                    </a:cubicBezTo>
                    <a:cubicBezTo>
                      <a:pt x="175265" y="11317"/>
                      <a:pt x="173650" y="5730"/>
                      <a:pt x="172776" y="0"/>
                    </a:cubicBezTo>
                    <a:cubicBezTo>
                      <a:pt x="172776" y="10275"/>
                      <a:pt x="163737" y="17869"/>
                      <a:pt x="155143" y="23528"/>
                    </a:cubicBezTo>
                    <a:cubicBezTo>
                      <a:pt x="142458" y="33448"/>
                      <a:pt x="126766" y="38703"/>
                      <a:pt x="110689" y="38418"/>
                    </a:cubicBezTo>
                    <a:cubicBezTo>
                      <a:pt x="89648" y="36036"/>
                      <a:pt x="73941" y="18018"/>
                      <a:pt x="54233" y="10275"/>
                    </a:cubicBezTo>
                    <a:cubicBezTo>
                      <a:pt x="60531" y="24315"/>
                      <a:pt x="55611" y="40874"/>
                      <a:pt x="42675" y="49140"/>
                    </a:cubicBezTo>
                    <a:cubicBezTo>
                      <a:pt x="29828" y="56786"/>
                      <a:pt x="14492" y="59033"/>
                      <a:pt x="0" y="55394"/>
                    </a:cubicBezTo>
                    <a:cubicBezTo>
                      <a:pt x="9631" y="57330"/>
                      <a:pt x="1481" y="164990"/>
                      <a:pt x="1334" y="174521"/>
                    </a:cubicBezTo>
                    <a:cubicBezTo>
                      <a:pt x="-30" y="207892"/>
                      <a:pt x="770" y="241318"/>
                      <a:pt x="3704" y="274587"/>
                    </a:cubicBezTo>
                    <a:cubicBezTo>
                      <a:pt x="10817" y="334001"/>
                      <a:pt x="85054" y="349488"/>
                      <a:pt x="85054" y="349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2D592445-D2B5-4760-B506-FC15A54A684F}"/>
                  </a:ext>
                </a:extLst>
              </p:cNvPr>
              <p:cNvSpPr/>
              <p:nvPr/>
            </p:nvSpPr>
            <p:spPr>
              <a:xfrm>
                <a:off x="10601198" y="2737828"/>
                <a:ext cx="278172" cy="522676"/>
              </a:xfrm>
              <a:custGeom>
                <a:avLst/>
                <a:gdLst>
                  <a:gd name="connsiteX0" fmla="*/ 157690 w 278172"/>
                  <a:gd name="connsiteY0" fmla="*/ 522550 h 522676"/>
                  <a:gd name="connsiteX1" fmla="*/ 73821 w 278172"/>
                  <a:gd name="connsiteY1" fmla="*/ 460455 h 522676"/>
                  <a:gd name="connsiteX2" fmla="*/ 73821 w 278172"/>
                  <a:gd name="connsiteY2" fmla="*/ 457328 h 522676"/>
                  <a:gd name="connsiteX3" fmla="*/ 85083 w 278172"/>
                  <a:gd name="connsiteY3" fmla="*/ 363069 h 522676"/>
                  <a:gd name="connsiteX4" fmla="*/ 4474 w 278172"/>
                  <a:gd name="connsiteY4" fmla="*/ 281765 h 522676"/>
                  <a:gd name="connsiteX5" fmla="*/ 1955 w 278172"/>
                  <a:gd name="connsiteY5" fmla="*/ 188400 h 522676"/>
                  <a:gd name="connsiteX6" fmla="*/ 1955 w 278172"/>
                  <a:gd name="connsiteY6" fmla="*/ 180657 h 522676"/>
                  <a:gd name="connsiteX7" fmla="*/ 1955 w 278172"/>
                  <a:gd name="connsiteY7" fmla="*/ 169042 h 522676"/>
                  <a:gd name="connsiteX8" fmla="*/ 2844 w 278172"/>
                  <a:gd name="connsiteY8" fmla="*/ 68231 h 522676"/>
                  <a:gd name="connsiteX9" fmla="*/ 177 w 278172"/>
                  <a:gd name="connsiteY9" fmla="*/ 60934 h 522676"/>
                  <a:gd name="connsiteX10" fmla="*/ 8356 w 278172"/>
                  <a:gd name="connsiteY10" fmla="*/ 55045 h 522676"/>
                  <a:gd name="connsiteX11" fmla="*/ 8771 w 278172"/>
                  <a:gd name="connsiteY11" fmla="*/ 55127 h 522676"/>
                  <a:gd name="connsiteX12" fmla="*/ 8771 w 278172"/>
                  <a:gd name="connsiteY12" fmla="*/ 55127 h 522676"/>
                  <a:gd name="connsiteX13" fmla="*/ 45964 w 278172"/>
                  <a:gd name="connsiteY13" fmla="*/ 50064 h 522676"/>
                  <a:gd name="connsiteX14" fmla="*/ 55151 w 278172"/>
                  <a:gd name="connsiteY14" fmla="*/ 20282 h 522676"/>
                  <a:gd name="connsiteX15" fmla="*/ 57981 w 278172"/>
                  <a:gd name="connsiteY15" fmla="*/ 10143 h 522676"/>
                  <a:gd name="connsiteX16" fmla="*/ 64338 w 278172"/>
                  <a:gd name="connsiteY16" fmla="*/ 9710 h 522676"/>
                  <a:gd name="connsiteX17" fmla="*/ 88046 w 278172"/>
                  <a:gd name="connsiteY17" fmla="*/ 23112 h 522676"/>
                  <a:gd name="connsiteX18" fmla="*/ 119016 w 278172"/>
                  <a:gd name="connsiteY18" fmla="*/ 38002 h 522676"/>
                  <a:gd name="connsiteX19" fmla="*/ 158579 w 278172"/>
                  <a:gd name="connsiteY19" fmla="*/ 24750 h 522676"/>
                  <a:gd name="connsiteX20" fmla="*/ 173397 w 278172"/>
                  <a:gd name="connsiteY20" fmla="*/ 7476 h 522676"/>
                  <a:gd name="connsiteX21" fmla="*/ 180362 w 278172"/>
                  <a:gd name="connsiteY21" fmla="*/ 31 h 522676"/>
                  <a:gd name="connsiteX22" fmla="*/ 188215 w 278172"/>
                  <a:gd name="connsiteY22" fmla="*/ 6285 h 522676"/>
                  <a:gd name="connsiteX23" fmla="*/ 252465 w 278172"/>
                  <a:gd name="connsiteY23" fmla="*/ 55316 h 522676"/>
                  <a:gd name="connsiteX24" fmla="*/ 267787 w 278172"/>
                  <a:gd name="connsiteY24" fmla="*/ 50958 h 522676"/>
                  <a:gd name="connsiteX25" fmla="*/ 276974 w 278172"/>
                  <a:gd name="connsiteY25" fmla="*/ 53638 h 522676"/>
                  <a:gd name="connsiteX26" fmla="*/ 275788 w 278172"/>
                  <a:gd name="connsiteY26" fmla="*/ 63168 h 522676"/>
                  <a:gd name="connsiteX27" fmla="*/ 244523 w 278172"/>
                  <a:gd name="connsiteY27" fmla="*/ 120647 h 522676"/>
                  <a:gd name="connsiteX28" fmla="*/ 265564 w 278172"/>
                  <a:gd name="connsiteY28" fmla="*/ 203737 h 522676"/>
                  <a:gd name="connsiteX29" fmla="*/ 266898 w 278172"/>
                  <a:gd name="connsiteY29" fmla="*/ 206567 h 522676"/>
                  <a:gd name="connsiteX30" fmla="*/ 268972 w 278172"/>
                  <a:gd name="connsiteY30" fmla="*/ 210438 h 522676"/>
                  <a:gd name="connsiteX31" fmla="*/ 274899 w 278172"/>
                  <a:gd name="connsiteY31" fmla="*/ 225329 h 522676"/>
                  <a:gd name="connsiteX32" fmla="*/ 264527 w 278172"/>
                  <a:gd name="connsiteY32" fmla="*/ 453606 h 522676"/>
                  <a:gd name="connsiteX33" fmla="*/ 181251 w 278172"/>
                  <a:gd name="connsiteY33" fmla="*/ 521210 h 522676"/>
                  <a:gd name="connsiteX34" fmla="*/ 157690 w 278172"/>
                  <a:gd name="connsiteY34" fmla="*/ 522550 h 522676"/>
                  <a:gd name="connsiteX35" fmla="*/ 88343 w 278172"/>
                  <a:gd name="connsiteY35" fmla="*/ 457328 h 522676"/>
                  <a:gd name="connsiteX36" fmla="*/ 177250 w 278172"/>
                  <a:gd name="connsiteY36" fmla="*/ 505426 h 522676"/>
                  <a:gd name="connsiteX37" fmla="*/ 248820 w 278172"/>
                  <a:gd name="connsiteY37" fmla="*/ 451670 h 522676"/>
                  <a:gd name="connsiteX38" fmla="*/ 259193 w 278172"/>
                  <a:gd name="connsiteY38" fmla="*/ 223840 h 522676"/>
                  <a:gd name="connsiteX39" fmla="*/ 255488 w 278172"/>
                  <a:gd name="connsiteY39" fmla="*/ 217288 h 522676"/>
                  <a:gd name="connsiteX40" fmla="*/ 252376 w 278172"/>
                  <a:gd name="connsiteY40" fmla="*/ 211779 h 522676"/>
                  <a:gd name="connsiteX41" fmla="*/ 251191 w 278172"/>
                  <a:gd name="connsiteY41" fmla="*/ 209098 h 522676"/>
                  <a:gd name="connsiteX42" fmla="*/ 229112 w 278172"/>
                  <a:gd name="connsiteY42" fmla="*/ 117371 h 522676"/>
                  <a:gd name="connsiteX43" fmla="*/ 248820 w 278172"/>
                  <a:gd name="connsiteY43" fmla="*/ 69720 h 522676"/>
                  <a:gd name="connsiteX44" fmla="*/ 209108 w 278172"/>
                  <a:gd name="connsiteY44" fmla="*/ 61083 h 522676"/>
                  <a:gd name="connsiteX45" fmla="*/ 178435 w 278172"/>
                  <a:gd name="connsiteY45" fmla="*/ 27579 h 522676"/>
                  <a:gd name="connsiteX46" fmla="*/ 166284 w 278172"/>
                  <a:gd name="connsiteY46" fmla="*/ 37258 h 522676"/>
                  <a:gd name="connsiteX47" fmla="*/ 117090 w 278172"/>
                  <a:gd name="connsiteY47" fmla="*/ 52149 h 522676"/>
                  <a:gd name="connsiteX48" fmla="*/ 79748 w 278172"/>
                  <a:gd name="connsiteY48" fmla="*/ 35471 h 522676"/>
                  <a:gd name="connsiteX49" fmla="*/ 71747 w 278172"/>
                  <a:gd name="connsiteY49" fmla="*/ 30259 h 522676"/>
                  <a:gd name="connsiteX50" fmla="*/ 53966 w 278172"/>
                  <a:gd name="connsiteY50" fmla="*/ 61530 h 522676"/>
                  <a:gd name="connsiteX51" fmla="*/ 18106 w 278172"/>
                  <a:gd name="connsiteY51" fmla="*/ 70464 h 522676"/>
                  <a:gd name="connsiteX52" fmla="*/ 16476 w 278172"/>
                  <a:gd name="connsiteY52" fmla="*/ 169191 h 522676"/>
                  <a:gd name="connsiteX53" fmla="*/ 16476 w 278172"/>
                  <a:gd name="connsiteY53" fmla="*/ 180210 h 522676"/>
                  <a:gd name="connsiteX54" fmla="*/ 16476 w 278172"/>
                  <a:gd name="connsiteY54" fmla="*/ 187804 h 522676"/>
                  <a:gd name="connsiteX55" fmla="*/ 18996 w 278172"/>
                  <a:gd name="connsiteY55" fmla="*/ 279383 h 522676"/>
                  <a:gd name="connsiteX56" fmla="*/ 94418 w 278172"/>
                  <a:gd name="connsiteY56" fmla="*/ 349370 h 522676"/>
                  <a:gd name="connsiteX57" fmla="*/ 100197 w 278172"/>
                  <a:gd name="connsiteY57" fmla="*/ 357560 h 522676"/>
                  <a:gd name="connsiteX58" fmla="*/ 6252 w 278172"/>
                  <a:gd name="connsiteY58" fmla="*/ 70167 h 522676"/>
                  <a:gd name="connsiteX59" fmla="*/ 6252 w 278172"/>
                  <a:gd name="connsiteY59" fmla="*/ 70167 h 52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78172" h="522676">
                    <a:moveTo>
                      <a:pt x="157690" y="522550"/>
                    </a:moveTo>
                    <a:cubicBezTo>
                      <a:pt x="94122" y="522550"/>
                      <a:pt x="73970" y="461200"/>
                      <a:pt x="73821" y="460455"/>
                    </a:cubicBezTo>
                    <a:cubicBezTo>
                      <a:pt x="73599" y="459428"/>
                      <a:pt x="73599" y="458356"/>
                      <a:pt x="73821" y="457328"/>
                    </a:cubicBezTo>
                    <a:lnTo>
                      <a:pt x="85083" y="363069"/>
                    </a:lnTo>
                    <a:cubicBezTo>
                      <a:pt x="65672" y="357411"/>
                      <a:pt x="10994" y="336861"/>
                      <a:pt x="4474" y="281765"/>
                    </a:cubicBezTo>
                    <a:cubicBezTo>
                      <a:pt x="1644" y="250730"/>
                      <a:pt x="799" y="219544"/>
                      <a:pt x="1955" y="188400"/>
                    </a:cubicBezTo>
                    <a:lnTo>
                      <a:pt x="1955" y="180657"/>
                    </a:lnTo>
                    <a:cubicBezTo>
                      <a:pt x="1955" y="179168"/>
                      <a:pt x="1955" y="174998"/>
                      <a:pt x="1955" y="169042"/>
                    </a:cubicBezTo>
                    <a:cubicBezTo>
                      <a:pt x="6252" y="96821"/>
                      <a:pt x="4919" y="74187"/>
                      <a:pt x="2844" y="68231"/>
                    </a:cubicBezTo>
                    <a:cubicBezTo>
                      <a:pt x="606" y="66539"/>
                      <a:pt x="-446" y="63682"/>
                      <a:pt x="177" y="60934"/>
                    </a:cubicBezTo>
                    <a:cubicBezTo>
                      <a:pt x="814" y="57039"/>
                      <a:pt x="4474" y="54402"/>
                      <a:pt x="8356" y="55045"/>
                    </a:cubicBezTo>
                    <a:cubicBezTo>
                      <a:pt x="8490" y="55067"/>
                      <a:pt x="8638" y="55096"/>
                      <a:pt x="8771" y="55127"/>
                    </a:cubicBezTo>
                    <a:lnTo>
                      <a:pt x="8771" y="55127"/>
                    </a:lnTo>
                    <a:cubicBezTo>
                      <a:pt x="21366" y="58209"/>
                      <a:pt x="34643" y="56402"/>
                      <a:pt x="45964" y="50064"/>
                    </a:cubicBezTo>
                    <a:cubicBezTo>
                      <a:pt x="55907" y="43767"/>
                      <a:pt x="59804" y="31129"/>
                      <a:pt x="55151" y="20282"/>
                    </a:cubicBezTo>
                    <a:cubicBezTo>
                      <a:pt x="53151" y="16698"/>
                      <a:pt x="54410" y="12160"/>
                      <a:pt x="57981" y="10143"/>
                    </a:cubicBezTo>
                    <a:cubicBezTo>
                      <a:pt x="59922" y="9041"/>
                      <a:pt x="62263" y="8882"/>
                      <a:pt x="64338" y="9710"/>
                    </a:cubicBezTo>
                    <a:cubicBezTo>
                      <a:pt x="72680" y="13345"/>
                      <a:pt x="80623" y="17836"/>
                      <a:pt x="88046" y="23112"/>
                    </a:cubicBezTo>
                    <a:cubicBezTo>
                      <a:pt x="97100" y="30393"/>
                      <a:pt x="107695" y="35487"/>
                      <a:pt x="119016" y="38002"/>
                    </a:cubicBezTo>
                    <a:cubicBezTo>
                      <a:pt x="133300" y="38113"/>
                      <a:pt x="147214" y="33450"/>
                      <a:pt x="158579" y="24750"/>
                    </a:cubicBezTo>
                    <a:cubicBezTo>
                      <a:pt x="168211" y="18496"/>
                      <a:pt x="173397" y="12837"/>
                      <a:pt x="173397" y="7476"/>
                    </a:cubicBezTo>
                    <a:cubicBezTo>
                      <a:pt x="173456" y="3562"/>
                      <a:pt x="176479" y="338"/>
                      <a:pt x="180362" y="31"/>
                    </a:cubicBezTo>
                    <a:cubicBezTo>
                      <a:pt x="184214" y="-325"/>
                      <a:pt x="187681" y="2428"/>
                      <a:pt x="188215" y="6285"/>
                    </a:cubicBezTo>
                    <a:cubicBezTo>
                      <a:pt x="192482" y="37656"/>
                      <a:pt x="221259" y="59608"/>
                      <a:pt x="252465" y="55316"/>
                    </a:cubicBezTo>
                    <a:cubicBezTo>
                      <a:pt x="257755" y="54589"/>
                      <a:pt x="262912" y="53123"/>
                      <a:pt x="267787" y="50958"/>
                    </a:cubicBezTo>
                    <a:cubicBezTo>
                      <a:pt x="271091" y="49410"/>
                      <a:pt x="275018" y="50557"/>
                      <a:pt x="276974" y="53638"/>
                    </a:cubicBezTo>
                    <a:cubicBezTo>
                      <a:pt x="278945" y="56680"/>
                      <a:pt x="278441" y="60707"/>
                      <a:pt x="275788" y="63168"/>
                    </a:cubicBezTo>
                    <a:cubicBezTo>
                      <a:pt x="259296" y="78296"/>
                      <a:pt x="248287" y="98523"/>
                      <a:pt x="244523" y="120647"/>
                    </a:cubicBezTo>
                    <a:cubicBezTo>
                      <a:pt x="240226" y="146110"/>
                      <a:pt x="254895" y="180210"/>
                      <a:pt x="265564" y="203737"/>
                    </a:cubicBezTo>
                    <a:lnTo>
                      <a:pt x="266898" y="206567"/>
                    </a:lnTo>
                    <a:cubicBezTo>
                      <a:pt x="267505" y="207899"/>
                      <a:pt x="268202" y="209192"/>
                      <a:pt x="268972" y="210438"/>
                    </a:cubicBezTo>
                    <a:cubicBezTo>
                      <a:pt x="272173" y="214813"/>
                      <a:pt x="274218" y="219939"/>
                      <a:pt x="274899" y="225329"/>
                    </a:cubicBezTo>
                    <a:cubicBezTo>
                      <a:pt x="274899" y="225329"/>
                      <a:pt x="274899" y="225329"/>
                      <a:pt x="264527" y="453606"/>
                    </a:cubicBezTo>
                    <a:cubicBezTo>
                      <a:pt x="264527" y="455541"/>
                      <a:pt x="262600" y="504234"/>
                      <a:pt x="181251" y="521210"/>
                    </a:cubicBezTo>
                    <a:cubicBezTo>
                      <a:pt x="173471" y="522476"/>
                      <a:pt x="165574" y="522922"/>
                      <a:pt x="157690" y="522550"/>
                    </a:cubicBezTo>
                    <a:close/>
                    <a:moveTo>
                      <a:pt x="88343" y="457328"/>
                    </a:moveTo>
                    <a:cubicBezTo>
                      <a:pt x="100834" y="494317"/>
                      <a:pt x="139642" y="515313"/>
                      <a:pt x="177250" y="505426"/>
                    </a:cubicBezTo>
                    <a:cubicBezTo>
                      <a:pt x="246301" y="490535"/>
                      <a:pt x="248672" y="453308"/>
                      <a:pt x="248820" y="451670"/>
                    </a:cubicBezTo>
                    <a:cubicBezTo>
                      <a:pt x="248968" y="450032"/>
                      <a:pt x="259044" y="227116"/>
                      <a:pt x="259193" y="223840"/>
                    </a:cubicBezTo>
                    <a:cubicBezTo>
                      <a:pt x="259193" y="223840"/>
                      <a:pt x="256673" y="219373"/>
                      <a:pt x="255488" y="217288"/>
                    </a:cubicBezTo>
                    <a:cubicBezTo>
                      <a:pt x="254302" y="215543"/>
                      <a:pt x="253251" y="213699"/>
                      <a:pt x="252376" y="211779"/>
                    </a:cubicBezTo>
                    <a:lnTo>
                      <a:pt x="251191" y="209098"/>
                    </a:lnTo>
                    <a:cubicBezTo>
                      <a:pt x="239781" y="182890"/>
                      <a:pt x="224074" y="147301"/>
                      <a:pt x="229112" y="117371"/>
                    </a:cubicBezTo>
                    <a:cubicBezTo>
                      <a:pt x="231942" y="100175"/>
                      <a:pt x="238685" y="83869"/>
                      <a:pt x="248820" y="69720"/>
                    </a:cubicBezTo>
                    <a:cubicBezTo>
                      <a:pt x="235039" y="70554"/>
                      <a:pt x="221303" y="67565"/>
                      <a:pt x="209108" y="61083"/>
                    </a:cubicBezTo>
                    <a:cubicBezTo>
                      <a:pt x="195654" y="53407"/>
                      <a:pt x="184926" y="41691"/>
                      <a:pt x="178435" y="27579"/>
                    </a:cubicBezTo>
                    <a:cubicBezTo>
                      <a:pt x="174761" y="31254"/>
                      <a:pt x="170686" y="34500"/>
                      <a:pt x="166284" y="37258"/>
                    </a:cubicBezTo>
                    <a:cubicBezTo>
                      <a:pt x="152030" y="47677"/>
                      <a:pt x="134693" y="52928"/>
                      <a:pt x="117090" y="52149"/>
                    </a:cubicBezTo>
                    <a:cubicBezTo>
                      <a:pt x="103516" y="49610"/>
                      <a:pt x="90714" y="43898"/>
                      <a:pt x="79748" y="35471"/>
                    </a:cubicBezTo>
                    <a:lnTo>
                      <a:pt x="71747" y="30259"/>
                    </a:lnTo>
                    <a:cubicBezTo>
                      <a:pt x="70873" y="42863"/>
                      <a:pt x="64338" y="54379"/>
                      <a:pt x="53966" y="61530"/>
                    </a:cubicBezTo>
                    <a:cubicBezTo>
                      <a:pt x="43312" y="68381"/>
                      <a:pt x="30716" y="71520"/>
                      <a:pt x="18106" y="70464"/>
                    </a:cubicBezTo>
                    <a:cubicBezTo>
                      <a:pt x="20062" y="103367"/>
                      <a:pt x="19514" y="136371"/>
                      <a:pt x="16476" y="169191"/>
                    </a:cubicBezTo>
                    <a:cubicBezTo>
                      <a:pt x="16476" y="174849"/>
                      <a:pt x="16476" y="178721"/>
                      <a:pt x="16476" y="180210"/>
                    </a:cubicBezTo>
                    <a:lnTo>
                      <a:pt x="16476" y="187804"/>
                    </a:lnTo>
                    <a:cubicBezTo>
                      <a:pt x="15395" y="218353"/>
                      <a:pt x="16225" y="248942"/>
                      <a:pt x="18996" y="279383"/>
                    </a:cubicBezTo>
                    <a:cubicBezTo>
                      <a:pt x="25367" y="334330"/>
                      <a:pt x="93085" y="349221"/>
                      <a:pt x="94418" y="349370"/>
                    </a:cubicBezTo>
                    <a:cubicBezTo>
                      <a:pt x="98123" y="350248"/>
                      <a:pt x="100597" y="353757"/>
                      <a:pt x="100197" y="357560"/>
                    </a:cubicBezTo>
                    <a:close/>
                    <a:moveTo>
                      <a:pt x="6252" y="70167"/>
                    </a:moveTo>
                    <a:lnTo>
                      <a:pt x="6252" y="7016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A9D5A3A0-DBA4-4863-A294-CF42BD924917}"/>
                  </a:ext>
                </a:extLst>
              </p:cNvPr>
              <p:cNvSpPr/>
              <p:nvPr/>
            </p:nvSpPr>
            <p:spPr>
              <a:xfrm>
                <a:off x="10644243" y="2910294"/>
                <a:ext cx="36851" cy="76923"/>
              </a:xfrm>
              <a:custGeom>
                <a:avLst/>
                <a:gdLst>
                  <a:gd name="connsiteX0" fmla="*/ 36407 w 36851"/>
                  <a:gd name="connsiteY0" fmla="*/ 0 h 76923"/>
                  <a:gd name="connsiteX1" fmla="*/ 1288 w 36851"/>
                  <a:gd name="connsiteY1" fmla="*/ 69540 h 76923"/>
                  <a:gd name="connsiteX2" fmla="*/ 36851 w 36851"/>
                  <a:gd name="connsiteY2" fmla="*/ 75794 h 7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51" h="76923">
                    <a:moveTo>
                      <a:pt x="36407" y="0"/>
                    </a:moveTo>
                    <a:cubicBezTo>
                      <a:pt x="36407" y="0"/>
                      <a:pt x="-8047" y="58223"/>
                      <a:pt x="1288" y="69540"/>
                    </a:cubicBezTo>
                    <a:cubicBezTo>
                      <a:pt x="10624" y="80857"/>
                      <a:pt x="36851" y="75794"/>
                      <a:pt x="36851" y="7579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3AB22439-318A-4607-B09D-8BF715C40603}"/>
                  </a:ext>
                </a:extLst>
              </p:cNvPr>
              <p:cNvSpPr/>
              <p:nvPr/>
            </p:nvSpPr>
            <p:spPr>
              <a:xfrm>
                <a:off x="10637955" y="2902551"/>
                <a:ext cx="51285" cy="92119"/>
              </a:xfrm>
              <a:custGeom>
                <a:avLst/>
                <a:gdLst>
                  <a:gd name="connsiteX0" fmla="*/ 30100 w 51285"/>
                  <a:gd name="connsiteY0" fmla="*/ 92026 h 92119"/>
                  <a:gd name="connsiteX1" fmla="*/ 2390 w 51285"/>
                  <a:gd name="connsiteY1" fmla="*/ 81453 h 92119"/>
                  <a:gd name="connsiteX2" fmla="*/ 37508 w 51285"/>
                  <a:gd name="connsiteY2" fmla="*/ 2979 h 92119"/>
                  <a:gd name="connsiteX3" fmla="*/ 47881 w 51285"/>
                  <a:gd name="connsiteY3" fmla="*/ 1489 h 92119"/>
                  <a:gd name="connsiteX4" fmla="*/ 49541 w 51285"/>
                  <a:gd name="connsiteY4" fmla="*/ 11672 h 92119"/>
                  <a:gd name="connsiteX5" fmla="*/ 49363 w 51285"/>
                  <a:gd name="connsiteY5" fmla="*/ 11913 h 92119"/>
                  <a:gd name="connsiteX6" fmla="*/ 14541 w 51285"/>
                  <a:gd name="connsiteY6" fmla="*/ 73263 h 92119"/>
                  <a:gd name="connsiteX7" fmla="*/ 42399 w 51285"/>
                  <a:gd name="connsiteY7" fmla="*/ 75944 h 92119"/>
                  <a:gd name="connsiteX8" fmla="*/ 51141 w 51285"/>
                  <a:gd name="connsiteY8" fmla="*/ 81748 h 92119"/>
                  <a:gd name="connsiteX9" fmla="*/ 51141 w 51285"/>
                  <a:gd name="connsiteY9" fmla="*/ 81751 h 92119"/>
                  <a:gd name="connsiteX10" fmla="*/ 45332 w 51285"/>
                  <a:gd name="connsiteY10" fmla="*/ 90514 h 92119"/>
                  <a:gd name="connsiteX11" fmla="*/ 45214 w 51285"/>
                  <a:gd name="connsiteY11" fmla="*/ 90537 h 92119"/>
                  <a:gd name="connsiteX12" fmla="*/ 30100 w 51285"/>
                  <a:gd name="connsiteY12" fmla="*/ 92026 h 9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85" h="92119">
                    <a:moveTo>
                      <a:pt x="30100" y="92026"/>
                    </a:moveTo>
                    <a:cubicBezTo>
                      <a:pt x="19757" y="92784"/>
                      <a:pt x="9621" y="88914"/>
                      <a:pt x="2390" y="81453"/>
                    </a:cubicBezTo>
                    <a:cubicBezTo>
                      <a:pt x="-7686" y="68349"/>
                      <a:pt x="16023" y="31569"/>
                      <a:pt x="37508" y="2979"/>
                    </a:cubicBezTo>
                    <a:cubicBezTo>
                      <a:pt x="39968" y="-311"/>
                      <a:pt x="44606" y="-978"/>
                      <a:pt x="47881" y="1489"/>
                    </a:cubicBezTo>
                    <a:cubicBezTo>
                      <a:pt x="51141" y="3841"/>
                      <a:pt x="51882" y="8399"/>
                      <a:pt x="49541" y="11672"/>
                    </a:cubicBezTo>
                    <a:cubicBezTo>
                      <a:pt x="49481" y="11754"/>
                      <a:pt x="49422" y="11834"/>
                      <a:pt x="49363" y="11913"/>
                    </a:cubicBezTo>
                    <a:cubicBezTo>
                      <a:pt x="29655" y="38270"/>
                      <a:pt x="13355" y="66860"/>
                      <a:pt x="14541" y="73263"/>
                    </a:cubicBezTo>
                    <a:cubicBezTo>
                      <a:pt x="18097" y="77582"/>
                      <a:pt x="33359" y="77582"/>
                      <a:pt x="42399" y="75944"/>
                    </a:cubicBezTo>
                    <a:cubicBezTo>
                      <a:pt x="46414" y="75120"/>
                      <a:pt x="50326" y="77719"/>
                      <a:pt x="51141" y="81748"/>
                    </a:cubicBezTo>
                    <a:cubicBezTo>
                      <a:pt x="51141" y="81750"/>
                      <a:pt x="51141" y="81750"/>
                      <a:pt x="51141" y="81751"/>
                    </a:cubicBezTo>
                    <a:cubicBezTo>
                      <a:pt x="51941" y="85784"/>
                      <a:pt x="49348" y="89706"/>
                      <a:pt x="45332" y="90514"/>
                    </a:cubicBezTo>
                    <a:cubicBezTo>
                      <a:pt x="45288" y="90522"/>
                      <a:pt x="45258" y="90529"/>
                      <a:pt x="45214" y="90537"/>
                    </a:cubicBezTo>
                    <a:cubicBezTo>
                      <a:pt x="40235" y="91500"/>
                      <a:pt x="35167" y="91999"/>
                      <a:pt x="30100" y="9202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77BEB665-67C4-49CB-9B49-68CD3CE0239C}"/>
                  </a:ext>
                </a:extLst>
              </p:cNvPr>
              <p:cNvSpPr/>
              <p:nvPr/>
            </p:nvSpPr>
            <p:spPr>
              <a:xfrm>
                <a:off x="10693837" y="3079156"/>
                <a:ext cx="87128" cy="86664"/>
              </a:xfrm>
              <a:custGeom>
                <a:avLst/>
                <a:gdLst>
                  <a:gd name="connsiteX0" fmla="*/ 741 w 87128"/>
                  <a:gd name="connsiteY0" fmla="*/ 16082 h 86664"/>
                  <a:gd name="connsiteX1" fmla="*/ 87129 w 87128"/>
                  <a:gd name="connsiteY1" fmla="*/ 0 h 86664"/>
                  <a:gd name="connsiteX2" fmla="*/ 0 w 87128"/>
                  <a:gd name="connsiteY2" fmla="*/ 86665 h 8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128" h="86664">
                    <a:moveTo>
                      <a:pt x="741" y="16082"/>
                    </a:moveTo>
                    <a:cubicBezTo>
                      <a:pt x="741" y="16082"/>
                      <a:pt x="60012" y="16082"/>
                      <a:pt x="87129" y="0"/>
                    </a:cubicBezTo>
                    <a:cubicBezTo>
                      <a:pt x="87129" y="0"/>
                      <a:pt x="64013" y="69540"/>
                      <a:pt x="0" y="866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F092AEF6-0CAB-421B-8FF2-AAFB6D1E1565}"/>
                  </a:ext>
                </a:extLst>
              </p:cNvPr>
              <p:cNvSpPr/>
              <p:nvPr/>
            </p:nvSpPr>
            <p:spPr>
              <a:xfrm>
                <a:off x="10686423" y="3071574"/>
                <a:ext cx="101856" cy="101693"/>
              </a:xfrm>
              <a:custGeom>
                <a:avLst/>
                <a:gdLst>
                  <a:gd name="connsiteX0" fmla="*/ 7414 w 101856"/>
                  <a:gd name="connsiteY0" fmla="*/ 101692 h 101693"/>
                  <a:gd name="connsiteX1" fmla="*/ 2821 w 101856"/>
                  <a:gd name="connsiteY1" fmla="*/ 100203 h 101693"/>
                  <a:gd name="connsiteX2" fmla="*/ 5 w 101856"/>
                  <a:gd name="connsiteY2" fmla="*/ 94247 h 101693"/>
                  <a:gd name="connsiteX3" fmla="*/ 746 w 101856"/>
                  <a:gd name="connsiteY3" fmla="*/ 23664 h 101693"/>
                  <a:gd name="connsiteX4" fmla="*/ 8155 w 101856"/>
                  <a:gd name="connsiteY4" fmla="*/ 16219 h 101693"/>
                  <a:gd name="connsiteX5" fmla="*/ 8155 w 101856"/>
                  <a:gd name="connsiteY5" fmla="*/ 16219 h 101693"/>
                  <a:gd name="connsiteX6" fmla="*/ 90691 w 101856"/>
                  <a:gd name="connsiteY6" fmla="*/ 1328 h 101693"/>
                  <a:gd name="connsiteX7" fmla="*/ 99137 w 101856"/>
                  <a:gd name="connsiteY7" fmla="*/ 1328 h 101693"/>
                  <a:gd name="connsiteX8" fmla="*/ 101507 w 101856"/>
                  <a:gd name="connsiteY8" fmla="*/ 9518 h 101693"/>
                  <a:gd name="connsiteX9" fmla="*/ 9193 w 101856"/>
                  <a:gd name="connsiteY9" fmla="*/ 101096 h 101693"/>
                  <a:gd name="connsiteX10" fmla="*/ 15416 w 101856"/>
                  <a:gd name="connsiteY10" fmla="*/ 31110 h 101693"/>
                  <a:gd name="connsiteX11" fmla="*/ 15416 w 101856"/>
                  <a:gd name="connsiteY11" fmla="*/ 84121 h 101693"/>
                  <a:gd name="connsiteX12" fmla="*/ 80763 w 101856"/>
                  <a:gd name="connsiteY12" fmla="*/ 21877 h 101693"/>
                  <a:gd name="connsiteX13" fmla="*/ 15416 w 101856"/>
                  <a:gd name="connsiteY13" fmla="*/ 31556 h 10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1856" h="101693">
                    <a:moveTo>
                      <a:pt x="7414" y="101692"/>
                    </a:moveTo>
                    <a:cubicBezTo>
                      <a:pt x="5755" y="101722"/>
                      <a:pt x="4140" y="101201"/>
                      <a:pt x="2821" y="100203"/>
                    </a:cubicBezTo>
                    <a:cubicBezTo>
                      <a:pt x="968" y="98803"/>
                      <a:pt x="-83" y="96570"/>
                      <a:pt x="5" y="94247"/>
                    </a:cubicBezTo>
                    <a:lnTo>
                      <a:pt x="746" y="23664"/>
                    </a:lnTo>
                    <a:cubicBezTo>
                      <a:pt x="746" y="19553"/>
                      <a:pt x="4066" y="16219"/>
                      <a:pt x="8155" y="16219"/>
                    </a:cubicBezTo>
                    <a:lnTo>
                      <a:pt x="8155" y="16219"/>
                    </a:lnTo>
                    <a:cubicBezTo>
                      <a:pt x="11267" y="16219"/>
                      <a:pt x="65796" y="16219"/>
                      <a:pt x="90691" y="1328"/>
                    </a:cubicBezTo>
                    <a:cubicBezTo>
                      <a:pt x="93224" y="-443"/>
                      <a:pt x="96603" y="-443"/>
                      <a:pt x="99137" y="1328"/>
                    </a:cubicBezTo>
                    <a:cubicBezTo>
                      <a:pt x="101493" y="3335"/>
                      <a:pt x="102426" y="6558"/>
                      <a:pt x="101507" y="9518"/>
                    </a:cubicBezTo>
                    <a:cubicBezTo>
                      <a:pt x="100471" y="12496"/>
                      <a:pt x="76317" y="82930"/>
                      <a:pt x="9193" y="101096"/>
                    </a:cubicBezTo>
                    <a:close/>
                    <a:moveTo>
                      <a:pt x="15416" y="31110"/>
                    </a:moveTo>
                    <a:lnTo>
                      <a:pt x="15416" y="84121"/>
                    </a:lnTo>
                    <a:cubicBezTo>
                      <a:pt x="43866" y="71836"/>
                      <a:pt x="67041" y="49772"/>
                      <a:pt x="80763" y="21877"/>
                    </a:cubicBezTo>
                    <a:cubicBezTo>
                      <a:pt x="59455" y="27790"/>
                      <a:pt x="37509" y="31043"/>
                      <a:pt x="15416" y="3155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239FC6BD-F1A2-4C0E-AFCE-F557AB43D827}"/>
                  </a:ext>
                </a:extLst>
              </p:cNvPr>
              <p:cNvSpPr/>
              <p:nvPr/>
            </p:nvSpPr>
            <p:spPr>
              <a:xfrm>
                <a:off x="10879097" y="3867917"/>
                <a:ext cx="318857" cy="81622"/>
              </a:xfrm>
              <a:custGeom>
                <a:avLst/>
                <a:gdLst>
                  <a:gd name="connsiteX0" fmla="*/ 310989 w 318857"/>
                  <a:gd name="connsiteY0" fmla="*/ 81608 h 81622"/>
                  <a:gd name="connsiteX1" fmla="*/ 310248 w 318857"/>
                  <a:gd name="connsiteY1" fmla="*/ 81608 h 81622"/>
                  <a:gd name="connsiteX2" fmla="*/ 3816 w 318857"/>
                  <a:gd name="connsiteY2" fmla="*/ 13855 h 81622"/>
                  <a:gd name="connsiteX3" fmla="*/ 867 w 318857"/>
                  <a:gd name="connsiteY3" fmla="*/ 3968 h 81622"/>
                  <a:gd name="connsiteX4" fmla="*/ 1000 w 318857"/>
                  <a:gd name="connsiteY4" fmla="*/ 3729 h 81622"/>
                  <a:gd name="connsiteX5" fmla="*/ 11076 w 318857"/>
                  <a:gd name="connsiteY5" fmla="*/ 900 h 81622"/>
                  <a:gd name="connsiteX6" fmla="*/ 311879 w 318857"/>
                  <a:gd name="connsiteY6" fmla="*/ 66717 h 81622"/>
                  <a:gd name="connsiteX7" fmla="*/ 318843 w 318857"/>
                  <a:gd name="connsiteY7" fmla="*/ 74610 h 81622"/>
                  <a:gd name="connsiteX8" fmla="*/ 310989 w 318857"/>
                  <a:gd name="connsiteY8" fmla="*/ 81608 h 8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57" h="81622">
                    <a:moveTo>
                      <a:pt x="310989" y="81608"/>
                    </a:moveTo>
                    <a:lnTo>
                      <a:pt x="310248" y="81608"/>
                    </a:lnTo>
                    <a:cubicBezTo>
                      <a:pt x="300617" y="80417"/>
                      <a:pt x="75386" y="54209"/>
                      <a:pt x="3816" y="13855"/>
                    </a:cubicBezTo>
                    <a:cubicBezTo>
                      <a:pt x="289" y="11949"/>
                      <a:pt x="-1030" y="7527"/>
                      <a:pt x="867" y="3968"/>
                    </a:cubicBezTo>
                    <a:cubicBezTo>
                      <a:pt x="912" y="3893"/>
                      <a:pt x="956" y="3804"/>
                      <a:pt x="1000" y="3729"/>
                    </a:cubicBezTo>
                    <a:cubicBezTo>
                      <a:pt x="3060" y="230"/>
                      <a:pt x="7505" y="-1021"/>
                      <a:pt x="11076" y="900"/>
                    </a:cubicBezTo>
                    <a:cubicBezTo>
                      <a:pt x="79980" y="39765"/>
                      <a:pt x="309656" y="66420"/>
                      <a:pt x="311879" y="66717"/>
                    </a:cubicBezTo>
                    <a:cubicBezTo>
                      <a:pt x="315968" y="66971"/>
                      <a:pt x="319095" y="70500"/>
                      <a:pt x="318843" y="74610"/>
                    </a:cubicBezTo>
                    <a:cubicBezTo>
                      <a:pt x="318591" y="78719"/>
                      <a:pt x="315079" y="81861"/>
                      <a:pt x="310989" y="816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AA5F493C-A998-40C9-B2A8-FE40AEE988AF}"/>
                  </a:ext>
                </a:extLst>
              </p:cNvPr>
              <p:cNvSpPr/>
              <p:nvPr/>
            </p:nvSpPr>
            <p:spPr>
              <a:xfrm>
                <a:off x="10822456" y="3262909"/>
                <a:ext cx="610757" cy="854401"/>
              </a:xfrm>
              <a:custGeom>
                <a:avLst/>
                <a:gdLst>
                  <a:gd name="connsiteX0" fmla="*/ 307618 w 610757"/>
                  <a:gd name="connsiteY0" fmla="*/ 0 h 854401"/>
                  <a:gd name="connsiteX1" fmla="*/ 563078 w 610757"/>
                  <a:gd name="connsiteY1" fmla="*/ 805892 h 854401"/>
                  <a:gd name="connsiteX2" fmla="*/ 0 w 610757"/>
                  <a:gd name="connsiteY2" fmla="*/ 705825 h 854401"/>
                  <a:gd name="connsiteX3" fmla="*/ 23412 w 610757"/>
                  <a:gd name="connsiteY3" fmla="*/ 493184 h 854401"/>
                  <a:gd name="connsiteX4" fmla="*/ 335328 w 610757"/>
                  <a:gd name="connsiteY4" fmla="*/ 584912 h 854401"/>
                  <a:gd name="connsiteX5" fmla="*/ 192187 w 610757"/>
                  <a:gd name="connsiteY5" fmla="*/ 306602 h 854401"/>
                  <a:gd name="connsiteX6" fmla="*/ 178555 w 610757"/>
                  <a:gd name="connsiteY6" fmla="*/ 136102 h 854401"/>
                  <a:gd name="connsiteX7" fmla="*/ 307618 w 610757"/>
                  <a:gd name="connsiteY7" fmla="*/ 0 h 85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757" h="854401">
                    <a:moveTo>
                      <a:pt x="307618" y="0"/>
                    </a:moveTo>
                    <a:cubicBezTo>
                      <a:pt x="307618" y="0"/>
                      <a:pt x="754524" y="640305"/>
                      <a:pt x="563078" y="805892"/>
                    </a:cubicBezTo>
                    <a:cubicBezTo>
                      <a:pt x="387635" y="957331"/>
                      <a:pt x="0" y="705825"/>
                      <a:pt x="0" y="705825"/>
                    </a:cubicBezTo>
                    <a:lnTo>
                      <a:pt x="23412" y="493184"/>
                    </a:lnTo>
                    <a:cubicBezTo>
                      <a:pt x="23412" y="493184"/>
                      <a:pt x="330289" y="664875"/>
                      <a:pt x="335328" y="584912"/>
                    </a:cubicBezTo>
                    <a:cubicBezTo>
                      <a:pt x="342588" y="467274"/>
                      <a:pt x="192187" y="306602"/>
                      <a:pt x="192187" y="306602"/>
                    </a:cubicBezTo>
                    <a:cubicBezTo>
                      <a:pt x="164863" y="253963"/>
                      <a:pt x="159958" y="192449"/>
                      <a:pt x="178555" y="136102"/>
                    </a:cubicBezTo>
                    <a:cubicBezTo>
                      <a:pt x="196321" y="71967"/>
                      <a:pt x="244716" y="20922"/>
                      <a:pt x="307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36FF8239-520F-4B9A-868F-EBFA0E6C11F1}"/>
                  </a:ext>
                </a:extLst>
              </p:cNvPr>
              <p:cNvSpPr/>
              <p:nvPr/>
            </p:nvSpPr>
            <p:spPr>
              <a:xfrm>
                <a:off x="10426589" y="3313144"/>
                <a:ext cx="95482" cy="465947"/>
              </a:xfrm>
              <a:custGeom>
                <a:avLst/>
                <a:gdLst>
                  <a:gd name="connsiteX0" fmla="*/ 6307 w 95482"/>
                  <a:gd name="connsiteY0" fmla="*/ 465881 h 465947"/>
                  <a:gd name="connsiteX1" fmla="*/ 6307 w 95482"/>
                  <a:gd name="connsiteY1" fmla="*/ 465881 h 465947"/>
                  <a:gd name="connsiteX2" fmla="*/ 83 w 95482"/>
                  <a:gd name="connsiteY2" fmla="*/ 457408 h 465947"/>
                  <a:gd name="connsiteX3" fmla="*/ 83 w 95482"/>
                  <a:gd name="connsiteY3" fmla="*/ 457394 h 465947"/>
                  <a:gd name="connsiteX4" fmla="*/ 80840 w 95482"/>
                  <a:gd name="connsiteY4" fmla="*/ 6053 h 465947"/>
                  <a:gd name="connsiteX5" fmla="*/ 89435 w 95482"/>
                  <a:gd name="connsiteY5" fmla="*/ 96 h 465947"/>
                  <a:gd name="connsiteX6" fmla="*/ 95362 w 95482"/>
                  <a:gd name="connsiteY6" fmla="*/ 8882 h 465947"/>
                  <a:gd name="connsiteX7" fmla="*/ 14753 w 95482"/>
                  <a:gd name="connsiteY7" fmla="*/ 459627 h 465947"/>
                  <a:gd name="connsiteX8" fmla="*/ 6307 w 95482"/>
                  <a:gd name="connsiteY8" fmla="*/ 465881 h 46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82" h="465947">
                    <a:moveTo>
                      <a:pt x="6307" y="465881"/>
                    </a:moveTo>
                    <a:lnTo>
                      <a:pt x="6307" y="465881"/>
                    </a:lnTo>
                    <a:cubicBezTo>
                      <a:pt x="2261" y="465271"/>
                      <a:pt x="-524" y="461473"/>
                      <a:pt x="83" y="457408"/>
                    </a:cubicBezTo>
                    <a:cubicBezTo>
                      <a:pt x="83" y="457408"/>
                      <a:pt x="83" y="457394"/>
                      <a:pt x="83" y="457394"/>
                    </a:cubicBezTo>
                    <a:cubicBezTo>
                      <a:pt x="13864" y="364475"/>
                      <a:pt x="80100" y="9626"/>
                      <a:pt x="80840" y="6053"/>
                    </a:cubicBezTo>
                    <a:cubicBezTo>
                      <a:pt x="81655" y="2077"/>
                      <a:pt x="85449" y="-544"/>
                      <a:pt x="89435" y="96"/>
                    </a:cubicBezTo>
                    <a:cubicBezTo>
                      <a:pt x="93451" y="915"/>
                      <a:pt x="96088" y="4817"/>
                      <a:pt x="95362" y="8882"/>
                    </a:cubicBezTo>
                    <a:cubicBezTo>
                      <a:pt x="94621" y="12456"/>
                      <a:pt x="28385" y="366262"/>
                      <a:pt x="14753" y="459627"/>
                    </a:cubicBezTo>
                    <a:cubicBezTo>
                      <a:pt x="14071" y="463662"/>
                      <a:pt x="10337" y="466417"/>
                      <a:pt x="6307" y="46588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DE50043B-2926-463E-B2AA-118FC7796049}"/>
                  </a:ext>
                </a:extLst>
              </p:cNvPr>
              <p:cNvSpPr/>
              <p:nvPr/>
            </p:nvSpPr>
            <p:spPr>
              <a:xfrm>
                <a:off x="10220919" y="3483442"/>
                <a:ext cx="650135" cy="576275"/>
              </a:xfrm>
              <a:custGeom>
                <a:avLst/>
                <a:gdLst>
                  <a:gd name="connsiteX0" fmla="*/ 149594 w 650135"/>
                  <a:gd name="connsiteY0" fmla="*/ 576275 h 576275"/>
                  <a:gd name="connsiteX1" fmla="*/ 595166 w 650135"/>
                  <a:gd name="connsiteY1" fmla="*/ 576275 h 576275"/>
                  <a:gd name="connsiteX2" fmla="*/ 650125 w 650135"/>
                  <a:gd name="connsiteY2" fmla="*/ 518960 h 576275"/>
                  <a:gd name="connsiteX3" fmla="*/ 648807 w 650135"/>
                  <a:gd name="connsiteY3" fmla="*/ 507777 h 576275"/>
                  <a:gd name="connsiteX4" fmla="*/ 554121 w 650135"/>
                  <a:gd name="connsiteY4" fmla="*/ 47502 h 576275"/>
                  <a:gd name="connsiteX5" fmla="*/ 497369 w 650135"/>
                  <a:gd name="connsiteY5" fmla="*/ 0 h 576275"/>
                  <a:gd name="connsiteX6" fmla="*/ 58316 w 650135"/>
                  <a:gd name="connsiteY6" fmla="*/ 0 h 576275"/>
                  <a:gd name="connsiteX7" fmla="*/ 8 w 650135"/>
                  <a:gd name="connsiteY7" fmla="*/ 60516 h 576275"/>
                  <a:gd name="connsiteX8" fmla="*/ 1416 w 650135"/>
                  <a:gd name="connsiteY8" fmla="*/ 72518 h 576275"/>
                  <a:gd name="connsiteX9" fmla="*/ 95954 w 650135"/>
                  <a:gd name="connsiteY9" fmla="*/ 531305 h 576275"/>
                  <a:gd name="connsiteX10" fmla="*/ 149594 w 650135"/>
                  <a:gd name="connsiteY10" fmla="*/ 576275 h 5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0135" h="576275">
                    <a:moveTo>
                      <a:pt x="149594" y="576275"/>
                    </a:moveTo>
                    <a:lnTo>
                      <a:pt x="595166" y="576275"/>
                    </a:lnTo>
                    <a:cubicBezTo>
                      <a:pt x="626091" y="575694"/>
                      <a:pt x="650703" y="550037"/>
                      <a:pt x="650125" y="518960"/>
                    </a:cubicBezTo>
                    <a:cubicBezTo>
                      <a:pt x="650066" y="515193"/>
                      <a:pt x="649622" y="511455"/>
                      <a:pt x="648807" y="507777"/>
                    </a:cubicBezTo>
                    <a:lnTo>
                      <a:pt x="554121" y="47502"/>
                    </a:lnTo>
                    <a:cubicBezTo>
                      <a:pt x="548535" y="20311"/>
                      <a:pt x="524989" y="611"/>
                      <a:pt x="497369" y="0"/>
                    </a:cubicBezTo>
                    <a:lnTo>
                      <a:pt x="58316" y="0"/>
                    </a:lnTo>
                    <a:cubicBezTo>
                      <a:pt x="25583" y="521"/>
                      <a:pt x="-526" y="27622"/>
                      <a:pt x="8" y="60516"/>
                    </a:cubicBezTo>
                    <a:cubicBezTo>
                      <a:pt x="67" y="64552"/>
                      <a:pt x="541" y="68572"/>
                      <a:pt x="1416" y="72518"/>
                    </a:cubicBezTo>
                    <a:lnTo>
                      <a:pt x="95954" y="531305"/>
                    </a:lnTo>
                    <a:cubicBezTo>
                      <a:pt x="100888" y="557215"/>
                      <a:pt x="123337" y="576037"/>
                      <a:pt x="149594" y="576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29B548D1-7D4B-41B6-816D-391FF16A9D29}"/>
                  </a:ext>
                </a:extLst>
              </p:cNvPr>
              <p:cNvSpPr/>
              <p:nvPr/>
            </p:nvSpPr>
            <p:spPr>
              <a:xfrm>
                <a:off x="10214342" y="3476592"/>
                <a:ext cx="663456" cy="589825"/>
              </a:xfrm>
              <a:custGeom>
                <a:avLst/>
                <a:gdLst>
                  <a:gd name="connsiteX0" fmla="*/ 601742 w 663456"/>
                  <a:gd name="connsiteY0" fmla="*/ 589826 h 589825"/>
                  <a:gd name="connsiteX1" fmla="*/ 156170 w 663456"/>
                  <a:gd name="connsiteY1" fmla="*/ 589826 h 589825"/>
                  <a:gd name="connsiteX2" fmla="*/ 95862 w 663456"/>
                  <a:gd name="connsiteY2" fmla="*/ 539495 h 589825"/>
                  <a:gd name="connsiteX3" fmla="*/ 1472 w 663456"/>
                  <a:gd name="connsiteY3" fmla="*/ 80708 h 589825"/>
                  <a:gd name="connsiteX4" fmla="*/ 15104 w 663456"/>
                  <a:gd name="connsiteY4" fmla="*/ 23974 h 589825"/>
                  <a:gd name="connsiteX5" fmla="*/ 64893 w 663456"/>
                  <a:gd name="connsiteY5" fmla="*/ 0 h 589825"/>
                  <a:gd name="connsiteX6" fmla="*/ 503945 w 663456"/>
                  <a:gd name="connsiteY6" fmla="*/ 0 h 589825"/>
                  <a:gd name="connsiteX7" fmla="*/ 567365 w 663456"/>
                  <a:gd name="connsiteY7" fmla="*/ 53011 h 589825"/>
                  <a:gd name="connsiteX8" fmla="*/ 662051 w 663456"/>
                  <a:gd name="connsiteY8" fmla="*/ 513138 h 589825"/>
                  <a:gd name="connsiteX9" fmla="*/ 649159 w 663456"/>
                  <a:gd name="connsiteY9" fmla="*/ 567043 h 589825"/>
                  <a:gd name="connsiteX10" fmla="*/ 601742 w 663456"/>
                  <a:gd name="connsiteY10" fmla="*/ 589826 h 589825"/>
                  <a:gd name="connsiteX11" fmla="*/ 64893 w 663456"/>
                  <a:gd name="connsiteY11" fmla="*/ 13700 h 589825"/>
                  <a:gd name="connsiteX12" fmla="*/ 25625 w 663456"/>
                  <a:gd name="connsiteY12" fmla="*/ 32611 h 589825"/>
                  <a:gd name="connsiteX13" fmla="*/ 14660 w 663456"/>
                  <a:gd name="connsiteY13" fmla="*/ 77283 h 589825"/>
                  <a:gd name="connsiteX14" fmla="*/ 109198 w 663456"/>
                  <a:gd name="connsiteY14" fmla="*/ 536219 h 589825"/>
                  <a:gd name="connsiteX15" fmla="*/ 156170 w 663456"/>
                  <a:gd name="connsiteY15" fmla="*/ 575679 h 589825"/>
                  <a:gd name="connsiteX16" fmla="*/ 601742 w 663456"/>
                  <a:gd name="connsiteY16" fmla="*/ 575679 h 589825"/>
                  <a:gd name="connsiteX17" fmla="*/ 638639 w 663456"/>
                  <a:gd name="connsiteY17" fmla="*/ 557810 h 589825"/>
                  <a:gd name="connsiteX18" fmla="*/ 648863 w 663456"/>
                  <a:gd name="connsiteY18" fmla="*/ 515372 h 589825"/>
                  <a:gd name="connsiteX19" fmla="*/ 554029 w 663456"/>
                  <a:gd name="connsiteY19" fmla="*/ 55096 h 589825"/>
                  <a:gd name="connsiteX20" fmla="*/ 503945 w 663456"/>
                  <a:gd name="connsiteY20" fmla="*/ 13104 h 5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3456" h="589825">
                    <a:moveTo>
                      <a:pt x="601742" y="589826"/>
                    </a:moveTo>
                    <a:lnTo>
                      <a:pt x="156170" y="589826"/>
                    </a:lnTo>
                    <a:cubicBezTo>
                      <a:pt x="126772" y="589424"/>
                      <a:pt x="101655" y="568457"/>
                      <a:pt x="95862" y="539495"/>
                    </a:cubicBezTo>
                    <a:lnTo>
                      <a:pt x="1472" y="80708"/>
                    </a:lnTo>
                    <a:cubicBezTo>
                      <a:pt x="-2766" y="60695"/>
                      <a:pt x="2257" y="39833"/>
                      <a:pt x="15104" y="23974"/>
                    </a:cubicBezTo>
                    <a:cubicBezTo>
                      <a:pt x="27255" y="8845"/>
                      <a:pt x="45555" y="45"/>
                      <a:pt x="64893" y="0"/>
                    </a:cubicBezTo>
                    <a:lnTo>
                      <a:pt x="503945" y="0"/>
                    </a:lnTo>
                    <a:cubicBezTo>
                      <a:pt x="534869" y="447"/>
                      <a:pt x="561290" y="22530"/>
                      <a:pt x="567365" y="53011"/>
                    </a:cubicBezTo>
                    <a:lnTo>
                      <a:pt x="662051" y="513138"/>
                    </a:lnTo>
                    <a:cubicBezTo>
                      <a:pt x="666081" y="532139"/>
                      <a:pt x="661340" y="551958"/>
                      <a:pt x="649159" y="567043"/>
                    </a:cubicBezTo>
                    <a:cubicBezTo>
                      <a:pt x="637557" y="581397"/>
                      <a:pt x="620146" y="589766"/>
                      <a:pt x="601742" y="589826"/>
                    </a:cubicBezTo>
                    <a:close/>
                    <a:moveTo>
                      <a:pt x="64893" y="13700"/>
                    </a:moveTo>
                    <a:cubicBezTo>
                      <a:pt x="49630" y="13700"/>
                      <a:pt x="35183" y="20654"/>
                      <a:pt x="25625" y="32611"/>
                    </a:cubicBezTo>
                    <a:cubicBezTo>
                      <a:pt x="15564" y="45134"/>
                      <a:pt x="11548" y="61499"/>
                      <a:pt x="14660" y="77283"/>
                    </a:cubicBezTo>
                    <a:lnTo>
                      <a:pt x="109198" y="536219"/>
                    </a:lnTo>
                    <a:cubicBezTo>
                      <a:pt x="113613" y="558868"/>
                      <a:pt x="133202" y="575337"/>
                      <a:pt x="156170" y="575679"/>
                    </a:cubicBezTo>
                    <a:lnTo>
                      <a:pt x="601742" y="575679"/>
                    </a:lnTo>
                    <a:cubicBezTo>
                      <a:pt x="616086" y="575605"/>
                      <a:pt x="629645" y="569038"/>
                      <a:pt x="638639" y="557810"/>
                    </a:cubicBezTo>
                    <a:cubicBezTo>
                      <a:pt x="648270" y="545957"/>
                      <a:pt x="652034" y="530337"/>
                      <a:pt x="648863" y="515372"/>
                    </a:cubicBezTo>
                    <a:lnTo>
                      <a:pt x="554029" y="55096"/>
                    </a:lnTo>
                    <a:cubicBezTo>
                      <a:pt x="549273" y="30973"/>
                      <a:pt x="528409" y="13476"/>
                      <a:pt x="503945" y="131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855C72AF-02C2-40DD-BCD2-38D39C9102E9}"/>
                  </a:ext>
                </a:extLst>
              </p:cNvPr>
              <p:cNvSpPr/>
              <p:nvPr/>
            </p:nvSpPr>
            <p:spPr>
              <a:xfrm>
                <a:off x="10761595" y="3690842"/>
                <a:ext cx="147526" cy="253645"/>
              </a:xfrm>
              <a:custGeom>
                <a:avLst/>
                <a:gdLst>
                  <a:gd name="connsiteX0" fmla="*/ 146212 w 147526"/>
                  <a:gd name="connsiteY0" fmla="*/ 137770 h 253645"/>
                  <a:gd name="connsiteX1" fmla="*/ 142656 w 147526"/>
                  <a:gd name="connsiteY1" fmla="*/ 89673 h 253645"/>
                  <a:gd name="connsiteX2" fmla="*/ 122948 w 147526"/>
                  <a:gd name="connsiteY2" fmla="*/ 61678 h 253645"/>
                  <a:gd name="connsiteX3" fmla="*/ 78495 w 147526"/>
                  <a:gd name="connsiteY3" fmla="*/ 19835 h 253645"/>
                  <a:gd name="connsiteX4" fmla="*/ 29151 w 147526"/>
                  <a:gd name="connsiteY4" fmla="*/ 774 h 253645"/>
                  <a:gd name="connsiteX5" fmla="*/ 71382 w 147526"/>
                  <a:gd name="connsiteY5" fmla="*/ 67485 h 253645"/>
                  <a:gd name="connsiteX6" fmla="*/ 44265 w 147526"/>
                  <a:gd name="connsiteY6" fmla="*/ 49467 h 253645"/>
                  <a:gd name="connsiteX7" fmla="*/ 24557 w 147526"/>
                  <a:gd name="connsiteY7" fmla="*/ 54679 h 253645"/>
                  <a:gd name="connsiteX8" fmla="*/ 26188 w 147526"/>
                  <a:gd name="connsiteY8" fmla="*/ 68528 h 253645"/>
                  <a:gd name="connsiteX9" fmla="*/ 63232 w 147526"/>
                  <a:gd name="connsiteY9" fmla="*/ 115285 h 253645"/>
                  <a:gd name="connsiteX10" fmla="*/ 46043 w 147526"/>
                  <a:gd name="connsiteY10" fmla="*/ 104266 h 253645"/>
                  <a:gd name="connsiteX11" fmla="*/ 31226 w 147526"/>
                  <a:gd name="connsiteY11" fmla="*/ 97862 h 253645"/>
                  <a:gd name="connsiteX12" fmla="*/ 18038 w 147526"/>
                  <a:gd name="connsiteY12" fmla="*/ 104712 h 253645"/>
                  <a:gd name="connsiteX13" fmla="*/ 19223 w 147526"/>
                  <a:gd name="connsiteY13" fmla="*/ 116774 h 253645"/>
                  <a:gd name="connsiteX14" fmla="*/ 40561 w 147526"/>
                  <a:gd name="connsiteY14" fmla="*/ 143429 h 253645"/>
                  <a:gd name="connsiteX15" fmla="*/ 18927 w 147526"/>
                  <a:gd name="connsiteY15" fmla="*/ 132856 h 253645"/>
                  <a:gd name="connsiteX16" fmla="*/ 108 w 147526"/>
                  <a:gd name="connsiteY16" fmla="*/ 144769 h 253645"/>
                  <a:gd name="connsiteX17" fmla="*/ 2775 w 147526"/>
                  <a:gd name="connsiteY17" fmla="*/ 157724 h 253645"/>
                  <a:gd name="connsiteX18" fmla="*/ 60713 w 147526"/>
                  <a:gd name="connsiteY18" fmla="*/ 207459 h 253645"/>
                  <a:gd name="connsiteX19" fmla="*/ 89163 w 147526"/>
                  <a:gd name="connsiteY19" fmla="*/ 250196 h 253645"/>
                  <a:gd name="connsiteX20" fmla="*/ 146212 w 147526"/>
                  <a:gd name="connsiteY20" fmla="*/ 137770 h 25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526" h="253645">
                    <a:moveTo>
                      <a:pt x="146212" y="137770"/>
                    </a:moveTo>
                    <a:cubicBezTo>
                      <a:pt x="148790" y="121673"/>
                      <a:pt x="147560" y="105204"/>
                      <a:pt x="142656" y="89673"/>
                    </a:cubicBezTo>
                    <a:cubicBezTo>
                      <a:pt x="137795" y="79234"/>
                      <a:pt x="131128" y="69748"/>
                      <a:pt x="122948" y="61678"/>
                    </a:cubicBezTo>
                    <a:cubicBezTo>
                      <a:pt x="109034" y="46787"/>
                      <a:pt x="94187" y="32805"/>
                      <a:pt x="78495" y="19835"/>
                    </a:cubicBezTo>
                    <a:cubicBezTo>
                      <a:pt x="63677" y="8220"/>
                      <a:pt x="46933" y="-3097"/>
                      <a:pt x="29151" y="774"/>
                    </a:cubicBezTo>
                    <a:cubicBezTo>
                      <a:pt x="34633" y="27459"/>
                      <a:pt x="49659" y="51180"/>
                      <a:pt x="71382" y="67485"/>
                    </a:cubicBezTo>
                    <a:cubicBezTo>
                      <a:pt x="64284" y="58953"/>
                      <a:pt x="54860" y="52699"/>
                      <a:pt x="44265" y="49467"/>
                    </a:cubicBezTo>
                    <a:cubicBezTo>
                      <a:pt x="37153" y="47234"/>
                      <a:pt x="27521" y="47532"/>
                      <a:pt x="24557" y="54679"/>
                    </a:cubicBezTo>
                    <a:cubicBezTo>
                      <a:pt x="23180" y="59325"/>
                      <a:pt x="23772" y="64328"/>
                      <a:pt x="26188" y="68528"/>
                    </a:cubicBezTo>
                    <a:cubicBezTo>
                      <a:pt x="34486" y="86962"/>
                      <a:pt x="47214" y="103029"/>
                      <a:pt x="63232" y="115285"/>
                    </a:cubicBezTo>
                    <a:lnTo>
                      <a:pt x="46043" y="104266"/>
                    </a:lnTo>
                    <a:cubicBezTo>
                      <a:pt x="41657" y="101019"/>
                      <a:pt x="36590" y="98830"/>
                      <a:pt x="31226" y="97862"/>
                    </a:cubicBezTo>
                    <a:cubicBezTo>
                      <a:pt x="25802" y="96969"/>
                      <a:pt x="20453" y="99754"/>
                      <a:pt x="18038" y="104712"/>
                    </a:cubicBezTo>
                    <a:cubicBezTo>
                      <a:pt x="16956" y="108748"/>
                      <a:pt x="17371" y="113036"/>
                      <a:pt x="19223" y="116774"/>
                    </a:cubicBezTo>
                    <a:cubicBezTo>
                      <a:pt x="23698" y="127495"/>
                      <a:pt x="31092" y="136742"/>
                      <a:pt x="40561" y="143429"/>
                    </a:cubicBezTo>
                    <a:cubicBezTo>
                      <a:pt x="34367" y="138112"/>
                      <a:pt x="26913" y="134464"/>
                      <a:pt x="18927" y="132856"/>
                    </a:cubicBezTo>
                    <a:cubicBezTo>
                      <a:pt x="10584" y="131605"/>
                      <a:pt x="2583" y="136668"/>
                      <a:pt x="108" y="144769"/>
                    </a:cubicBezTo>
                    <a:cubicBezTo>
                      <a:pt x="-336" y="149266"/>
                      <a:pt x="597" y="153778"/>
                      <a:pt x="2775" y="157724"/>
                    </a:cubicBezTo>
                    <a:cubicBezTo>
                      <a:pt x="15519" y="183187"/>
                      <a:pt x="45895" y="186016"/>
                      <a:pt x="60713" y="207459"/>
                    </a:cubicBezTo>
                    <a:cubicBezTo>
                      <a:pt x="71826" y="223392"/>
                      <a:pt x="66640" y="240517"/>
                      <a:pt x="89163" y="250196"/>
                    </a:cubicBezTo>
                    <a:cubicBezTo>
                      <a:pt x="145471" y="273574"/>
                      <a:pt x="143100" y="171721"/>
                      <a:pt x="146212" y="1377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B0378D6D-0470-426C-8B58-1A96D93A5C5E}"/>
                  </a:ext>
                </a:extLst>
              </p:cNvPr>
              <p:cNvSpPr/>
              <p:nvPr/>
            </p:nvSpPr>
            <p:spPr>
              <a:xfrm>
                <a:off x="10754867" y="3682978"/>
                <a:ext cx="161040" cy="268929"/>
              </a:xfrm>
              <a:custGeom>
                <a:avLst/>
                <a:gdLst>
                  <a:gd name="connsiteX0" fmla="*/ 112190 w 161040"/>
                  <a:gd name="connsiteY0" fmla="*/ 268930 h 268929"/>
                  <a:gd name="connsiteX1" fmla="*/ 93816 w 161040"/>
                  <a:gd name="connsiteY1" fmla="*/ 264760 h 268929"/>
                  <a:gd name="connsiteX2" fmla="*/ 68774 w 161040"/>
                  <a:gd name="connsiteY2" fmla="*/ 234979 h 268929"/>
                  <a:gd name="connsiteX3" fmla="*/ 62107 w 161040"/>
                  <a:gd name="connsiteY3" fmla="*/ 220088 h 268929"/>
                  <a:gd name="connsiteX4" fmla="*/ 37657 w 161040"/>
                  <a:gd name="connsiteY4" fmla="*/ 200730 h 268929"/>
                  <a:gd name="connsiteX5" fmla="*/ 3724 w 161040"/>
                  <a:gd name="connsiteY5" fmla="*/ 169608 h 268929"/>
                  <a:gd name="connsiteX6" fmla="*/ 316 w 161040"/>
                  <a:gd name="connsiteY6" fmla="*/ 151739 h 268929"/>
                  <a:gd name="connsiteX7" fmla="*/ 22543 w 161040"/>
                  <a:gd name="connsiteY7" fmla="*/ 133870 h 268929"/>
                  <a:gd name="connsiteX8" fmla="*/ 19876 w 161040"/>
                  <a:gd name="connsiteY8" fmla="*/ 128062 h 268929"/>
                  <a:gd name="connsiteX9" fmla="*/ 18542 w 161040"/>
                  <a:gd name="connsiteY9" fmla="*/ 110491 h 268929"/>
                  <a:gd name="connsiteX10" fmla="*/ 36768 w 161040"/>
                  <a:gd name="connsiteY10" fmla="*/ 98728 h 268929"/>
                  <a:gd name="connsiteX11" fmla="*/ 26543 w 161040"/>
                  <a:gd name="connsiteY11" fmla="*/ 79965 h 268929"/>
                  <a:gd name="connsiteX12" fmla="*/ 24765 w 161040"/>
                  <a:gd name="connsiteY12" fmla="*/ 60160 h 268929"/>
                  <a:gd name="connsiteX13" fmla="*/ 43880 w 161040"/>
                  <a:gd name="connsiteY13" fmla="*/ 49290 h 268929"/>
                  <a:gd name="connsiteX14" fmla="*/ 29063 w 161040"/>
                  <a:gd name="connsiteY14" fmla="*/ 11170 h 268929"/>
                  <a:gd name="connsiteX15" fmla="*/ 32945 w 161040"/>
                  <a:gd name="connsiteY15" fmla="*/ 1163 h 268929"/>
                  <a:gd name="connsiteX16" fmla="*/ 33656 w 161040"/>
                  <a:gd name="connsiteY16" fmla="*/ 895 h 268929"/>
                  <a:gd name="connsiteX17" fmla="*/ 89075 w 161040"/>
                  <a:gd name="connsiteY17" fmla="*/ 21444 h 268929"/>
                  <a:gd name="connsiteX18" fmla="*/ 134417 w 161040"/>
                  <a:gd name="connsiteY18" fmla="*/ 64032 h 268929"/>
                  <a:gd name="connsiteX19" fmla="*/ 155607 w 161040"/>
                  <a:gd name="connsiteY19" fmla="*/ 93814 h 268929"/>
                  <a:gd name="connsiteX20" fmla="*/ 159608 w 161040"/>
                  <a:gd name="connsiteY20" fmla="*/ 145187 h 268929"/>
                  <a:gd name="connsiteX21" fmla="*/ 159608 w 161040"/>
                  <a:gd name="connsiteY21" fmla="*/ 145187 h 268929"/>
                  <a:gd name="connsiteX22" fmla="*/ 158570 w 161040"/>
                  <a:gd name="connsiteY22" fmla="*/ 160971 h 268929"/>
                  <a:gd name="connsiteX23" fmla="*/ 128935 w 161040"/>
                  <a:gd name="connsiteY23" fmla="*/ 262825 h 268929"/>
                  <a:gd name="connsiteX24" fmla="*/ 112190 w 161040"/>
                  <a:gd name="connsiteY24" fmla="*/ 268930 h 268929"/>
                  <a:gd name="connsiteX25" fmla="*/ 24469 w 161040"/>
                  <a:gd name="connsiteY25" fmla="*/ 147867 h 268929"/>
                  <a:gd name="connsiteX26" fmla="*/ 14838 w 161040"/>
                  <a:gd name="connsiteY26" fmla="*/ 153824 h 268929"/>
                  <a:gd name="connsiteX27" fmla="*/ 16912 w 161040"/>
                  <a:gd name="connsiteY27" fmla="*/ 162163 h 268929"/>
                  <a:gd name="connsiteX28" fmla="*/ 45066 w 161040"/>
                  <a:gd name="connsiteY28" fmla="*/ 187179 h 268929"/>
                  <a:gd name="connsiteX29" fmla="*/ 74701 w 161040"/>
                  <a:gd name="connsiteY29" fmla="*/ 210856 h 268929"/>
                  <a:gd name="connsiteX30" fmla="*/ 83296 w 161040"/>
                  <a:gd name="connsiteY30" fmla="*/ 229916 h 268929"/>
                  <a:gd name="connsiteX31" fmla="*/ 100040 w 161040"/>
                  <a:gd name="connsiteY31" fmla="*/ 251061 h 268929"/>
                  <a:gd name="connsiteX32" fmla="*/ 121526 w 161040"/>
                  <a:gd name="connsiteY32" fmla="*/ 251061 h 268929"/>
                  <a:gd name="connsiteX33" fmla="*/ 144938 w 161040"/>
                  <a:gd name="connsiteY33" fmla="*/ 161716 h 268929"/>
                  <a:gd name="connsiteX34" fmla="*/ 145975 w 161040"/>
                  <a:gd name="connsiteY34" fmla="*/ 145336 h 268929"/>
                  <a:gd name="connsiteX35" fmla="*/ 142863 w 161040"/>
                  <a:gd name="connsiteY35" fmla="*/ 100663 h 268929"/>
                  <a:gd name="connsiteX36" fmla="*/ 124638 w 161040"/>
                  <a:gd name="connsiteY36" fmla="*/ 74902 h 268929"/>
                  <a:gd name="connsiteX37" fmla="*/ 80184 w 161040"/>
                  <a:gd name="connsiteY37" fmla="*/ 33804 h 268929"/>
                  <a:gd name="connsiteX38" fmla="*/ 45066 w 161040"/>
                  <a:gd name="connsiteY38" fmla="*/ 15637 h 268929"/>
                  <a:gd name="connsiteX39" fmla="*/ 69367 w 161040"/>
                  <a:gd name="connsiteY39" fmla="*/ 57629 h 268929"/>
                  <a:gd name="connsiteX40" fmla="*/ 84185 w 161040"/>
                  <a:gd name="connsiteY40" fmla="*/ 70286 h 268929"/>
                  <a:gd name="connsiteX41" fmla="*/ 84185 w 161040"/>
                  <a:gd name="connsiteY41" fmla="*/ 80263 h 268929"/>
                  <a:gd name="connsiteX42" fmla="*/ 74405 w 161040"/>
                  <a:gd name="connsiteY42" fmla="*/ 81156 h 268929"/>
                  <a:gd name="connsiteX43" fmla="*/ 60476 w 161040"/>
                  <a:gd name="connsiteY43" fmla="*/ 69244 h 268929"/>
                  <a:gd name="connsiteX44" fmla="*/ 49363 w 161040"/>
                  <a:gd name="connsiteY44" fmla="*/ 64181 h 268929"/>
                  <a:gd name="connsiteX45" fmla="*/ 38694 w 161040"/>
                  <a:gd name="connsiteY45" fmla="*/ 65223 h 268929"/>
                  <a:gd name="connsiteX46" fmla="*/ 40324 w 161040"/>
                  <a:gd name="connsiteY46" fmla="*/ 73116 h 268929"/>
                  <a:gd name="connsiteX47" fmla="*/ 74998 w 161040"/>
                  <a:gd name="connsiteY47" fmla="*/ 117043 h 268929"/>
                  <a:gd name="connsiteX48" fmla="*/ 76746 w 161040"/>
                  <a:gd name="connsiteY48" fmla="*/ 126990 h 268929"/>
                  <a:gd name="connsiteX49" fmla="*/ 76628 w 161040"/>
                  <a:gd name="connsiteY49" fmla="*/ 127169 h 268929"/>
                  <a:gd name="connsiteX50" fmla="*/ 66552 w 161040"/>
                  <a:gd name="connsiteY50" fmla="*/ 129254 h 268929"/>
                  <a:gd name="connsiteX51" fmla="*/ 49363 w 161040"/>
                  <a:gd name="connsiteY51" fmla="*/ 118384 h 268929"/>
                  <a:gd name="connsiteX52" fmla="*/ 38101 w 161040"/>
                  <a:gd name="connsiteY52" fmla="*/ 113023 h 268929"/>
                  <a:gd name="connsiteX53" fmla="*/ 32619 w 161040"/>
                  <a:gd name="connsiteY53" fmla="*/ 115108 h 268929"/>
                  <a:gd name="connsiteX54" fmla="*/ 33804 w 161040"/>
                  <a:gd name="connsiteY54" fmla="*/ 121660 h 268929"/>
                  <a:gd name="connsiteX55" fmla="*/ 50845 w 161040"/>
                  <a:gd name="connsiteY55" fmla="*/ 143698 h 268929"/>
                  <a:gd name="connsiteX56" fmla="*/ 52623 w 161040"/>
                  <a:gd name="connsiteY56" fmla="*/ 145038 h 268929"/>
                  <a:gd name="connsiteX57" fmla="*/ 54490 w 161040"/>
                  <a:gd name="connsiteY57" fmla="*/ 155179 h 268929"/>
                  <a:gd name="connsiteX58" fmla="*/ 54401 w 161040"/>
                  <a:gd name="connsiteY58" fmla="*/ 155313 h 268929"/>
                  <a:gd name="connsiteX59" fmla="*/ 44177 w 161040"/>
                  <a:gd name="connsiteY59" fmla="*/ 157249 h 268929"/>
                  <a:gd name="connsiteX60" fmla="*/ 42250 w 161040"/>
                  <a:gd name="connsiteY60" fmla="*/ 155908 h 268929"/>
                  <a:gd name="connsiteX61" fmla="*/ 25951 w 161040"/>
                  <a:gd name="connsiteY61" fmla="*/ 148016 h 268929"/>
                  <a:gd name="connsiteX62" fmla="*/ 152939 w 161040"/>
                  <a:gd name="connsiteY62" fmla="*/ 145783 h 268929"/>
                  <a:gd name="connsiteX63" fmla="*/ 152939 w 161040"/>
                  <a:gd name="connsiteY63" fmla="*/ 145783 h 26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61040" h="268929">
                    <a:moveTo>
                      <a:pt x="112190" y="268930"/>
                    </a:moveTo>
                    <a:cubicBezTo>
                      <a:pt x="105849" y="268826"/>
                      <a:pt x="99596" y="267411"/>
                      <a:pt x="93816" y="264760"/>
                    </a:cubicBezTo>
                    <a:cubicBezTo>
                      <a:pt x="81103" y="259593"/>
                      <a:pt x="71723" y="248440"/>
                      <a:pt x="68774" y="234979"/>
                    </a:cubicBezTo>
                    <a:cubicBezTo>
                      <a:pt x="67263" y="229722"/>
                      <a:pt x="65026" y="224704"/>
                      <a:pt x="62107" y="220088"/>
                    </a:cubicBezTo>
                    <a:cubicBezTo>
                      <a:pt x="55409" y="211972"/>
                      <a:pt x="47081" y="205376"/>
                      <a:pt x="37657" y="200730"/>
                    </a:cubicBezTo>
                    <a:cubicBezTo>
                      <a:pt x="23521" y="193984"/>
                      <a:pt x="11696" y="183144"/>
                      <a:pt x="3724" y="169608"/>
                    </a:cubicBezTo>
                    <a:cubicBezTo>
                      <a:pt x="568" y="164218"/>
                      <a:pt x="-632" y="157919"/>
                      <a:pt x="316" y="151739"/>
                    </a:cubicBezTo>
                    <a:cubicBezTo>
                      <a:pt x="2983" y="141509"/>
                      <a:pt x="12022" y="134242"/>
                      <a:pt x="22543" y="133870"/>
                    </a:cubicBezTo>
                    <a:cubicBezTo>
                      <a:pt x="21535" y="131994"/>
                      <a:pt x="20646" y="130058"/>
                      <a:pt x="19876" y="128062"/>
                    </a:cubicBezTo>
                    <a:cubicBezTo>
                      <a:pt x="17194" y="122598"/>
                      <a:pt x="16719" y="116299"/>
                      <a:pt x="18542" y="110491"/>
                    </a:cubicBezTo>
                    <a:cubicBezTo>
                      <a:pt x="21669" y="103210"/>
                      <a:pt x="28885" y="98564"/>
                      <a:pt x="36768" y="98728"/>
                    </a:cubicBezTo>
                    <a:cubicBezTo>
                      <a:pt x="32811" y="92786"/>
                      <a:pt x="29389" y="86517"/>
                      <a:pt x="26543" y="79965"/>
                    </a:cubicBezTo>
                    <a:cubicBezTo>
                      <a:pt x="23106" y="73934"/>
                      <a:pt x="22454" y="66712"/>
                      <a:pt x="24765" y="60160"/>
                    </a:cubicBezTo>
                    <a:cubicBezTo>
                      <a:pt x="28262" y="52879"/>
                      <a:pt x="35879" y="48546"/>
                      <a:pt x="43880" y="49290"/>
                    </a:cubicBezTo>
                    <a:cubicBezTo>
                      <a:pt x="36813" y="37526"/>
                      <a:pt x="31804" y="24631"/>
                      <a:pt x="29063" y="11170"/>
                    </a:cubicBezTo>
                    <a:cubicBezTo>
                      <a:pt x="27388" y="7328"/>
                      <a:pt x="29122" y="2846"/>
                      <a:pt x="32945" y="1163"/>
                    </a:cubicBezTo>
                    <a:cubicBezTo>
                      <a:pt x="33182" y="1059"/>
                      <a:pt x="33419" y="969"/>
                      <a:pt x="33656" y="895"/>
                    </a:cubicBezTo>
                    <a:cubicBezTo>
                      <a:pt x="54846" y="-3572"/>
                      <a:pt x="74405" y="9532"/>
                      <a:pt x="89075" y="21444"/>
                    </a:cubicBezTo>
                    <a:cubicBezTo>
                      <a:pt x="105137" y="34578"/>
                      <a:pt x="120281" y="48814"/>
                      <a:pt x="134417" y="64032"/>
                    </a:cubicBezTo>
                    <a:cubicBezTo>
                      <a:pt x="143219" y="72594"/>
                      <a:pt x="150391" y="82675"/>
                      <a:pt x="155607" y="93814"/>
                    </a:cubicBezTo>
                    <a:cubicBezTo>
                      <a:pt x="161060" y="110357"/>
                      <a:pt x="162438" y="127988"/>
                      <a:pt x="159608" y="145187"/>
                    </a:cubicBezTo>
                    <a:lnTo>
                      <a:pt x="159608" y="145187"/>
                    </a:lnTo>
                    <a:cubicBezTo>
                      <a:pt x="159608" y="149505"/>
                      <a:pt x="159608" y="154866"/>
                      <a:pt x="158570" y="160971"/>
                    </a:cubicBezTo>
                    <a:cubicBezTo>
                      <a:pt x="156792" y="195220"/>
                      <a:pt x="153829" y="246891"/>
                      <a:pt x="128935" y="262825"/>
                    </a:cubicBezTo>
                    <a:cubicBezTo>
                      <a:pt x="124060" y="266443"/>
                      <a:pt x="118236" y="268558"/>
                      <a:pt x="112190" y="268930"/>
                    </a:cubicBezTo>
                    <a:close/>
                    <a:moveTo>
                      <a:pt x="24469" y="147867"/>
                    </a:moveTo>
                    <a:cubicBezTo>
                      <a:pt x="20320" y="147599"/>
                      <a:pt x="16467" y="149982"/>
                      <a:pt x="14838" y="153824"/>
                    </a:cubicBezTo>
                    <a:cubicBezTo>
                      <a:pt x="14704" y="156742"/>
                      <a:pt x="15416" y="159646"/>
                      <a:pt x="16912" y="162163"/>
                    </a:cubicBezTo>
                    <a:cubicBezTo>
                      <a:pt x="23684" y="173063"/>
                      <a:pt x="33463" y="181759"/>
                      <a:pt x="45066" y="187179"/>
                    </a:cubicBezTo>
                    <a:cubicBezTo>
                      <a:pt x="56609" y="192704"/>
                      <a:pt x="66744" y="200789"/>
                      <a:pt x="74701" y="210856"/>
                    </a:cubicBezTo>
                    <a:cubicBezTo>
                      <a:pt x="78525" y="216723"/>
                      <a:pt x="81414" y="223155"/>
                      <a:pt x="83296" y="229916"/>
                    </a:cubicBezTo>
                    <a:cubicBezTo>
                      <a:pt x="84733" y="239461"/>
                      <a:pt x="91105" y="247517"/>
                      <a:pt x="100040" y="251061"/>
                    </a:cubicBezTo>
                    <a:cubicBezTo>
                      <a:pt x="106723" y="254798"/>
                      <a:pt x="114843" y="254798"/>
                      <a:pt x="121526" y="251061"/>
                    </a:cubicBezTo>
                    <a:cubicBezTo>
                      <a:pt x="140493" y="239148"/>
                      <a:pt x="143308" y="188370"/>
                      <a:pt x="144938" y="161716"/>
                    </a:cubicBezTo>
                    <a:cubicBezTo>
                      <a:pt x="144938" y="155313"/>
                      <a:pt x="144938" y="149654"/>
                      <a:pt x="145975" y="145336"/>
                    </a:cubicBezTo>
                    <a:cubicBezTo>
                      <a:pt x="148435" y="130401"/>
                      <a:pt x="147368" y="115108"/>
                      <a:pt x="142863" y="100663"/>
                    </a:cubicBezTo>
                    <a:cubicBezTo>
                      <a:pt x="138418" y="91014"/>
                      <a:pt x="132239" y="82288"/>
                      <a:pt x="124638" y="74902"/>
                    </a:cubicBezTo>
                    <a:cubicBezTo>
                      <a:pt x="110738" y="60235"/>
                      <a:pt x="95891" y="46506"/>
                      <a:pt x="80184" y="33804"/>
                    </a:cubicBezTo>
                    <a:cubicBezTo>
                      <a:pt x="70449" y="24497"/>
                      <a:pt x="58254" y="18198"/>
                      <a:pt x="45066" y="15637"/>
                    </a:cubicBezTo>
                    <a:cubicBezTo>
                      <a:pt x="49808" y="31347"/>
                      <a:pt x="58135" y="45716"/>
                      <a:pt x="69367" y="57629"/>
                    </a:cubicBezTo>
                    <a:cubicBezTo>
                      <a:pt x="74939" y="61039"/>
                      <a:pt x="79932" y="65313"/>
                      <a:pt x="84185" y="70286"/>
                    </a:cubicBezTo>
                    <a:cubicBezTo>
                      <a:pt x="86734" y="73116"/>
                      <a:pt x="86734" y="77434"/>
                      <a:pt x="84185" y="80263"/>
                    </a:cubicBezTo>
                    <a:cubicBezTo>
                      <a:pt x="81651" y="83063"/>
                      <a:pt x="77398" y="83450"/>
                      <a:pt x="74405" y="81156"/>
                    </a:cubicBezTo>
                    <a:cubicBezTo>
                      <a:pt x="69471" y="77553"/>
                      <a:pt x="64803" y="73562"/>
                      <a:pt x="60476" y="69244"/>
                    </a:cubicBezTo>
                    <a:cubicBezTo>
                      <a:pt x="56994" y="67115"/>
                      <a:pt x="53260" y="65402"/>
                      <a:pt x="49363" y="64181"/>
                    </a:cubicBezTo>
                    <a:cubicBezTo>
                      <a:pt x="44621" y="62841"/>
                      <a:pt x="39435" y="63288"/>
                      <a:pt x="38694" y="65223"/>
                    </a:cubicBezTo>
                    <a:cubicBezTo>
                      <a:pt x="38265" y="67963"/>
                      <a:pt x="38842" y="70763"/>
                      <a:pt x="40324" y="73116"/>
                    </a:cubicBezTo>
                    <a:cubicBezTo>
                      <a:pt x="47985" y="90478"/>
                      <a:pt x="59913" y="105592"/>
                      <a:pt x="74998" y="117043"/>
                    </a:cubicBezTo>
                    <a:cubicBezTo>
                      <a:pt x="78213" y="119307"/>
                      <a:pt x="78999" y="123759"/>
                      <a:pt x="76746" y="126990"/>
                    </a:cubicBezTo>
                    <a:cubicBezTo>
                      <a:pt x="76717" y="127050"/>
                      <a:pt x="76673" y="127110"/>
                      <a:pt x="76628" y="127169"/>
                    </a:cubicBezTo>
                    <a:cubicBezTo>
                      <a:pt x="74375" y="130475"/>
                      <a:pt x="69915" y="131398"/>
                      <a:pt x="66552" y="129254"/>
                    </a:cubicBezTo>
                    <a:lnTo>
                      <a:pt x="49363" y="118384"/>
                    </a:lnTo>
                    <a:cubicBezTo>
                      <a:pt x="46044" y="115793"/>
                      <a:pt x="42206" y="113961"/>
                      <a:pt x="38101" y="113023"/>
                    </a:cubicBezTo>
                    <a:cubicBezTo>
                      <a:pt x="36027" y="112561"/>
                      <a:pt x="33864" y="113380"/>
                      <a:pt x="32619" y="115108"/>
                    </a:cubicBezTo>
                    <a:cubicBezTo>
                      <a:pt x="32308" y="117356"/>
                      <a:pt x="32723" y="119664"/>
                      <a:pt x="33804" y="121660"/>
                    </a:cubicBezTo>
                    <a:cubicBezTo>
                      <a:pt x="37390" y="130430"/>
                      <a:pt x="43273" y="138040"/>
                      <a:pt x="50845" y="143698"/>
                    </a:cubicBezTo>
                    <a:lnTo>
                      <a:pt x="52623" y="145038"/>
                    </a:lnTo>
                    <a:cubicBezTo>
                      <a:pt x="55927" y="147316"/>
                      <a:pt x="56757" y="151858"/>
                      <a:pt x="54490" y="155179"/>
                    </a:cubicBezTo>
                    <a:cubicBezTo>
                      <a:pt x="54460" y="155223"/>
                      <a:pt x="54431" y="155268"/>
                      <a:pt x="54401" y="155313"/>
                    </a:cubicBezTo>
                    <a:cubicBezTo>
                      <a:pt x="52089" y="158663"/>
                      <a:pt x="47541" y="159527"/>
                      <a:pt x="44177" y="157249"/>
                    </a:cubicBezTo>
                    <a:lnTo>
                      <a:pt x="42250" y="155908"/>
                    </a:lnTo>
                    <a:cubicBezTo>
                      <a:pt x="37538" y="151992"/>
                      <a:pt x="31937" y="149282"/>
                      <a:pt x="25951" y="148016"/>
                    </a:cubicBezTo>
                    <a:close/>
                    <a:moveTo>
                      <a:pt x="152939" y="145783"/>
                    </a:moveTo>
                    <a:lnTo>
                      <a:pt x="152939" y="145783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D9EDB240-BB90-4E5B-B1F4-584FFC31046E}"/>
                  </a:ext>
                </a:extLst>
              </p:cNvPr>
              <p:cNvSpPr/>
              <p:nvPr/>
            </p:nvSpPr>
            <p:spPr>
              <a:xfrm>
                <a:off x="10228619" y="3708836"/>
                <a:ext cx="101747" cy="185224"/>
              </a:xfrm>
              <a:custGeom>
                <a:avLst/>
                <a:gdLst>
                  <a:gd name="connsiteX0" fmla="*/ 680 w 101747"/>
                  <a:gd name="connsiteY0" fmla="*/ 87761 h 185224"/>
                  <a:gd name="connsiteX1" fmla="*/ 38021 w 101747"/>
                  <a:gd name="connsiteY1" fmla="*/ 7350 h 185224"/>
                  <a:gd name="connsiteX2" fmla="*/ 90920 w 101747"/>
                  <a:gd name="connsiteY2" fmla="*/ 6308 h 185224"/>
                  <a:gd name="connsiteX3" fmla="*/ 97292 w 101747"/>
                  <a:gd name="connsiteY3" fmla="*/ 13157 h 185224"/>
                  <a:gd name="connsiteX4" fmla="*/ 89883 w 101747"/>
                  <a:gd name="connsiteY4" fmla="*/ 24623 h 185224"/>
                  <a:gd name="connsiteX5" fmla="*/ 62174 w 101747"/>
                  <a:gd name="connsiteY5" fmla="*/ 36685 h 185224"/>
                  <a:gd name="connsiteX6" fmla="*/ 100552 w 101747"/>
                  <a:gd name="connsiteY6" fmla="*/ 59617 h 185224"/>
                  <a:gd name="connsiteX7" fmla="*/ 62618 w 101747"/>
                  <a:gd name="connsiteY7" fmla="*/ 80464 h 185224"/>
                  <a:gd name="connsiteX8" fmla="*/ 89439 w 101747"/>
                  <a:gd name="connsiteY8" fmla="*/ 89994 h 185224"/>
                  <a:gd name="connsiteX9" fmla="*/ 80844 w 101747"/>
                  <a:gd name="connsiteY9" fmla="*/ 116202 h 185224"/>
                  <a:gd name="connsiteX10" fmla="*/ 94625 w 101747"/>
                  <a:gd name="connsiteY10" fmla="*/ 117542 h 185224"/>
                  <a:gd name="connsiteX11" fmla="*/ 101737 w 101747"/>
                  <a:gd name="connsiteY11" fmla="*/ 129157 h 185224"/>
                  <a:gd name="connsiteX12" fmla="*/ 82622 w 101747"/>
                  <a:gd name="connsiteY12" fmla="*/ 145388 h 185224"/>
                  <a:gd name="connsiteX13" fmla="*/ 69583 w 101747"/>
                  <a:gd name="connsiteY13" fmla="*/ 161619 h 185224"/>
                  <a:gd name="connsiteX14" fmla="*/ 65878 w 101747"/>
                  <a:gd name="connsiteY14" fmla="*/ 172936 h 185224"/>
                  <a:gd name="connsiteX15" fmla="*/ 10015 w 101747"/>
                  <a:gd name="connsiteY15" fmla="*/ 158045 h 185224"/>
                  <a:gd name="connsiteX16" fmla="*/ 680 w 101747"/>
                  <a:gd name="connsiteY16" fmla="*/ 87761 h 1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747" h="185224">
                    <a:moveTo>
                      <a:pt x="680" y="87761"/>
                    </a:moveTo>
                    <a:cubicBezTo>
                      <a:pt x="2902" y="56937"/>
                      <a:pt x="12089" y="22837"/>
                      <a:pt x="38021" y="7350"/>
                    </a:cubicBezTo>
                    <a:cubicBezTo>
                      <a:pt x="54320" y="-2061"/>
                      <a:pt x="74265" y="-2463"/>
                      <a:pt x="90920" y="6308"/>
                    </a:cubicBezTo>
                    <a:cubicBezTo>
                      <a:pt x="93973" y="7499"/>
                      <a:pt x="96314" y="10031"/>
                      <a:pt x="97292" y="13157"/>
                    </a:cubicBezTo>
                    <a:cubicBezTo>
                      <a:pt x="98329" y="18071"/>
                      <a:pt x="93884" y="22092"/>
                      <a:pt x="89883" y="24623"/>
                    </a:cubicBezTo>
                    <a:cubicBezTo>
                      <a:pt x="81303" y="30029"/>
                      <a:pt x="71969" y="34094"/>
                      <a:pt x="62174" y="36685"/>
                    </a:cubicBezTo>
                    <a:cubicBezTo>
                      <a:pt x="78518" y="35345"/>
                      <a:pt x="93914" y="44547"/>
                      <a:pt x="100552" y="59617"/>
                    </a:cubicBezTo>
                    <a:cubicBezTo>
                      <a:pt x="90891" y="71023"/>
                      <a:pt x="77392" y="78454"/>
                      <a:pt x="62618" y="80464"/>
                    </a:cubicBezTo>
                    <a:cubicBezTo>
                      <a:pt x="72665" y="77784"/>
                      <a:pt x="83304" y="81566"/>
                      <a:pt x="89439" y="89994"/>
                    </a:cubicBezTo>
                    <a:cubicBezTo>
                      <a:pt x="99070" y="103992"/>
                      <a:pt x="91365" y="107863"/>
                      <a:pt x="80844" y="116202"/>
                    </a:cubicBezTo>
                    <a:cubicBezTo>
                      <a:pt x="85467" y="115219"/>
                      <a:pt x="90283" y="115681"/>
                      <a:pt x="94625" y="117542"/>
                    </a:cubicBezTo>
                    <a:cubicBezTo>
                      <a:pt x="99129" y="119597"/>
                      <a:pt x="101945" y="124198"/>
                      <a:pt x="101737" y="129157"/>
                    </a:cubicBezTo>
                    <a:cubicBezTo>
                      <a:pt x="100996" y="138092"/>
                      <a:pt x="90179" y="140921"/>
                      <a:pt x="82622" y="145388"/>
                    </a:cubicBezTo>
                    <a:cubicBezTo>
                      <a:pt x="76532" y="149111"/>
                      <a:pt x="71924" y="154844"/>
                      <a:pt x="69583" y="161619"/>
                    </a:cubicBezTo>
                    <a:cubicBezTo>
                      <a:pt x="68723" y="165506"/>
                      <a:pt x="67494" y="169303"/>
                      <a:pt x="65878" y="172936"/>
                    </a:cubicBezTo>
                    <a:cubicBezTo>
                      <a:pt x="51060" y="199591"/>
                      <a:pt x="18165" y="177403"/>
                      <a:pt x="10015" y="158045"/>
                    </a:cubicBezTo>
                    <a:cubicBezTo>
                      <a:pt x="1658" y="135620"/>
                      <a:pt x="-1528" y="111601"/>
                      <a:pt x="680" y="87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ACED2BD2-B9CB-4159-857A-771F371CF459}"/>
                  </a:ext>
                </a:extLst>
              </p:cNvPr>
              <p:cNvSpPr/>
              <p:nvPr/>
            </p:nvSpPr>
            <p:spPr>
              <a:xfrm>
                <a:off x="10221233" y="3701424"/>
                <a:ext cx="116562" cy="200152"/>
              </a:xfrm>
              <a:custGeom>
                <a:avLst/>
                <a:gdLst>
                  <a:gd name="connsiteX0" fmla="*/ 54000 w 116562"/>
                  <a:gd name="connsiteY0" fmla="*/ 200152 h 200152"/>
                  <a:gd name="connsiteX1" fmla="*/ 52222 w 116562"/>
                  <a:gd name="connsiteY1" fmla="*/ 200152 h 200152"/>
                  <a:gd name="connsiteX2" fmla="*/ 10733 w 116562"/>
                  <a:gd name="connsiteY2" fmla="*/ 169179 h 200152"/>
                  <a:gd name="connsiteX3" fmla="*/ 656 w 116562"/>
                  <a:gd name="connsiteY3" fmla="*/ 94725 h 200152"/>
                  <a:gd name="connsiteX4" fmla="*/ 656 w 116562"/>
                  <a:gd name="connsiteY4" fmla="*/ 94725 h 200152"/>
                  <a:gd name="connsiteX5" fmla="*/ 41702 w 116562"/>
                  <a:gd name="connsiteY5" fmla="*/ 8359 h 200152"/>
                  <a:gd name="connsiteX6" fmla="*/ 101714 w 116562"/>
                  <a:gd name="connsiteY6" fmla="*/ 7167 h 200152"/>
                  <a:gd name="connsiteX7" fmla="*/ 111938 w 116562"/>
                  <a:gd name="connsiteY7" fmla="*/ 19080 h 200152"/>
                  <a:gd name="connsiteX8" fmla="*/ 101269 w 116562"/>
                  <a:gd name="connsiteY8" fmla="*/ 38289 h 200152"/>
                  <a:gd name="connsiteX9" fmla="*/ 94749 w 116562"/>
                  <a:gd name="connsiteY9" fmla="*/ 42161 h 200152"/>
                  <a:gd name="connsiteX10" fmla="*/ 114754 w 116562"/>
                  <a:gd name="connsiteY10" fmla="*/ 64050 h 200152"/>
                  <a:gd name="connsiteX11" fmla="*/ 113568 w 116562"/>
                  <a:gd name="connsiteY11" fmla="*/ 71793 h 200152"/>
                  <a:gd name="connsiteX12" fmla="*/ 96528 w 116562"/>
                  <a:gd name="connsiteY12" fmla="*/ 86684 h 200152"/>
                  <a:gd name="connsiteX13" fmla="*/ 102900 w 116562"/>
                  <a:gd name="connsiteY13" fmla="*/ 93534 h 200152"/>
                  <a:gd name="connsiteX14" fmla="*/ 105270 w 116562"/>
                  <a:gd name="connsiteY14" fmla="*/ 118551 h 200152"/>
                  <a:gd name="connsiteX15" fmla="*/ 105270 w 116562"/>
                  <a:gd name="connsiteY15" fmla="*/ 118551 h 200152"/>
                  <a:gd name="connsiteX16" fmla="*/ 116532 w 116562"/>
                  <a:gd name="connsiteY16" fmla="*/ 137462 h 200152"/>
                  <a:gd name="connsiteX17" fmla="*/ 98899 w 116562"/>
                  <a:gd name="connsiteY17" fmla="*/ 156820 h 200152"/>
                  <a:gd name="connsiteX18" fmla="*/ 93860 w 116562"/>
                  <a:gd name="connsiteY18" fmla="*/ 159500 h 200152"/>
                  <a:gd name="connsiteX19" fmla="*/ 84081 w 116562"/>
                  <a:gd name="connsiteY19" fmla="*/ 171711 h 200152"/>
                  <a:gd name="connsiteX20" fmla="*/ 83044 w 116562"/>
                  <a:gd name="connsiteY20" fmla="*/ 175136 h 200152"/>
                  <a:gd name="connsiteX21" fmla="*/ 79784 w 116562"/>
                  <a:gd name="connsiteY21" fmla="*/ 184219 h 200152"/>
                  <a:gd name="connsiteX22" fmla="*/ 54000 w 116562"/>
                  <a:gd name="connsiteY22" fmla="*/ 200152 h 200152"/>
                  <a:gd name="connsiteX23" fmla="*/ 15474 w 116562"/>
                  <a:gd name="connsiteY23" fmla="*/ 95916 h 200152"/>
                  <a:gd name="connsiteX24" fmla="*/ 24217 w 116562"/>
                  <a:gd name="connsiteY24" fmla="*/ 163372 h 200152"/>
                  <a:gd name="connsiteX25" fmla="*/ 53111 w 116562"/>
                  <a:gd name="connsiteY25" fmla="*/ 185261 h 200152"/>
                  <a:gd name="connsiteX26" fmla="*/ 66892 w 116562"/>
                  <a:gd name="connsiteY26" fmla="*/ 176774 h 200152"/>
                  <a:gd name="connsiteX27" fmla="*/ 68818 w 116562"/>
                  <a:gd name="connsiteY27" fmla="*/ 171115 h 200152"/>
                  <a:gd name="connsiteX28" fmla="*/ 70004 w 116562"/>
                  <a:gd name="connsiteY28" fmla="*/ 166797 h 200152"/>
                  <a:gd name="connsiteX29" fmla="*/ 86304 w 116562"/>
                  <a:gd name="connsiteY29" fmla="*/ 146545 h 200152"/>
                  <a:gd name="connsiteX30" fmla="*/ 92231 w 116562"/>
                  <a:gd name="connsiteY30" fmla="*/ 143269 h 200152"/>
                  <a:gd name="connsiteX31" fmla="*/ 101862 w 116562"/>
                  <a:gd name="connsiteY31" fmla="*/ 135973 h 200152"/>
                  <a:gd name="connsiteX32" fmla="*/ 98751 w 116562"/>
                  <a:gd name="connsiteY32" fmla="*/ 131803 h 200152"/>
                  <a:gd name="connsiteX33" fmla="*/ 89415 w 116562"/>
                  <a:gd name="connsiteY33" fmla="*/ 131059 h 200152"/>
                  <a:gd name="connsiteX34" fmla="*/ 81028 w 116562"/>
                  <a:gd name="connsiteY34" fmla="*/ 124745 h 200152"/>
                  <a:gd name="connsiteX35" fmla="*/ 83636 w 116562"/>
                  <a:gd name="connsiteY35" fmla="*/ 117955 h 200152"/>
                  <a:gd name="connsiteX36" fmla="*/ 86451 w 116562"/>
                  <a:gd name="connsiteY36" fmla="*/ 115721 h 200152"/>
                  <a:gd name="connsiteX37" fmla="*/ 90749 w 116562"/>
                  <a:gd name="connsiteY37" fmla="*/ 101873 h 200152"/>
                  <a:gd name="connsiteX38" fmla="*/ 71041 w 116562"/>
                  <a:gd name="connsiteY38" fmla="*/ 95470 h 200152"/>
                  <a:gd name="connsiteX39" fmla="*/ 62788 w 116562"/>
                  <a:gd name="connsiteY39" fmla="*/ 89320 h 200152"/>
                  <a:gd name="connsiteX40" fmla="*/ 62743 w 116562"/>
                  <a:gd name="connsiteY40" fmla="*/ 88918 h 200152"/>
                  <a:gd name="connsiteX41" fmla="*/ 69115 w 116562"/>
                  <a:gd name="connsiteY41" fmla="*/ 80579 h 200152"/>
                  <a:gd name="connsiteX42" fmla="*/ 98751 w 116562"/>
                  <a:gd name="connsiteY42" fmla="*/ 65688 h 200152"/>
                  <a:gd name="connsiteX43" fmla="*/ 70300 w 116562"/>
                  <a:gd name="connsiteY43" fmla="*/ 50797 h 200152"/>
                  <a:gd name="connsiteX44" fmla="*/ 62150 w 116562"/>
                  <a:gd name="connsiteY44" fmla="*/ 44841 h 200152"/>
                  <a:gd name="connsiteX45" fmla="*/ 67485 w 116562"/>
                  <a:gd name="connsiteY45" fmla="*/ 36204 h 200152"/>
                  <a:gd name="connsiteX46" fmla="*/ 93120 w 116562"/>
                  <a:gd name="connsiteY46" fmla="*/ 25036 h 200152"/>
                  <a:gd name="connsiteX47" fmla="*/ 97269 w 116562"/>
                  <a:gd name="connsiteY47" fmla="*/ 21165 h 200152"/>
                  <a:gd name="connsiteX48" fmla="*/ 94602 w 116562"/>
                  <a:gd name="connsiteY48" fmla="*/ 19527 h 200152"/>
                  <a:gd name="connsiteX49" fmla="*/ 49111 w 116562"/>
                  <a:gd name="connsiteY49" fmla="*/ 20420 h 200152"/>
                  <a:gd name="connsiteX50" fmla="*/ 15326 w 116562"/>
                  <a:gd name="connsiteY50" fmla="*/ 94874 h 2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6562" h="200152">
                    <a:moveTo>
                      <a:pt x="54000" y="200152"/>
                    </a:moveTo>
                    <a:lnTo>
                      <a:pt x="52222" y="200152"/>
                    </a:lnTo>
                    <a:cubicBezTo>
                      <a:pt x="34056" y="197591"/>
                      <a:pt x="18423" y="185917"/>
                      <a:pt x="10733" y="169179"/>
                    </a:cubicBezTo>
                    <a:cubicBezTo>
                      <a:pt x="1871" y="145429"/>
                      <a:pt x="-1566" y="119995"/>
                      <a:pt x="656" y="94725"/>
                    </a:cubicBezTo>
                    <a:lnTo>
                      <a:pt x="656" y="94725"/>
                    </a:lnTo>
                    <a:cubicBezTo>
                      <a:pt x="2731" y="64944"/>
                      <a:pt x="11473" y="26376"/>
                      <a:pt x="41702" y="8359"/>
                    </a:cubicBezTo>
                    <a:cubicBezTo>
                      <a:pt x="60180" y="-2348"/>
                      <a:pt x="82821" y="-2795"/>
                      <a:pt x="101714" y="7167"/>
                    </a:cubicBezTo>
                    <a:cubicBezTo>
                      <a:pt x="106752" y="9356"/>
                      <a:pt x="110530" y="13749"/>
                      <a:pt x="111938" y="19080"/>
                    </a:cubicBezTo>
                    <a:cubicBezTo>
                      <a:pt x="112827" y="23249"/>
                      <a:pt x="111938" y="31142"/>
                      <a:pt x="101269" y="38289"/>
                    </a:cubicBezTo>
                    <a:lnTo>
                      <a:pt x="94749" y="42161"/>
                    </a:lnTo>
                    <a:cubicBezTo>
                      <a:pt x="103670" y="47000"/>
                      <a:pt x="110709" y="54714"/>
                      <a:pt x="114754" y="64050"/>
                    </a:cubicBezTo>
                    <a:cubicBezTo>
                      <a:pt x="115821" y="66656"/>
                      <a:pt x="115361" y="69634"/>
                      <a:pt x="113568" y="71793"/>
                    </a:cubicBezTo>
                    <a:cubicBezTo>
                      <a:pt x="108767" y="77690"/>
                      <a:pt x="103003" y="82723"/>
                      <a:pt x="96528" y="86684"/>
                    </a:cubicBezTo>
                    <a:cubicBezTo>
                      <a:pt x="99017" y="88590"/>
                      <a:pt x="101166" y="90913"/>
                      <a:pt x="102900" y="93534"/>
                    </a:cubicBezTo>
                    <a:cubicBezTo>
                      <a:pt x="110901" y="105000"/>
                      <a:pt x="109567" y="112743"/>
                      <a:pt x="105270" y="118551"/>
                    </a:cubicBezTo>
                    <a:lnTo>
                      <a:pt x="105270" y="118551"/>
                    </a:lnTo>
                    <a:cubicBezTo>
                      <a:pt x="112516" y="121946"/>
                      <a:pt x="116976" y="129436"/>
                      <a:pt x="116532" y="137462"/>
                    </a:cubicBezTo>
                    <a:cubicBezTo>
                      <a:pt x="115643" y="148481"/>
                      <a:pt x="105863" y="153395"/>
                      <a:pt x="98899" y="156820"/>
                    </a:cubicBezTo>
                    <a:lnTo>
                      <a:pt x="93860" y="159500"/>
                    </a:lnTo>
                    <a:cubicBezTo>
                      <a:pt x="89238" y="162240"/>
                      <a:pt x="85755" y="166574"/>
                      <a:pt x="84081" y="171711"/>
                    </a:cubicBezTo>
                    <a:cubicBezTo>
                      <a:pt x="83651" y="172828"/>
                      <a:pt x="83296" y="173974"/>
                      <a:pt x="83044" y="175136"/>
                    </a:cubicBezTo>
                    <a:cubicBezTo>
                      <a:pt x="82377" y="178293"/>
                      <a:pt x="81280" y="181360"/>
                      <a:pt x="79784" y="184219"/>
                    </a:cubicBezTo>
                    <a:cubicBezTo>
                      <a:pt x="74746" y="193868"/>
                      <a:pt x="64847" y="199988"/>
                      <a:pt x="54000" y="200152"/>
                    </a:cubicBezTo>
                    <a:close/>
                    <a:moveTo>
                      <a:pt x="15474" y="95916"/>
                    </a:moveTo>
                    <a:cubicBezTo>
                      <a:pt x="13370" y="118774"/>
                      <a:pt x="16363" y="141810"/>
                      <a:pt x="24217" y="163372"/>
                    </a:cubicBezTo>
                    <a:cubicBezTo>
                      <a:pt x="29788" y="174912"/>
                      <a:pt x="40546" y="183058"/>
                      <a:pt x="53111" y="185261"/>
                    </a:cubicBezTo>
                    <a:cubicBezTo>
                      <a:pt x="58965" y="185425"/>
                      <a:pt x="64373" y="182090"/>
                      <a:pt x="66892" y="176774"/>
                    </a:cubicBezTo>
                    <a:cubicBezTo>
                      <a:pt x="67707" y="174957"/>
                      <a:pt x="68359" y="173066"/>
                      <a:pt x="68818" y="171115"/>
                    </a:cubicBezTo>
                    <a:cubicBezTo>
                      <a:pt x="68818" y="169626"/>
                      <a:pt x="69559" y="168286"/>
                      <a:pt x="70004" y="166797"/>
                    </a:cubicBezTo>
                    <a:cubicBezTo>
                      <a:pt x="72849" y="158294"/>
                      <a:pt x="78628" y="151117"/>
                      <a:pt x="86304" y="146545"/>
                    </a:cubicBezTo>
                    <a:lnTo>
                      <a:pt x="92231" y="143269"/>
                    </a:lnTo>
                    <a:cubicBezTo>
                      <a:pt x="97862" y="140589"/>
                      <a:pt x="101566" y="138504"/>
                      <a:pt x="101862" y="135973"/>
                    </a:cubicBezTo>
                    <a:cubicBezTo>
                      <a:pt x="102158" y="133441"/>
                      <a:pt x="100529" y="132697"/>
                      <a:pt x="98751" y="131803"/>
                    </a:cubicBezTo>
                    <a:cubicBezTo>
                      <a:pt x="95772" y="130657"/>
                      <a:pt x="92527" y="130404"/>
                      <a:pt x="89415" y="131059"/>
                    </a:cubicBezTo>
                    <a:cubicBezTo>
                      <a:pt x="85370" y="131640"/>
                      <a:pt x="81606" y="128810"/>
                      <a:pt x="81028" y="124745"/>
                    </a:cubicBezTo>
                    <a:cubicBezTo>
                      <a:pt x="80658" y="122184"/>
                      <a:pt x="81651" y="119608"/>
                      <a:pt x="83636" y="117955"/>
                    </a:cubicBezTo>
                    <a:lnTo>
                      <a:pt x="86451" y="115721"/>
                    </a:lnTo>
                    <a:cubicBezTo>
                      <a:pt x="95491" y="108723"/>
                      <a:pt x="95491" y="108723"/>
                      <a:pt x="90749" y="101873"/>
                    </a:cubicBezTo>
                    <a:cubicBezTo>
                      <a:pt x="86007" y="95023"/>
                      <a:pt x="81117" y="94130"/>
                      <a:pt x="71041" y="95470"/>
                    </a:cubicBezTo>
                    <a:cubicBezTo>
                      <a:pt x="67070" y="96066"/>
                      <a:pt x="63380" y="93311"/>
                      <a:pt x="62788" y="89320"/>
                    </a:cubicBezTo>
                    <a:cubicBezTo>
                      <a:pt x="62773" y="89186"/>
                      <a:pt x="62758" y="89052"/>
                      <a:pt x="62743" y="88918"/>
                    </a:cubicBezTo>
                    <a:cubicBezTo>
                      <a:pt x="62225" y="84853"/>
                      <a:pt x="65069" y="81115"/>
                      <a:pt x="69115" y="80579"/>
                    </a:cubicBezTo>
                    <a:cubicBezTo>
                      <a:pt x="80347" y="79000"/>
                      <a:pt x="90749" y="73759"/>
                      <a:pt x="98751" y="65688"/>
                    </a:cubicBezTo>
                    <a:cubicBezTo>
                      <a:pt x="92986" y="55547"/>
                      <a:pt x="81873" y="49725"/>
                      <a:pt x="70300" y="50797"/>
                    </a:cubicBezTo>
                    <a:cubicBezTo>
                      <a:pt x="66448" y="51259"/>
                      <a:pt x="62891" y="48668"/>
                      <a:pt x="62150" y="44841"/>
                    </a:cubicBezTo>
                    <a:cubicBezTo>
                      <a:pt x="61395" y="40999"/>
                      <a:pt x="63721" y="37232"/>
                      <a:pt x="67485" y="36204"/>
                    </a:cubicBezTo>
                    <a:cubicBezTo>
                      <a:pt x="76539" y="33792"/>
                      <a:pt x="85177" y="30025"/>
                      <a:pt x="93120" y="25036"/>
                    </a:cubicBezTo>
                    <a:cubicBezTo>
                      <a:pt x="96083" y="23249"/>
                      <a:pt x="97120" y="21760"/>
                      <a:pt x="97269" y="21165"/>
                    </a:cubicBezTo>
                    <a:lnTo>
                      <a:pt x="94602" y="19527"/>
                    </a:lnTo>
                    <a:cubicBezTo>
                      <a:pt x="80302" y="11902"/>
                      <a:pt x="63099" y="12245"/>
                      <a:pt x="49111" y="20420"/>
                    </a:cubicBezTo>
                    <a:cubicBezTo>
                      <a:pt x="24365" y="35311"/>
                      <a:pt x="17104" y="69113"/>
                      <a:pt x="15326" y="948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3A54F529-92B4-40FD-869B-51A9ED9B0794}"/>
                  </a:ext>
                </a:extLst>
              </p:cNvPr>
              <p:cNvSpPr/>
              <p:nvPr/>
            </p:nvSpPr>
            <p:spPr>
              <a:xfrm>
                <a:off x="10560477" y="2827501"/>
                <a:ext cx="109652" cy="110192"/>
              </a:xfrm>
              <a:custGeom>
                <a:avLst/>
                <a:gdLst>
                  <a:gd name="connsiteX0" fmla="*/ 54826 w 109652"/>
                  <a:gd name="connsiteY0" fmla="*/ 110192 h 110192"/>
                  <a:gd name="connsiteX1" fmla="*/ 0 w 109652"/>
                  <a:gd name="connsiteY1" fmla="*/ 55096 h 110192"/>
                  <a:gd name="connsiteX2" fmla="*/ 54826 w 109652"/>
                  <a:gd name="connsiteY2" fmla="*/ 0 h 110192"/>
                  <a:gd name="connsiteX3" fmla="*/ 109652 w 109652"/>
                  <a:gd name="connsiteY3" fmla="*/ 55096 h 110192"/>
                  <a:gd name="connsiteX4" fmla="*/ 54826 w 109652"/>
                  <a:gd name="connsiteY4" fmla="*/ 110192 h 110192"/>
                  <a:gd name="connsiteX5" fmla="*/ 54826 w 109652"/>
                  <a:gd name="connsiteY5" fmla="*/ 14891 h 110192"/>
                  <a:gd name="connsiteX6" fmla="*/ 14818 w 109652"/>
                  <a:gd name="connsiteY6" fmla="*/ 55096 h 110192"/>
                  <a:gd name="connsiteX7" fmla="*/ 54826 w 109652"/>
                  <a:gd name="connsiteY7" fmla="*/ 95301 h 110192"/>
                  <a:gd name="connsiteX8" fmla="*/ 94834 w 109652"/>
                  <a:gd name="connsiteY8" fmla="*/ 55096 h 110192"/>
                  <a:gd name="connsiteX9" fmla="*/ 54826 w 109652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2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578" y="85491"/>
                      <a:pt x="85070" y="110110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3" y="14891"/>
                      <a:pt x="14818" y="32891"/>
                      <a:pt x="14818" y="55096"/>
                    </a:cubicBezTo>
                    <a:cubicBezTo>
                      <a:pt x="14818" y="77301"/>
                      <a:pt x="32733" y="95301"/>
                      <a:pt x="54826" y="95301"/>
                    </a:cubicBezTo>
                    <a:cubicBezTo>
                      <a:pt x="76920" y="95301"/>
                      <a:pt x="94834" y="77301"/>
                      <a:pt x="94834" y="55096"/>
                    </a:cubicBezTo>
                    <a:cubicBezTo>
                      <a:pt x="94760" y="32925"/>
                      <a:pt x="76890" y="14973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53AFDCAD-5591-4909-8DEE-55FB8412A8AA}"/>
                  </a:ext>
                </a:extLst>
              </p:cNvPr>
              <p:cNvSpPr/>
              <p:nvPr/>
            </p:nvSpPr>
            <p:spPr>
              <a:xfrm>
                <a:off x="10682576" y="2827501"/>
                <a:ext cx="109651" cy="110192"/>
              </a:xfrm>
              <a:custGeom>
                <a:avLst/>
                <a:gdLst>
                  <a:gd name="connsiteX0" fmla="*/ 54826 w 109651"/>
                  <a:gd name="connsiteY0" fmla="*/ 110192 h 110192"/>
                  <a:gd name="connsiteX1" fmla="*/ 0 w 109651"/>
                  <a:gd name="connsiteY1" fmla="*/ 55096 h 110192"/>
                  <a:gd name="connsiteX2" fmla="*/ 54826 w 109651"/>
                  <a:gd name="connsiteY2" fmla="*/ 0 h 110192"/>
                  <a:gd name="connsiteX3" fmla="*/ 109652 w 109651"/>
                  <a:gd name="connsiteY3" fmla="*/ 55096 h 110192"/>
                  <a:gd name="connsiteX4" fmla="*/ 54826 w 109651"/>
                  <a:gd name="connsiteY4" fmla="*/ 110192 h 110192"/>
                  <a:gd name="connsiteX5" fmla="*/ 54826 w 109651"/>
                  <a:gd name="connsiteY5" fmla="*/ 14891 h 110192"/>
                  <a:gd name="connsiteX6" fmla="*/ 14818 w 109651"/>
                  <a:gd name="connsiteY6" fmla="*/ 55096 h 110192"/>
                  <a:gd name="connsiteX7" fmla="*/ 54826 w 109651"/>
                  <a:gd name="connsiteY7" fmla="*/ 95301 h 110192"/>
                  <a:gd name="connsiteX8" fmla="*/ 94834 w 109651"/>
                  <a:gd name="connsiteY8" fmla="*/ 55096 h 110192"/>
                  <a:gd name="connsiteX9" fmla="*/ 54826 w 109651"/>
                  <a:gd name="connsiteY9" fmla="*/ 14891 h 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51" h="110192">
                    <a:moveTo>
                      <a:pt x="54826" y="110192"/>
                    </a:moveTo>
                    <a:cubicBezTo>
                      <a:pt x="24553" y="110192"/>
                      <a:pt x="0" y="85525"/>
                      <a:pt x="0" y="55096"/>
                    </a:cubicBezTo>
                    <a:cubicBezTo>
                      <a:pt x="0" y="24667"/>
                      <a:pt x="24553" y="0"/>
                      <a:pt x="54826" y="0"/>
                    </a:cubicBezTo>
                    <a:cubicBezTo>
                      <a:pt x="85099" y="0"/>
                      <a:pt x="109652" y="24668"/>
                      <a:pt x="109652" y="55096"/>
                    </a:cubicBezTo>
                    <a:cubicBezTo>
                      <a:pt x="109652" y="85525"/>
                      <a:pt x="85099" y="110192"/>
                      <a:pt x="54826" y="110192"/>
                    </a:cubicBezTo>
                    <a:close/>
                    <a:moveTo>
                      <a:pt x="54826" y="14891"/>
                    </a:moveTo>
                    <a:cubicBezTo>
                      <a:pt x="32732" y="14891"/>
                      <a:pt x="14818" y="32891"/>
                      <a:pt x="14818" y="55096"/>
                    </a:cubicBezTo>
                    <a:cubicBezTo>
                      <a:pt x="14818" y="77301"/>
                      <a:pt x="32732" y="95301"/>
                      <a:pt x="54826" y="95301"/>
                    </a:cubicBezTo>
                    <a:cubicBezTo>
                      <a:pt x="76919" y="95301"/>
                      <a:pt x="94834" y="77301"/>
                      <a:pt x="94834" y="55096"/>
                    </a:cubicBezTo>
                    <a:cubicBezTo>
                      <a:pt x="94834" y="32891"/>
                      <a:pt x="76919" y="14891"/>
                      <a:pt x="54826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D9482FEC-4DEB-4E98-B635-D417F0740043}"/>
                  </a:ext>
                </a:extLst>
              </p:cNvPr>
              <p:cNvSpPr/>
              <p:nvPr/>
            </p:nvSpPr>
            <p:spPr>
              <a:xfrm>
                <a:off x="10630114" y="2975113"/>
                <a:ext cx="133695" cy="53566"/>
              </a:xfrm>
              <a:custGeom>
                <a:avLst/>
                <a:gdLst>
                  <a:gd name="connsiteX0" fmla="*/ 58240 w 133695"/>
                  <a:gd name="connsiteY0" fmla="*/ 53564 h 53566"/>
                  <a:gd name="connsiteX1" fmla="*/ 3711 w 133695"/>
                  <a:gd name="connsiteY1" fmla="*/ 39864 h 53566"/>
                  <a:gd name="connsiteX2" fmla="*/ 896 w 133695"/>
                  <a:gd name="connsiteY2" fmla="*/ 29738 h 53566"/>
                  <a:gd name="connsiteX3" fmla="*/ 10972 w 133695"/>
                  <a:gd name="connsiteY3" fmla="*/ 26909 h 53566"/>
                  <a:gd name="connsiteX4" fmla="*/ 120031 w 133695"/>
                  <a:gd name="connsiteY4" fmla="*/ 3382 h 53566"/>
                  <a:gd name="connsiteX5" fmla="*/ 130330 w 133695"/>
                  <a:gd name="connsiteY5" fmla="*/ 1223 h 53566"/>
                  <a:gd name="connsiteX6" fmla="*/ 132478 w 133695"/>
                  <a:gd name="connsiteY6" fmla="*/ 11572 h 53566"/>
                  <a:gd name="connsiteX7" fmla="*/ 58240 w 133695"/>
                  <a:gd name="connsiteY7" fmla="*/ 53564 h 5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695" h="53566">
                    <a:moveTo>
                      <a:pt x="58240" y="53564"/>
                    </a:moveTo>
                    <a:cubicBezTo>
                      <a:pt x="39274" y="53183"/>
                      <a:pt x="20633" y="48501"/>
                      <a:pt x="3711" y="39864"/>
                    </a:cubicBezTo>
                    <a:cubicBezTo>
                      <a:pt x="229" y="37793"/>
                      <a:pt x="-1016" y="33327"/>
                      <a:pt x="896" y="29738"/>
                    </a:cubicBezTo>
                    <a:cubicBezTo>
                      <a:pt x="2911" y="26166"/>
                      <a:pt x="7415" y="24900"/>
                      <a:pt x="10972" y="26909"/>
                    </a:cubicBezTo>
                    <a:cubicBezTo>
                      <a:pt x="13787" y="28398"/>
                      <a:pt x="79727" y="64732"/>
                      <a:pt x="120031" y="3382"/>
                    </a:cubicBezTo>
                    <a:cubicBezTo>
                      <a:pt x="122283" y="-73"/>
                      <a:pt x="126891" y="-1039"/>
                      <a:pt x="130330" y="1223"/>
                    </a:cubicBezTo>
                    <a:cubicBezTo>
                      <a:pt x="133767" y="3484"/>
                      <a:pt x="134730" y="8117"/>
                      <a:pt x="132478" y="11572"/>
                    </a:cubicBezTo>
                    <a:cubicBezTo>
                      <a:pt x="116904" y="37821"/>
                      <a:pt x="88647" y="53803"/>
                      <a:pt x="58240" y="5356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F0A66424-E541-41B6-A380-275126956FE9}"/>
                  </a:ext>
                </a:extLst>
              </p:cNvPr>
              <p:cNvSpPr/>
              <p:nvPr/>
            </p:nvSpPr>
            <p:spPr>
              <a:xfrm>
                <a:off x="10655311" y="2875152"/>
                <a:ext cx="42082" cy="14890"/>
              </a:xfrm>
              <a:custGeom>
                <a:avLst/>
                <a:gdLst>
                  <a:gd name="connsiteX0" fmla="*/ 34674 w 42082"/>
                  <a:gd name="connsiteY0" fmla="*/ 14891 h 14890"/>
                  <a:gd name="connsiteX1" fmla="*/ 7409 w 42082"/>
                  <a:gd name="connsiteY1" fmla="*/ 14891 h 14890"/>
                  <a:gd name="connsiteX2" fmla="*/ 0 w 42082"/>
                  <a:gd name="connsiteY2" fmla="*/ 7445 h 14890"/>
                  <a:gd name="connsiteX3" fmla="*/ 7409 w 42082"/>
                  <a:gd name="connsiteY3" fmla="*/ 0 h 14890"/>
                  <a:gd name="connsiteX4" fmla="*/ 34674 w 42082"/>
                  <a:gd name="connsiteY4" fmla="*/ 0 h 14890"/>
                  <a:gd name="connsiteX5" fmla="*/ 42083 w 42082"/>
                  <a:gd name="connsiteY5" fmla="*/ 7445 h 14890"/>
                  <a:gd name="connsiteX6" fmla="*/ 34674 w 42082"/>
                  <a:gd name="connsiteY6" fmla="*/ 14891 h 1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82" h="14890">
                    <a:moveTo>
                      <a:pt x="34674" y="14891"/>
                    </a:moveTo>
                    <a:lnTo>
                      <a:pt x="7409" y="14891"/>
                    </a:lnTo>
                    <a:cubicBezTo>
                      <a:pt x="3319" y="14891"/>
                      <a:pt x="0" y="11557"/>
                      <a:pt x="0" y="7445"/>
                    </a:cubicBezTo>
                    <a:cubicBezTo>
                      <a:pt x="0" y="3334"/>
                      <a:pt x="3319" y="0"/>
                      <a:pt x="7409" y="0"/>
                    </a:cubicBezTo>
                    <a:lnTo>
                      <a:pt x="34674" y="0"/>
                    </a:lnTo>
                    <a:cubicBezTo>
                      <a:pt x="38763" y="0"/>
                      <a:pt x="42083" y="3334"/>
                      <a:pt x="42083" y="7445"/>
                    </a:cubicBezTo>
                    <a:cubicBezTo>
                      <a:pt x="42008" y="11524"/>
                      <a:pt x="38734" y="14812"/>
                      <a:pt x="34674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ABB33BD3-3C82-4495-8A3D-6254F45F2757}"/>
                  </a:ext>
                </a:extLst>
              </p:cNvPr>
              <p:cNvSpPr/>
              <p:nvPr/>
            </p:nvSpPr>
            <p:spPr>
              <a:xfrm>
                <a:off x="10777161" y="2874903"/>
                <a:ext cx="124373" cy="45027"/>
              </a:xfrm>
              <a:custGeom>
                <a:avLst/>
                <a:gdLst>
                  <a:gd name="connsiteX0" fmla="*/ 117014 w 124373"/>
                  <a:gd name="connsiteY0" fmla="*/ 44922 h 45027"/>
                  <a:gd name="connsiteX1" fmla="*/ 115087 w 124373"/>
                  <a:gd name="connsiteY1" fmla="*/ 44922 h 45027"/>
                  <a:gd name="connsiteX2" fmla="*/ 5732 w 124373"/>
                  <a:gd name="connsiteY2" fmla="*/ 15140 h 45027"/>
                  <a:gd name="connsiteX3" fmla="*/ 249 w 124373"/>
                  <a:gd name="connsiteY3" fmla="*/ 5759 h 45027"/>
                  <a:gd name="connsiteX4" fmla="*/ 9584 w 124373"/>
                  <a:gd name="connsiteY4" fmla="*/ 249 h 45027"/>
                  <a:gd name="connsiteX5" fmla="*/ 118940 w 124373"/>
                  <a:gd name="connsiteY5" fmla="*/ 30031 h 45027"/>
                  <a:gd name="connsiteX6" fmla="*/ 124126 w 124373"/>
                  <a:gd name="connsiteY6" fmla="*/ 39114 h 45027"/>
                  <a:gd name="connsiteX7" fmla="*/ 117014 w 124373"/>
                  <a:gd name="connsiteY7" fmla="*/ 44922 h 4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73" h="45027">
                    <a:moveTo>
                      <a:pt x="117014" y="44922"/>
                    </a:moveTo>
                    <a:cubicBezTo>
                      <a:pt x="116376" y="45063"/>
                      <a:pt x="115724" y="45063"/>
                      <a:pt x="115087" y="44922"/>
                    </a:cubicBezTo>
                    <a:lnTo>
                      <a:pt x="5732" y="15140"/>
                    </a:lnTo>
                    <a:cubicBezTo>
                      <a:pt x="1642" y="14071"/>
                      <a:pt x="-818" y="9870"/>
                      <a:pt x="249" y="5759"/>
                    </a:cubicBezTo>
                    <a:cubicBezTo>
                      <a:pt x="1316" y="1648"/>
                      <a:pt x="5495" y="-820"/>
                      <a:pt x="9584" y="249"/>
                    </a:cubicBezTo>
                    <a:lnTo>
                      <a:pt x="118940" y="30031"/>
                    </a:lnTo>
                    <a:cubicBezTo>
                      <a:pt x="122852" y="31120"/>
                      <a:pt x="125163" y="35170"/>
                      <a:pt x="124126" y="39114"/>
                    </a:cubicBezTo>
                    <a:cubicBezTo>
                      <a:pt x="123429" y="42499"/>
                      <a:pt x="120451" y="44923"/>
                      <a:pt x="117014" y="4492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A619D15B-529A-40C9-A7E7-68872D0E676C}"/>
                  </a:ext>
                </a:extLst>
              </p:cNvPr>
              <p:cNvSpPr/>
              <p:nvPr/>
            </p:nvSpPr>
            <p:spPr>
              <a:xfrm>
                <a:off x="10832977" y="2889183"/>
                <a:ext cx="90686" cy="105750"/>
              </a:xfrm>
              <a:custGeom>
                <a:avLst/>
                <a:gdLst>
                  <a:gd name="connsiteX0" fmla="*/ 0 w 90686"/>
                  <a:gd name="connsiteY0" fmla="*/ 41065 h 105750"/>
                  <a:gd name="connsiteX1" fmla="*/ 17782 w 90686"/>
                  <a:gd name="connsiteY1" fmla="*/ 14262 h 105750"/>
                  <a:gd name="connsiteX2" fmla="*/ 65791 w 90686"/>
                  <a:gd name="connsiteY2" fmla="*/ 711 h 105750"/>
                  <a:gd name="connsiteX3" fmla="*/ 90092 w 90686"/>
                  <a:gd name="connsiteY3" fmla="*/ 45384 h 105750"/>
                  <a:gd name="connsiteX4" fmla="*/ 48306 w 90686"/>
                  <a:gd name="connsiteY4" fmla="*/ 102267 h 105750"/>
                  <a:gd name="connsiteX5" fmla="*/ 2075 w 90686"/>
                  <a:gd name="connsiteY5" fmla="*/ 99586 h 10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86" h="105750">
                    <a:moveTo>
                      <a:pt x="0" y="41065"/>
                    </a:moveTo>
                    <a:cubicBezTo>
                      <a:pt x="2934" y="30456"/>
                      <a:pt x="9158" y="21064"/>
                      <a:pt x="17782" y="14262"/>
                    </a:cubicBezTo>
                    <a:cubicBezTo>
                      <a:pt x="31088" y="2979"/>
                      <a:pt x="48588" y="-1963"/>
                      <a:pt x="65791" y="711"/>
                    </a:cubicBezTo>
                    <a:cubicBezTo>
                      <a:pt x="83232" y="8118"/>
                      <a:pt x="93308" y="26627"/>
                      <a:pt x="90092" y="45384"/>
                    </a:cubicBezTo>
                    <a:cubicBezTo>
                      <a:pt x="87603" y="70613"/>
                      <a:pt x="71570" y="92446"/>
                      <a:pt x="48306" y="102267"/>
                    </a:cubicBezTo>
                    <a:cubicBezTo>
                      <a:pt x="33177" y="107711"/>
                      <a:pt x="16492" y="106743"/>
                      <a:pt x="2075" y="99586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DA08D7F5-FAC3-4264-9A61-04CFC0DB8B59}"/>
                  </a:ext>
                </a:extLst>
              </p:cNvPr>
              <p:cNvSpPr/>
              <p:nvPr/>
            </p:nvSpPr>
            <p:spPr>
              <a:xfrm>
                <a:off x="10825595" y="2882517"/>
                <a:ext cx="105486" cy="119824"/>
              </a:xfrm>
              <a:custGeom>
                <a:avLst/>
                <a:gdLst>
                  <a:gd name="connsiteX0" fmla="*/ 35980 w 105486"/>
                  <a:gd name="connsiteY0" fmla="*/ 119803 h 119824"/>
                  <a:gd name="connsiteX1" fmla="*/ 6345 w 105486"/>
                  <a:gd name="connsiteY1" fmla="*/ 112804 h 119824"/>
                  <a:gd name="connsiteX2" fmla="*/ 2966 w 105486"/>
                  <a:gd name="connsiteY2" fmla="*/ 103060 h 119824"/>
                  <a:gd name="connsiteX3" fmla="*/ 3085 w 105486"/>
                  <a:gd name="connsiteY3" fmla="*/ 102827 h 119824"/>
                  <a:gd name="connsiteX4" fmla="*/ 12983 w 105486"/>
                  <a:gd name="connsiteY4" fmla="*/ 99391 h 119824"/>
                  <a:gd name="connsiteX5" fmla="*/ 13013 w 105486"/>
                  <a:gd name="connsiteY5" fmla="*/ 99403 h 119824"/>
                  <a:gd name="connsiteX6" fmla="*/ 53465 w 105486"/>
                  <a:gd name="connsiteY6" fmla="*/ 101934 h 119824"/>
                  <a:gd name="connsiteX7" fmla="*/ 90510 w 105486"/>
                  <a:gd name="connsiteY7" fmla="*/ 51156 h 119824"/>
                  <a:gd name="connsiteX8" fmla="*/ 71395 w 105486"/>
                  <a:gd name="connsiteY8" fmla="*/ 14525 h 119824"/>
                  <a:gd name="connsiteX9" fmla="*/ 29905 w 105486"/>
                  <a:gd name="connsiteY9" fmla="*/ 26884 h 119824"/>
                  <a:gd name="connsiteX10" fmla="*/ 15087 w 105486"/>
                  <a:gd name="connsiteY10" fmla="*/ 49667 h 119824"/>
                  <a:gd name="connsiteX11" fmla="*/ 5678 w 105486"/>
                  <a:gd name="connsiteY11" fmla="*/ 55102 h 119824"/>
                  <a:gd name="connsiteX12" fmla="*/ 269 w 105486"/>
                  <a:gd name="connsiteY12" fmla="*/ 45647 h 119824"/>
                  <a:gd name="connsiteX13" fmla="*/ 20570 w 105486"/>
                  <a:gd name="connsiteY13" fmla="*/ 15865 h 119824"/>
                  <a:gd name="connsiteX14" fmla="*/ 75247 w 105486"/>
                  <a:gd name="connsiteY14" fmla="*/ 974 h 119824"/>
                  <a:gd name="connsiteX15" fmla="*/ 104883 w 105486"/>
                  <a:gd name="connsiteY15" fmla="*/ 53390 h 119824"/>
                  <a:gd name="connsiteX16" fmla="*/ 58504 w 105486"/>
                  <a:gd name="connsiteY16" fmla="*/ 116378 h 119824"/>
                  <a:gd name="connsiteX17" fmla="*/ 35980 w 105486"/>
                  <a:gd name="connsiteY17" fmla="*/ 119803 h 11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486" h="119824">
                    <a:moveTo>
                      <a:pt x="35980" y="119803"/>
                    </a:moveTo>
                    <a:cubicBezTo>
                      <a:pt x="25697" y="119787"/>
                      <a:pt x="15561" y="117392"/>
                      <a:pt x="6345" y="112804"/>
                    </a:cubicBezTo>
                    <a:cubicBezTo>
                      <a:pt x="2729" y="111050"/>
                      <a:pt x="1218" y="106687"/>
                      <a:pt x="2966" y="103060"/>
                    </a:cubicBezTo>
                    <a:cubicBezTo>
                      <a:pt x="3010" y="102981"/>
                      <a:pt x="3040" y="102903"/>
                      <a:pt x="3085" y="102827"/>
                    </a:cubicBezTo>
                    <a:cubicBezTo>
                      <a:pt x="4878" y="99130"/>
                      <a:pt x="9308" y="97592"/>
                      <a:pt x="12983" y="99391"/>
                    </a:cubicBezTo>
                    <a:cubicBezTo>
                      <a:pt x="12998" y="99395"/>
                      <a:pt x="12998" y="99398"/>
                      <a:pt x="13013" y="99403"/>
                    </a:cubicBezTo>
                    <a:cubicBezTo>
                      <a:pt x="25622" y="105643"/>
                      <a:pt x="40188" y="106555"/>
                      <a:pt x="53465" y="101934"/>
                    </a:cubicBezTo>
                    <a:cubicBezTo>
                      <a:pt x="74003" y="92944"/>
                      <a:pt x="88154" y="73549"/>
                      <a:pt x="90510" y="51156"/>
                    </a:cubicBezTo>
                    <a:cubicBezTo>
                      <a:pt x="93177" y="35996"/>
                      <a:pt x="85324" y="20935"/>
                      <a:pt x="71395" y="14525"/>
                    </a:cubicBezTo>
                    <a:cubicBezTo>
                      <a:pt x="56459" y="12664"/>
                      <a:pt x="41418" y="17141"/>
                      <a:pt x="29905" y="26884"/>
                    </a:cubicBezTo>
                    <a:cubicBezTo>
                      <a:pt x="22689" y="32704"/>
                      <a:pt x="17488" y="40684"/>
                      <a:pt x="15087" y="49667"/>
                    </a:cubicBezTo>
                    <a:cubicBezTo>
                      <a:pt x="13976" y="53780"/>
                      <a:pt x="9768" y="56213"/>
                      <a:pt x="5678" y="55102"/>
                    </a:cubicBezTo>
                    <a:cubicBezTo>
                      <a:pt x="1588" y="53992"/>
                      <a:pt x="-842" y="49758"/>
                      <a:pt x="269" y="45647"/>
                    </a:cubicBezTo>
                    <a:cubicBezTo>
                      <a:pt x="3722" y="33809"/>
                      <a:pt x="10835" y="23380"/>
                      <a:pt x="20570" y="15865"/>
                    </a:cubicBezTo>
                    <a:cubicBezTo>
                      <a:pt x="35728" y="3056"/>
                      <a:pt x="55733" y="-2391"/>
                      <a:pt x="75247" y="974"/>
                    </a:cubicBezTo>
                    <a:cubicBezTo>
                      <a:pt x="96111" y="9329"/>
                      <a:pt x="108425" y="31103"/>
                      <a:pt x="104883" y="53390"/>
                    </a:cubicBezTo>
                    <a:cubicBezTo>
                      <a:pt x="102172" y="81374"/>
                      <a:pt x="84346" y="105582"/>
                      <a:pt x="58504" y="116378"/>
                    </a:cubicBezTo>
                    <a:cubicBezTo>
                      <a:pt x="51258" y="118843"/>
                      <a:pt x="43627" y="120001"/>
                      <a:pt x="35980" y="11980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3740C579-0B88-4F5C-9E4E-074F98E51D19}"/>
                  </a:ext>
                </a:extLst>
              </p:cNvPr>
              <p:cNvSpPr/>
              <p:nvPr/>
            </p:nvSpPr>
            <p:spPr>
              <a:xfrm>
                <a:off x="10925563" y="3512091"/>
                <a:ext cx="247354" cy="359767"/>
              </a:xfrm>
              <a:custGeom>
                <a:avLst/>
                <a:gdLst>
                  <a:gd name="connsiteX0" fmla="*/ 186434 w 247354"/>
                  <a:gd name="connsiteY0" fmla="*/ 359555 h 359767"/>
                  <a:gd name="connsiteX1" fmla="*/ 3730 w 247354"/>
                  <a:gd name="connsiteY1" fmla="*/ 295823 h 359767"/>
                  <a:gd name="connsiteX2" fmla="*/ 989 w 247354"/>
                  <a:gd name="connsiteY2" fmla="*/ 285622 h 359767"/>
                  <a:gd name="connsiteX3" fmla="*/ 11139 w 247354"/>
                  <a:gd name="connsiteY3" fmla="*/ 282868 h 359767"/>
                  <a:gd name="connsiteX4" fmla="*/ 225997 w 247354"/>
                  <a:gd name="connsiteY4" fmla="*/ 330965 h 359767"/>
                  <a:gd name="connsiteX5" fmla="*/ 113234 w 247354"/>
                  <a:gd name="connsiteY5" fmla="*/ 10514 h 359767"/>
                  <a:gd name="connsiteX6" fmla="*/ 116938 w 247354"/>
                  <a:gd name="connsiteY6" fmla="*/ 657 h 359767"/>
                  <a:gd name="connsiteX7" fmla="*/ 125977 w 247354"/>
                  <a:gd name="connsiteY7" fmla="*/ 3069 h 359767"/>
                  <a:gd name="connsiteX8" fmla="*/ 237407 w 247354"/>
                  <a:gd name="connsiteY8" fmla="*/ 340495 h 359767"/>
                  <a:gd name="connsiteX9" fmla="*/ 186434 w 247354"/>
                  <a:gd name="connsiteY9" fmla="*/ 359555 h 35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354" h="359767">
                    <a:moveTo>
                      <a:pt x="186434" y="359555"/>
                    </a:moveTo>
                    <a:cubicBezTo>
                      <a:pt x="118124" y="359555"/>
                      <a:pt x="18103" y="304013"/>
                      <a:pt x="3730" y="295823"/>
                    </a:cubicBezTo>
                    <a:cubicBezTo>
                      <a:pt x="174" y="293768"/>
                      <a:pt x="-1056" y="289196"/>
                      <a:pt x="989" y="285622"/>
                    </a:cubicBezTo>
                    <a:cubicBezTo>
                      <a:pt x="3034" y="282049"/>
                      <a:pt x="7583" y="280813"/>
                      <a:pt x="11139" y="282868"/>
                    </a:cubicBezTo>
                    <a:cubicBezTo>
                      <a:pt x="59001" y="310267"/>
                      <a:pt x="191175" y="372213"/>
                      <a:pt x="225997" y="330965"/>
                    </a:cubicBezTo>
                    <a:cubicBezTo>
                      <a:pt x="260819" y="289717"/>
                      <a:pt x="156502" y="85564"/>
                      <a:pt x="113234" y="10514"/>
                    </a:cubicBezTo>
                    <a:cubicBezTo>
                      <a:pt x="111544" y="6762"/>
                      <a:pt x="113204" y="2354"/>
                      <a:pt x="116938" y="657"/>
                    </a:cubicBezTo>
                    <a:cubicBezTo>
                      <a:pt x="120139" y="-788"/>
                      <a:pt x="123917" y="210"/>
                      <a:pt x="125977" y="3069"/>
                    </a:cubicBezTo>
                    <a:cubicBezTo>
                      <a:pt x="142425" y="31659"/>
                      <a:pt x="285862" y="283165"/>
                      <a:pt x="237407" y="340495"/>
                    </a:cubicBezTo>
                    <a:cubicBezTo>
                      <a:pt x="224071" y="354135"/>
                      <a:pt x="205400" y="361104"/>
                      <a:pt x="186434" y="35955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41EE82E6-CCC0-40B0-A533-71C5BEC425E9}"/>
                  </a:ext>
                </a:extLst>
              </p:cNvPr>
              <p:cNvSpPr/>
              <p:nvPr/>
            </p:nvSpPr>
            <p:spPr>
              <a:xfrm>
                <a:off x="10901487" y="4003422"/>
                <a:ext cx="269587" cy="121368"/>
              </a:xfrm>
              <a:custGeom>
                <a:avLst/>
                <a:gdLst>
                  <a:gd name="connsiteX0" fmla="*/ 262669 w 269587"/>
                  <a:gd name="connsiteY0" fmla="*/ 121368 h 121368"/>
                  <a:gd name="connsiteX1" fmla="*/ 261632 w 269587"/>
                  <a:gd name="connsiteY1" fmla="*/ 121368 h 121368"/>
                  <a:gd name="connsiteX2" fmla="*/ 3505 w 269587"/>
                  <a:gd name="connsiteY2" fmla="*/ 13856 h 121368"/>
                  <a:gd name="connsiteX3" fmla="*/ 1119 w 269587"/>
                  <a:gd name="connsiteY3" fmla="*/ 3597 h 121368"/>
                  <a:gd name="connsiteX4" fmla="*/ 1134 w 269587"/>
                  <a:gd name="connsiteY4" fmla="*/ 3582 h 121368"/>
                  <a:gd name="connsiteX5" fmla="*/ 11077 w 269587"/>
                  <a:gd name="connsiteY5" fmla="*/ 1020 h 121368"/>
                  <a:gd name="connsiteX6" fmla="*/ 11359 w 269587"/>
                  <a:gd name="connsiteY6" fmla="*/ 1199 h 121368"/>
                  <a:gd name="connsiteX7" fmla="*/ 263262 w 269587"/>
                  <a:gd name="connsiteY7" fmla="*/ 106775 h 121368"/>
                  <a:gd name="connsiteX8" fmla="*/ 269544 w 269587"/>
                  <a:gd name="connsiteY8" fmla="*/ 114667 h 121368"/>
                  <a:gd name="connsiteX9" fmla="*/ 269485 w 269587"/>
                  <a:gd name="connsiteY9" fmla="*/ 115114 h 121368"/>
                  <a:gd name="connsiteX10" fmla="*/ 262669 w 269587"/>
                  <a:gd name="connsiteY10" fmla="*/ 121368 h 1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87" h="121368">
                    <a:moveTo>
                      <a:pt x="262669" y="121368"/>
                    </a:moveTo>
                    <a:lnTo>
                      <a:pt x="261632" y="121368"/>
                    </a:lnTo>
                    <a:cubicBezTo>
                      <a:pt x="152128" y="104839"/>
                      <a:pt x="9728" y="17132"/>
                      <a:pt x="3505" y="13856"/>
                    </a:cubicBezTo>
                    <a:cubicBezTo>
                      <a:pt x="23" y="11682"/>
                      <a:pt x="-1044" y="7096"/>
                      <a:pt x="1119" y="3597"/>
                    </a:cubicBezTo>
                    <a:cubicBezTo>
                      <a:pt x="1119" y="3597"/>
                      <a:pt x="1134" y="3582"/>
                      <a:pt x="1134" y="3582"/>
                    </a:cubicBezTo>
                    <a:cubicBezTo>
                      <a:pt x="3179" y="112"/>
                      <a:pt x="7639" y="-1035"/>
                      <a:pt x="11077" y="1020"/>
                    </a:cubicBezTo>
                    <a:cubicBezTo>
                      <a:pt x="11180" y="1080"/>
                      <a:pt x="11270" y="1139"/>
                      <a:pt x="11359" y="1199"/>
                    </a:cubicBezTo>
                    <a:cubicBezTo>
                      <a:pt x="12692" y="1944"/>
                      <a:pt x="157314" y="90544"/>
                      <a:pt x="263262" y="106775"/>
                    </a:cubicBezTo>
                    <a:cubicBezTo>
                      <a:pt x="267173" y="107207"/>
                      <a:pt x="269974" y="110736"/>
                      <a:pt x="269544" y="114667"/>
                    </a:cubicBezTo>
                    <a:cubicBezTo>
                      <a:pt x="269529" y="114816"/>
                      <a:pt x="269515" y="114965"/>
                      <a:pt x="269485" y="115114"/>
                    </a:cubicBezTo>
                    <a:cubicBezTo>
                      <a:pt x="268937" y="118539"/>
                      <a:pt x="266107" y="121130"/>
                      <a:pt x="262669" y="12136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A34DCB7D-A126-4156-9265-8629AFD836E1}"/>
                  </a:ext>
                </a:extLst>
              </p:cNvPr>
              <p:cNvSpPr/>
              <p:nvPr/>
            </p:nvSpPr>
            <p:spPr>
              <a:xfrm rot="-4605598">
                <a:off x="7290529" y="4328920"/>
                <a:ext cx="434903" cy="531453"/>
              </a:xfrm>
              <a:custGeom>
                <a:avLst/>
                <a:gdLst>
                  <a:gd name="connsiteX0" fmla="*/ 0 w 434903"/>
                  <a:gd name="connsiteY0" fmla="*/ 0 h 531453"/>
                  <a:gd name="connsiteX1" fmla="*/ 434903 w 434903"/>
                  <a:gd name="connsiteY1" fmla="*/ 0 h 531453"/>
                  <a:gd name="connsiteX2" fmla="*/ 434903 w 434903"/>
                  <a:gd name="connsiteY2" fmla="*/ 531454 h 531453"/>
                  <a:gd name="connsiteX3" fmla="*/ 0 w 434903"/>
                  <a:gd name="connsiteY3" fmla="*/ 531454 h 5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903" h="531453">
                    <a:moveTo>
                      <a:pt x="0" y="0"/>
                    </a:moveTo>
                    <a:lnTo>
                      <a:pt x="434903" y="0"/>
                    </a:lnTo>
                    <a:lnTo>
                      <a:pt x="434903" y="531454"/>
                    </a:lnTo>
                    <a:lnTo>
                      <a:pt x="0" y="531454"/>
                    </a:ln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AD2BF2E3-C3BE-47BF-B292-DB46344F17CE}"/>
                  </a:ext>
                </a:extLst>
              </p:cNvPr>
              <p:cNvSpPr/>
              <p:nvPr/>
            </p:nvSpPr>
            <p:spPr>
              <a:xfrm>
                <a:off x="7194106" y="4314475"/>
                <a:ext cx="627945" cy="560668"/>
              </a:xfrm>
              <a:custGeom>
                <a:avLst/>
                <a:gdLst>
                  <a:gd name="connsiteX0" fmla="*/ 521644 w 627945"/>
                  <a:gd name="connsiteY0" fmla="*/ 560664 h 560668"/>
                  <a:gd name="connsiteX1" fmla="*/ 520014 w 627945"/>
                  <a:gd name="connsiteY1" fmla="*/ 560664 h 560668"/>
                  <a:gd name="connsiteX2" fmla="*/ 5243 w 627945"/>
                  <a:gd name="connsiteY2" fmla="*/ 438857 h 560668"/>
                  <a:gd name="connsiteX3" fmla="*/ 156 w 627945"/>
                  <a:gd name="connsiteY3" fmla="*/ 430876 h 560668"/>
                  <a:gd name="connsiteX4" fmla="*/ 205 w 627945"/>
                  <a:gd name="connsiteY4" fmla="*/ 430667 h 560668"/>
                  <a:gd name="connsiteX5" fmla="*/ 99781 w 627945"/>
                  <a:gd name="connsiteY5" fmla="*/ 5236 h 560668"/>
                  <a:gd name="connsiteX6" fmla="*/ 107930 w 627945"/>
                  <a:gd name="connsiteY6" fmla="*/ 174 h 560668"/>
                  <a:gd name="connsiteX7" fmla="*/ 622702 w 627945"/>
                  <a:gd name="connsiteY7" fmla="*/ 121980 h 560668"/>
                  <a:gd name="connsiteX8" fmla="*/ 626999 w 627945"/>
                  <a:gd name="connsiteY8" fmla="*/ 124959 h 560668"/>
                  <a:gd name="connsiteX9" fmla="*/ 627740 w 627945"/>
                  <a:gd name="connsiteY9" fmla="*/ 130170 h 560668"/>
                  <a:gd name="connsiteX10" fmla="*/ 528164 w 627945"/>
                  <a:gd name="connsiteY10" fmla="*/ 555602 h 560668"/>
                  <a:gd name="connsiteX11" fmla="*/ 525201 w 627945"/>
                  <a:gd name="connsiteY11" fmla="*/ 559771 h 560668"/>
                  <a:gd name="connsiteX12" fmla="*/ 521644 w 627945"/>
                  <a:gd name="connsiteY12" fmla="*/ 560664 h 560668"/>
                  <a:gd name="connsiteX13" fmla="*/ 14875 w 627945"/>
                  <a:gd name="connsiteY13" fmla="*/ 426647 h 560668"/>
                  <a:gd name="connsiteX14" fmla="*/ 516606 w 627945"/>
                  <a:gd name="connsiteY14" fmla="*/ 545774 h 560668"/>
                  <a:gd name="connsiteX15" fmla="*/ 613070 w 627945"/>
                  <a:gd name="connsiteY15" fmla="*/ 133596 h 560668"/>
                  <a:gd name="connsiteX16" fmla="*/ 111487 w 627945"/>
                  <a:gd name="connsiteY16" fmla="*/ 14469 h 5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945" h="560668">
                    <a:moveTo>
                      <a:pt x="521644" y="560664"/>
                    </a:moveTo>
                    <a:lnTo>
                      <a:pt x="520014" y="560664"/>
                    </a:lnTo>
                    <a:lnTo>
                      <a:pt x="5243" y="438857"/>
                    </a:lnTo>
                    <a:cubicBezTo>
                      <a:pt x="1645" y="438068"/>
                      <a:pt x="-632" y="434494"/>
                      <a:pt x="156" y="430876"/>
                    </a:cubicBezTo>
                    <a:cubicBezTo>
                      <a:pt x="171" y="430802"/>
                      <a:pt x="187" y="430742"/>
                      <a:pt x="205" y="430667"/>
                    </a:cubicBezTo>
                    <a:lnTo>
                      <a:pt x="99781" y="5236"/>
                    </a:lnTo>
                    <a:cubicBezTo>
                      <a:pt x="100659" y="1588"/>
                      <a:pt x="104293" y="-660"/>
                      <a:pt x="107930" y="174"/>
                    </a:cubicBezTo>
                    <a:lnTo>
                      <a:pt x="622702" y="121980"/>
                    </a:lnTo>
                    <a:cubicBezTo>
                      <a:pt x="624471" y="122368"/>
                      <a:pt x="626017" y="123425"/>
                      <a:pt x="626999" y="124959"/>
                    </a:cubicBezTo>
                    <a:cubicBezTo>
                      <a:pt x="627912" y="126537"/>
                      <a:pt x="628177" y="128398"/>
                      <a:pt x="627740" y="130170"/>
                    </a:cubicBezTo>
                    <a:lnTo>
                      <a:pt x="528164" y="555602"/>
                    </a:lnTo>
                    <a:cubicBezTo>
                      <a:pt x="527736" y="557314"/>
                      <a:pt x="526678" y="558803"/>
                      <a:pt x="525201" y="559771"/>
                    </a:cubicBezTo>
                    <a:cubicBezTo>
                      <a:pt x="524125" y="560411"/>
                      <a:pt x="522891" y="560709"/>
                      <a:pt x="521644" y="560664"/>
                    </a:cubicBezTo>
                    <a:close/>
                    <a:moveTo>
                      <a:pt x="14875" y="426647"/>
                    </a:moveTo>
                    <a:lnTo>
                      <a:pt x="516606" y="545774"/>
                    </a:lnTo>
                    <a:lnTo>
                      <a:pt x="613070" y="133596"/>
                    </a:lnTo>
                    <a:lnTo>
                      <a:pt x="111487" y="14469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FB4CC855-5DA5-472D-9712-F72220FF11F5}"/>
                  </a:ext>
                </a:extLst>
              </p:cNvPr>
              <p:cNvSpPr/>
              <p:nvPr/>
            </p:nvSpPr>
            <p:spPr>
              <a:xfrm>
                <a:off x="7464292" y="4205064"/>
                <a:ext cx="149067" cy="241038"/>
              </a:xfrm>
              <a:custGeom>
                <a:avLst/>
                <a:gdLst>
                  <a:gd name="connsiteX0" fmla="*/ 149067 w 149067"/>
                  <a:gd name="connsiteY0" fmla="*/ 33939 h 241038"/>
                  <a:gd name="connsiteX1" fmla="*/ 117802 w 149067"/>
                  <a:gd name="connsiteY1" fmla="*/ 240474 h 241038"/>
                  <a:gd name="connsiteX2" fmla="*/ 100465 w 149067"/>
                  <a:gd name="connsiteY2" fmla="*/ 172423 h 241038"/>
                  <a:gd name="connsiteX3" fmla="*/ 0 w 149067"/>
                  <a:gd name="connsiteY3" fmla="*/ 151129 h 241038"/>
                  <a:gd name="connsiteX4" fmla="*/ 45491 w 149067"/>
                  <a:gd name="connsiteY4" fmla="*/ 434 h 241038"/>
                  <a:gd name="connsiteX5" fmla="*/ 149067 w 149067"/>
                  <a:gd name="connsiteY5" fmla="*/ 33939 h 24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067" h="241038">
                    <a:moveTo>
                      <a:pt x="149067" y="33939"/>
                    </a:moveTo>
                    <a:cubicBezTo>
                      <a:pt x="149067" y="33939"/>
                      <a:pt x="140473" y="253578"/>
                      <a:pt x="117802" y="240474"/>
                    </a:cubicBezTo>
                    <a:cubicBezTo>
                      <a:pt x="88166" y="223052"/>
                      <a:pt x="100465" y="172423"/>
                      <a:pt x="100465" y="172423"/>
                    </a:cubicBezTo>
                    <a:lnTo>
                      <a:pt x="0" y="151129"/>
                    </a:lnTo>
                    <a:cubicBezTo>
                      <a:pt x="0" y="151129"/>
                      <a:pt x="42675" y="5348"/>
                      <a:pt x="45491" y="434"/>
                    </a:cubicBezTo>
                    <a:cubicBezTo>
                      <a:pt x="48306" y="-4480"/>
                      <a:pt x="149067" y="33939"/>
                      <a:pt x="149067" y="33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D13F6EC6-4594-4E25-909C-F457AFB8B050}"/>
                  </a:ext>
                </a:extLst>
              </p:cNvPr>
              <p:cNvSpPr/>
              <p:nvPr/>
            </p:nvSpPr>
            <p:spPr>
              <a:xfrm>
                <a:off x="7458016" y="4198808"/>
                <a:ext cx="162908" cy="254054"/>
              </a:xfrm>
              <a:custGeom>
                <a:avLst/>
                <a:gdLst>
                  <a:gd name="connsiteX0" fmla="*/ 126004 w 162908"/>
                  <a:gd name="connsiteY0" fmla="*/ 254027 h 254054"/>
                  <a:gd name="connsiteX1" fmla="*/ 120669 w 162908"/>
                  <a:gd name="connsiteY1" fmla="*/ 252538 h 254054"/>
                  <a:gd name="connsiteX2" fmla="*/ 98739 w 162908"/>
                  <a:gd name="connsiteY2" fmla="*/ 184040 h 254054"/>
                  <a:gd name="connsiteX3" fmla="*/ 4942 w 162908"/>
                  <a:gd name="connsiteY3" fmla="*/ 164086 h 254054"/>
                  <a:gd name="connsiteX4" fmla="*/ 497 w 162908"/>
                  <a:gd name="connsiteY4" fmla="*/ 160810 h 254054"/>
                  <a:gd name="connsiteX5" fmla="*/ 497 w 162908"/>
                  <a:gd name="connsiteY5" fmla="*/ 155450 h 254054"/>
                  <a:gd name="connsiteX6" fmla="*/ 46728 w 162908"/>
                  <a:gd name="connsiteY6" fmla="*/ 3265 h 254054"/>
                  <a:gd name="connsiteX7" fmla="*/ 158455 w 162908"/>
                  <a:gd name="connsiteY7" fmla="*/ 33940 h 254054"/>
                  <a:gd name="connsiteX8" fmla="*/ 162900 w 162908"/>
                  <a:gd name="connsiteY8" fmla="*/ 40492 h 254054"/>
                  <a:gd name="connsiteX9" fmla="*/ 131783 w 162908"/>
                  <a:gd name="connsiteY9" fmla="*/ 252687 h 254054"/>
                  <a:gd name="connsiteX10" fmla="*/ 126004 w 162908"/>
                  <a:gd name="connsiteY10" fmla="*/ 254027 h 254054"/>
                  <a:gd name="connsiteX11" fmla="*/ 14870 w 162908"/>
                  <a:gd name="connsiteY11" fmla="*/ 152174 h 254054"/>
                  <a:gd name="connsiteX12" fmla="*/ 108074 w 162908"/>
                  <a:gd name="connsiteY12" fmla="*/ 171978 h 254054"/>
                  <a:gd name="connsiteX13" fmla="*/ 112520 w 162908"/>
                  <a:gd name="connsiteY13" fmla="*/ 175105 h 254054"/>
                  <a:gd name="connsiteX14" fmla="*/ 112520 w 162908"/>
                  <a:gd name="connsiteY14" fmla="*/ 180317 h 254054"/>
                  <a:gd name="connsiteX15" fmla="*/ 124818 w 162908"/>
                  <a:gd name="connsiteY15" fmla="*/ 239881 h 254054"/>
                  <a:gd name="connsiteX16" fmla="*/ 147638 w 162908"/>
                  <a:gd name="connsiteY16" fmla="*/ 45108 h 254054"/>
                  <a:gd name="connsiteX17" fmla="*/ 55767 w 162908"/>
                  <a:gd name="connsiteY17" fmla="*/ 13689 h 254054"/>
                  <a:gd name="connsiteX18" fmla="*/ 14870 w 162908"/>
                  <a:gd name="connsiteY18" fmla="*/ 152174 h 25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908" h="254054">
                    <a:moveTo>
                      <a:pt x="126004" y="254027"/>
                    </a:moveTo>
                    <a:cubicBezTo>
                      <a:pt x="124125" y="254027"/>
                      <a:pt x="122280" y="253506"/>
                      <a:pt x="120669" y="252538"/>
                    </a:cubicBezTo>
                    <a:cubicBezTo>
                      <a:pt x="93405" y="236753"/>
                      <a:pt x="96220" y="199526"/>
                      <a:pt x="98739" y="184040"/>
                    </a:cubicBezTo>
                    <a:lnTo>
                      <a:pt x="4942" y="164086"/>
                    </a:lnTo>
                    <a:cubicBezTo>
                      <a:pt x="3083" y="163640"/>
                      <a:pt x="1481" y="162463"/>
                      <a:pt x="497" y="160810"/>
                    </a:cubicBezTo>
                    <a:cubicBezTo>
                      <a:pt x="-166" y="159083"/>
                      <a:pt x="-166" y="157177"/>
                      <a:pt x="497" y="155450"/>
                    </a:cubicBezTo>
                    <a:cubicBezTo>
                      <a:pt x="16500" y="100651"/>
                      <a:pt x="43913" y="8179"/>
                      <a:pt x="46728" y="3265"/>
                    </a:cubicBezTo>
                    <a:cubicBezTo>
                      <a:pt x="49544" y="-1649"/>
                      <a:pt x="52359" y="-6712"/>
                      <a:pt x="158455" y="33940"/>
                    </a:cubicBezTo>
                    <a:cubicBezTo>
                      <a:pt x="161233" y="34879"/>
                      <a:pt x="163051" y="37559"/>
                      <a:pt x="162900" y="40492"/>
                    </a:cubicBezTo>
                    <a:cubicBezTo>
                      <a:pt x="160529" y="100056"/>
                      <a:pt x="152824" y="241072"/>
                      <a:pt x="131783" y="252687"/>
                    </a:cubicBezTo>
                    <a:cubicBezTo>
                      <a:pt x="130037" y="253714"/>
                      <a:pt x="128020" y="254176"/>
                      <a:pt x="126004" y="254027"/>
                    </a:cubicBezTo>
                    <a:close/>
                    <a:moveTo>
                      <a:pt x="14870" y="152174"/>
                    </a:moveTo>
                    <a:lnTo>
                      <a:pt x="108074" y="171978"/>
                    </a:lnTo>
                    <a:cubicBezTo>
                      <a:pt x="109897" y="172425"/>
                      <a:pt x="111485" y="173542"/>
                      <a:pt x="112520" y="175105"/>
                    </a:cubicBezTo>
                    <a:cubicBezTo>
                      <a:pt x="113173" y="176788"/>
                      <a:pt x="113173" y="178634"/>
                      <a:pt x="112520" y="180317"/>
                    </a:cubicBezTo>
                    <a:cubicBezTo>
                      <a:pt x="112520" y="180317"/>
                      <a:pt x="101999" y="223798"/>
                      <a:pt x="124818" y="239881"/>
                    </a:cubicBezTo>
                    <a:cubicBezTo>
                      <a:pt x="134598" y="224990"/>
                      <a:pt x="144082" y="130284"/>
                      <a:pt x="147638" y="45108"/>
                    </a:cubicBezTo>
                    <a:cubicBezTo>
                      <a:pt x="109556" y="30218"/>
                      <a:pt x="68511" y="16369"/>
                      <a:pt x="55767" y="13689"/>
                    </a:cubicBezTo>
                    <a:cubicBezTo>
                      <a:pt x="50877" y="30218"/>
                      <a:pt x="29984" y="100800"/>
                      <a:pt x="14870" y="15217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DFA23C5B-8075-4CDB-A5DF-5960F1E06E89}"/>
                  </a:ext>
                </a:extLst>
              </p:cNvPr>
              <p:cNvSpPr/>
              <p:nvPr/>
            </p:nvSpPr>
            <p:spPr>
              <a:xfrm>
                <a:off x="7760631" y="5465709"/>
                <a:ext cx="260709" cy="288413"/>
              </a:xfrm>
              <a:custGeom>
                <a:avLst/>
                <a:gdLst>
                  <a:gd name="connsiteX0" fmla="*/ 7871 w 260709"/>
                  <a:gd name="connsiteY0" fmla="*/ 7594 h 288413"/>
                  <a:gd name="connsiteX1" fmla="*/ 17 w 260709"/>
                  <a:gd name="connsiteY1" fmla="*/ 197303 h 288413"/>
                  <a:gd name="connsiteX2" fmla="*/ 60918 w 260709"/>
                  <a:gd name="connsiteY2" fmla="*/ 286648 h 288413"/>
                  <a:gd name="connsiteX3" fmla="*/ 259626 w 260709"/>
                  <a:gd name="connsiteY3" fmla="*/ 200133 h 288413"/>
                  <a:gd name="connsiteX4" fmla="*/ 124487 w 260709"/>
                  <a:gd name="connsiteY4" fmla="*/ 157247 h 288413"/>
                  <a:gd name="connsiteX5" fmla="*/ 135156 w 260709"/>
                  <a:gd name="connsiteY5" fmla="*/ 0 h 28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709" h="288413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8" y="286648"/>
                    </a:cubicBezTo>
                    <a:cubicBezTo>
                      <a:pt x="94110" y="280543"/>
                      <a:pt x="276370" y="234233"/>
                      <a:pt x="259626" y="200133"/>
                    </a:cubicBezTo>
                    <a:cubicBezTo>
                      <a:pt x="242881" y="166033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81F4F062-C637-45B8-AAE0-939E2C208899}"/>
                  </a:ext>
                </a:extLst>
              </p:cNvPr>
              <p:cNvSpPr/>
              <p:nvPr/>
            </p:nvSpPr>
            <p:spPr>
              <a:xfrm>
                <a:off x="7753980" y="5459453"/>
                <a:ext cx="273396" cy="301890"/>
              </a:xfrm>
              <a:custGeom>
                <a:avLst/>
                <a:gdLst>
                  <a:gd name="connsiteX0" fmla="*/ 51418 w 273396"/>
                  <a:gd name="connsiteY0" fmla="*/ 301839 h 301890"/>
                  <a:gd name="connsiteX1" fmla="*/ 20745 w 273396"/>
                  <a:gd name="connsiteY1" fmla="*/ 292011 h 301890"/>
                  <a:gd name="connsiteX2" fmla="*/ 0 w 273396"/>
                  <a:gd name="connsiteY2" fmla="*/ 205793 h 301890"/>
                  <a:gd name="connsiteX3" fmla="*/ 0 w 273396"/>
                  <a:gd name="connsiteY3" fmla="*/ 203709 h 301890"/>
                  <a:gd name="connsiteX4" fmla="*/ 7705 w 273396"/>
                  <a:gd name="connsiteY4" fmla="*/ 13404 h 301890"/>
                  <a:gd name="connsiteX5" fmla="*/ 14788 w 273396"/>
                  <a:gd name="connsiteY5" fmla="*/ 7150 h 301890"/>
                  <a:gd name="connsiteX6" fmla="*/ 14818 w 273396"/>
                  <a:gd name="connsiteY6" fmla="*/ 7150 h 301890"/>
                  <a:gd name="connsiteX7" fmla="*/ 21216 w 273396"/>
                  <a:gd name="connsiteY7" fmla="*/ 13821 h 301890"/>
                  <a:gd name="connsiteX8" fmla="*/ 21190 w 273396"/>
                  <a:gd name="connsiteY8" fmla="*/ 14298 h 301890"/>
                  <a:gd name="connsiteX9" fmla="*/ 13484 w 273396"/>
                  <a:gd name="connsiteY9" fmla="*/ 203560 h 301890"/>
                  <a:gd name="connsiteX10" fmla="*/ 13484 w 273396"/>
                  <a:gd name="connsiteY10" fmla="*/ 205644 h 301890"/>
                  <a:gd name="connsiteX11" fmla="*/ 29339 w 273396"/>
                  <a:gd name="connsiteY11" fmla="*/ 281588 h 301890"/>
                  <a:gd name="connsiteX12" fmla="*/ 66384 w 273396"/>
                  <a:gd name="connsiteY12" fmla="*/ 286800 h 301890"/>
                  <a:gd name="connsiteX13" fmla="*/ 259905 w 273396"/>
                  <a:gd name="connsiteY13" fmla="*/ 213983 h 301890"/>
                  <a:gd name="connsiteX14" fmla="*/ 259905 w 273396"/>
                  <a:gd name="connsiteY14" fmla="*/ 209963 h 301890"/>
                  <a:gd name="connsiteX15" fmla="*/ 130397 w 273396"/>
                  <a:gd name="connsiteY15" fmla="*/ 170949 h 301890"/>
                  <a:gd name="connsiteX16" fmla="*/ 124173 w 273396"/>
                  <a:gd name="connsiteY16" fmla="*/ 163653 h 301890"/>
                  <a:gd name="connsiteX17" fmla="*/ 134842 w 273396"/>
                  <a:gd name="connsiteY17" fmla="*/ 6405 h 301890"/>
                  <a:gd name="connsiteX18" fmla="*/ 141955 w 273396"/>
                  <a:gd name="connsiteY18" fmla="*/ 2 h 301890"/>
                  <a:gd name="connsiteX19" fmla="*/ 148327 w 273396"/>
                  <a:gd name="connsiteY19" fmla="*/ 7299 h 301890"/>
                  <a:gd name="connsiteX20" fmla="*/ 138102 w 273396"/>
                  <a:gd name="connsiteY20" fmla="*/ 157845 h 301890"/>
                  <a:gd name="connsiteX21" fmla="*/ 271463 w 273396"/>
                  <a:gd name="connsiteY21" fmla="*/ 204007 h 301890"/>
                  <a:gd name="connsiteX22" fmla="*/ 271463 w 273396"/>
                  <a:gd name="connsiteY22" fmla="*/ 220088 h 301890"/>
                  <a:gd name="connsiteX23" fmla="*/ 68162 w 273396"/>
                  <a:gd name="connsiteY23" fmla="*/ 300053 h 301890"/>
                  <a:gd name="connsiteX24" fmla="*/ 51418 w 273396"/>
                  <a:gd name="connsiteY24" fmla="*/ 301839 h 30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396" h="301890">
                    <a:moveTo>
                      <a:pt x="51418" y="301839"/>
                    </a:moveTo>
                    <a:cubicBezTo>
                      <a:pt x="40352" y="302361"/>
                      <a:pt x="29467" y="298876"/>
                      <a:pt x="20745" y="292011"/>
                    </a:cubicBezTo>
                    <a:cubicBezTo>
                      <a:pt x="593" y="275334"/>
                      <a:pt x="296" y="241531"/>
                      <a:pt x="0" y="205793"/>
                    </a:cubicBezTo>
                    <a:lnTo>
                      <a:pt x="0" y="203709"/>
                    </a:lnTo>
                    <a:cubicBezTo>
                      <a:pt x="0" y="151889"/>
                      <a:pt x="7705" y="14893"/>
                      <a:pt x="7705" y="13404"/>
                    </a:cubicBezTo>
                    <a:cubicBezTo>
                      <a:pt x="7942" y="9711"/>
                      <a:pt x="11113" y="6912"/>
                      <a:pt x="14788" y="7150"/>
                    </a:cubicBezTo>
                    <a:cubicBezTo>
                      <a:pt x="14799" y="7150"/>
                      <a:pt x="14807" y="7150"/>
                      <a:pt x="14818" y="7150"/>
                    </a:cubicBezTo>
                    <a:cubicBezTo>
                      <a:pt x="18419" y="7224"/>
                      <a:pt x="21283" y="10202"/>
                      <a:pt x="21216" y="13821"/>
                    </a:cubicBezTo>
                    <a:cubicBezTo>
                      <a:pt x="21213" y="13984"/>
                      <a:pt x="21204" y="14134"/>
                      <a:pt x="21190" y="14298"/>
                    </a:cubicBezTo>
                    <a:cubicBezTo>
                      <a:pt x="21190" y="15638"/>
                      <a:pt x="13040" y="152186"/>
                      <a:pt x="13484" y="203560"/>
                    </a:cubicBezTo>
                    <a:lnTo>
                      <a:pt x="13484" y="205644"/>
                    </a:lnTo>
                    <a:cubicBezTo>
                      <a:pt x="13484" y="238107"/>
                      <a:pt x="13484" y="268930"/>
                      <a:pt x="29339" y="281588"/>
                    </a:cubicBezTo>
                    <a:cubicBezTo>
                      <a:pt x="40324" y="288720"/>
                      <a:pt x="53873" y="290626"/>
                      <a:pt x="66384" y="286800"/>
                    </a:cubicBezTo>
                    <a:cubicBezTo>
                      <a:pt x="109356" y="278758"/>
                      <a:pt x="246717" y="240340"/>
                      <a:pt x="259905" y="213983"/>
                    </a:cubicBezTo>
                    <a:cubicBezTo>
                      <a:pt x="260646" y="212748"/>
                      <a:pt x="260646" y="211199"/>
                      <a:pt x="259905" y="209963"/>
                    </a:cubicBezTo>
                    <a:cubicBezTo>
                      <a:pt x="248940" y="187776"/>
                      <a:pt x="174702" y="174225"/>
                      <a:pt x="130397" y="170949"/>
                    </a:cubicBezTo>
                    <a:cubicBezTo>
                      <a:pt x="126688" y="170636"/>
                      <a:pt x="123917" y="167390"/>
                      <a:pt x="124173" y="163653"/>
                    </a:cubicBezTo>
                    <a:lnTo>
                      <a:pt x="134842" y="6405"/>
                    </a:lnTo>
                    <a:cubicBezTo>
                      <a:pt x="135155" y="2712"/>
                      <a:pt x="138273" y="-87"/>
                      <a:pt x="141955" y="2"/>
                    </a:cubicBezTo>
                    <a:cubicBezTo>
                      <a:pt x="145685" y="315"/>
                      <a:pt x="148498" y="3546"/>
                      <a:pt x="148327" y="7299"/>
                    </a:cubicBezTo>
                    <a:lnTo>
                      <a:pt x="138102" y="157845"/>
                    </a:lnTo>
                    <a:cubicBezTo>
                      <a:pt x="165515" y="160377"/>
                      <a:pt x="256645" y="171247"/>
                      <a:pt x="271463" y="204007"/>
                    </a:cubicBezTo>
                    <a:cubicBezTo>
                      <a:pt x="274041" y="209054"/>
                      <a:pt x="274041" y="215041"/>
                      <a:pt x="271463" y="220088"/>
                    </a:cubicBezTo>
                    <a:cubicBezTo>
                      <a:pt x="251162" y="260592"/>
                      <a:pt x="69940" y="299754"/>
                      <a:pt x="68162" y="300053"/>
                    </a:cubicBezTo>
                    <a:cubicBezTo>
                      <a:pt x="62645" y="301154"/>
                      <a:pt x="57041" y="301750"/>
                      <a:pt x="51418" y="3018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BF185EA7-5A34-42DC-A623-726BD763A160}"/>
                  </a:ext>
                </a:extLst>
              </p:cNvPr>
              <p:cNvSpPr/>
              <p:nvPr/>
            </p:nvSpPr>
            <p:spPr>
              <a:xfrm>
                <a:off x="8186495" y="5482089"/>
                <a:ext cx="275008" cy="288412"/>
              </a:xfrm>
              <a:custGeom>
                <a:avLst/>
                <a:gdLst>
                  <a:gd name="connsiteX0" fmla="*/ 7871 w 275008"/>
                  <a:gd name="connsiteY0" fmla="*/ 7594 h 288412"/>
                  <a:gd name="connsiteX1" fmla="*/ 17 w 275008"/>
                  <a:gd name="connsiteY1" fmla="*/ 197303 h 288412"/>
                  <a:gd name="connsiteX2" fmla="*/ 60919 w 275008"/>
                  <a:gd name="connsiteY2" fmla="*/ 286648 h 288412"/>
                  <a:gd name="connsiteX3" fmla="*/ 273999 w 275008"/>
                  <a:gd name="connsiteY3" fmla="*/ 214875 h 288412"/>
                  <a:gd name="connsiteX4" fmla="*/ 124487 w 275008"/>
                  <a:gd name="connsiteY4" fmla="*/ 157247 h 288412"/>
                  <a:gd name="connsiteX5" fmla="*/ 135156 w 275008"/>
                  <a:gd name="connsiteY5" fmla="*/ 0 h 28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008" h="288412">
                    <a:moveTo>
                      <a:pt x="7871" y="7594"/>
                    </a:moveTo>
                    <a:cubicBezTo>
                      <a:pt x="7871" y="7594"/>
                      <a:pt x="-427" y="145186"/>
                      <a:pt x="17" y="197303"/>
                    </a:cubicBezTo>
                    <a:cubicBezTo>
                      <a:pt x="462" y="249421"/>
                      <a:pt x="17" y="298412"/>
                      <a:pt x="60919" y="286648"/>
                    </a:cubicBezTo>
                    <a:cubicBezTo>
                      <a:pt x="94110" y="280543"/>
                      <a:pt x="290743" y="248975"/>
                      <a:pt x="273999" y="214875"/>
                    </a:cubicBezTo>
                    <a:cubicBezTo>
                      <a:pt x="257255" y="180774"/>
                      <a:pt x="124487" y="157247"/>
                      <a:pt x="124487" y="157247"/>
                    </a:cubicBezTo>
                    <a:lnTo>
                      <a:pt x="135156" y="0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858D6AA7-C8F9-414F-A77C-E15C6C50FE5C}"/>
                  </a:ext>
                </a:extLst>
              </p:cNvPr>
              <p:cNvSpPr/>
              <p:nvPr/>
            </p:nvSpPr>
            <p:spPr>
              <a:xfrm>
                <a:off x="8179845" y="5475535"/>
                <a:ext cx="288432" cy="302187"/>
              </a:xfrm>
              <a:custGeom>
                <a:avLst/>
                <a:gdLst>
                  <a:gd name="connsiteX0" fmla="*/ 51418 w 288432"/>
                  <a:gd name="connsiteY0" fmla="*/ 302137 h 302187"/>
                  <a:gd name="connsiteX1" fmla="*/ 20745 w 288432"/>
                  <a:gd name="connsiteY1" fmla="*/ 292309 h 302187"/>
                  <a:gd name="connsiteX2" fmla="*/ 0 w 288432"/>
                  <a:gd name="connsiteY2" fmla="*/ 206091 h 302187"/>
                  <a:gd name="connsiteX3" fmla="*/ 0 w 288432"/>
                  <a:gd name="connsiteY3" fmla="*/ 203708 h 302187"/>
                  <a:gd name="connsiteX4" fmla="*/ 7705 w 288432"/>
                  <a:gd name="connsiteY4" fmla="*/ 13553 h 302187"/>
                  <a:gd name="connsiteX5" fmla="*/ 14818 w 288432"/>
                  <a:gd name="connsiteY5" fmla="*/ 7149 h 302187"/>
                  <a:gd name="connsiteX6" fmla="*/ 21219 w 288432"/>
                  <a:gd name="connsiteY6" fmla="*/ 13820 h 302187"/>
                  <a:gd name="connsiteX7" fmla="*/ 21190 w 288432"/>
                  <a:gd name="connsiteY7" fmla="*/ 14297 h 302187"/>
                  <a:gd name="connsiteX8" fmla="*/ 13484 w 288432"/>
                  <a:gd name="connsiteY8" fmla="*/ 203559 h 302187"/>
                  <a:gd name="connsiteX9" fmla="*/ 13484 w 288432"/>
                  <a:gd name="connsiteY9" fmla="*/ 205644 h 302187"/>
                  <a:gd name="connsiteX10" fmla="*/ 29339 w 288432"/>
                  <a:gd name="connsiteY10" fmla="*/ 281588 h 302187"/>
                  <a:gd name="connsiteX11" fmla="*/ 66384 w 288432"/>
                  <a:gd name="connsiteY11" fmla="*/ 286799 h 302187"/>
                  <a:gd name="connsiteX12" fmla="*/ 76756 w 288432"/>
                  <a:gd name="connsiteY12" fmla="*/ 284864 h 302187"/>
                  <a:gd name="connsiteX13" fmla="*/ 274426 w 288432"/>
                  <a:gd name="connsiteY13" fmla="*/ 227236 h 302187"/>
                  <a:gd name="connsiteX14" fmla="*/ 274426 w 288432"/>
                  <a:gd name="connsiteY14" fmla="*/ 224705 h 302187"/>
                  <a:gd name="connsiteX15" fmla="*/ 129804 w 288432"/>
                  <a:gd name="connsiteY15" fmla="*/ 170800 h 302187"/>
                  <a:gd name="connsiteX16" fmla="*/ 124322 w 288432"/>
                  <a:gd name="connsiteY16" fmla="*/ 163652 h 302187"/>
                  <a:gd name="connsiteX17" fmla="*/ 134990 w 288432"/>
                  <a:gd name="connsiteY17" fmla="*/ 6405 h 302187"/>
                  <a:gd name="connsiteX18" fmla="*/ 142103 w 288432"/>
                  <a:gd name="connsiteY18" fmla="*/ 2 h 302187"/>
                  <a:gd name="connsiteX19" fmla="*/ 148475 w 288432"/>
                  <a:gd name="connsiteY19" fmla="*/ 7298 h 302187"/>
                  <a:gd name="connsiteX20" fmla="*/ 138399 w 288432"/>
                  <a:gd name="connsiteY20" fmla="*/ 159036 h 302187"/>
                  <a:gd name="connsiteX21" fmla="*/ 286577 w 288432"/>
                  <a:gd name="connsiteY21" fmla="*/ 218599 h 302187"/>
                  <a:gd name="connsiteX22" fmla="*/ 286577 w 288432"/>
                  <a:gd name="connsiteY22" fmla="*/ 233490 h 302187"/>
                  <a:gd name="connsiteX23" fmla="*/ 79127 w 288432"/>
                  <a:gd name="connsiteY23" fmla="*/ 298414 h 302187"/>
                  <a:gd name="connsiteX24" fmla="*/ 68903 w 288432"/>
                  <a:gd name="connsiteY24" fmla="*/ 300350 h 302187"/>
                  <a:gd name="connsiteX25" fmla="*/ 51418 w 288432"/>
                  <a:gd name="connsiteY25" fmla="*/ 302137 h 30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432" h="302187">
                    <a:moveTo>
                      <a:pt x="51418" y="302137"/>
                    </a:moveTo>
                    <a:cubicBezTo>
                      <a:pt x="40349" y="302658"/>
                      <a:pt x="29473" y="299174"/>
                      <a:pt x="20745" y="292309"/>
                    </a:cubicBezTo>
                    <a:cubicBezTo>
                      <a:pt x="593" y="275631"/>
                      <a:pt x="296" y="241829"/>
                      <a:pt x="0" y="206091"/>
                    </a:cubicBezTo>
                    <a:lnTo>
                      <a:pt x="0" y="203708"/>
                    </a:lnTo>
                    <a:cubicBezTo>
                      <a:pt x="0" y="151888"/>
                      <a:pt x="7705" y="14893"/>
                      <a:pt x="7705" y="13553"/>
                    </a:cubicBezTo>
                    <a:cubicBezTo>
                      <a:pt x="7942" y="9830"/>
                      <a:pt x="11113" y="6986"/>
                      <a:pt x="14818" y="7149"/>
                    </a:cubicBezTo>
                    <a:cubicBezTo>
                      <a:pt x="18419" y="7224"/>
                      <a:pt x="21278" y="10202"/>
                      <a:pt x="21219" y="13820"/>
                    </a:cubicBezTo>
                    <a:cubicBezTo>
                      <a:pt x="21219" y="13985"/>
                      <a:pt x="21204" y="14134"/>
                      <a:pt x="21190" y="14297"/>
                    </a:cubicBezTo>
                    <a:cubicBezTo>
                      <a:pt x="21190" y="15637"/>
                      <a:pt x="13040" y="152335"/>
                      <a:pt x="13484" y="203559"/>
                    </a:cubicBezTo>
                    <a:lnTo>
                      <a:pt x="13484" y="205644"/>
                    </a:lnTo>
                    <a:cubicBezTo>
                      <a:pt x="13484" y="238106"/>
                      <a:pt x="13484" y="268930"/>
                      <a:pt x="29339" y="281588"/>
                    </a:cubicBezTo>
                    <a:cubicBezTo>
                      <a:pt x="40319" y="288720"/>
                      <a:pt x="53878" y="290626"/>
                      <a:pt x="66384" y="286799"/>
                    </a:cubicBezTo>
                    <a:lnTo>
                      <a:pt x="76756" y="284864"/>
                    </a:lnTo>
                    <a:cubicBezTo>
                      <a:pt x="229825" y="257911"/>
                      <a:pt x="269388" y="238702"/>
                      <a:pt x="274426" y="227236"/>
                    </a:cubicBezTo>
                    <a:cubicBezTo>
                      <a:pt x="274426" y="226045"/>
                      <a:pt x="274426" y="225449"/>
                      <a:pt x="274426" y="224705"/>
                    </a:cubicBezTo>
                    <a:cubicBezTo>
                      <a:pt x="263313" y="202219"/>
                      <a:pt x="179888" y="180032"/>
                      <a:pt x="129804" y="170800"/>
                    </a:cubicBezTo>
                    <a:cubicBezTo>
                      <a:pt x="126381" y="170264"/>
                      <a:pt x="123966" y="167122"/>
                      <a:pt x="124322" y="163652"/>
                    </a:cubicBezTo>
                    <a:lnTo>
                      <a:pt x="134990" y="6405"/>
                    </a:lnTo>
                    <a:cubicBezTo>
                      <a:pt x="135302" y="2712"/>
                      <a:pt x="138413" y="-87"/>
                      <a:pt x="142103" y="2"/>
                    </a:cubicBezTo>
                    <a:cubicBezTo>
                      <a:pt x="145837" y="315"/>
                      <a:pt x="148653" y="3546"/>
                      <a:pt x="148475" y="7298"/>
                    </a:cubicBezTo>
                    <a:lnTo>
                      <a:pt x="138399" y="159036"/>
                    </a:lnTo>
                    <a:cubicBezTo>
                      <a:pt x="166849" y="164396"/>
                      <a:pt x="270574" y="186137"/>
                      <a:pt x="286577" y="218599"/>
                    </a:cubicBezTo>
                    <a:cubicBezTo>
                      <a:pt x="289051" y="223245"/>
                      <a:pt x="289051" y="228844"/>
                      <a:pt x="286577" y="233490"/>
                    </a:cubicBezTo>
                    <a:cubicBezTo>
                      <a:pt x="275760" y="255082"/>
                      <a:pt x="212488" y="275036"/>
                      <a:pt x="79127" y="298414"/>
                    </a:cubicBezTo>
                    <a:lnTo>
                      <a:pt x="68903" y="300350"/>
                    </a:lnTo>
                    <a:cubicBezTo>
                      <a:pt x="63139" y="301422"/>
                      <a:pt x="57286" y="302033"/>
                      <a:pt x="51418" y="3021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986A1799-266F-47E2-8F15-6DCB2ED13792}"/>
                  </a:ext>
                </a:extLst>
              </p:cNvPr>
              <p:cNvSpPr/>
              <p:nvPr/>
            </p:nvSpPr>
            <p:spPr>
              <a:xfrm>
                <a:off x="7724532" y="3868370"/>
                <a:ext cx="636978" cy="1711700"/>
              </a:xfrm>
              <a:custGeom>
                <a:avLst/>
                <a:gdLst>
                  <a:gd name="connsiteX0" fmla="*/ 26336 w 636978"/>
                  <a:gd name="connsiteY0" fmla="*/ 51820 h 1711700"/>
                  <a:gd name="connsiteX1" fmla="*/ 6480 w 636978"/>
                  <a:gd name="connsiteY1" fmla="*/ 1643054 h 1711700"/>
                  <a:gd name="connsiteX2" fmla="*/ 202816 w 636978"/>
                  <a:gd name="connsiteY2" fmla="*/ 1691598 h 1711700"/>
                  <a:gd name="connsiteX3" fmla="*/ 343141 w 636978"/>
                  <a:gd name="connsiteY3" fmla="*/ 502714 h 1711700"/>
                  <a:gd name="connsiteX4" fmla="*/ 417230 w 636978"/>
                  <a:gd name="connsiteY4" fmla="*/ 1690556 h 1711700"/>
                  <a:gd name="connsiteX5" fmla="*/ 636979 w 636978"/>
                  <a:gd name="connsiteY5" fmla="*/ 1643649 h 1711700"/>
                  <a:gd name="connsiteX6" fmla="*/ 636979 w 636978"/>
                  <a:gd name="connsiteY6" fmla="*/ 0 h 171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978" h="1711700">
                    <a:moveTo>
                      <a:pt x="26336" y="51820"/>
                    </a:moveTo>
                    <a:cubicBezTo>
                      <a:pt x="26336" y="51820"/>
                      <a:pt x="-15747" y="1517673"/>
                      <a:pt x="6480" y="1643054"/>
                    </a:cubicBezTo>
                    <a:cubicBezTo>
                      <a:pt x="6480" y="1643054"/>
                      <a:pt x="91979" y="1739993"/>
                      <a:pt x="202816" y="1691598"/>
                    </a:cubicBezTo>
                    <a:lnTo>
                      <a:pt x="343141" y="502714"/>
                    </a:lnTo>
                    <a:lnTo>
                      <a:pt x="417230" y="1690556"/>
                    </a:lnTo>
                    <a:cubicBezTo>
                      <a:pt x="417230" y="1690556"/>
                      <a:pt x="488208" y="1761436"/>
                      <a:pt x="636979" y="1643649"/>
                    </a:cubicBezTo>
                    <a:lnTo>
                      <a:pt x="636979" y="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F2B47E3A-95EA-4EDE-A8E6-E6D2AFBAD781}"/>
                  </a:ext>
                </a:extLst>
              </p:cNvPr>
              <p:cNvSpPr/>
              <p:nvPr/>
            </p:nvSpPr>
            <p:spPr>
              <a:xfrm>
                <a:off x="7717365" y="3860305"/>
                <a:ext cx="651407" cy="1727640"/>
              </a:xfrm>
              <a:custGeom>
                <a:avLst/>
                <a:gdLst>
                  <a:gd name="connsiteX0" fmla="*/ 488856 w 651407"/>
                  <a:gd name="connsiteY0" fmla="*/ 1727509 h 1727640"/>
                  <a:gd name="connsiteX1" fmla="*/ 419064 w 651407"/>
                  <a:gd name="connsiteY1" fmla="*/ 1703832 h 1727640"/>
                  <a:gd name="connsiteX2" fmla="*/ 416841 w 651407"/>
                  <a:gd name="connsiteY2" fmla="*/ 1699068 h 1727640"/>
                  <a:gd name="connsiteX3" fmla="*/ 348235 w 651407"/>
                  <a:gd name="connsiteY3" fmla="*/ 593423 h 1727640"/>
                  <a:gd name="connsiteX4" fmla="*/ 217690 w 651407"/>
                  <a:gd name="connsiteY4" fmla="*/ 1700556 h 1727640"/>
                  <a:gd name="connsiteX5" fmla="*/ 213244 w 651407"/>
                  <a:gd name="connsiteY5" fmla="*/ 1706513 h 1727640"/>
                  <a:gd name="connsiteX6" fmla="*/ 8314 w 651407"/>
                  <a:gd name="connsiteY6" fmla="*/ 1656033 h 1727640"/>
                  <a:gd name="connsiteX7" fmla="*/ 6535 w 651407"/>
                  <a:gd name="connsiteY7" fmla="*/ 1652310 h 1727640"/>
                  <a:gd name="connsiteX8" fmla="*/ 26391 w 651407"/>
                  <a:gd name="connsiteY8" fmla="*/ 58992 h 1727640"/>
                  <a:gd name="connsiteX9" fmla="*/ 33208 w 651407"/>
                  <a:gd name="connsiteY9" fmla="*/ 51844 h 1727640"/>
                  <a:gd name="connsiteX10" fmla="*/ 643406 w 651407"/>
                  <a:gd name="connsiteY10" fmla="*/ 24 h 1727640"/>
                  <a:gd name="connsiteX11" fmla="*/ 651378 w 651407"/>
                  <a:gd name="connsiteY11" fmla="*/ 6844 h 1727640"/>
                  <a:gd name="connsiteX12" fmla="*/ 651407 w 651407"/>
                  <a:gd name="connsiteY12" fmla="*/ 7470 h 1727640"/>
                  <a:gd name="connsiteX13" fmla="*/ 651407 w 651407"/>
                  <a:gd name="connsiteY13" fmla="*/ 1651714 h 1727640"/>
                  <a:gd name="connsiteX14" fmla="*/ 648592 w 651407"/>
                  <a:gd name="connsiteY14" fmla="*/ 1657671 h 1727640"/>
                  <a:gd name="connsiteX15" fmla="*/ 488856 w 651407"/>
                  <a:gd name="connsiteY15" fmla="*/ 1727509 h 1727640"/>
                  <a:gd name="connsiteX16" fmla="*/ 431511 w 651407"/>
                  <a:gd name="connsiteY16" fmla="*/ 1695047 h 1727640"/>
                  <a:gd name="connsiteX17" fmla="*/ 636590 w 651407"/>
                  <a:gd name="connsiteY17" fmla="*/ 1648141 h 1727640"/>
                  <a:gd name="connsiteX18" fmla="*/ 636590 w 651407"/>
                  <a:gd name="connsiteY18" fmla="*/ 16106 h 1727640"/>
                  <a:gd name="connsiteX19" fmla="*/ 41061 w 651407"/>
                  <a:gd name="connsiteY19" fmla="*/ 66735 h 1727640"/>
                  <a:gd name="connsiteX20" fmla="*/ 20909 w 651407"/>
                  <a:gd name="connsiteY20" fmla="*/ 1647694 h 1727640"/>
                  <a:gd name="connsiteX21" fmla="*/ 203464 w 651407"/>
                  <a:gd name="connsiteY21" fmla="*/ 1694451 h 1727640"/>
                  <a:gd name="connsiteX22" fmla="*/ 343197 w 651407"/>
                  <a:gd name="connsiteY22" fmla="*/ 509886 h 1727640"/>
                  <a:gd name="connsiteX23" fmla="*/ 350265 w 651407"/>
                  <a:gd name="connsiteY23" fmla="*/ 503304 h 1727640"/>
                  <a:gd name="connsiteX24" fmla="*/ 350754 w 651407"/>
                  <a:gd name="connsiteY24" fmla="*/ 503334 h 1727640"/>
                  <a:gd name="connsiteX25" fmla="*/ 358014 w 651407"/>
                  <a:gd name="connsiteY25" fmla="*/ 510184 h 172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1407" h="1727640">
                    <a:moveTo>
                      <a:pt x="488856" y="1727509"/>
                    </a:moveTo>
                    <a:cubicBezTo>
                      <a:pt x="463443" y="1728819"/>
                      <a:pt x="438490" y="1720361"/>
                      <a:pt x="419064" y="1703832"/>
                    </a:cubicBezTo>
                    <a:cubicBezTo>
                      <a:pt x="417745" y="1702582"/>
                      <a:pt x="416945" y="1700884"/>
                      <a:pt x="416841" y="1699068"/>
                    </a:cubicBezTo>
                    <a:lnTo>
                      <a:pt x="348235" y="593423"/>
                    </a:lnTo>
                    <a:lnTo>
                      <a:pt x="217690" y="1700556"/>
                    </a:lnTo>
                    <a:cubicBezTo>
                      <a:pt x="217319" y="1703177"/>
                      <a:pt x="215645" y="1705426"/>
                      <a:pt x="213244" y="1706513"/>
                    </a:cubicBezTo>
                    <a:cubicBezTo>
                      <a:pt x="98702" y="1756397"/>
                      <a:pt x="9203" y="1657075"/>
                      <a:pt x="8314" y="1656033"/>
                    </a:cubicBezTo>
                    <a:cubicBezTo>
                      <a:pt x="7402" y="1654976"/>
                      <a:pt x="6789" y="1653680"/>
                      <a:pt x="6535" y="1652310"/>
                    </a:cubicBezTo>
                    <a:cubicBezTo>
                      <a:pt x="-15395" y="1527674"/>
                      <a:pt x="24761" y="119448"/>
                      <a:pt x="26391" y="58992"/>
                    </a:cubicBezTo>
                    <a:cubicBezTo>
                      <a:pt x="26593" y="55239"/>
                      <a:pt x="29490" y="52202"/>
                      <a:pt x="33208" y="51844"/>
                    </a:cubicBezTo>
                    <a:lnTo>
                      <a:pt x="643406" y="24"/>
                    </a:lnTo>
                    <a:cubicBezTo>
                      <a:pt x="647481" y="-304"/>
                      <a:pt x="651052" y="2749"/>
                      <a:pt x="651378" y="6844"/>
                    </a:cubicBezTo>
                    <a:cubicBezTo>
                      <a:pt x="651407" y="7053"/>
                      <a:pt x="651407" y="7261"/>
                      <a:pt x="651407" y="7470"/>
                    </a:cubicBezTo>
                    <a:lnTo>
                      <a:pt x="651407" y="1651714"/>
                    </a:lnTo>
                    <a:cubicBezTo>
                      <a:pt x="651422" y="1654022"/>
                      <a:pt x="650385" y="1656226"/>
                      <a:pt x="648592" y="1657671"/>
                    </a:cubicBezTo>
                    <a:cubicBezTo>
                      <a:pt x="579393" y="1712320"/>
                      <a:pt x="526345" y="1727509"/>
                      <a:pt x="488856" y="1727509"/>
                    </a:cubicBezTo>
                    <a:close/>
                    <a:moveTo>
                      <a:pt x="431511" y="1695047"/>
                    </a:moveTo>
                    <a:cubicBezTo>
                      <a:pt x="443513" y="1704875"/>
                      <a:pt x="509008" y="1747760"/>
                      <a:pt x="636590" y="1648141"/>
                    </a:cubicBezTo>
                    <a:lnTo>
                      <a:pt x="636590" y="16106"/>
                    </a:lnTo>
                    <a:lnTo>
                      <a:pt x="41061" y="66735"/>
                    </a:lnTo>
                    <a:cubicBezTo>
                      <a:pt x="38097" y="173651"/>
                      <a:pt x="608" y="1515910"/>
                      <a:pt x="20909" y="1647694"/>
                    </a:cubicBezTo>
                    <a:cubicBezTo>
                      <a:pt x="32318" y="1659905"/>
                      <a:pt x="107000" y="1733763"/>
                      <a:pt x="203464" y="1694451"/>
                    </a:cubicBezTo>
                    <a:lnTo>
                      <a:pt x="343197" y="509886"/>
                    </a:lnTo>
                    <a:cubicBezTo>
                      <a:pt x="343345" y="506104"/>
                      <a:pt x="346501" y="503155"/>
                      <a:pt x="350265" y="503304"/>
                    </a:cubicBezTo>
                    <a:cubicBezTo>
                      <a:pt x="350428" y="503304"/>
                      <a:pt x="350591" y="503319"/>
                      <a:pt x="350754" y="503334"/>
                    </a:cubicBezTo>
                    <a:cubicBezTo>
                      <a:pt x="354562" y="503394"/>
                      <a:pt x="357703" y="506357"/>
                      <a:pt x="358014" y="5101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BFB5A91D-D7E3-4097-BE1B-AACD85619E08}"/>
                  </a:ext>
                </a:extLst>
              </p:cNvPr>
              <p:cNvSpPr/>
              <p:nvPr/>
            </p:nvSpPr>
            <p:spPr>
              <a:xfrm>
                <a:off x="8993936" y="3141251"/>
                <a:ext cx="254933" cy="235424"/>
              </a:xfrm>
              <a:custGeom>
                <a:avLst/>
                <a:gdLst>
                  <a:gd name="connsiteX0" fmla="*/ 0 w 254933"/>
                  <a:gd name="connsiteY0" fmla="*/ 146377 h 235424"/>
                  <a:gd name="connsiteX1" fmla="*/ 87129 w 254933"/>
                  <a:gd name="connsiteY1" fmla="*/ 95153 h 235424"/>
                  <a:gd name="connsiteX2" fmla="*/ 125952 w 254933"/>
                  <a:gd name="connsiteY2" fmla="*/ 9679 h 235424"/>
                  <a:gd name="connsiteX3" fmla="*/ 145807 w 254933"/>
                  <a:gd name="connsiteY3" fmla="*/ 6255 h 235424"/>
                  <a:gd name="connsiteX4" fmla="*/ 141362 w 254933"/>
                  <a:gd name="connsiteY4" fmla="*/ 74604 h 235424"/>
                  <a:gd name="connsiteX5" fmla="*/ 248199 w 254933"/>
                  <a:gd name="connsiteY5" fmla="*/ 149 h 235424"/>
                  <a:gd name="connsiteX6" fmla="*/ 244642 w 254933"/>
                  <a:gd name="connsiteY6" fmla="*/ 35292 h 235424"/>
                  <a:gd name="connsiteX7" fmla="*/ 195003 w 254933"/>
                  <a:gd name="connsiteY7" fmla="*/ 78922 h 235424"/>
                  <a:gd name="connsiteX8" fmla="*/ 224638 w 254933"/>
                  <a:gd name="connsiteY8" fmla="*/ 132082 h 235424"/>
                  <a:gd name="connsiteX9" fmla="*/ 85943 w 254933"/>
                  <a:gd name="connsiteY9" fmla="*/ 235424 h 23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933" h="235424">
                    <a:moveTo>
                      <a:pt x="0" y="146377"/>
                    </a:moveTo>
                    <a:cubicBezTo>
                      <a:pt x="0" y="146377"/>
                      <a:pt x="81202" y="100216"/>
                      <a:pt x="87129" y="95153"/>
                    </a:cubicBezTo>
                    <a:cubicBezTo>
                      <a:pt x="93056" y="90090"/>
                      <a:pt x="121358" y="14593"/>
                      <a:pt x="125952" y="9679"/>
                    </a:cubicBezTo>
                    <a:cubicBezTo>
                      <a:pt x="130545" y="4765"/>
                      <a:pt x="141955" y="-4169"/>
                      <a:pt x="145807" y="6255"/>
                    </a:cubicBezTo>
                    <a:cubicBezTo>
                      <a:pt x="149660" y="16678"/>
                      <a:pt x="141362" y="74604"/>
                      <a:pt x="141362" y="74604"/>
                    </a:cubicBezTo>
                    <a:cubicBezTo>
                      <a:pt x="141362" y="74604"/>
                      <a:pt x="241234" y="-3871"/>
                      <a:pt x="248199" y="149"/>
                    </a:cubicBezTo>
                    <a:cubicBezTo>
                      <a:pt x="255163" y="4170"/>
                      <a:pt x="260349" y="13253"/>
                      <a:pt x="244642" y="35292"/>
                    </a:cubicBezTo>
                    <a:cubicBezTo>
                      <a:pt x="230462" y="52342"/>
                      <a:pt x="213703" y="67069"/>
                      <a:pt x="195003" y="78922"/>
                    </a:cubicBezTo>
                    <a:cubicBezTo>
                      <a:pt x="195003" y="78922"/>
                      <a:pt x="230121" y="118531"/>
                      <a:pt x="224638" y="132082"/>
                    </a:cubicBezTo>
                    <a:cubicBezTo>
                      <a:pt x="219156" y="145633"/>
                      <a:pt x="85943" y="235424"/>
                      <a:pt x="85943" y="235424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BF0FF188-5BB1-4D0B-B4BB-F0A0B409470D}"/>
                  </a:ext>
                </a:extLst>
              </p:cNvPr>
              <p:cNvSpPr/>
              <p:nvPr/>
            </p:nvSpPr>
            <p:spPr>
              <a:xfrm>
                <a:off x="8986264" y="3134386"/>
                <a:ext cx="267843" cy="249439"/>
              </a:xfrm>
              <a:custGeom>
                <a:avLst/>
                <a:gdLst>
                  <a:gd name="connsiteX0" fmla="*/ 94208 w 267843"/>
                  <a:gd name="connsiteY0" fmla="*/ 249437 h 249439"/>
                  <a:gd name="connsiteX1" fmla="*/ 88577 w 267843"/>
                  <a:gd name="connsiteY1" fmla="*/ 246459 h 249439"/>
                  <a:gd name="connsiteX2" fmla="*/ 90341 w 267843"/>
                  <a:gd name="connsiteY2" fmla="*/ 236929 h 249439"/>
                  <a:gd name="connsiteX3" fmla="*/ 90356 w 267843"/>
                  <a:gd name="connsiteY3" fmla="*/ 236929 h 249439"/>
                  <a:gd name="connsiteX4" fmla="*/ 226680 w 267843"/>
                  <a:gd name="connsiteY4" fmla="*/ 136564 h 249439"/>
                  <a:gd name="connsiteX5" fmla="*/ 197044 w 267843"/>
                  <a:gd name="connsiteY5" fmla="*/ 90552 h 249439"/>
                  <a:gd name="connsiteX6" fmla="*/ 195414 w 267843"/>
                  <a:gd name="connsiteY6" fmla="*/ 85042 h 249439"/>
                  <a:gd name="connsiteX7" fmla="*/ 198526 w 267843"/>
                  <a:gd name="connsiteY7" fmla="*/ 80277 h 249439"/>
                  <a:gd name="connsiteX8" fmla="*/ 246239 w 267843"/>
                  <a:gd name="connsiteY8" fmla="*/ 38583 h 249439"/>
                  <a:gd name="connsiteX9" fmla="*/ 255130 w 267843"/>
                  <a:gd name="connsiteY9" fmla="*/ 17289 h 249439"/>
                  <a:gd name="connsiteX10" fmla="*/ 253500 w 267843"/>
                  <a:gd name="connsiteY10" fmla="*/ 14460 h 249439"/>
                  <a:gd name="connsiteX11" fmla="*/ 152590 w 267843"/>
                  <a:gd name="connsiteY11" fmla="*/ 86829 h 249439"/>
                  <a:gd name="connsiteX12" fmla="*/ 145033 w 267843"/>
                  <a:gd name="connsiteY12" fmla="*/ 86829 h 249439"/>
                  <a:gd name="connsiteX13" fmla="*/ 141625 w 267843"/>
                  <a:gd name="connsiteY13" fmla="*/ 79979 h 249439"/>
                  <a:gd name="connsiteX14" fmla="*/ 146515 w 267843"/>
                  <a:gd name="connsiteY14" fmla="*/ 15055 h 249439"/>
                  <a:gd name="connsiteX15" fmla="*/ 138069 w 267843"/>
                  <a:gd name="connsiteY15" fmla="*/ 20714 h 249439"/>
                  <a:gd name="connsiteX16" fmla="*/ 123251 w 267843"/>
                  <a:gd name="connsiteY16" fmla="*/ 54814 h 249439"/>
                  <a:gd name="connsiteX17" fmla="*/ 98653 w 267843"/>
                  <a:gd name="connsiteY17" fmla="*/ 106783 h 249439"/>
                  <a:gd name="connsiteX18" fmla="*/ 9746 w 267843"/>
                  <a:gd name="connsiteY18" fmla="*/ 158752 h 249439"/>
                  <a:gd name="connsiteX19" fmla="*/ 663 w 267843"/>
                  <a:gd name="connsiteY19" fmla="*/ 155506 h 249439"/>
                  <a:gd name="connsiteX20" fmla="*/ 3079 w 267843"/>
                  <a:gd name="connsiteY20" fmla="*/ 146839 h 249439"/>
                  <a:gd name="connsiteX21" fmla="*/ 89318 w 267843"/>
                  <a:gd name="connsiteY21" fmla="*/ 96210 h 249439"/>
                  <a:gd name="connsiteX22" fmla="*/ 110063 w 267843"/>
                  <a:gd name="connsiteY22" fmla="*/ 49602 h 249439"/>
                  <a:gd name="connsiteX23" fmla="*/ 127548 w 267843"/>
                  <a:gd name="connsiteY23" fmla="*/ 11481 h 249439"/>
                  <a:gd name="connsiteX24" fmla="*/ 148886 w 267843"/>
                  <a:gd name="connsiteY24" fmla="*/ 1207 h 249439"/>
                  <a:gd name="connsiteX25" fmla="*/ 158666 w 267843"/>
                  <a:gd name="connsiteY25" fmla="*/ 10290 h 249439"/>
                  <a:gd name="connsiteX26" fmla="*/ 156739 w 267843"/>
                  <a:gd name="connsiteY26" fmla="*/ 65386 h 249439"/>
                  <a:gd name="connsiteX27" fmla="*/ 258242 w 267843"/>
                  <a:gd name="connsiteY27" fmla="*/ 1058 h 249439"/>
                  <a:gd name="connsiteX28" fmla="*/ 267725 w 267843"/>
                  <a:gd name="connsiteY28" fmla="*/ 14013 h 249439"/>
                  <a:gd name="connsiteX29" fmla="*/ 256760 w 267843"/>
                  <a:gd name="connsiteY29" fmla="*/ 46028 h 249439"/>
                  <a:gd name="connsiteX30" fmla="*/ 212306 w 267843"/>
                  <a:gd name="connsiteY30" fmla="*/ 86978 h 249439"/>
                  <a:gd name="connsiteX31" fmla="*/ 238682 w 267843"/>
                  <a:gd name="connsiteY31" fmla="*/ 141032 h 249439"/>
                  <a:gd name="connsiteX32" fmla="*/ 97320 w 267843"/>
                  <a:gd name="connsiteY32" fmla="*/ 247799 h 249439"/>
                  <a:gd name="connsiteX33" fmla="*/ 94208 w 267843"/>
                  <a:gd name="connsiteY33" fmla="*/ 249437 h 24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7843" h="249439">
                    <a:moveTo>
                      <a:pt x="94208" y="249437"/>
                    </a:moveTo>
                    <a:cubicBezTo>
                      <a:pt x="91941" y="249496"/>
                      <a:pt x="89807" y="248365"/>
                      <a:pt x="88577" y="246459"/>
                    </a:cubicBezTo>
                    <a:cubicBezTo>
                      <a:pt x="86444" y="243332"/>
                      <a:pt x="87244" y="239073"/>
                      <a:pt x="90341" y="236929"/>
                    </a:cubicBezTo>
                    <a:cubicBezTo>
                      <a:pt x="90356" y="236929"/>
                      <a:pt x="90356" y="236929"/>
                      <a:pt x="90356" y="236929"/>
                    </a:cubicBezTo>
                    <a:cubicBezTo>
                      <a:pt x="153479" y="194490"/>
                      <a:pt x="221642" y="145350"/>
                      <a:pt x="226680" y="136564"/>
                    </a:cubicBezTo>
                    <a:cubicBezTo>
                      <a:pt x="228309" y="131650"/>
                      <a:pt x="214529" y="109612"/>
                      <a:pt x="197044" y="90552"/>
                    </a:cubicBezTo>
                    <a:cubicBezTo>
                      <a:pt x="195710" y="89048"/>
                      <a:pt x="195103" y="87038"/>
                      <a:pt x="195414" y="85042"/>
                    </a:cubicBezTo>
                    <a:cubicBezTo>
                      <a:pt x="195666" y="83062"/>
                      <a:pt x="196822" y="81305"/>
                      <a:pt x="198526" y="80277"/>
                    </a:cubicBezTo>
                    <a:cubicBezTo>
                      <a:pt x="216485" y="68945"/>
                      <a:pt x="232577" y="54873"/>
                      <a:pt x="246239" y="38583"/>
                    </a:cubicBezTo>
                    <a:cubicBezTo>
                      <a:pt x="255130" y="25925"/>
                      <a:pt x="255723" y="19820"/>
                      <a:pt x="255130" y="17289"/>
                    </a:cubicBezTo>
                    <a:cubicBezTo>
                      <a:pt x="254907" y="16202"/>
                      <a:pt x="254330" y="15204"/>
                      <a:pt x="253500" y="14460"/>
                    </a:cubicBezTo>
                    <a:cubicBezTo>
                      <a:pt x="218307" y="36304"/>
                      <a:pt x="184597" y="60487"/>
                      <a:pt x="152590" y="86829"/>
                    </a:cubicBezTo>
                    <a:cubicBezTo>
                      <a:pt x="150309" y="88408"/>
                      <a:pt x="147315" y="88408"/>
                      <a:pt x="145033" y="86829"/>
                    </a:cubicBezTo>
                    <a:cubicBezTo>
                      <a:pt x="142648" y="85429"/>
                      <a:pt x="141314" y="82734"/>
                      <a:pt x="141625" y="79979"/>
                    </a:cubicBezTo>
                    <a:cubicBezTo>
                      <a:pt x="145611" y="58581"/>
                      <a:pt x="147256" y="36811"/>
                      <a:pt x="146515" y="15055"/>
                    </a:cubicBezTo>
                    <a:cubicBezTo>
                      <a:pt x="145626" y="15055"/>
                      <a:pt x="141625" y="16842"/>
                      <a:pt x="138069" y="20714"/>
                    </a:cubicBezTo>
                    <a:cubicBezTo>
                      <a:pt x="134513" y="24585"/>
                      <a:pt x="129030" y="40667"/>
                      <a:pt x="123251" y="54814"/>
                    </a:cubicBezTo>
                    <a:cubicBezTo>
                      <a:pt x="108433" y="91445"/>
                      <a:pt x="102654" y="103358"/>
                      <a:pt x="98653" y="106783"/>
                    </a:cubicBezTo>
                    <a:cubicBezTo>
                      <a:pt x="94653" y="110208"/>
                      <a:pt x="24564" y="151455"/>
                      <a:pt x="9746" y="158752"/>
                    </a:cubicBezTo>
                    <a:cubicBezTo>
                      <a:pt x="6353" y="160375"/>
                      <a:pt x="2278" y="158930"/>
                      <a:pt x="663" y="155506"/>
                    </a:cubicBezTo>
                    <a:cubicBezTo>
                      <a:pt x="-804" y="152423"/>
                      <a:pt x="233" y="148715"/>
                      <a:pt x="3079" y="146839"/>
                    </a:cubicBezTo>
                    <a:cubicBezTo>
                      <a:pt x="34196" y="129268"/>
                      <a:pt x="85021" y="99933"/>
                      <a:pt x="89318" y="96210"/>
                    </a:cubicBezTo>
                    <a:cubicBezTo>
                      <a:pt x="97068" y="81066"/>
                      <a:pt x="104003" y="65505"/>
                      <a:pt x="110063" y="49602"/>
                    </a:cubicBezTo>
                    <a:cubicBezTo>
                      <a:pt x="114627" y="36349"/>
                      <a:pt x="120480" y="23573"/>
                      <a:pt x="127548" y="11481"/>
                    </a:cubicBezTo>
                    <a:cubicBezTo>
                      <a:pt x="130216" y="8652"/>
                      <a:pt x="139699" y="-431"/>
                      <a:pt x="148886" y="1207"/>
                    </a:cubicBezTo>
                    <a:cubicBezTo>
                      <a:pt x="153509" y="2294"/>
                      <a:pt x="157228" y="5748"/>
                      <a:pt x="158666" y="10290"/>
                    </a:cubicBezTo>
                    <a:cubicBezTo>
                      <a:pt x="160636" y="28651"/>
                      <a:pt x="159999" y="47204"/>
                      <a:pt x="156739" y="65386"/>
                    </a:cubicBezTo>
                    <a:cubicBezTo>
                      <a:pt x="247869" y="-5196"/>
                      <a:pt x="253944" y="-1474"/>
                      <a:pt x="258242" y="1058"/>
                    </a:cubicBezTo>
                    <a:cubicBezTo>
                      <a:pt x="263131" y="3768"/>
                      <a:pt x="266599" y="8503"/>
                      <a:pt x="267725" y="14013"/>
                    </a:cubicBezTo>
                    <a:cubicBezTo>
                      <a:pt x="268599" y="25747"/>
                      <a:pt x="264628" y="37317"/>
                      <a:pt x="256760" y="46028"/>
                    </a:cubicBezTo>
                    <a:cubicBezTo>
                      <a:pt x="244120" y="61887"/>
                      <a:pt x="229125" y="75706"/>
                      <a:pt x="212306" y="86978"/>
                    </a:cubicBezTo>
                    <a:cubicBezTo>
                      <a:pt x="224753" y="101869"/>
                      <a:pt x="243572" y="127481"/>
                      <a:pt x="238682" y="141032"/>
                    </a:cubicBezTo>
                    <a:cubicBezTo>
                      <a:pt x="233792" y="154582"/>
                      <a:pt x="138069" y="220400"/>
                      <a:pt x="97320" y="247799"/>
                    </a:cubicBezTo>
                    <a:cubicBezTo>
                      <a:pt x="96431" y="248588"/>
                      <a:pt x="95364" y="249154"/>
                      <a:pt x="94208" y="2494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D84BCE85-E5A6-402B-8D85-05AD395E1E0B}"/>
                  </a:ext>
                </a:extLst>
              </p:cNvPr>
              <p:cNvSpPr/>
              <p:nvPr/>
            </p:nvSpPr>
            <p:spPr>
              <a:xfrm>
                <a:off x="7697444" y="3189903"/>
                <a:ext cx="717715" cy="1040760"/>
              </a:xfrm>
              <a:custGeom>
                <a:avLst/>
                <a:gdLst>
                  <a:gd name="connsiteX0" fmla="*/ 593831 w 717715"/>
                  <a:gd name="connsiteY0" fmla="*/ 15080 h 1040760"/>
                  <a:gd name="connsiteX1" fmla="*/ 71058 w 717715"/>
                  <a:gd name="connsiteY1" fmla="*/ 40842 h 1040760"/>
                  <a:gd name="connsiteX2" fmla="*/ 24678 w 717715"/>
                  <a:gd name="connsiteY2" fmla="*/ 1040761 h 1040760"/>
                  <a:gd name="connsiteX3" fmla="*/ 688369 w 717715"/>
                  <a:gd name="connsiteY3" fmla="*/ 1035251 h 1040760"/>
                  <a:gd name="connsiteX4" fmla="*/ 593831 w 717715"/>
                  <a:gd name="connsiteY4" fmla="*/ 15080 h 10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715" h="1040760">
                    <a:moveTo>
                      <a:pt x="593831" y="15080"/>
                    </a:moveTo>
                    <a:cubicBezTo>
                      <a:pt x="593831" y="15080"/>
                      <a:pt x="449950" y="-32272"/>
                      <a:pt x="71058" y="40842"/>
                    </a:cubicBezTo>
                    <a:cubicBezTo>
                      <a:pt x="5267" y="53499"/>
                      <a:pt x="-24962" y="669979"/>
                      <a:pt x="24678" y="1040761"/>
                    </a:cubicBezTo>
                    <a:lnTo>
                      <a:pt x="688369" y="1035251"/>
                    </a:lnTo>
                    <a:cubicBezTo>
                      <a:pt x="688369" y="1035251"/>
                      <a:pt x="797872" y="66454"/>
                      <a:pt x="593831" y="150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3CDBE4AF-5B71-4247-843C-D118EC3F999E}"/>
                  </a:ext>
                </a:extLst>
              </p:cNvPr>
              <p:cNvSpPr/>
              <p:nvPr/>
            </p:nvSpPr>
            <p:spPr>
              <a:xfrm>
                <a:off x="7484147" y="3141549"/>
                <a:ext cx="356266" cy="1137956"/>
              </a:xfrm>
              <a:custGeom>
                <a:avLst/>
                <a:gdLst>
                  <a:gd name="connsiteX0" fmla="*/ 259312 w 356266"/>
                  <a:gd name="connsiteY0" fmla="*/ 0 h 1137956"/>
                  <a:gd name="connsiteX1" fmla="*/ 106540 w 356266"/>
                  <a:gd name="connsiteY1" fmla="*/ 502565 h 1137956"/>
                  <a:gd name="connsiteX2" fmla="*/ 0 w 356266"/>
                  <a:gd name="connsiteY2" fmla="*/ 1087030 h 1137956"/>
                  <a:gd name="connsiteX3" fmla="*/ 150846 w 356266"/>
                  <a:gd name="connsiteY3" fmla="*/ 1137957 h 1137956"/>
                  <a:gd name="connsiteX4" fmla="*/ 355628 w 356266"/>
                  <a:gd name="connsiteY4" fmla="*/ 487228 h 1137956"/>
                  <a:gd name="connsiteX5" fmla="*/ 259312 w 356266"/>
                  <a:gd name="connsiteY5" fmla="*/ 0 h 113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266" h="1137956">
                    <a:moveTo>
                      <a:pt x="259312" y="0"/>
                    </a:moveTo>
                    <a:cubicBezTo>
                      <a:pt x="259312" y="0"/>
                      <a:pt x="115727" y="461616"/>
                      <a:pt x="106540" y="502565"/>
                    </a:cubicBezTo>
                    <a:cubicBezTo>
                      <a:pt x="97353" y="543515"/>
                      <a:pt x="0" y="1087030"/>
                      <a:pt x="0" y="1087030"/>
                    </a:cubicBezTo>
                    <a:lnTo>
                      <a:pt x="150846" y="1137957"/>
                    </a:lnTo>
                    <a:cubicBezTo>
                      <a:pt x="150846" y="1137957"/>
                      <a:pt x="369557" y="629882"/>
                      <a:pt x="355628" y="487228"/>
                    </a:cubicBezTo>
                    <a:cubicBezTo>
                      <a:pt x="341699" y="344574"/>
                      <a:pt x="259312" y="0"/>
                      <a:pt x="2593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80F6211F-E083-4440-8AEC-CE41794C1D92}"/>
                  </a:ext>
                </a:extLst>
              </p:cNvPr>
              <p:cNvSpPr/>
              <p:nvPr/>
            </p:nvSpPr>
            <p:spPr>
              <a:xfrm>
                <a:off x="8161322" y="3205040"/>
                <a:ext cx="980792" cy="607854"/>
              </a:xfrm>
              <a:custGeom>
                <a:avLst/>
                <a:gdLst>
                  <a:gd name="connsiteX0" fmla="*/ 117505 w 980792"/>
                  <a:gd name="connsiteY0" fmla="*/ 242 h 607854"/>
                  <a:gd name="connsiteX1" fmla="*/ 492693 w 980792"/>
                  <a:gd name="connsiteY1" fmla="*/ 283168 h 607854"/>
                  <a:gd name="connsiteX2" fmla="*/ 868177 w 980792"/>
                  <a:gd name="connsiteY2" fmla="*/ 30023 h 607854"/>
                  <a:gd name="connsiteX3" fmla="*/ 980792 w 980792"/>
                  <a:gd name="connsiteY3" fmla="*/ 153915 h 607854"/>
                  <a:gd name="connsiteX4" fmla="*/ 565893 w 980792"/>
                  <a:gd name="connsiteY4" fmla="*/ 598555 h 607854"/>
                  <a:gd name="connsiteX5" fmla="*/ 0 w 980792"/>
                  <a:gd name="connsiteY5" fmla="*/ 368492 h 607854"/>
                  <a:gd name="connsiteX6" fmla="*/ 117505 w 980792"/>
                  <a:gd name="connsiteY6" fmla="*/ 242 h 60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792" h="607854">
                    <a:moveTo>
                      <a:pt x="117505" y="242"/>
                    </a:moveTo>
                    <a:cubicBezTo>
                      <a:pt x="232936" y="11261"/>
                      <a:pt x="473133" y="291358"/>
                      <a:pt x="492693" y="283168"/>
                    </a:cubicBezTo>
                    <a:cubicBezTo>
                      <a:pt x="512253" y="274978"/>
                      <a:pt x="868177" y="30023"/>
                      <a:pt x="868177" y="30023"/>
                    </a:cubicBezTo>
                    <a:lnTo>
                      <a:pt x="980792" y="153915"/>
                    </a:lnTo>
                    <a:cubicBezTo>
                      <a:pt x="980792" y="153915"/>
                      <a:pt x="635981" y="555967"/>
                      <a:pt x="565893" y="598555"/>
                    </a:cubicBezTo>
                    <a:cubicBezTo>
                      <a:pt x="458019" y="663330"/>
                      <a:pt x="0" y="368492"/>
                      <a:pt x="0" y="368492"/>
                    </a:cubicBezTo>
                    <a:cubicBezTo>
                      <a:pt x="0" y="368492"/>
                      <a:pt x="2074" y="-10926"/>
                      <a:pt x="117505" y="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E53B59DF-6E4F-4AA4-BF17-A7C78A7F0D72}"/>
                  </a:ext>
                </a:extLst>
              </p:cNvPr>
              <p:cNvSpPr/>
              <p:nvPr/>
            </p:nvSpPr>
            <p:spPr>
              <a:xfrm>
                <a:off x="7533874" y="4311074"/>
                <a:ext cx="31327" cy="68646"/>
              </a:xfrm>
              <a:custGeom>
                <a:avLst/>
                <a:gdLst>
                  <a:gd name="connsiteX0" fmla="*/ 31327 w 31327"/>
                  <a:gd name="connsiteY0" fmla="*/ 68647 h 68646"/>
                  <a:gd name="connsiteX1" fmla="*/ 5248 w 31327"/>
                  <a:gd name="connsiteY1" fmla="*/ 0 h 6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27" h="68646">
                    <a:moveTo>
                      <a:pt x="31327" y="68647"/>
                    </a:moveTo>
                    <a:cubicBezTo>
                      <a:pt x="31327" y="68647"/>
                      <a:pt x="-15349" y="43184"/>
                      <a:pt x="5248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42881C22-3435-4DA4-81D3-34487585533A}"/>
                  </a:ext>
                </a:extLst>
              </p:cNvPr>
              <p:cNvSpPr/>
              <p:nvPr/>
            </p:nvSpPr>
            <p:spPr>
              <a:xfrm>
                <a:off x="7526790" y="4304216"/>
                <a:ext cx="44383" cy="82354"/>
              </a:xfrm>
              <a:custGeom>
                <a:avLst/>
                <a:gdLst>
                  <a:gd name="connsiteX0" fmla="*/ 38411 w 44383"/>
                  <a:gd name="connsiteY0" fmla="*/ 82355 h 82354"/>
                  <a:gd name="connsiteX1" fmla="*/ 35151 w 44383"/>
                  <a:gd name="connsiteY1" fmla="*/ 81461 h 82354"/>
                  <a:gd name="connsiteX2" fmla="*/ 5516 w 44383"/>
                  <a:gd name="connsiteY2" fmla="*/ 3880 h 82354"/>
                  <a:gd name="connsiteX3" fmla="*/ 14629 w 44383"/>
                  <a:gd name="connsiteY3" fmla="*/ 678 h 82354"/>
                  <a:gd name="connsiteX4" fmla="*/ 17815 w 44383"/>
                  <a:gd name="connsiteY4" fmla="*/ 9836 h 82354"/>
                  <a:gd name="connsiteX5" fmla="*/ 40930 w 44383"/>
                  <a:gd name="connsiteY5" fmla="*/ 69400 h 82354"/>
                  <a:gd name="connsiteX6" fmla="*/ 43494 w 44383"/>
                  <a:gd name="connsiteY6" fmla="*/ 78736 h 82354"/>
                  <a:gd name="connsiteX7" fmla="*/ 37670 w 44383"/>
                  <a:gd name="connsiteY7" fmla="*/ 82205 h 8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83" h="82354">
                    <a:moveTo>
                      <a:pt x="38411" y="82355"/>
                    </a:moveTo>
                    <a:cubicBezTo>
                      <a:pt x="37267" y="82340"/>
                      <a:pt x="36146" y="82027"/>
                      <a:pt x="35151" y="81461"/>
                    </a:cubicBezTo>
                    <a:cubicBezTo>
                      <a:pt x="17074" y="71633"/>
                      <a:pt x="-12266" y="42745"/>
                      <a:pt x="5516" y="3880"/>
                    </a:cubicBezTo>
                    <a:cubicBezTo>
                      <a:pt x="7153" y="470"/>
                      <a:pt x="11233" y="-960"/>
                      <a:pt x="14629" y="678"/>
                    </a:cubicBezTo>
                    <a:cubicBezTo>
                      <a:pt x="18025" y="2316"/>
                      <a:pt x="19452" y="6426"/>
                      <a:pt x="17815" y="9836"/>
                    </a:cubicBezTo>
                    <a:cubicBezTo>
                      <a:pt x="181" y="46765"/>
                      <a:pt x="39300" y="69400"/>
                      <a:pt x="40930" y="69400"/>
                    </a:cubicBezTo>
                    <a:cubicBezTo>
                      <a:pt x="44204" y="71261"/>
                      <a:pt x="45352" y="75445"/>
                      <a:pt x="43494" y="78736"/>
                    </a:cubicBezTo>
                    <a:cubicBezTo>
                      <a:pt x="42301" y="80851"/>
                      <a:pt x="40086" y="82176"/>
                      <a:pt x="37670" y="8220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926EA814-3723-4C51-9409-28F6FBE89581}"/>
                  </a:ext>
                </a:extLst>
              </p:cNvPr>
              <p:cNvSpPr/>
              <p:nvPr/>
            </p:nvSpPr>
            <p:spPr>
              <a:xfrm>
                <a:off x="8216403" y="3555288"/>
                <a:ext cx="419220" cy="257092"/>
              </a:xfrm>
              <a:custGeom>
                <a:avLst/>
                <a:gdLst>
                  <a:gd name="connsiteX0" fmla="*/ 412867 w 419220"/>
                  <a:gd name="connsiteY0" fmla="*/ 257093 h 257092"/>
                  <a:gd name="connsiteX1" fmla="*/ 411533 w 419220"/>
                  <a:gd name="connsiteY1" fmla="*/ 257093 h 257092"/>
                  <a:gd name="connsiteX2" fmla="*/ 11452 w 419220"/>
                  <a:gd name="connsiteY2" fmla="*/ 18840 h 257092"/>
                  <a:gd name="connsiteX3" fmla="*/ 3005 w 419220"/>
                  <a:gd name="connsiteY3" fmla="*/ 12437 h 257092"/>
                  <a:gd name="connsiteX4" fmla="*/ 1079 w 419220"/>
                  <a:gd name="connsiteY4" fmla="*/ 3055 h 257092"/>
                  <a:gd name="connsiteX5" fmla="*/ 10118 w 419220"/>
                  <a:gd name="connsiteY5" fmla="*/ 971 h 257092"/>
                  <a:gd name="connsiteX6" fmla="*/ 19601 w 419220"/>
                  <a:gd name="connsiteY6" fmla="*/ 7969 h 257092"/>
                  <a:gd name="connsiteX7" fmla="*/ 413756 w 419220"/>
                  <a:gd name="connsiteY7" fmla="*/ 243989 h 257092"/>
                  <a:gd name="connsiteX8" fmla="*/ 419090 w 419220"/>
                  <a:gd name="connsiteY8" fmla="*/ 252030 h 257092"/>
                  <a:gd name="connsiteX9" fmla="*/ 412867 w 419220"/>
                  <a:gd name="connsiteY9" fmla="*/ 257093 h 25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0" h="257092">
                    <a:moveTo>
                      <a:pt x="412867" y="257093"/>
                    </a:moveTo>
                    <a:lnTo>
                      <a:pt x="411533" y="257093"/>
                    </a:lnTo>
                    <a:cubicBezTo>
                      <a:pt x="339074" y="242202"/>
                      <a:pt x="197267" y="157920"/>
                      <a:pt x="11452" y="18840"/>
                    </a:cubicBezTo>
                    <a:lnTo>
                      <a:pt x="3005" y="12437"/>
                    </a:lnTo>
                    <a:cubicBezTo>
                      <a:pt x="-62" y="10352"/>
                      <a:pt x="-921" y="6182"/>
                      <a:pt x="1079" y="3055"/>
                    </a:cubicBezTo>
                    <a:cubicBezTo>
                      <a:pt x="3035" y="18"/>
                      <a:pt x="7036" y="-906"/>
                      <a:pt x="10118" y="971"/>
                    </a:cubicBezTo>
                    <a:cubicBezTo>
                      <a:pt x="13393" y="3145"/>
                      <a:pt x="16564" y="5483"/>
                      <a:pt x="19601" y="7969"/>
                    </a:cubicBezTo>
                    <a:cubicBezTo>
                      <a:pt x="203342" y="146007"/>
                      <a:pt x="343223" y="229992"/>
                      <a:pt x="413756" y="243989"/>
                    </a:cubicBezTo>
                    <a:cubicBezTo>
                      <a:pt x="417430" y="244734"/>
                      <a:pt x="419816" y="248337"/>
                      <a:pt x="419090" y="252030"/>
                    </a:cubicBezTo>
                    <a:cubicBezTo>
                      <a:pt x="418290" y="254874"/>
                      <a:pt x="415801" y="256899"/>
                      <a:pt x="412867" y="25709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EEFB877A-C353-43D2-8084-1F012F972D8F}"/>
                  </a:ext>
                </a:extLst>
              </p:cNvPr>
              <p:cNvSpPr/>
              <p:nvPr/>
            </p:nvSpPr>
            <p:spPr>
              <a:xfrm>
                <a:off x="8193773" y="2822141"/>
                <a:ext cx="97501" cy="97981"/>
              </a:xfrm>
              <a:custGeom>
                <a:avLst/>
                <a:gdLst>
                  <a:gd name="connsiteX0" fmla="*/ 48751 w 97501"/>
                  <a:gd name="connsiteY0" fmla="*/ 97982 h 97981"/>
                  <a:gd name="connsiteX1" fmla="*/ 0 w 97501"/>
                  <a:gd name="connsiteY1" fmla="*/ 48991 h 97981"/>
                  <a:gd name="connsiteX2" fmla="*/ 48751 w 97501"/>
                  <a:gd name="connsiteY2" fmla="*/ 0 h 97981"/>
                  <a:gd name="connsiteX3" fmla="*/ 97501 w 97501"/>
                  <a:gd name="connsiteY3" fmla="*/ 48991 h 97981"/>
                  <a:gd name="connsiteX4" fmla="*/ 48751 w 97501"/>
                  <a:gd name="connsiteY4" fmla="*/ 97982 h 97981"/>
                  <a:gd name="connsiteX5" fmla="*/ 48751 w 97501"/>
                  <a:gd name="connsiteY5" fmla="*/ 14891 h 97981"/>
                  <a:gd name="connsiteX6" fmla="*/ 14818 w 97501"/>
                  <a:gd name="connsiteY6" fmla="*/ 48991 h 97981"/>
                  <a:gd name="connsiteX7" fmla="*/ 48751 w 97501"/>
                  <a:gd name="connsiteY7" fmla="*/ 83091 h 97981"/>
                  <a:gd name="connsiteX8" fmla="*/ 82684 w 97501"/>
                  <a:gd name="connsiteY8" fmla="*/ 48991 h 97981"/>
                  <a:gd name="connsiteX9" fmla="*/ 48751 w 97501"/>
                  <a:gd name="connsiteY9" fmla="*/ 14891 h 9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01" h="97981">
                    <a:moveTo>
                      <a:pt x="48751" y="97982"/>
                    </a:moveTo>
                    <a:cubicBezTo>
                      <a:pt x="21827" y="97982"/>
                      <a:pt x="0" y="76047"/>
                      <a:pt x="0" y="48991"/>
                    </a:cubicBezTo>
                    <a:cubicBezTo>
                      <a:pt x="0" y="21934"/>
                      <a:pt x="21827" y="0"/>
                      <a:pt x="48751" y="0"/>
                    </a:cubicBezTo>
                    <a:cubicBezTo>
                      <a:pt x="75675" y="0"/>
                      <a:pt x="97501" y="21934"/>
                      <a:pt x="97501" y="48991"/>
                    </a:cubicBezTo>
                    <a:cubicBezTo>
                      <a:pt x="97501" y="76047"/>
                      <a:pt x="75675" y="97982"/>
                      <a:pt x="48751" y="97982"/>
                    </a:cubicBezTo>
                    <a:close/>
                    <a:moveTo>
                      <a:pt x="48751" y="14891"/>
                    </a:moveTo>
                    <a:cubicBezTo>
                      <a:pt x="30006" y="14891"/>
                      <a:pt x="14818" y="30158"/>
                      <a:pt x="14818" y="48991"/>
                    </a:cubicBezTo>
                    <a:cubicBezTo>
                      <a:pt x="14818" y="67823"/>
                      <a:pt x="30006" y="83091"/>
                      <a:pt x="48751" y="83091"/>
                    </a:cubicBezTo>
                    <a:cubicBezTo>
                      <a:pt x="67495" y="83091"/>
                      <a:pt x="82684" y="67823"/>
                      <a:pt x="82684" y="48991"/>
                    </a:cubicBezTo>
                    <a:cubicBezTo>
                      <a:pt x="82684" y="30158"/>
                      <a:pt x="67495" y="14891"/>
                      <a:pt x="48751" y="148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C539CC06-C667-4D51-AE3A-0EEFE17E146A}"/>
                  </a:ext>
                </a:extLst>
              </p:cNvPr>
              <p:cNvSpPr/>
              <p:nvPr/>
            </p:nvSpPr>
            <p:spPr>
              <a:xfrm>
                <a:off x="8213777" y="2903444"/>
                <a:ext cx="47600" cy="103515"/>
              </a:xfrm>
              <a:custGeom>
                <a:avLst/>
                <a:gdLst>
                  <a:gd name="connsiteX0" fmla="*/ 8891 w 47600"/>
                  <a:gd name="connsiteY0" fmla="*/ 0 h 103515"/>
                  <a:gd name="connsiteX1" fmla="*/ 45935 w 47600"/>
                  <a:gd name="connsiteY1" fmla="*/ 95450 h 103515"/>
                  <a:gd name="connsiteX2" fmla="*/ 0 w 47600"/>
                  <a:gd name="connsiteY2" fmla="*/ 99173 h 10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00" h="103515">
                    <a:moveTo>
                      <a:pt x="8891" y="0"/>
                    </a:moveTo>
                    <a:cubicBezTo>
                      <a:pt x="8891" y="0"/>
                      <a:pt x="57049" y="79815"/>
                      <a:pt x="45935" y="95450"/>
                    </a:cubicBezTo>
                    <a:cubicBezTo>
                      <a:pt x="34822" y="111086"/>
                      <a:pt x="0" y="99173"/>
                      <a:pt x="0" y="99173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F5E3B38E-0572-4549-BC51-6068CB4FC6A8}"/>
                  </a:ext>
                </a:extLst>
              </p:cNvPr>
              <p:cNvSpPr/>
              <p:nvPr/>
            </p:nvSpPr>
            <p:spPr>
              <a:xfrm>
                <a:off x="8205900" y="2894715"/>
                <a:ext cx="62509" cy="119187"/>
              </a:xfrm>
              <a:custGeom>
                <a:avLst/>
                <a:gdLst>
                  <a:gd name="connsiteX0" fmla="*/ 32919 w 62509"/>
                  <a:gd name="connsiteY0" fmla="*/ 119070 h 119187"/>
                  <a:gd name="connsiteX1" fmla="*/ 5358 w 62509"/>
                  <a:gd name="connsiteY1" fmla="*/ 114305 h 119187"/>
                  <a:gd name="connsiteX2" fmla="*/ 394 w 62509"/>
                  <a:gd name="connsiteY2" fmla="*/ 104403 h 119187"/>
                  <a:gd name="connsiteX3" fmla="*/ 10248 w 62509"/>
                  <a:gd name="connsiteY3" fmla="*/ 99415 h 119187"/>
                  <a:gd name="connsiteX4" fmla="*/ 47737 w 62509"/>
                  <a:gd name="connsiteY4" fmla="*/ 98521 h 119187"/>
                  <a:gd name="connsiteX5" fmla="*/ 10544 w 62509"/>
                  <a:gd name="connsiteY5" fmla="*/ 11261 h 119187"/>
                  <a:gd name="connsiteX6" fmla="*/ 12812 w 62509"/>
                  <a:gd name="connsiteY6" fmla="*/ 1198 h 119187"/>
                  <a:gd name="connsiteX7" fmla="*/ 12915 w 62509"/>
                  <a:gd name="connsiteY7" fmla="*/ 1135 h 119187"/>
                  <a:gd name="connsiteX8" fmla="*/ 23125 w 62509"/>
                  <a:gd name="connsiteY8" fmla="*/ 3497 h 119187"/>
                  <a:gd name="connsiteX9" fmla="*/ 23140 w 62509"/>
                  <a:gd name="connsiteY9" fmla="*/ 3518 h 119187"/>
                  <a:gd name="connsiteX10" fmla="*/ 59740 w 62509"/>
                  <a:gd name="connsiteY10" fmla="*/ 107753 h 119187"/>
                  <a:gd name="connsiteX11" fmla="*/ 32919 w 62509"/>
                  <a:gd name="connsiteY11" fmla="*/ 119070 h 1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509" h="119187">
                    <a:moveTo>
                      <a:pt x="32919" y="119070"/>
                    </a:moveTo>
                    <a:cubicBezTo>
                      <a:pt x="23554" y="118837"/>
                      <a:pt x="14264" y="117230"/>
                      <a:pt x="5358" y="114305"/>
                    </a:cubicBezTo>
                    <a:cubicBezTo>
                      <a:pt x="1268" y="112949"/>
                      <a:pt x="-954" y="108514"/>
                      <a:pt x="394" y="104403"/>
                    </a:cubicBezTo>
                    <a:cubicBezTo>
                      <a:pt x="1743" y="100292"/>
                      <a:pt x="6158" y="98058"/>
                      <a:pt x="10248" y="99415"/>
                    </a:cubicBezTo>
                    <a:cubicBezTo>
                      <a:pt x="19880" y="102839"/>
                      <a:pt x="41662" y="106860"/>
                      <a:pt x="47737" y="98521"/>
                    </a:cubicBezTo>
                    <a:cubicBezTo>
                      <a:pt x="51590" y="91373"/>
                      <a:pt x="34253" y="50573"/>
                      <a:pt x="10544" y="11261"/>
                    </a:cubicBezTo>
                    <a:cubicBezTo>
                      <a:pt x="8411" y="7852"/>
                      <a:pt x="9418" y="3346"/>
                      <a:pt x="12812" y="1198"/>
                    </a:cubicBezTo>
                    <a:cubicBezTo>
                      <a:pt x="12841" y="1177"/>
                      <a:pt x="12886" y="1156"/>
                      <a:pt x="12915" y="1135"/>
                    </a:cubicBezTo>
                    <a:cubicBezTo>
                      <a:pt x="16383" y="-1046"/>
                      <a:pt x="20961" y="11"/>
                      <a:pt x="23125" y="3497"/>
                    </a:cubicBezTo>
                    <a:cubicBezTo>
                      <a:pt x="23125" y="3503"/>
                      <a:pt x="23140" y="3510"/>
                      <a:pt x="23140" y="3518"/>
                    </a:cubicBezTo>
                    <a:cubicBezTo>
                      <a:pt x="37957" y="28832"/>
                      <a:pt x="72483" y="89438"/>
                      <a:pt x="59740" y="107753"/>
                    </a:cubicBezTo>
                    <a:cubicBezTo>
                      <a:pt x="53190" y="115730"/>
                      <a:pt x="43173" y="119961"/>
                      <a:pt x="32919" y="11907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F7E4FE6F-0617-4F0C-AE04-3EE13FC2F1D4}"/>
                  </a:ext>
                </a:extLst>
              </p:cNvPr>
              <p:cNvSpPr/>
              <p:nvPr/>
            </p:nvSpPr>
            <p:spPr>
              <a:xfrm>
                <a:off x="7955058" y="2769915"/>
                <a:ext cx="282393" cy="407222"/>
              </a:xfrm>
              <a:custGeom>
                <a:avLst/>
                <a:gdLst>
                  <a:gd name="connsiteX0" fmla="*/ 260646 w 282393"/>
                  <a:gd name="connsiteY0" fmla="*/ 30485 h 407222"/>
                  <a:gd name="connsiteX1" fmla="*/ 278872 w 282393"/>
                  <a:gd name="connsiteY1" fmla="*/ 151100 h 407222"/>
                  <a:gd name="connsiteX2" fmla="*/ 268203 w 282393"/>
                  <a:gd name="connsiteY2" fmla="*/ 305816 h 407222"/>
                  <a:gd name="connsiteX3" fmla="*/ 166404 w 282393"/>
                  <a:gd name="connsiteY3" fmla="*/ 325472 h 407222"/>
                  <a:gd name="connsiteX4" fmla="*/ 184186 w 282393"/>
                  <a:gd name="connsiteY4" fmla="*/ 407223 h 407222"/>
                  <a:gd name="connsiteX5" fmla="*/ 0 w 282393"/>
                  <a:gd name="connsiteY5" fmla="*/ 380121 h 407222"/>
                  <a:gd name="connsiteX6" fmla="*/ 11410 w 282393"/>
                  <a:gd name="connsiteY6" fmla="*/ 273503 h 407222"/>
                  <a:gd name="connsiteX7" fmla="*/ 35118 w 282393"/>
                  <a:gd name="connsiteY7" fmla="*/ 59671 h 407222"/>
                  <a:gd name="connsiteX8" fmla="*/ 140621 w 282393"/>
                  <a:gd name="connsiteY8" fmla="*/ 107 h 407222"/>
                  <a:gd name="connsiteX9" fmla="*/ 260646 w 282393"/>
                  <a:gd name="connsiteY9" fmla="*/ 30485 h 40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393" h="407222">
                    <a:moveTo>
                      <a:pt x="260646" y="30485"/>
                    </a:moveTo>
                    <a:cubicBezTo>
                      <a:pt x="292208" y="58331"/>
                      <a:pt x="280650" y="114469"/>
                      <a:pt x="278872" y="151100"/>
                    </a:cubicBezTo>
                    <a:cubicBezTo>
                      <a:pt x="276501" y="202723"/>
                      <a:pt x="272944" y="254294"/>
                      <a:pt x="268203" y="305816"/>
                    </a:cubicBezTo>
                    <a:cubicBezTo>
                      <a:pt x="265239" y="338427"/>
                      <a:pt x="180926" y="335598"/>
                      <a:pt x="166404" y="325472"/>
                    </a:cubicBezTo>
                    <a:lnTo>
                      <a:pt x="184186" y="407223"/>
                    </a:lnTo>
                    <a:lnTo>
                      <a:pt x="0" y="380121"/>
                    </a:lnTo>
                    <a:lnTo>
                      <a:pt x="11410" y="273503"/>
                    </a:lnTo>
                    <a:cubicBezTo>
                      <a:pt x="11410" y="273503"/>
                      <a:pt x="-445" y="124595"/>
                      <a:pt x="35118" y="59671"/>
                    </a:cubicBezTo>
                    <a:cubicBezTo>
                      <a:pt x="56174" y="21296"/>
                      <a:pt x="97057" y="-1779"/>
                      <a:pt x="140621" y="107"/>
                    </a:cubicBezTo>
                    <a:cubicBezTo>
                      <a:pt x="140621" y="107"/>
                      <a:pt x="229825" y="3086"/>
                      <a:pt x="260646" y="30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48DB7FBF-699C-4D69-A395-E823B587A9CF}"/>
                  </a:ext>
                </a:extLst>
              </p:cNvPr>
              <p:cNvSpPr/>
              <p:nvPr/>
            </p:nvSpPr>
            <p:spPr>
              <a:xfrm>
                <a:off x="7947750" y="2762555"/>
                <a:ext cx="297210" cy="422027"/>
              </a:xfrm>
              <a:custGeom>
                <a:avLst/>
                <a:gdLst>
                  <a:gd name="connsiteX0" fmla="*/ 191494 w 297210"/>
                  <a:gd name="connsiteY0" fmla="*/ 422028 h 422027"/>
                  <a:gd name="connsiteX1" fmla="*/ 190456 w 297210"/>
                  <a:gd name="connsiteY1" fmla="*/ 422028 h 422027"/>
                  <a:gd name="connsiteX2" fmla="*/ 6271 w 297210"/>
                  <a:gd name="connsiteY2" fmla="*/ 394927 h 422027"/>
                  <a:gd name="connsiteX3" fmla="*/ 47 w 297210"/>
                  <a:gd name="connsiteY3" fmla="*/ 386737 h 422027"/>
                  <a:gd name="connsiteX4" fmla="*/ 11309 w 297210"/>
                  <a:gd name="connsiteY4" fmla="*/ 280118 h 422027"/>
                  <a:gd name="connsiteX5" fmla="*/ 35906 w 297210"/>
                  <a:gd name="connsiteY5" fmla="*/ 63457 h 422027"/>
                  <a:gd name="connsiteX6" fmla="*/ 148522 w 297210"/>
                  <a:gd name="connsiteY6" fmla="*/ 171 h 422027"/>
                  <a:gd name="connsiteX7" fmla="*/ 272843 w 297210"/>
                  <a:gd name="connsiteY7" fmla="*/ 32186 h 422027"/>
                  <a:gd name="connsiteX8" fmla="*/ 295070 w 297210"/>
                  <a:gd name="connsiteY8" fmla="*/ 139102 h 422027"/>
                  <a:gd name="connsiteX9" fmla="*/ 293588 w 297210"/>
                  <a:gd name="connsiteY9" fmla="*/ 158907 h 422027"/>
                  <a:gd name="connsiteX10" fmla="*/ 282920 w 297210"/>
                  <a:gd name="connsiteY10" fmla="*/ 313772 h 422027"/>
                  <a:gd name="connsiteX11" fmla="*/ 262471 w 297210"/>
                  <a:gd name="connsiteY11" fmla="*/ 338639 h 422027"/>
                  <a:gd name="connsiteX12" fmla="*/ 183788 w 297210"/>
                  <a:gd name="connsiteY12" fmla="*/ 344298 h 422027"/>
                  <a:gd name="connsiteX13" fmla="*/ 198606 w 297210"/>
                  <a:gd name="connsiteY13" fmla="*/ 413093 h 422027"/>
                  <a:gd name="connsiteX14" fmla="*/ 196828 w 297210"/>
                  <a:gd name="connsiteY14" fmla="*/ 419645 h 422027"/>
                  <a:gd name="connsiteX15" fmla="*/ 191494 w 297210"/>
                  <a:gd name="connsiteY15" fmla="*/ 422028 h 422027"/>
                  <a:gd name="connsiteX16" fmla="*/ 15458 w 297210"/>
                  <a:gd name="connsiteY16" fmla="*/ 381227 h 422027"/>
                  <a:gd name="connsiteX17" fmla="*/ 182010 w 297210"/>
                  <a:gd name="connsiteY17" fmla="*/ 405648 h 422027"/>
                  <a:gd name="connsiteX18" fmla="*/ 167192 w 297210"/>
                  <a:gd name="connsiteY18" fmla="*/ 334470 h 422027"/>
                  <a:gd name="connsiteX19" fmla="*/ 170304 w 297210"/>
                  <a:gd name="connsiteY19" fmla="*/ 326727 h 422027"/>
                  <a:gd name="connsiteX20" fmla="*/ 178750 w 297210"/>
                  <a:gd name="connsiteY20" fmla="*/ 326727 h 422027"/>
                  <a:gd name="connsiteX21" fmla="*/ 256988 w 297210"/>
                  <a:gd name="connsiteY21" fmla="*/ 325089 h 422027"/>
                  <a:gd name="connsiteX22" fmla="*/ 268843 w 297210"/>
                  <a:gd name="connsiteY22" fmla="*/ 312282 h 422027"/>
                  <a:gd name="connsiteX23" fmla="*/ 279512 w 297210"/>
                  <a:gd name="connsiteY23" fmla="*/ 158013 h 422027"/>
                  <a:gd name="connsiteX24" fmla="*/ 280993 w 297210"/>
                  <a:gd name="connsiteY24" fmla="*/ 137762 h 422027"/>
                  <a:gd name="connsiteX25" fmla="*/ 263805 w 297210"/>
                  <a:gd name="connsiteY25" fmla="*/ 43205 h 422027"/>
                  <a:gd name="connsiteX26" fmla="*/ 263805 w 297210"/>
                  <a:gd name="connsiteY26" fmla="*/ 43205 h 422027"/>
                  <a:gd name="connsiteX27" fmla="*/ 148522 w 297210"/>
                  <a:gd name="connsiteY27" fmla="*/ 14913 h 422027"/>
                  <a:gd name="connsiteX28" fmla="*/ 49687 w 297210"/>
                  <a:gd name="connsiteY28" fmla="*/ 70455 h 422027"/>
                  <a:gd name="connsiteX29" fmla="*/ 26867 w 297210"/>
                  <a:gd name="connsiteY29" fmla="*/ 280118 h 4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7210" h="422027">
                    <a:moveTo>
                      <a:pt x="191494" y="422028"/>
                    </a:moveTo>
                    <a:lnTo>
                      <a:pt x="190456" y="422028"/>
                    </a:lnTo>
                    <a:lnTo>
                      <a:pt x="6271" y="394927"/>
                    </a:lnTo>
                    <a:cubicBezTo>
                      <a:pt x="2344" y="394316"/>
                      <a:pt x="-397" y="390698"/>
                      <a:pt x="47" y="386737"/>
                    </a:cubicBezTo>
                    <a:lnTo>
                      <a:pt x="11309" y="280118"/>
                    </a:lnTo>
                    <a:cubicBezTo>
                      <a:pt x="11309" y="275353"/>
                      <a:pt x="-249" y="130019"/>
                      <a:pt x="35906" y="63457"/>
                    </a:cubicBezTo>
                    <a:cubicBezTo>
                      <a:pt x="58178" y="22315"/>
                      <a:pt x="101979" y="-2306"/>
                      <a:pt x="148522" y="171"/>
                    </a:cubicBezTo>
                    <a:cubicBezTo>
                      <a:pt x="151930" y="171"/>
                      <a:pt x="240541" y="3447"/>
                      <a:pt x="272843" y="32186"/>
                    </a:cubicBezTo>
                    <a:cubicBezTo>
                      <a:pt x="302479" y="57947"/>
                      <a:pt x="298034" y="102917"/>
                      <a:pt x="295070" y="139102"/>
                    </a:cubicBezTo>
                    <a:cubicBezTo>
                      <a:pt x="295070" y="146101"/>
                      <a:pt x="293885" y="152802"/>
                      <a:pt x="293588" y="158907"/>
                    </a:cubicBezTo>
                    <a:cubicBezTo>
                      <a:pt x="291218" y="210429"/>
                      <a:pt x="287661" y="263143"/>
                      <a:pt x="282920" y="313772"/>
                    </a:cubicBezTo>
                    <a:cubicBezTo>
                      <a:pt x="281542" y="325375"/>
                      <a:pt x="273555" y="335098"/>
                      <a:pt x="262471" y="338639"/>
                    </a:cubicBezTo>
                    <a:cubicBezTo>
                      <a:pt x="237266" y="347808"/>
                      <a:pt x="210031" y="349767"/>
                      <a:pt x="183788" y="344298"/>
                    </a:cubicBezTo>
                    <a:lnTo>
                      <a:pt x="198606" y="413093"/>
                    </a:lnTo>
                    <a:cubicBezTo>
                      <a:pt x="199095" y="415431"/>
                      <a:pt x="198428" y="417873"/>
                      <a:pt x="196828" y="419645"/>
                    </a:cubicBezTo>
                    <a:cubicBezTo>
                      <a:pt x="195465" y="421149"/>
                      <a:pt x="193524" y="422013"/>
                      <a:pt x="191494" y="422028"/>
                    </a:cubicBezTo>
                    <a:close/>
                    <a:moveTo>
                      <a:pt x="15458" y="381227"/>
                    </a:moveTo>
                    <a:lnTo>
                      <a:pt x="182010" y="405648"/>
                    </a:lnTo>
                    <a:lnTo>
                      <a:pt x="167192" y="334470"/>
                    </a:lnTo>
                    <a:cubicBezTo>
                      <a:pt x="166511" y="331489"/>
                      <a:pt x="167755" y="328397"/>
                      <a:pt x="170304" y="326727"/>
                    </a:cubicBezTo>
                    <a:cubicBezTo>
                      <a:pt x="172838" y="324956"/>
                      <a:pt x="176216" y="324956"/>
                      <a:pt x="178750" y="326727"/>
                    </a:cubicBezTo>
                    <a:cubicBezTo>
                      <a:pt x="204326" y="334647"/>
                      <a:pt x="231768" y="334074"/>
                      <a:pt x="256988" y="325089"/>
                    </a:cubicBezTo>
                    <a:cubicBezTo>
                      <a:pt x="264397" y="321664"/>
                      <a:pt x="268398" y="317345"/>
                      <a:pt x="268843" y="312282"/>
                    </a:cubicBezTo>
                    <a:cubicBezTo>
                      <a:pt x="273584" y="261207"/>
                      <a:pt x="277141" y="209387"/>
                      <a:pt x="279512" y="158013"/>
                    </a:cubicBezTo>
                    <a:cubicBezTo>
                      <a:pt x="279512" y="151759"/>
                      <a:pt x="280401" y="144910"/>
                      <a:pt x="280993" y="137762"/>
                    </a:cubicBezTo>
                    <a:cubicBezTo>
                      <a:pt x="283809" y="104853"/>
                      <a:pt x="287217" y="63308"/>
                      <a:pt x="263805" y="43205"/>
                    </a:cubicBezTo>
                    <a:lnTo>
                      <a:pt x="263805" y="43205"/>
                    </a:lnTo>
                    <a:cubicBezTo>
                      <a:pt x="235354" y="18040"/>
                      <a:pt x="149263" y="14913"/>
                      <a:pt x="148522" y="14913"/>
                    </a:cubicBezTo>
                    <a:cubicBezTo>
                      <a:pt x="107699" y="12807"/>
                      <a:pt x="69276" y="34396"/>
                      <a:pt x="49687" y="70455"/>
                    </a:cubicBezTo>
                    <a:cubicBezTo>
                      <a:pt x="15606" y="133146"/>
                      <a:pt x="26719" y="278927"/>
                      <a:pt x="26867" y="28011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6924752C-85E1-4ADD-9BF2-9E6F0C84B2CC}"/>
                  </a:ext>
                </a:extLst>
              </p:cNvPr>
              <p:cNvSpPr/>
              <p:nvPr/>
            </p:nvSpPr>
            <p:spPr>
              <a:xfrm>
                <a:off x="7918903" y="3118766"/>
                <a:ext cx="256348" cy="94609"/>
              </a:xfrm>
              <a:custGeom>
                <a:avLst/>
                <a:gdLst>
                  <a:gd name="connsiteX0" fmla="*/ 0 w 256348"/>
                  <a:gd name="connsiteY0" fmla="*/ 56436 h 94609"/>
                  <a:gd name="connsiteX1" fmla="*/ 17337 w 256348"/>
                  <a:gd name="connsiteY1" fmla="*/ 0 h 94609"/>
                  <a:gd name="connsiteX2" fmla="*/ 243457 w 256348"/>
                  <a:gd name="connsiteY2" fmla="*/ 21889 h 94609"/>
                  <a:gd name="connsiteX3" fmla="*/ 256349 w 256348"/>
                  <a:gd name="connsiteY3" fmla="*/ 73710 h 94609"/>
                  <a:gd name="connsiteX4" fmla="*/ 0 w 256348"/>
                  <a:gd name="connsiteY4" fmla="*/ 56436 h 9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348" h="94609">
                    <a:moveTo>
                      <a:pt x="0" y="56436"/>
                    </a:moveTo>
                    <a:lnTo>
                      <a:pt x="17337" y="0"/>
                    </a:lnTo>
                    <a:lnTo>
                      <a:pt x="243457" y="21889"/>
                    </a:lnTo>
                    <a:lnTo>
                      <a:pt x="256349" y="73710"/>
                    </a:lnTo>
                    <a:cubicBezTo>
                      <a:pt x="172628" y="106723"/>
                      <a:pt x="78594" y="100379"/>
                      <a:pt x="0" y="56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6DCD429B-5112-433B-B00B-CF4CDFF80539}"/>
                  </a:ext>
                </a:extLst>
              </p:cNvPr>
              <p:cNvSpPr/>
              <p:nvPr/>
            </p:nvSpPr>
            <p:spPr>
              <a:xfrm>
                <a:off x="7911597" y="3111291"/>
                <a:ext cx="271126" cy="109642"/>
              </a:xfrm>
              <a:custGeom>
                <a:avLst/>
                <a:gdLst>
                  <a:gd name="connsiteX0" fmla="*/ 156076 w 271126"/>
                  <a:gd name="connsiteY0" fmla="*/ 109626 h 109642"/>
                  <a:gd name="connsiteX1" fmla="*/ 3897 w 271126"/>
                  <a:gd name="connsiteY1" fmla="*/ 70464 h 109642"/>
                  <a:gd name="connsiteX2" fmla="*/ 341 w 271126"/>
                  <a:gd name="connsiteY2" fmla="*/ 61678 h 109642"/>
                  <a:gd name="connsiteX3" fmla="*/ 17085 w 271126"/>
                  <a:gd name="connsiteY3" fmla="*/ 5242 h 109642"/>
                  <a:gd name="connsiteX4" fmla="*/ 24938 w 271126"/>
                  <a:gd name="connsiteY4" fmla="*/ 30 h 109642"/>
                  <a:gd name="connsiteX5" fmla="*/ 251503 w 271126"/>
                  <a:gd name="connsiteY5" fmla="*/ 21622 h 109642"/>
                  <a:gd name="connsiteX6" fmla="*/ 257875 w 271126"/>
                  <a:gd name="connsiteY6" fmla="*/ 27131 h 109642"/>
                  <a:gd name="connsiteX7" fmla="*/ 270914 w 271126"/>
                  <a:gd name="connsiteY7" fmla="*/ 78951 h 109642"/>
                  <a:gd name="connsiteX8" fmla="*/ 266914 w 271126"/>
                  <a:gd name="connsiteY8" fmla="*/ 87439 h 109642"/>
                  <a:gd name="connsiteX9" fmla="*/ 156076 w 271126"/>
                  <a:gd name="connsiteY9" fmla="*/ 109626 h 109642"/>
                  <a:gd name="connsiteX10" fmla="*/ 17085 w 271126"/>
                  <a:gd name="connsiteY10" fmla="*/ 60189 h 109642"/>
                  <a:gd name="connsiteX11" fmla="*/ 255652 w 271126"/>
                  <a:gd name="connsiteY11" fmla="*/ 76867 h 109642"/>
                  <a:gd name="connsiteX12" fmla="*/ 245576 w 271126"/>
                  <a:gd name="connsiteY12" fmla="*/ 36364 h 109642"/>
                  <a:gd name="connsiteX13" fmla="*/ 30717 w 271126"/>
                  <a:gd name="connsiteY13" fmla="*/ 15368 h 10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126" h="109642">
                    <a:moveTo>
                      <a:pt x="156076" y="109626"/>
                    </a:moveTo>
                    <a:cubicBezTo>
                      <a:pt x="102910" y="109373"/>
                      <a:pt x="50633" y="95927"/>
                      <a:pt x="3897" y="70464"/>
                    </a:cubicBezTo>
                    <a:cubicBezTo>
                      <a:pt x="769" y="68766"/>
                      <a:pt x="-723" y="65088"/>
                      <a:pt x="341" y="61678"/>
                    </a:cubicBezTo>
                    <a:lnTo>
                      <a:pt x="17085" y="5242"/>
                    </a:lnTo>
                    <a:cubicBezTo>
                      <a:pt x="18182" y="1878"/>
                      <a:pt x="21427" y="-283"/>
                      <a:pt x="24938" y="30"/>
                    </a:cubicBezTo>
                    <a:lnTo>
                      <a:pt x="251503" y="21622"/>
                    </a:lnTo>
                    <a:cubicBezTo>
                      <a:pt x="254570" y="21905"/>
                      <a:pt x="257134" y="24123"/>
                      <a:pt x="257875" y="27131"/>
                    </a:cubicBezTo>
                    <a:lnTo>
                      <a:pt x="270914" y="78951"/>
                    </a:lnTo>
                    <a:cubicBezTo>
                      <a:pt x="271744" y="82376"/>
                      <a:pt x="270085" y="85920"/>
                      <a:pt x="266914" y="87439"/>
                    </a:cubicBezTo>
                    <a:cubicBezTo>
                      <a:pt x="231899" y="102494"/>
                      <a:pt x="194158" y="110043"/>
                      <a:pt x="156076" y="109626"/>
                    </a:cubicBezTo>
                    <a:close/>
                    <a:moveTo>
                      <a:pt x="17085" y="60189"/>
                    </a:moveTo>
                    <a:cubicBezTo>
                      <a:pt x="90848" y="98831"/>
                      <a:pt x="177281" y="104876"/>
                      <a:pt x="255652" y="76867"/>
                    </a:cubicBezTo>
                    <a:lnTo>
                      <a:pt x="245576" y="36364"/>
                    </a:lnTo>
                    <a:lnTo>
                      <a:pt x="30717" y="15368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748E0972-771C-4731-BCCD-9FD5571DAD53}"/>
                  </a:ext>
                </a:extLst>
              </p:cNvPr>
              <p:cNvSpPr/>
              <p:nvPr/>
            </p:nvSpPr>
            <p:spPr>
              <a:xfrm>
                <a:off x="7590948" y="2626879"/>
                <a:ext cx="666832" cy="839904"/>
              </a:xfrm>
              <a:custGeom>
                <a:avLst/>
                <a:gdLst>
                  <a:gd name="connsiteX0" fmla="*/ 438644 w 666832"/>
                  <a:gd name="connsiteY0" fmla="*/ 429941 h 839904"/>
                  <a:gd name="connsiteX1" fmla="*/ 451091 w 666832"/>
                  <a:gd name="connsiteY1" fmla="*/ 764687 h 839904"/>
                  <a:gd name="connsiteX2" fmla="*/ 167181 w 666832"/>
                  <a:gd name="connsiteY2" fmla="*/ 837205 h 839904"/>
                  <a:gd name="connsiteX3" fmla="*/ 19003 w 666832"/>
                  <a:gd name="connsiteY3" fmla="*/ 598952 h 839904"/>
                  <a:gd name="connsiteX4" fmla="*/ 132359 w 666832"/>
                  <a:gd name="connsiteY4" fmla="*/ 425772 h 839904"/>
                  <a:gd name="connsiteX5" fmla="*/ 218896 w 666832"/>
                  <a:gd name="connsiteY5" fmla="*/ 265546 h 839904"/>
                  <a:gd name="connsiteX6" fmla="*/ 279352 w 666832"/>
                  <a:gd name="connsiteY6" fmla="*/ 116638 h 839904"/>
                  <a:gd name="connsiteX7" fmla="*/ 549333 w 666832"/>
                  <a:gd name="connsiteY7" fmla="*/ 10913 h 839904"/>
                  <a:gd name="connsiteX8" fmla="*/ 663430 w 666832"/>
                  <a:gd name="connsiteY8" fmla="*/ 141804 h 839904"/>
                  <a:gd name="connsiteX9" fmla="*/ 625349 w 666832"/>
                  <a:gd name="connsiteY9" fmla="*/ 172925 h 839904"/>
                  <a:gd name="connsiteX10" fmla="*/ 580154 w 666832"/>
                  <a:gd name="connsiteY10" fmla="*/ 234127 h 839904"/>
                  <a:gd name="connsiteX11" fmla="*/ 506510 w 666832"/>
                  <a:gd name="connsiteY11" fmla="*/ 282671 h 839904"/>
                  <a:gd name="connsiteX12" fmla="*/ 462056 w 666832"/>
                  <a:gd name="connsiteY12" fmla="*/ 322876 h 839904"/>
                  <a:gd name="connsiteX13" fmla="*/ 439829 w 666832"/>
                  <a:gd name="connsiteY13" fmla="*/ 395692 h 839904"/>
                  <a:gd name="connsiteX14" fmla="*/ 438644 w 666832"/>
                  <a:gd name="connsiteY14" fmla="*/ 429941 h 83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832" h="839904">
                    <a:moveTo>
                      <a:pt x="438644" y="429941"/>
                    </a:moveTo>
                    <a:cubicBezTo>
                      <a:pt x="438644" y="517648"/>
                      <a:pt x="526366" y="694998"/>
                      <a:pt x="451091" y="764687"/>
                    </a:cubicBezTo>
                    <a:cubicBezTo>
                      <a:pt x="380410" y="830206"/>
                      <a:pt x="258459" y="847331"/>
                      <a:pt x="167181" y="837205"/>
                    </a:cubicBezTo>
                    <a:cubicBezTo>
                      <a:pt x="33821" y="822314"/>
                      <a:pt x="-36268" y="729545"/>
                      <a:pt x="19003" y="598952"/>
                    </a:cubicBezTo>
                    <a:cubicBezTo>
                      <a:pt x="45823" y="535219"/>
                      <a:pt x="93092" y="482655"/>
                      <a:pt x="132359" y="425772"/>
                    </a:cubicBezTo>
                    <a:cubicBezTo>
                      <a:pt x="166919" y="375686"/>
                      <a:pt x="195935" y="321959"/>
                      <a:pt x="218896" y="265546"/>
                    </a:cubicBezTo>
                    <a:cubicBezTo>
                      <a:pt x="238455" y="217747"/>
                      <a:pt x="252976" y="161311"/>
                      <a:pt x="279352" y="116638"/>
                    </a:cubicBezTo>
                    <a:cubicBezTo>
                      <a:pt x="337735" y="17763"/>
                      <a:pt x="440867" y="-20953"/>
                      <a:pt x="549333" y="10913"/>
                    </a:cubicBezTo>
                    <a:cubicBezTo>
                      <a:pt x="595861" y="24613"/>
                      <a:pt x="685361" y="80900"/>
                      <a:pt x="663430" y="141804"/>
                    </a:cubicBezTo>
                    <a:cubicBezTo>
                      <a:pt x="658096" y="156694"/>
                      <a:pt x="639870" y="179180"/>
                      <a:pt x="625349" y="172925"/>
                    </a:cubicBezTo>
                    <a:cubicBezTo>
                      <a:pt x="621200" y="201814"/>
                      <a:pt x="602677" y="215662"/>
                      <a:pt x="580154" y="234127"/>
                    </a:cubicBezTo>
                    <a:cubicBezTo>
                      <a:pt x="556505" y="251650"/>
                      <a:pt x="531922" y="267856"/>
                      <a:pt x="506510" y="282671"/>
                    </a:cubicBezTo>
                    <a:cubicBezTo>
                      <a:pt x="489217" y="293014"/>
                      <a:pt x="474103" y="306675"/>
                      <a:pt x="462056" y="322876"/>
                    </a:cubicBezTo>
                    <a:cubicBezTo>
                      <a:pt x="448868" y="344973"/>
                      <a:pt x="441237" y="369967"/>
                      <a:pt x="439829" y="395692"/>
                    </a:cubicBezTo>
                    <a:cubicBezTo>
                      <a:pt x="438777" y="407076"/>
                      <a:pt x="438377" y="418511"/>
                      <a:pt x="438644" y="429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7B1C9D0B-8C65-4D6D-B766-95B25DB4287D}"/>
                  </a:ext>
                </a:extLst>
              </p:cNvPr>
              <p:cNvSpPr/>
              <p:nvPr/>
            </p:nvSpPr>
            <p:spPr>
              <a:xfrm>
                <a:off x="7582701" y="2619080"/>
                <a:ext cx="682320" cy="855129"/>
              </a:xfrm>
              <a:custGeom>
                <a:avLst/>
                <a:gdLst>
                  <a:gd name="connsiteX0" fmla="*/ 224475 w 682320"/>
                  <a:gd name="connsiteY0" fmla="*/ 855130 h 855129"/>
                  <a:gd name="connsiteX1" fmla="*/ 174687 w 682320"/>
                  <a:gd name="connsiteY1" fmla="*/ 852450 h 855129"/>
                  <a:gd name="connsiteX2" fmla="*/ 20285 w 682320"/>
                  <a:gd name="connsiteY2" fmla="*/ 767274 h 855129"/>
                  <a:gd name="connsiteX3" fmla="*/ 20285 w 682320"/>
                  <a:gd name="connsiteY3" fmla="*/ 603475 h 855129"/>
                  <a:gd name="connsiteX4" fmla="*/ 101042 w 682320"/>
                  <a:gd name="connsiteY4" fmla="*/ 474669 h 855129"/>
                  <a:gd name="connsiteX5" fmla="*/ 134382 w 682320"/>
                  <a:gd name="connsiteY5" fmla="*/ 428955 h 855129"/>
                  <a:gd name="connsiteX6" fmla="*/ 220178 w 682320"/>
                  <a:gd name="connsiteY6" fmla="*/ 270069 h 855129"/>
                  <a:gd name="connsiteX7" fmla="*/ 238403 w 682320"/>
                  <a:gd name="connsiteY7" fmla="*/ 220781 h 855129"/>
                  <a:gd name="connsiteX8" fmla="*/ 281079 w 682320"/>
                  <a:gd name="connsiteY8" fmla="*/ 120863 h 855129"/>
                  <a:gd name="connsiteX9" fmla="*/ 559506 w 682320"/>
                  <a:gd name="connsiteY9" fmla="*/ 11862 h 855129"/>
                  <a:gd name="connsiteX10" fmla="*/ 674048 w 682320"/>
                  <a:gd name="connsiteY10" fmla="*/ 97782 h 855129"/>
                  <a:gd name="connsiteX11" fmla="*/ 678493 w 682320"/>
                  <a:gd name="connsiteY11" fmla="*/ 152432 h 855129"/>
                  <a:gd name="connsiteX12" fmla="*/ 648857 w 682320"/>
                  <a:gd name="connsiteY12" fmla="*/ 187276 h 855129"/>
                  <a:gd name="connsiteX13" fmla="*/ 639374 w 682320"/>
                  <a:gd name="connsiteY13" fmla="*/ 189510 h 855129"/>
                  <a:gd name="connsiteX14" fmla="*/ 595958 w 682320"/>
                  <a:gd name="connsiteY14" fmla="*/ 245500 h 855129"/>
                  <a:gd name="connsiteX15" fmla="*/ 592846 w 682320"/>
                  <a:gd name="connsiteY15" fmla="*/ 248031 h 855129"/>
                  <a:gd name="connsiteX16" fmla="*/ 544095 w 682320"/>
                  <a:gd name="connsiteY16" fmla="*/ 280940 h 855129"/>
                  <a:gd name="connsiteX17" fmla="*/ 519349 w 682320"/>
                  <a:gd name="connsiteY17" fmla="*/ 295831 h 855129"/>
                  <a:gd name="connsiteX18" fmla="*/ 476822 w 682320"/>
                  <a:gd name="connsiteY18" fmla="*/ 335142 h 855129"/>
                  <a:gd name="connsiteX19" fmla="*/ 455929 w 682320"/>
                  <a:gd name="connsiteY19" fmla="*/ 404534 h 855129"/>
                  <a:gd name="connsiteX20" fmla="*/ 454299 w 682320"/>
                  <a:gd name="connsiteY20" fmla="*/ 438038 h 855129"/>
                  <a:gd name="connsiteX21" fmla="*/ 454299 w 682320"/>
                  <a:gd name="connsiteY21" fmla="*/ 438038 h 855129"/>
                  <a:gd name="connsiteX22" fmla="*/ 473266 w 682320"/>
                  <a:gd name="connsiteY22" fmla="*/ 543465 h 855129"/>
                  <a:gd name="connsiteX23" fmla="*/ 464375 w 682320"/>
                  <a:gd name="connsiteY23" fmla="*/ 778144 h 855129"/>
                  <a:gd name="connsiteX24" fmla="*/ 224475 w 682320"/>
                  <a:gd name="connsiteY24" fmla="*/ 855130 h 855129"/>
                  <a:gd name="connsiteX25" fmla="*/ 484379 w 682320"/>
                  <a:gd name="connsiteY25" fmla="*/ 15883 h 855129"/>
                  <a:gd name="connsiteX26" fmla="*/ 293378 w 682320"/>
                  <a:gd name="connsiteY26" fmla="*/ 128755 h 855129"/>
                  <a:gd name="connsiteX27" fmla="*/ 251888 w 682320"/>
                  <a:gd name="connsiteY27" fmla="*/ 226141 h 855129"/>
                  <a:gd name="connsiteX28" fmla="*/ 233365 w 682320"/>
                  <a:gd name="connsiteY28" fmla="*/ 275579 h 855129"/>
                  <a:gd name="connsiteX29" fmla="*/ 146088 w 682320"/>
                  <a:gd name="connsiteY29" fmla="*/ 437293 h 855129"/>
                  <a:gd name="connsiteX30" fmla="*/ 112304 w 682320"/>
                  <a:gd name="connsiteY30" fmla="*/ 483455 h 855129"/>
                  <a:gd name="connsiteX31" fmla="*/ 33473 w 682320"/>
                  <a:gd name="connsiteY31" fmla="*/ 609134 h 855129"/>
                  <a:gd name="connsiteX32" fmla="*/ 33473 w 682320"/>
                  <a:gd name="connsiteY32" fmla="*/ 759233 h 855129"/>
                  <a:gd name="connsiteX33" fmla="*/ 176613 w 682320"/>
                  <a:gd name="connsiteY33" fmla="*/ 837261 h 855129"/>
                  <a:gd name="connsiteX34" fmla="*/ 454744 w 682320"/>
                  <a:gd name="connsiteY34" fmla="*/ 766530 h 855129"/>
                  <a:gd name="connsiteX35" fmla="*/ 459337 w 682320"/>
                  <a:gd name="connsiteY35" fmla="*/ 546294 h 855129"/>
                  <a:gd name="connsiteX36" fmla="*/ 439926 w 682320"/>
                  <a:gd name="connsiteY36" fmla="*/ 437293 h 855129"/>
                  <a:gd name="connsiteX37" fmla="*/ 439926 w 682320"/>
                  <a:gd name="connsiteY37" fmla="*/ 437293 h 855129"/>
                  <a:gd name="connsiteX38" fmla="*/ 441704 w 682320"/>
                  <a:gd name="connsiteY38" fmla="*/ 402300 h 855129"/>
                  <a:gd name="connsiteX39" fmla="*/ 464524 w 682320"/>
                  <a:gd name="connsiteY39" fmla="*/ 326506 h 855129"/>
                  <a:gd name="connsiteX40" fmla="*/ 510607 w 682320"/>
                  <a:gd name="connsiteY40" fmla="*/ 284365 h 855129"/>
                  <a:gd name="connsiteX41" fmla="*/ 535797 w 682320"/>
                  <a:gd name="connsiteY41" fmla="*/ 268580 h 855129"/>
                  <a:gd name="connsiteX42" fmla="*/ 583066 w 682320"/>
                  <a:gd name="connsiteY42" fmla="*/ 236714 h 855129"/>
                  <a:gd name="connsiteX43" fmla="*/ 586178 w 682320"/>
                  <a:gd name="connsiteY43" fmla="*/ 234331 h 855129"/>
                  <a:gd name="connsiteX44" fmla="*/ 625742 w 682320"/>
                  <a:gd name="connsiteY44" fmla="*/ 180129 h 855129"/>
                  <a:gd name="connsiteX45" fmla="*/ 634232 w 682320"/>
                  <a:gd name="connsiteY45" fmla="*/ 173967 h 855129"/>
                  <a:gd name="connsiteX46" fmla="*/ 635966 w 682320"/>
                  <a:gd name="connsiteY46" fmla="*/ 174470 h 855129"/>
                  <a:gd name="connsiteX47" fmla="*/ 642486 w 682320"/>
                  <a:gd name="connsiteY47" fmla="*/ 174470 h 855129"/>
                  <a:gd name="connsiteX48" fmla="*/ 664120 w 682320"/>
                  <a:gd name="connsiteY48" fmla="*/ 148262 h 855129"/>
                  <a:gd name="connsiteX49" fmla="*/ 660415 w 682320"/>
                  <a:gd name="connsiteY49" fmla="*/ 105377 h 855129"/>
                  <a:gd name="connsiteX50" fmla="*/ 554912 w 682320"/>
                  <a:gd name="connsiteY50" fmla="*/ 27051 h 855129"/>
                  <a:gd name="connsiteX51" fmla="*/ 484379 w 682320"/>
                  <a:gd name="connsiteY51" fmla="*/ 15883 h 85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82320" h="855129">
                    <a:moveTo>
                      <a:pt x="224475" y="855130"/>
                    </a:moveTo>
                    <a:cubicBezTo>
                      <a:pt x="207843" y="855115"/>
                      <a:pt x="191225" y="854222"/>
                      <a:pt x="174687" y="852450"/>
                    </a:cubicBezTo>
                    <a:cubicBezTo>
                      <a:pt x="102672" y="844706"/>
                      <a:pt x="47994" y="814329"/>
                      <a:pt x="20285" y="767274"/>
                    </a:cubicBezTo>
                    <a:cubicBezTo>
                      <a:pt x="-7424" y="720219"/>
                      <a:pt x="-6091" y="665868"/>
                      <a:pt x="20285" y="603475"/>
                    </a:cubicBezTo>
                    <a:cubicBezTo>
                      <a:pt x="41873" y="557388"/>
                      <a:pt x="68994" y="514130"/>
                      <a:pt x="101042" y="474669"/>
                    </a:cubicBezTo>
                    <a:cubicBezTo>
                      <a:pt x="112304" y="459779"/>
                      <a:pt x="123565" y="444888"/>
                      <a:pt x="134382" y="428955"/>
                    </a:cubicBezTo>
                    <a:cubicBezTo>
                      <a:pt x="168592" y="379253"/>
                      <a:pt x="197357" y="325982"/>
                      <a:pt x="220178" y="270069"/>
                    </a:cubicBezTo>
                    <a:cubicBezTo>
                      <a:pt x="226549" y="254285"/>
                      <a:pt x="232328" y="238054"/>
                      <a:pt x="238403" y="220781"/>
                    </a:cubicBezTo>
                    <a:cubicBezTo>
                      <a:pt x="249458" y="186195"/>
                      <a:pt x="263746" y="152740"/>
                      <a:pt x="281079" y="120863"/>
                    </a:cubicBezTo>
                    <a:cubicBezTo>
                      <a:pt x="335949" y="22235"/>
                      <a:pt x="452699" y="-23469"/>
                      <a:pt x="559506" y="11862"/>
                    </a:cubicBezTo>
                    <a:cubicBezTo>
                      <a:pt x="594180" y="21988"/>
                      <a:pt x="652710" y="55493"/>
                      <a:pt x="674048" y="97782"/>
                    </a:cubicBezTo>
                    <a:cubicBezTo>
                      <a:pt x="683235" y="114523"/>
                      <a:pt x="684850" y="134414"/>
                      <a:pt x="678493" y="152432"/>
                    </a:cubicBezTo>
                    <a:cubicBezTo>
                      <a:pt x="673114" y="167254"/>
                      <a:pt x="662593" y="179625"/>
                      <a:pt x="648857" y="187276"/>
                    </a:cubicBezTo>
                    <a:cubicBezTo>
                      <a:pt x="645849" y="188563"/>
                      <a:pt x="642634" y="189319"/>
                      <a:pt x="639374" y="189510"/>
                    </a:cubicBezTo>
                    <a:cubicBezTo>
                      <a:pt x="633150" y="215122"/>
                      <a:pt x="615814" y="229269"/>
                      <a:pt x="595958" y="245500"/>
                    </a:cubicBezTo>
                    <a:lnTo>
                      <a:pt x="592846" y="248031"/>
                    </a:lnTo>
                    <a:cubicBezTo>
                      <a:pt x="577421" y="260186"/>
                      <a:pt x="561121" y="271185"/>
                      <a:pt x="544095" y="280940"/>
                    </a:cubicBezTo>
                    <a:cubicBezTo>
                      <a:pt x="535797" y="286003"/>
                      <a:pt x="527499" y="291065"/>
                      <a:pt x="519349" y="295831"/>
                    </a:cubicBezTo>
                    <a:cubicBezTo>
                      <a:pt x="502768" y="306034"/>
                      <a:pt x="488321" y="319386"/>
                      <a:pt x="476822" y="335142"/>
                    </a:cubicBezTo>
                    <a:cubicBezTo>
                      <a:pt x="464420" y="356253"/>
                      <a:pt x="457248" y="380053"/>
                      <a:pt x="455929" y="404534"/>
                    </a:cubicBezTo>
                    <a:cubicBezTo>
                      <a:pt x="454699" y="415657"/>
                      <a:pt x="454151" y="426847"/>
                      <a:pt x="454299" y="438038"/>
                    </a:cubicBezTo>
                    <a:lnTo>
                      <a:pt x="454299" y="438038"/>
                    </a:lnTo>
                    <a:cubicBezTo>
                      <a:pt x="456907" y="473754"/>
                      <a:pt x="463264" y="509091"/>
                      <a:pt x="473266" y="543465"/>
                    </a:cubicBezTo>
                    <a:cubicBezTo>
                      <a:pt x="494456" y="629981"/>
                      <a:pt x="517720" y="728111"/>
                      <a:pt x="464375" y="778144"/>
                    </a:cubicBezTo>
                    <a:cubicBezTo>
                      <a:pt x="402289" y="835474"/>
                      <a:pt x="305084" y="855130"/>
                      <a:pt x="224475" y="855130"/>
                    </a:cubicBezTo>
                    <a:close/>
                    <a:moveTo>
                      <a:pt x="484379" y="15883"/>
                    </a:moveTo>
                    <a:cubicBezTo>
                      <a:pt x="405060" y="15947"/>
                      <a:pt x="331993" y="59130"/>
                      <a:pt x="293378" y="128755"/>
                    </a:cubicBezTo>
                    <a:cubicBezTo>
                      <a:pt x="276582" y="159858"/>
                      <a:pt x="262691" y="192460"/>
                      <a:pt x="251888" y="226141"/>
                    </a:cubicBezTo>
                    <a:cubicBezTo>
                      <a:pt x="246109" y="242819"/>
                      <a:pt x="239885" y="260688"/>
                      <a:pt x="233365" y="275579"/>
                    </a:cubicBezTo>
                    <a:cubicBezTo>
                      <a:pt x="210258" y="332535"/>
                      <a:pt x="180990" y="386766"/>
                      <a:pt x="146088" y="437293"/>
                    </a:cubicBezTo>
                    <a:cubicBezTo>
                      <a:pt x="135271" y="452184"/>
                      <a:pt x="123862" y="468266"/>
                      <a:pt x="112304" y="483455"/>
                    </a:cubicBezTo>
                    <a:cubicBezTo>
                      <a:pt x="81093" y="522007"/>
                      <a:pt x="54625" y="564208"/>
                      <a:pt x="33473" y="609134"/>
                    </a:cubicBezTo>
                    <a:cubicBezTo>
                      <a:pt x="9468" y="666612"/>
                      <a:pt x="9320" y="718581"/>
                      <a:pt x="33473" y="759233"/>
                    </a:cubicBezTo>
                    <a:cubicBezTo>
                      <a:pt x="58663" y="802268"/>
                      <a:pt x="109488" y="829965"/>
                      <a:pt x="176613" y="837261"/>
                    </a:cubicBezTo>
                    <a:cubicBezTo>
                      <a:pt x="260037" y="846344"/>
                      <a:pt x="382877" y="833240"/>
                      <a:pt x="454744" y="766530"/>
                    </a:cubicBezTo>
                    <a:cubicBezTo>
                      <a:pt x="502309" y="721857"/>
                      <a:pt x="479490" y="628789"/>
                      <a:pt x="459337" y="546294"/>
                    </a:cubicBezTo>
                    <a:cubicBezTo>
                      <a:pt x="448965" y="510774"/>
                      <a:pt x="442460" y="474226"/>
                      <a:pt x="439926" y="437293"/>
                    </a:cubicBezTo>
                    <a:lnTo>
                      <a:pt x="439926" y="437293"/>
                    </a:lnTo>
                    <a:cubicBezTo>
                      <a:pt x="439763" y="425603"/>
                      <a:pt x="440356" y="413913"/>
                      <a:pt x="441704" y="402300"/>
                    </a:cubicBezTo>
                    <a:cubicBezTo>
                      <a:pt x="443023" y="375540"/>
                      <a:pt x="450862" y="349515"/>
                      <a:pt x="464524" y="326506"/>
                    </a:cubicBezTo>
                    <a:cubicBezTo>
                      <a:pt x="476926" y="309509"/>
                      <a:pt x="492603" y="295181"/>
                      <a:pt x="510607" y="284365"/>
                    </a:cubicBezTo>
                    <a:cubicBezTo>
                      <a:pt x="518905" y="278855"/>
                      <a:pt x="527351" y="273643"/>
                      <a:pt x="535797" y="268580"/>
                    </a:cubicBezTo>
                    <a:cubicBezTo>
                      <a:pt x="552275" y="259090"/>
                      <a:pt x="568071" y="248442"/>
                      <a:pt x="583066" y="236714"/>
                    </a:cubicBezTo>
                    <a:lnTo>
                      <a:pt x="586178" y="234331"/>
                    </a:lnTo>
                    <a:cubicBezTo>
                      <a:pt x="607071" y="217207"/>
                      <a:pt x="622037" y="204550"/>
                      <a:pt x="625742" y="180129"/>
                    </a:cubicBezTo>
                    <a:cubicBezTo>
                      <a:pt x="626394" y="176070"/>
                      <a:pt x="630202" y="173310"/>
                      <a:pt x="634232" y="173967"/>
                    </a:cubicBezTo>
                    <a:cubicBezTo>
                      <a:pt x="634825" y="174064"/>
                      <a:pt x="635418" y="174232"/>
                      <a:pt x="635966" y="174470"/>
                    </a:cubicBezTo>
                    <a:cubicBezTo>
                      <a:pt x="638055" y="175331"/>
                      <a:pt x="640396" y="175331"/>
                      <a:pt x="642486" y="174470"/>
                    </a:cubicBezTo>
                    <a:cubicBezTo>
                      <a:pt x="652488" y="168498"/>
                      <a:pt x="660119" y="159240"/>
                      <a:pt x="664120" y="148262"/>
                    </a:cubicBezTo>
                    <a:cubicBezTo>
                      <a:pt x="669099" y="134098"/>
                      <a:pt x="667735" y="118467"/>
                      <a:pt x="660415" y="105377"/>
                    </a:cubicBezTo>
                    <a:cubicBezTo>
                      <a:pt x="641300" y="67405"/>
                      <a:pt x="586326" y="36134"/>
                      <a:pt x="554912" y="27051"/>
                    </a:cubicBezTo>
                    <a:cubicBezTo>
                      <a:pt x="532048" y="19982"/>
                      <a:pt x="508295" y="16221"/>
                      <a:pt x="484379" y="158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FD643750-0912-4FB4-8A43-7A3EB02735E1}"/>
                  </a:ext>
                </a:extLst>
              </p:cNvPr>
              <p:cNvSpPr/>
              <p:nvPr/>
            </p:nvSpPr>
            <p:spPr>
              <a:xfrm>
                <a:off x="8163100" y="3017955"/>
                <a:ext cx="60456" cy="25495"/>
              </a:xfrm>
              <a:custGeom>
                <a:avLst/>
                <a:gdLst>
                  <a:gd name="connsiteX0" fmla="*/ 60457 w 60456"/>
                  <a:gd name="connsiteY0" fmla="*/ 19209 h 25495"/>
                  <a:gd name="connsiteX1" fmla="*/ 0 w 60456"/>
                  <a:gd name="connsiteY1" fmla="*/ 0 h 2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456" h="25495">
                    <a:moveTo>
                      <a:pt x="60457" y="19209"/>
                    </a:moveTo>
                    <a:cubicBezTo>
                      <a:pt x="60457" y="19209"/>
                      <a:pt x="19708" y="4229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D829474E-0F1F-48B1-9D30-6CF20731B691}"/>
                  </a:ext>
                </a:extLst>
              </p:cNvPr>
              <p:cNvSpPr/>
              <p:nvPr/>
            </p:nvSpPr>
            <p:spPr>
              <a:xfrm>
                <a:off x="8155715" y="3010534"/>
                <a:ext cx="75208" cy="40330"/>
              </a:xfrm>
              <a:custGeom>
                <a:avLst/>
                <a:gdLst>
                  <a:gd name="connsiteX0" fmla="*/ 43245 w 75208"/>
                  <a:gd name="connsiteY0" fmla="*/ 40329 h 40330"/>
                  <a:gd name="connsiteX1" fmla="*/ 29464 w 75208"/>
                  <a:gd name="connsiteY1" fmla="*/ 38245 h 40330"/>
                  <a:gd name="connsiteX2" fmla="*/ 718 w 75208"/>
                  <a:gd name="connsiteY2" fmla="*/ 10697 h 40330"/>
                  <a:gd name="connsiteX3" fmla="*/ 4274 w 75208"/>
                  <a:gd name="connsiteY3" fmla="*/ 720 h 40330"/>
                  <a:gd name="connsiteX4" fmla="*/ 14202 w 75208"/>
                  <a:gd name="connsiteY4" fmla="*/ 4294 h 40330"/>
                  <a:gd name="connsiteX5" fmla="*/ 33761 w 75208"/>
                  <a:gd name="connsiteY5" fmla="*/ 24098 h 40330"/>
                  <a:gd name="connsiteX6" fmla="*/ 64138 w 75208"/>
                  <a:gd name="connsiteY6" fmla="*/ 20078 h 40330"/>
                  <a:gd name="connsiteX7" fmla="*/ 74199 w 75208"/>
                  <a:gd name="connsiteY7" fmla="*/ 23025 h 40330"/>
                  <a:gd name="connsiteX8" fmla="*/ 74214 w 75208"/>
                  <a:gd name="connsiteY8" fmla="*/ 23056 h 40330"/>
                  <a:gd name="connsiteX9" fmla="*/ 71725 w 75208"/>
                  <a:gd name="connsiteY9" fmla="*/ 32850 h 40330"/>
                  <a:gd name="connsiteX10" fmla="*/ 71399 w 75208"/>
                  <a:gd name="connsiteY10" fmla="*/ 33033 h 40330"/>
                  <a:gd name="connsiteX11" fmla="*/ 43245 w 75208"/>
                  <a:gd name="connsiteY11" fmla="*/ 40329 h 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208" h="40330">
                    <a:moveTo>
                      <a:pt x="43245" y="40329"/>
                    </a:moveTo>
                    <a:cubicBezTo>
                      <a:pt x="38577" y="40367"/>
                      <a:pt x="33924" y="39664"/>
                      <a:pt x="29464" y="38245"/>
                    </a:cubicBezTo>
                    <a:cubicBezTo>
                      <a:pt x="16380" y="33646"/>
                      <a:pt x="5904" y="23609"/>
                      <a:pt x="718" y="10697"/>
                    </a:cubicBezTo>
                    <a:cubicBezTo>
                      <a:pt x="-1046" y="6955"/>
                      <a:pt x="555" y="2487"/>
                      <a:pt x="4274" y="720"/>
                    </a:cubicBezTo>
                    <a:cubicBezTo>
                      <a:pt x="7993" y="-1048"/>
                      <a:pt x="12438" y="552"/>
                      <a:pt x="14202" y="4294"/>
                    </a:cubicBezTo>
                    <a:cubicBezTo>
                      <a:pt x="17625" y="13386"/>
                      <a:pt x="24737" y="20586"/>
                      <a:pt x="33761" y="24098"/>
                    </a:cubicBezTo>
                    <a:cubicBezTo>
                      <a:pt x="44030" y="26499"/>
                      <a:pt x="54832" y="25071"/>
                      <a:pt x="64138" y="20078"/>
                    </a:cubicBezTo>
                    <a:cubicBezTo>
                      <a:pt x="67724" y="18100"/>
                      <a:pt x="72228" y="19420"/>
                      <a:pt x="74199" y="23025"/>
                    </a:cubicBezTo>
                    <a:cubicBezTo>
                      <a:pt x="74199" y="23035"/>
                      <a:pt x="74214" y="23046"/>
                      <a:pt x="74214" y="23056"/>
                    </a:cubicBezTo>
                    <a:cubicBezTo>
                      <a:pt x="76214" y="26451"/>
                      <a:pt x="75103" y="30837"/>
                      <a:pt x="71725" y="32850"/>
                    </a:cubicBezTo>
                    <a:cubicBezTo>
                      <a:pt x="71621" y="32914"/>
                      <a:pt x="71502" y="32975"/>
                      <a:pt x="71399" y="33033"/>
                    </a:cubicBezTo>
                    <a:cubicBezTo>
                      <a:pt x="62730" y="37692"/>
                      <a:pt x="53069" y="40194"/>
                      <a:pt x="43245" y="4032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39048157-A967-4749-8DCB-10251E04ED70}"/>
                  </a:ext>
                </a:extLst>
              </p:cNvPr>
              <p:cNvSpPr/>
              <p:nvPr/>
            </p:nvSpPr>
            <p:spPr>
              <a:xfrm>
                <a:off x="8003561" y="2864070"/>
                <a:ext cx="287758" cy="70006"/>
              </a:xfrm>
              <a:custGeom>
                <a:avLst/>
                <a:gdLst>
                  <a:gd name="connsiteX0" fmla="*/ 7360 w 287758"/>
                  <a:gd name="connsiteY0" fmla="*/ 69901 h 70006"/>
                  <a:gd name="connsiteX1" fmla="*/ 5434 w 287758"/>
                  <a:gd name="connsiteY1" fmla="*/ 69901 h 70006"/>
                  <a:gd name="connsiteX2" fmla="*/ 248 w 287758"/>
                  <a:gd name="connsiteY2" fmla="*/ 60817 h 70006"/>
                  <a:gd name="connsiteX3" fmla="*/ 17733 w 287758"/>
                  <a:gd name="connsiteY3" fmla="*/ 32227 h 70006"/>
                  <a:gd name="connsiteX4" fmla="*/ 279416 w 287758"/>
                  <a:gd name="connsiteY4" fmla="*/ 63 h 70006"/>
                  <a:gd name="connsiteX5" fmla="*/ 287714 w 287758"/>
                  <a:gd name="connsiteY5" fmla="*/ 6466 h 70006"/>
                  <a:gd name="connsiteX6" fmla="*/ 281194 w 287758"/>
                  <a:gd name="connsiteY6" fmla="*/ 14805 h 70006"/>
                  <a:gd name="connsiteX7" fmla="*/ 21289 w 287758"/>
                  <a:gd name="connsiteY7" fmla="*/ 46820 h 70006"/>
                  <a:gd name="connsiteX8" fmla="*/ 14621 w 287758"/>
                  <a:gd name="connsiteY8" fmla="*/ 64838 h 70006"/>
                  <a:gd name="connsiteX9" fmla="*/ 7360 w 287758"/>
                  <a:gd name="connsiteY9" fmla="*/ 69901 h 70006"/>
                  <a:gd name="connsiteX10" fmla="*/ 19066 w 287758"/>
                  <a:gd name="connsiteY10" fmla="*/ 46820 h 70006"/>
                  <a:gd name="connsiteX11" fmla="*/ 19066 w 287758"/>
                  <a:gd name="connsiteY11" fmla="*/ 46820 h 7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758" h="70006">
                    <a:moveTo>
                      <a:pt x="7360" y="69901"/>
                    </a:moveTo>
                    <a:cubicBezTo>
                      <a:pt x="6723" y="70042"/>
                      <a:pt x="6071" y="70042"/>
                      <a:pt x="5434" y="69901"/>
                    </a:cubicBezTo>
                    <a:cubicBezTo>
                      <a:pt x="1522" y="68812"/>
                      <a:pt x="-789" y="64762"/>
                      <a:pt x="248" y="60817"/>
                    </a:cubicBezTo>
                    <a:cubicBezTo>
                      <a:pt x="8250" y="32972"/>
                      <a:pt x="14177" y="32525"/>
                      <a:pt x="17733" y="32227"/>
                    </a:cubicBezTo>
                    <a:cubicBezTo>
                      <a:pt x="21289" y="31929"/>
                      <a:pt x="191101" y="10933"/>
                      <a:pt x="279416" y="63"/>
                    </a:cubicBezTo>
                    <a:cubicBezTo>
                      <a:pt x="283461" y="-466"/>
                      <a:pt x="287180" y="2398"/>
                      <a:pt x="287714" y="6466"/>
                    </a:cubicBezTo>
                    <a:cubicBezTo>
                      <a:pt x="288158" y="10562"/>
                      <a:pt x="285254" y="14263"/>
                      <a:pt x="281194" y="14805"/>
                    </a:cubicBezTo>
                    <a:cubicBezTo>
                      <a:pt x="256300" y="17932"/>
                      <a:pt x="47072" y="44587"/>
                      <a:pt x="21289" y="46820"/>
                    </a:cubicBezTo>
                    <a:cubicBezTo>
                      <a:pt x="18444" y="52575"/>
                      <a:pt x="16207" y="58614"/>
                      <a:pt x="14621" y="64838"/>
                    </a:cubicBezTo>
                    <a:cubicBezTo>
                      <a:pt x="13540" y="67920"/>
                      <a:pt x="10606" y="69959"/>
                      <a:pt x="7360" y="69901"/>
                    </a:cubicBezTo>
                    <a:close/>
                    <a:moveTo>
                      <a:pt x="19066" y="46820"/>
                    </a:moveTo>
                    <a:lnTo>
                      <a:pt x="19066" y="46820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64411729-FADA-4B19-9820-13E691D843AA}"/>
                  </a:ext>
                </a:extLst>
              </p:cNvPr>
              <p:cNvSpPr/>
              <p:nvPr/>
            </p:nvSpPr>
            <p:spPr>
              <a:xfrm>
                <a:off x="8036190" y="2862897"/>
                <a:ext cx="86754" cy="140762"/>
              </a:xfrm>
              <a:custGeom>
                <a:avLst/>
                <a:gdLst>
                  <a:gd name="connsiteX0" fmla="*/ 86754 w 86754"/>
                  <a:gd name="connsiteY0" fmla="*/ 69882 h 140762"/>
                  <a:gd name="connsiteX1" fmla="*/ 73715 w 86754"/>
                  <a:gd name="connsiteY1" fmla="*/ 33846 h 140762"/>
                  <a:gd name="connsiteX2" fmla="*/ 55933 w 86754"/>
                  <a:gd name="connsiteY2" fmla="*/ 9723 h 140762"/>
                  <a:gd name="connsiteX3" fmla="*/ 28668 w 86754"/>
                  <a:gd name="connsiteY3" fmla="*/ 193 h 140762"/>
                  <a:gd name="connsiteX4" fmla="*/ 7775 w 86754"/>
                  <a:gd name="connsiteY4" fmla="*/ 15084 h 140762"/>
                  <a:gd name="connsiteX5" fmla="*/ 366 w 86754"/>
                  <a:gd name="connsiteY5" fmla="*/ 40398 h 140762"/>
                  <a:gd name="connsiteX6" fmla="*/ 47487 w 86754"/>
                  <a:gd name="connsiteY6" fmla="*/ 140763 h 140762"/>
                  <a:gd name="connsiteX7" fmla="*/ 44820 w 86754"/>
                  <a:gd name="connsiteY7" fmla="*/ 137487 h 1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54" h="140762">
                    <a:moveTo>
                      <a:pt x="86754" y="69882"/>
                    </a:moveTo>
                    <a:cubicBezTo>
                      <a:pt x="85791" y="56894"/>
                      <a:pt x="81272" y="44426"/>
                      <a:pt x="73715" y="33846"/>
                    </a:cubicBezTo>
                    <a:cubicBezTo>
                      <a:pt x="69003" y="24971"/>
                      <a:pt x="63001" y="16843"/>
                      <a:pt x="55933" y="9723"/>
                    </a:cubicBezTo>
                    <a:cubicBezTo>
                      <a:pt x="48717" y="2608"/>
                      <a:pt x="38715" y="-888"/>
                      <a:pt x="28668" y="193"/>
                    </a:cubicBezTo>
                    <a:cubicBezTo>
                      <a:pt x="19926" y="1967"/>
                      <a:pt x="12339" y="7376"/>
                      <a:pt x="7775" y="15084"/>
                    </a:cubicBezTo>
                    <a:cubicBezTo>
                      <a:pt x="3537" y="22894"/>
                      <a:pt x="1018" y="31526"/>
                      <a:pt x="366" y="40398"/>
                    </a:cubicBezTo>
                    <a:cubicBezTo>
                      <a:pt x="-2834" y="79899"/>
                      <a:pt x="15110" y="118133"/>
                      <a:pt x="47487" y="140763"/>
                    </a:cubicBezTo>
                    <a:lnTo>
                      <a:pt x="44820" y="137487"/>
                    </a:lnTo>
                  </a:path>
                </a:pathLst>
              </a:custGeom>
              <a:solidFill>
                <a:srgbClr val="FFFFFF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8AE6F863-BAAF-4B71-A13C-6456B56A3A5A}"/>
                  </a:ext>
                </a:extLst>
              </p:cNvPr>
              <p:cNvSpPr/>
              <p:nvPr/>
            </p:nvSpPr>
            <p:spPr>
              <a:xfrm>
                <a:off x="8028921" y="2855470"/>
                <a:ext cx="102172" cy="155986"/>
              </a:xfrm>
              <a:custGeom>
                <a:avLst/>
                <a:gdLst>
                  <a:gd name="connsiteX0" fmla="*/ 54756 w 102172"/>
                  <a:gd name="connsiteY0" fmla="*/ 155933 h 155986"/>
                  <a:gd name="connsiteX1" fmla="*/ 50607 w 102172"/>
                  <a:gd name="connsiteY1" fmla="*/ 154593 h 155986"/>
                  <a:gd name="connsiteX2" fmla="*/ 374 w 102172"/>
                  <a:gd name="connsiteY2" fmla="*/ 47528 h 155986"/>
                  <a:gd name="connsiteX3" fmla="*/ 8820 w 102172"/>
                  <a:gd name="connsiteY3" fmla="*/ 18937 h 155986"/>
                  <a:gd name="connsiteX4" fmla="*/ 34603 w 102172"/>
                  <a:gd name="connsiteY4" fmla="*/ 324 h 155986"/>
                  <a:gd name="connsiteX5" fmla="*/ 68240 w 102172"/>
                  <a:gd name="connsiteY5" fmla="*/ 11641 h 155986"/>
                  <a:gd name="connsiteX6" fmla="*/ 87355 w 102172"/>
                  <a:gd name="connsiteY6" fmla="*/ 37551 h 155986"/>
                  <a:gd name="connsiteX7" fmla="*/ 102173 w 102172"/>
                  <a:gd name="connsiteY7" fmla="*/ 77458 h 155986"/>
                  <a:gd name="connsiteX8" fmla="*/ 94616 w 102172"/>
                  <a:gd name="connsiteY8" fmla="*/ 84755 h 155986"/>
                  <a:gd name="connsiteX9" fmla="*/ 87355 w 102172"/>
                  <a:gd name="connsiteY9" fmla="*/ 77163 h 155986"/>
                  <a:gd name="connsiteX10" fmla="*/ 87355 w 102172"/>
                  <a:gd name="connsiteY10" fmla="*/ 77160 h 155986"/>
                  <a:gd name="connsiteX11" fmla="*/ 75353 w 102172"/>
                  <a:gd name="connsiteY11" fmla="*/ 45145 h 155986"/>
                  <a:gd name="connsiteX12" fmla="*/ 59053 w 102172"/>
                  <a:gd name="connsiteY12" fmla="*/ 22660 h 155986"/>
                  <a:gd name="connsiteX13" fmla="*/ 37863 w 102172"/>
                  <a:gd name="connsiteY13" fmla="*/ 14917 h 155986"/>
                  <a:gd name="connsiteX14" fmla="*/ 22157 w 102172"/>
                  <a:gd name="connsiteY14" fmla="*/ 26680 h 155986"/>
                  <a:gd name="connsiteX15" fmla="*/ 15785 w 102172"/>
                  <a:gd name="connsiteY15" fmla="*/ 48868 h 155986"/>
                  <a:gd name="connsiteX16" fmla="*/ 53718 w 102172"/>
                  <a:gd name="connsiteY16" fmla="*/ 138213 h 155986"/>
                  <a:gd name="connsiteX17" fmla="*/ 58460 w 102172"/>
                  <a:gd name="connsiteY17" fmla="*/ 140744 h 155986"/>
                  <a:gd name="connsiteX18" fmla="*/ 61127 w 102172"/>
                  <a:gd name="connsiteY18" fmla="*/ 143871 h 155986"/>
                  <a:gd name="connsiteX19" fmla="*/ 61127 w 102172"/>
                  <a:gd name="connsiteY19" fmla="*/ 153699 h 155986"/>
                  <a:gd name="connsiteX20" fmla="*/ 54756 w 102172"/>
                  <a:gd name="connsiteY20" fmla="*/ 155933 h 15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172" h="155986">
                    <a:moveTo>
                      <a:pt x="54756" y="155933"/>
                    </a:moveTo>
                    <a:cubicBezTo>
                      <a:pt x="53274" y="155904"/>
                      <a:pt x="51822" y="155438"/>
                      <a:pt x="50607" y="154593"/>
                    </a:cubicBezTo>
                    <a:cubicBezTo>
                      <a:pt x="16155" y="130380"/>
                      <a:pt x="-2960" y="89642"/>
                      <a:pt x="374" y="47528"/>
                    </a:cubicBezTo>
                    <a:cubicBezTo>
                      <a:pt x="982" y="37475"/>
                      <a:pt x="3871" y="27695"/>
                      <a:pt x="8820" y="18937"/>
                    </a:cubicBezTo>
                    <a:cubicBezTo>
                      <a:pt x="14288" y="9243"/>
                      <a:pt x="23712" y="2443"/>
                      <a:pt x="34603" y="324"/>
                    </a:cubicBezTo>
                    <a:cubicBezTo>
                      <a:pt x="46947" y="-1241"/>
                      <a:pt x="59320" y="2924"/>
                      <a:pt x="68240" y="11641"/>
                    </a:cubicBezTo>
                    <a:cubicBezTo>
                      <a:pt x="75871" y="19259"/>
                      <a:pt x="82317" y="27995"/>
                      <a:pt x="87355" y="37551"/>
                    </a:cubicBezTo>
                    <a:cubicBezTo>
                      <a:pt x="95905" y="49200"/>
                      <a:pt x="101047" y="63024"/>
                      <a:pt x="102173" y="77458"/>
                    </a:cubicBezTo>
                    <a:cubicBezTo>
                      <a:pt x="101876" y="81471"/>
                      <a:pt x="98616" y="84615"/>
                      <a:pt x="94616" y="84755"/>
                    </a:cubicBezTo>
                    <a:cubicBezTo>
                      <a:pt x="90526" y="84673"/>
                      <a:pt x="87281" y="81275"/>
                      <a:pt x="87355" y="77163"/>
                    </a:cubicBezTo>
                    <a:cubicBezTo>
                      <a:pt x="87355" y="77162"/>
                      <a:pt x="87355" y="77162"/>
                      <a:pt x="87355" y="77160"/>
                    </a:cubicBezTo>
                    <a:cubicBezTo>
                      <a:pt x="86333" y="65587"/>
                      <a:pt x="82184" y="54514"/>
                      <a:pt x="75353" y="45145"/>
                    </a:cubicBezTo>
                    <a:cubicBezTo>
                      <a:pt x="71041" y="36894"/>
                      <a:pt x="65543" y="29319"/>
                      <a:pt x="59053" y="22660"/>
                    </a:cubicBezTo>
                    <a:cubicBezTo>
                      <a:pt x="53452" y="17094"/>
                      <a:pt x="45717" y="14265"/>
                      <a:pt x="37863" y="14917"/>
                    </a:cubicBezTo>
                    <a:cubicBezTo>
                      <a:pt x="31210" y="16433"/>
                      <a:pt x="25505" y="20706"/>
                      <a:pt x="22157" y="26680"/>
                    </a:cubicBezTo>
                    <a:cubicBezTo>
                      <a:pt x="18408" y="33505"/>
                      <a:pt x="16229" y="41086"/>
                      <a:pt x="15785" y="48868"/>
                    </a:cubicBezTo>
                    <a:cubicBezTo>
                      <a:pt x="12999" y="83112"/>
                      <a:pt x="27195" y="116533"/>
                      <a:pt x="53718" y="138213"/>
                    </a:cubicBezTo>
                    <a:cubicBezTo>
                      <a:pt x="55571" y="138369"/>
                      <a:pt x="57290" y="139283"/>
                      <a:pt x="58460" y="140744"/>
                    </a:cubicBezTo>
                    <a:lnTo>
                      <a:pt x="61127" y="143871"/>
                    </a:lnTo>
                    <a:cubicBezTo>
                      <a:pt x="63587" y="146683"/>
                      <a:pt x="63587" y="150888"/>
                      <a:pt x="61127" y="153699"/>
                    </a:cubicBezTo>
                    <a:cubicBezTo>
                      <a:pt x="59453" y="155388"/>
                      <a:pt x="57112" y="156213"/>
                      <a:pt x="54756" y="15593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0F5E26A3-2E53-414A-9B76-83EED3B68FD1}"/>
                  </a:ext>
                </a:extLst>
              </p:cNvPr>
              <p:cNvSpPr/>
              <p:nvPr/>
            </p:nvSpPr>
            <p:spPr>
              <a:xfrm rot="-54000">
                <a:off x="8201936" y="2844271"/>
                <a:ext cx="14521" cy="36929"/>
              </a:xfrm>
              <a:custGeom>
                <a:avLst/>
                <a:gdLst>
                  <a:gd name="connsiteX0" fmla="*/ 14521 w 14521"/>
                  <a:gd name="connsiteY0" fmla="*/ 18465 h 36929"/>
                  <a:gd name="connsiteX1" fmla="*/ 7261 w 14521"/>
                  <a:gd name="connsiteY1" fmla="*/ 36929 h 36929"/>
                  <a:gd name="connsiteX2" fmla="*/ 0 w 14521"/>
                  <a:gd name="connsiteY2" fmla="*/ 18465 h 36929"/>
                  <a:gd name="connsiteX3" fmla="*/ 7261 w 14521"/>
                  <a:gd name="connsiteY3" fmla="*/ 0 h 36929"/>
                  <a:gd name="connsiteX4" fmla="*/ 14521 w 14521"/>
                  <a:gd name="connsiteY4" fmla="*/ 18465 h 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21" h="36929">
                    <a:moveTo>
                      <a:pt x="14521" y="18465"/>
                    </a:moveTo>
                    <a:cubicBezTo>
                      <a:pt x="14521" y="28662"/>
                      <a:pt x="11271" y="36929"/>
                      <a:pt x="7261" y="36929"/>
                    </a:cubicBezTo>
                    <a:cubicBezTo>
                      <a:pt x="3251" y="36929"/>
                      <a:pt x="0" y="28662"/>
                      <a:pt x="0" y="18465"/>
                    </a:cubicBezTo>
                    <a:cubicBezTo>
                      <a:pt x="0" y="8267"/>
                      <a:pt x="3251" y="0"/>
                      <a:pt x="7261" y="0"/>
                    </a:cubicBezTo>
                    <a:cubicBezTo>
                      <a:pt x="11271" y="0"/>
                      <a:pt x="14521" y="8267"/>
                      <a:pt x="14521" y="1846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C3CBBC96-7F74-4809-B93D-E7C2E9B69D41}"/>
                  </a:ext>
                </a:extLst>
              </p:cNvPr>
              <p:cNvSpPr/>
              <p:nvPr/>
            </p:nvSpPr>
            <p:spPr>
              <a:xfrm>
                <a:off x="7701326" y="3484166"/>
                <a:ext cx="30286" cy="657601"/>
              </a:xfrm>
              <a:custGeom>
                <a:avLst/>
                <a:gdLst>
                  <a:gd name="connsiteX0" fmla="*/ 10275 w 30286"/>
                  <a:gd name="connsiteY0" fmla="*/ 657599 h 657601"/>
                  <a:gd name="connsiteX1" fmla="*/ 3607 w 30286"/>
                  <a:gd name="connsiteY1" fmla="*/ 651345 h 657601"/>
                  <a:gd name="connsiteX2" fmla="*/ 16795 w 30286"/>
                  <a:gd name="connsiteY2" fmla="*/ 6423 h 657601"/>
                  <a:gd name="connsiteX3" fmla="*/ 23739 w 30286"/>
                  <a:gd name="connsiteY3" fmla="*/ 6 h 657601"/>
                  <a:gd name="connsiteX4" fmla="*/ 23908 w 30286"/>
                  <a:gd name="connsiteY4" fmla="*/ 20 h 657601"/>
                  <a:gd name="connsiteX5" fmla="*/ 30279 w 30286"/>
                  <a:gd name="connsiteY5" fmla="*/ 7317 h 657601"/>
                  <a:gd name="connsiteX6" fmla="*/ 17091 w 30286"/>
                  <a:gd name="connsiteY6" fmla="*/ 650303 h 657601"/>
                  <a:gd name="connsiteX7" fmla="*/ 10868 w 30286"/>
                  <a:gd name="connsiteY7" fmla="*/ 657599 h 65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86" h="657601">
                    <a:moveTo>
                      <a:pt x="10275" y="657599"/>
                    </a:moveTo>
                    <a:cubicBezTo>
                      <a:pt x="6729" y="657689"/>
                      <a:pt x="3767" y="654904"/>
                      <a:pt x="3607" y="651345"/>
                    </a:cubicBezTo>
                    <a:cubicBezTo>
                      <a:pt x="-9284" y="477271"/>
                      <a:pt x="16499" y="11040"/>
                      <a:pt x="16795" y="6423"/>
                    </a:cubicBezTo>
                    <a:cubicBezTo>
                      <a:pt x="16951" y="2731"/>
                      <a:pt x="20059" y="-143"/>
                      <a:pt x="23739" y="6"/>
                    </a:cubicBezTo>
                    <a:cubicBezTo>
                      <a:pt x="23795" y="20"/>
                      <a:pt x="23851" y="20"/>
                      <a:pt x="23908" y="20"/>
                    </a:cubicBezTo>
                    <a:cubicBezTo>
                      <a:pt x="27637" y="333"/>
                      <a:pt x="30451" y="3565"/>
                      <a:pt x="30279" y="7317"/>
                    </a:cubicBezTo>
                    <a:cubicBezTo>
                      <a:pt x="30279" y="11933"/>
                      <a:pt x="4200" y="477123"/>
                      <a:pt x="17091" y="650303"/>
                    </a:cubicBezTo>
                    <a:cubicBezTo>
                      <a:pt x="17348" y="654041"/>
                      <a:pt x="14577" y="657287"/>
                      <a:pt x="10868" y="65759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1276BB96-C65B-4AE8-8C4B-10E20AC54EF1}"/>
                  </a:ext>
                </a:extLst>
              </p:cNvPr>
              <p:cNvSpPr/>
              <p:nvPr/>
            </p:nvSpPr>
            <p:spPr>
              <a:xfrm>
                <a:off x="7768169" y="4113159"/>
                <a:ext cx="605642" cy="43497"/>
              </a:xfrm>
              <a:custGeom>
                <a:avLst/>
                <a:gdLst>
                  <a:gd name="connsiteX0" fmla="*/ 5815 w 605642"/>
                  <a:gd name="connsiteY0" fmla="*/ 43348 h 43497"/>
                  <a:gd name="connsiteX1" fmla="*/ 75 w 605642"/>
                  <a:gd name="connsiteY1" fmla="*/ 35560 h 43497"/>
                  <a:gd name="connsiteX2" fmla="*/ 5815 w 605642"/>
                  <a:gd name="connsiteY2" fmla="*/ 29798 h 43497"/>
                  <a:gd name="connsiteX3" fmla="*/ 598528 w 605642"/>
                  <a:gd name="connsiteY3" fmla="*/ 16 h 43497"/>
                  <a:gd name="connsiteX4" fmla="*/ 605626 w 605642"/>
                  <a:gd name="connsiteY4" fmla="*/ 6255 h 43497"/>
                  <a:gd name="connsiteX5" fmla="*/ 605641 w 605642"/>
                  <a:gd name="connsiteY5" fmla="*/ 6568 h 43497"/>
                  <a:gd name="connsiteX6" fmla="*/ 599121 w 605642"/>
                  <a:gd name="connsiteY6" fmla="*/ 13715 h 43497"/>
                  <a:gd name="connsiteX7" fmla="*/ 6408 w 605642"/>
                  <a:gd name="connsiteY7" fmla="*/ 43497 h 4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642" h="43497">
                    <a:moveTo>
                      <a:pt x="5815" y="43348"/>
                    </a:moveTo>
                    <a:cubicBezTo>
                      <a:pt x="2092" y="42797"/>
                      <a:pt x="-478" y="39313"/>
                      <a:pt x="75" y="35560"/>
                    </a:cubicBezTo>
                    <a:cubicBezTo>
                      <a:pt x="516" y="32582"/>
                      <a:pt x="2847" y="30244"/>
                      <a:pt x="5815" y="29798"/>
                    </a:cubicBezTo>
                    <a:lnTo>
                      <a:pt x="598528" y="16"/>
                    </a:lnTo>
                    <a:cubicBezTo>
                      <a:pt x="602203" y="-237"/>
                      <a:pt x="605374" y="2562"/>
                      <a:pt x="605626" y="6255"/>
                    </a:cubicBezTo>
                    <a:cubicBezTo>
                      <a:pt x="605641" y="6359"/>
                      <a:pt x="605641" y="6464"/>
                      <a:pt x="605641" y="6568"/>
                    </a:cubicBezTo>
                    <a:cubicBezTo>
                      <a:pt x="605730" y="10320"/>
                      <a:pt x="602855" y="13477"/>
                      <a:pt x="599121" y="13715"/>
                    </a:cubicBezTo>
                    <a:lnTo>
                      <a:pt x="6408" y="43497"/>
                    </a:lnTo>
                    <a:close/>
                  </a:path>
                </a:pathLst>
              </a:custGeom>
              <a:solidFill>
                <a:srgbClr val="231F20"/>
              </a:solidFill>
              <a:ln w="14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80" name="组合 479">
              <a:extLst>
                <a:ext uri="{FF2B5EF4-FFF2-40B4-BE49-F238E27FC236}">
                  <a16:creationId xmlns:a16="http://schemas.microsoft.com/office/drawing/2014/main" id="{342298C5-8F6C-4A24-9E45-B87CDD0B7A99}"/>
                </a:ext>
              </a:extLst>
            </p:cNvPr>
            <p:cNvGrpSpPr/>
            <p:nvPr/>
          </p:nvGrpSpPr>
          <p:grpSpPr>
            <a:xfrm>
              <a:off x="9007683" y="3806496"/>
              <a:ext cx="2280928" cy="1828077"/>
              <a:chOff x="914818" y="3806496"/>
              <a:chExt cx="2280928" cy="1828077"/>
            </a:xfrm>
          </p:grpSpPr>
          <p:sp>
            <p:nvSpPr>
              <p:cNvPr id="481" name="Rectangle 32">
                <a:extLst>
                  <a:ext uri="{FF2B5EF4-FFF2-40B4-BE49-F238E27FC236}">
                    <a16:creationId xmlns:a16="http://schemas.microsoft.com/office/drawing/2014/main" id="{6725E945-BA20-40D3-ABC3-1074AF83AF86}"/>
                  </a:ext>
                </a:extLst>
              </p:cNvPr>
              <p:cNvSpPr/>
              <p:nvPr/>
            </p:nvSpPr>
            <p:spPr>
              <a:xfrm>
                <a:off x="914818" y="4271508"/>
                <a:ext cx="2280928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accent1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请在此输入有关于活动目的的相关说明，以便于观众更好的理解，输入文字时可以直接复制，粘贴时请选择右键只保留文本</a:t>
                </a:r>
              </a:p>
            </p:txBody>
          </p:sp>
          <p:sp>
            <p:nvSpPr>
              <p:cNvPr id="482" name="Rectangle 32">
                <a:extLst>
                  <a:ext uri="{FF2B5EF4-FFF2-40B4-BE49-F238E27FC236}">
                    <a16:creationId xmlns:a16="http://schemas.microsoft.com/office/drawing/2014/main" id="{DE065A23-0520-42FE-9C50-DB27913E1360}"/>
                  </a:ext>
                </a:extLst>
              </p:cNvPr>
              <p:cNvSpPr/>
              <p:nvPr/>
            </p:nvSpPr>
            <p:spPr>
              <a:xfrm>
                <a:off x="914818" y="3806496"/>
                <a:ext cx="2280928" cy="49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>
                    <a:solidFill>
                      <a:schemeClr val="accent2"/>
                    </a:solidFill>
                    <a:latin typeface="+mj-ea"/>
                    <a:ea typeface="+mj-ea"/>
                    <a:cs typeface="Open Sans Light" panose="020B0306030504020204" pitchFamily="34" charset="0"/>
                  </a:rPr>
                  <a:t>活动细则</a:t>
                </a:r>
              </a:p>
            </p:txBody>
          </p:sp>
        </p:grpSp>
      </p:grpSp>
      <p:sp>
        <p:nvSpPr>
          <p:cNvPr id="489" name="1-15">
            <a:extLst>
              <a:ext uri="{FF2B5EF4-FFF2-40B4-BE49-F238E27FC236}">
                <a16:creationId xmlns:a16="http://schemas.microsoft.com/office/drawing/2014/main" id="{7AB83A6C-330C-4BBC-99E4-81DCC83E2606}"/>
              </a:ext>
            </a:extLst>
          </p:cNvPr>
          <p:cNvSpPr/>
          <p:nvPr/>
        </p:nvSpPr>
        <p:spPr>
          <a:xfrm flipV="1">
            <a:off x="10818033" y="5632637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960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活动细则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FOUR</a:t>
            </a:r>
          </a:p>
        </p:txBody>
      </p:sp>
      <p:grpSp>
        <p:nvGrpSpPr>
          <p:cNvPr id="2" name="1-3">
            <a:extLst>
              <a:ext uri="{FF2B5EF4-FFF2-40B4-BE49-F238E27FC236}">
                <a16:creationId xmlns:a16="http://schemas.microsoft.com/office/drawing/2014/main" id="{5C8119C4-07E3-4729-8EFC-008001218BA6}"/>
              </a:ext>
            </a:extLst>
          </p:cNvPr>
          <p:cNvGrpSpPr/>
          <p:nvPr/>
        </p:nvGrpSpPr>
        <p:grpSpPr>
          <a:xfrm>
            <a:off x="1290642" y="2279958"/>
            <a:ext cx="2635656" cy="671212"/>
            <a:chOff x="1290642" y="2058978"/>
            <a:chExt cx="2635656" cy="67121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DD56BA36-E495-499B-926A-8B62ED79B15A}"/>
                </a:ext>
              </a:extLst>
            </p:cNvPr>
            <p:cNvSpPr/>
            <p:nvPr/>
          </p:nvSpPr>
          <p:spPr>
            <a:xfrm>
              <a:off x="1290642" y="2058978"/>
              <a:ext cx="2635656" cy="1066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093ACB54-E746-4AC0-A571-1A8C15D67FB4}"/>
                </a:ext>
              </a:extLst>
            </p:cNvPr>
            <p:cNvSpPr/>
            <p:nvPr/>
          </p:nvSpPr>
          <p:spPr>
            <a:xfrm>
              <a:off x="1298263" y="212567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1-3">
              <a:hlinkClick r:id="rId2"/>
              <a:extLst>
                <a:ext uri="{FF2B5EF4-FFF2-40B4-BE49-F238E27FC236}">
                  <a16:creationId xmlns:a16="http://schemas.microsoft.com/office/drawing/2014/main" id="{164A4C69-97CA-4688-9072-63884294B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20" y="2319888"/>
              <a:ext cx="2220713" cy="296094"/>
            </a:xfrm>
            <a:prstGeom prst="rect">
              <a:avLst/>
            </a:prstGeom>
          </p:spPr>
        </p:pic>
      </p:grpSp>
      <p:grpSp>
        <p:nvGrpSpPr>
          <p:cNvPr id="9" name="1-4">
            <a:extLst>
              <a:ext uri="{FF2B5EF4-FFF2-40B4-BE49-F238E27FC236}">
                <a16:creationId xmlns:a16="http://schemas.microsoft.com/office/drawing/2014/main" id="{BABAC49F-B522-4856-BA13-2FE2D5EB7E14}"/>
              </a:ext>
            </a:extLst>
          </p:cNvPr>
          <p:cNvGrpSpPr/>
          <p:nvPr/>
        </p:nvGrpSpPr>
        <p:grpSpPr>
          <a:xfrm>
            <a:off x="4778172" y="2279958"/>
            <a:ext cx="2635656" cy="671212"/>
            <a:chOff x="1290642" y="2058978"/>
            <a:chExt cx="2635656" cy="67121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235D056C-D552-47A9-8302-FDA164F43C1B}"/>
                </a:ext>
              </a:extLst>
            </p:cNvPr>
            <p:cNvSpPr/>
            <p:nvPr/>
          </p:nvSpPr>
          <p:spPr>
            <a:xfrm>
              <a:off x="1290642" y="2058978"/>
              <a:ext cx="2635656" cy="1066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82A427B-3BDA-43A3-9F25-7016B816BDC0}"/>
                </a:ext>
              </a:extLst>
            </p:cNvPr>
            <p:cNvSpPr/>
            <p:nvPr/>
          </p:nvSpPr>
          <p:spPr>
            <a:xfrm>
              <a:off x="1298263" y="212567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1-3">
              <a:hlinkClick r:id="rId2"/>
              <a:extLst>
                <a:ext uri="{FF2B5EF4-FFF2-40B4-BE49-F238E27FC236}">
                  <a16:creationId xmlns:a16="http://schemas.microsoft.com/office/drawing/2014/main" id="{27D1CA5F-49FE-42C7-B99D-F95E38B1F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20" y="2319888"/>
              <a:ext cx="2220713" cy="296094"/>
            </a:xfrm>
            <a:prstGeom prst="rect">
              <a:avLst/>
            </a:prstGeom>
          </p:spPr>
        </p:pic>
      </p:grpSp>
      <p:grpSp>
        <p:nvGrpSpPr>
          <p:cNvPr id="13" name="1-5">
            <a:extLst>
              <a:ext uri="{FF2B5EF4-FFF2-40B4-BE49-F238E27FC236}">
                <a16:creationId xmlns:a16="http://schemas.microsoft.com/office/drawing/2014/main" id="{9088CA68-4ED8-42A6-BB35-77E2DF7D955F}"/>
              </a:ext>
            </a:extLst>
          </p:cNvPr>
          <p:cNvGrpSpPr/>
          <p:nvPr/>
        </p:nvGrpSpPr>
        <p:grpSpPr>
          <a:xfrm>
            <a:off x="8265702" y="2279958"/>
            <a:ext cx="2635656" cy="671212"/>
            <a:chOff x="1290642" y="2058978"/>
            <a:chExt cx="2635656" cy="67121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FD899F26-E77F-4772-A16C-CB8A8050E929}"/>
                </a:ext>
              </a:extLst>
            </p:cNvPr>
            <p:cNvSpPr/>
            <p:nvPr/>
          </p:nvSpPr>
          <p:spPr>
            <a:xfrm>
              <a:off x="1290642" y="2058978"/>
              <a:ext cx="2635656" cy="1066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76EDBF9-9EA0-495B-AC03-2A362339FF91}"/>
                </a:ext>
              </a:extLst>
            </p:cNvPr>
            <p:cNvSpPr/>
            <p:nvPr/>
          </p:nvSpPr>
          <p:spPr>
            <a:xfrm>
              <a:off x="1298263" y="212567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1-3">
              <a:hlinkClick r:id="rId2"/>
              <a:extLst>
                <a:ext uri="{FF2B5EF4-FFF2-40B4-BE49-F238E27FC236}">
                  <a16:creationId xmlns:a16="http://schemas.microsoft.com/office/drawing/2014/main" id="{9EBC10C5-5EFA-4F26-98E6-E644149DC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20" y="2319888"/>
              <a:ext cx="2220713" cy="296094"/>
            </a:xfrm>
            <a:prstGeom prst="rect">
              <a:avLst/>
            </a:prstGeom>
          </p:spPr>
        </p:pic>
      </p:grpSp>
      <p:grpSp>
        <p:nvGrpSpPr>
          <p:cNvPr id="17" name="1-6">
            <a:extLst>
              <a:ext uri="{FF2B5EF4-FFF2-40B4-BE49-F238E27FC236}">
                <a16:creationId xmlns:a16="http://schemas.microsoft.com/office/drawing/2014/main" id="{2A64B5DF-2F23-4BAE-99AC-859BF96F66A0}"/>
              </a:ext>
            </a:extLst>
          </p:cNvPr>
          <p:cNvGrpSpPr/>
          <p:nvPr/>
        </p:nvGrpSpPr>
        <p:grpSpPr>
          <a:xfrm>
            <a:off x="1290642" y="4535478"/>
            <a:ext cx="2635656" cy="671212"/>
            <a:chOff x="1290642" y="2058978"/>
            <a:chExt cx="2635656" cy="671212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559C434-92D4-411F-8735-F89473A9F3D2}"/>
                </a:ext>
              </a:extLst>
            </p:cNvPr>
            <p:cNvSpPr/>
            <p:nvPr/>
          </p:nvSpPr>
          <p:spPr>
            <a:xfrm>
              <a:off x="1290642" y="2058978"/>
              <a:ext cx="2635656" cy="1066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9AFADAC-3FED-442D-969C-1B41F7804191}"/>
                </a:ext>
              </a:extLst>
            </p:cNvPr>
            <p:cNvSpPr/>
            <p:nvPr/>
          </p:nvSpPr>
          <p:spPr>
            <a:xfrm>
              <a:off x="1298263" y="212567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1-3">
              <a:hlinkClick r:id="rId2"/>
              <a:extLst>
                <a:ext uri="{FF2B5EF4-FFF2-40B4-BE49-F238E27FC236}">
                  <a16:creationId xmlns:a16="http://schemas.microsoft.com/office/drawing/2014/main" id="{FB6BDCE0-4D57-4992-A659-C546EC181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20" y="2319888"/>
              <a:ext cx="2220713" cy="296094"/>
            </a:xfrm>
            <a:prstGeom prst="rect">
              <a:avLst/>
            </a:prstGeom>
          </p:spPr>
        </p:pic>
      </p:grpSp>
      <p:grpSp>
        <p:nvGrpSpPr>
          <p:cNvPr id="21" name="1-7">
            <a:extLst>
              <a:ext uri="{FF2B5EF4-FFF2-40B4-BE49-F238E27FC236}">
                <a16:creationId xmlns:a16="http://schemas.microsoft.com/office/drawing/2014/main" id="{D3D06F9F-25E2-4D69-A9E8-DD2AD4943D08}"/>
              </a:ext>
            </a:extLst>
          </p:cNvPr>
          <p:cNvGrpSpPr/>
          <p:nvPr/>
        </p:nvGrpSpPr>
        <p:grpSpPr>
          <a:xfrm>
            <a:off x="4778172" y="4535478"/>
            <a:ext cx="2635656" cy="671212"/>
            <a:chOff x="1290642" y="2058978"/>
            <a:chExt cx="2635656" cy="67121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853816AF-5DAB-4182-B956-402942DE7D76}"/>
                </a:ext>
              </a:extLst>
            </p:cNvPr>
            <p:cNvSpPr/>
            <p:nvPr/>
          </p:nvSpPr>
          <p:spPr>
            <a:xfrm>
              <a:off x="1290642" y="2058978"/>
              <a:ext cx="2635656" cy="1066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073ACA46-28A2-4B0D-9DA8-65B42EB0BF91}"/>
                </a:ext>
              </a:extLst>
            </p:cNvPr>
            <p:cNvSpPr/>
            <p:nvPr/>
          </p:nvSpPr>
          <p:spPr>
            <a:xfrm>
              <a:off x="1298263" y="212567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1-3">
              <a:hlinkClick r:id="rId2"/>
              <a:extLst>
                <a:ext uri="{FF2B5EF4-FFF2-40B4-BE49-F238E27FC236}">
                  <a16:creationId xmlns:a16="http://schemas.microsoft.com/office/drawing/2014/main" id="{E5ED6289-16BA-49B0-AB6A-FDF5EC12A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20" y="2319888"/>
              <a:ext cx="2220713" cy="296094"/>
            </a:xfrm>
            <a:prstGeom prst="rect">
              <a:avLst/>
            </a:prstGeom>
          </p:spPr>
        </p:pic>
      </p:grpSp>
      <p:grpSp>
        <p:nvGrpSpPr>
          <p:cNvPr id="25" name="1-8">
            <a:extLst>
              <a:ext uri="{FF2B5EF4-FFF2-40B4-BE49-F238E27FC236}">
                <a16:creationId xmlns:a16="http://schemas.microsoft.com/office/drawing/2014/main" id="{E2BF9D58-570A-47D1-BE0E-344EBA461848}"/>
              </a:ext>
            </a:extLst>
          </p:cNvPr>
          <p:cNvGrpSpPr/>
          <p:nvPr/>
        </p:nvGrpSpPr>
        <p:grpSpPr>
          <a:xfrm>
            <a:off x="8265702" y="4535478"/>
            <a:ext cx="2635656" cy="671212"/>
            <a:chOff x="1290642" y="2058978"/>
            <a:chExt cx="2635656" cy="671212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77C7825E-64EF-464B-9230-CF87F5AF1573}"/>
                </a:ext>
              </a:extLst>
            </p:cNvPr>
            <p:cNvSpPr/>
            <p:nvPr/>
          </p:nvSpPr>
          <p:spPr>
            <a:xfrm>
              <a:off x="1290642" y="2058978"/>
              <a:ext cx="2635656" cy="1066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F1E04B4-8B28-402E-B970-3CDF2EE36385}"/>
                </a:ext>
              </a:extLst>
            </p:cNvPr>
            <p:cNvSpPr/>
            <p:nvPr/>
          </p:nvSpPr>
          <p:spPr>
            <a:xfrm>
              <a:off x="1298263" y="212567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1-3">
              <a:hlinkClick r:id="rId2"/>
              <a:extLst>
                <a:ext uri="{FF2B5EF4-FFF2-40B4-BE49-F238E27FC236}">
                  <a16:creationId xmlns:a16="http://schemas.microsoft.com/office/drawing/2014/main" id="{25D7B726-1898-4383-A5D7-62236EE21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20" y="2319888"/>
              <a:ext cx="2220713" cy="296094"/>
            </a:xfrm>
            <a:prstGeom prst="rect">
              <a:avLst/>
            </a:prstGeom>
          </p:spPr>
        </p:pic>
      </p:grpSp>
      <p:sp>
        <p:nvSpPr>
          <p:cNvPr id="30" name="1-15">
            <a:extLst>
              <a:ext uri="{FF2B5EF4-FFF2-40B4-BE49-F238E27FC236}">
                <a16:creationId xmlns:a16="http://schemas.microsoft.com/office/drawing/2014/main" id="{6E8F3089-EE07-4AE9-8DF1-4DB01A322A7E}"/>
              </a:ext>
            </a:extLst>
          </p:cNvPr>
          <p:cNvSpPr/>
          <p:nvPr/>
        </p:nvSpPr>
        <p:spPr>
          <a:xfrm flipV="1">
            <a:off x="10818033" y="5632637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325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58109E64-6ADC-412A-89C6-803D061123E5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活动细则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C8F4577C-E5FA-4534-901E-0DD08FBF16DF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FOUR</a:t>
            </a:r>
          </a:p>
        </p:txBody>
      </p:sp>
      <p:grpSp>
        <p:nvGrpSpPr>
          <p:cNvPr id="134" name="1-3">
            <a:extLst>
              <a:ext uri="{FF2B5EF4-FFF2-40B4-BE49-F238E27FC236}">
                <a16:creationId xmlns:a16="http://schemas.microsoft.com/office/drawing/2014/main" id="{D0F34396-6A53-47EB-96B0-189A0974ADED}"/>
              </a:ext>
            </a:extLst>
          </p:cNvPr>
          <p:cNvGrpSpPr/>
          <p:nvPr/>
        </p:nvGrpSpPr>
        <p:grpSpPr>
          <a:xfrm>
            <a:off x="1219254" y="2306303"/>
            <a:ext cx="9753492" cy="3661146"/>
            <a:chOff x="1219254" y="2306303"/>
            <a:chExt cx="9753492" cy="3661146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C9CFE2C6-D0B8-4E2E-811E-E6B2FB720976}"/>
                </a:ext>
              </a:extLst>
            </p:cNvPr>
            <p:cNvGrpSpPr/>
            <p:nvPr/>
          </p:nvGrpSpPr>
          <p:grpSpPr>
            <a:xfrm>
              <a:off x="1219254" y="2306303"/>
              <a:ext cx="1706880" cy="3661146"/>
              <a:chOff x="1316736" y="2306303"/>
              <a:chExt cx="1706880" cy="3661146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D5004C39-6F67-4B95-8A07-485DC1B8AB85}"/>
                  </a:ext>
                </a:extLst>
              </p:cNvPr>
              <p:cNvSpPr/>
              <p:nvPr/>
            </p:nvSpPr>
            <p:spPr>
              <a:xfrm>
                <a:off x="1316736" y="2306303"/>
                <a:ext cx="1706880" cy="3661146"/>
              </a:xfrm>
              <a:prstGeom prst="roundRect">
                <a:avLst>
                  <a:gd name="adj" fmla="val 1248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8AE25E-A9EC-485A-A1E2-96300C1563F5}"/>
                  </a:ext>
                </a:extLst>
              </p:cNvPr>
              <p:cNvSpPr txBox="1"/>
              <p:nvPr/>
            </p:nvSpPr>
            <p:spPr>
              <a:xfrm>
                <a:off x="1479042" y="2546728"/>
                <a:ext cx="1382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6F7E10A0-670D-4AC4-B2E2-1B4A52ECF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29845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D5DA234-360C-4D6E-9CCD-61E74D1B21AE}"/>
                  </a:ext>
                </a:extLst>
              </p:cNvPr>
              <p:cNvSpPr txBox="1"/>
              <p:nvPr/>
            </p:nvSpPr>
            <p:spPr>
              <a:xfrm>
                <a:off x="1479042" y="3105326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4AC1FF-0BCF-4AFD-9398-FC29F61365F2}"/>
                  </a:ext>
                </a:extLst>
              </p:cNvPr>
              <p:cNvSpPr txBox="1"/>
              <p:nvPr/>
            </p:nvSpPr>
            <p:spPr>
              <a:xfrm>
                <a:off x="1479042" y="3463295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31E48F0-A0F8-4BD1-85A3-C51695900B4C}"/>
                  </a:ext>
                </a:extLst>
              </p:cNvPr>
              <p:cNvSpPr txBox="1"/>
              <p:nvPr/>
            </p:nvSpPr>
            <p:spPr>
              <a:xfrm>
                <a:off x="1479042" y="3821264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93F9375-83E4-40B2-9D97-E587780E4855}"/>
                  </a:ext>
                </a:extLst>
              </p:cNvPr>
              <p:cNvSpPr txBox="1"/>
              <p:nvPr/>
            </p:nvSpPr>
            <p:spPr>
              <a:xfrm>
                <a:off x="1479042" y="417923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FFA73EA-FDFE-42E6-B7AE-AD571C2AC43C}"/>
                  </a:ext>
                </a:extLst>
              </p:cNvPr>
              <p:cNvSpPr txBox="1"/>
              <p:nvPr/>
            </p:nvSpPr>
            <p:spPr>
              <a:xfrm>
                <a:off x="1479042" y="4537202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4A1DEB2-6AEF-48FD-9A2B-889CA9ED5462}"/>
                  </a:ext>
                </a:extLst>
              </p:cNvPr>
              <p:cNvSpPr txBox="1"/>
              <p:nvPr/>
            </p:nvSpPr>
            <p:spPr>
              <a:xfrm>
                <a:off x="1479042" y="4895171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5465497D-C5AC-428E-BC1E-9CE44F55C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53893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EFC8CF8F-8AFE-4172-9E2D-09A5CFC69C23}"/>
                  </a:ext>
                </a:extLst>
              </p:cNvPr>
              <p:cNvSpPr txBox="1"/>
              <p:nvPr/>
            </p:nvSpPr>
            <p:spPr>
              <a:xfrm>
                <a:off x="1479042" y="544454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CDF14971-C125-47C5-A876-6B60D662B62A}"/>
                </a:ext>
              </a:extLst>
            </p:cNvPr>
            <p:cNvGrpSpPr/>
            <p:nvPr/>
          </p:nvGrpSpPr>
          <p:grpSpPr>
            <a:xfrm>
              <a:off x="3901458" y="2306303"/>
              <a:ext cx="1706880" cy="3661146"/>
              <a:chOff x="1316736" y="2306303"/>
              <a:chExt cx="1706880" cy="3661146"/>
            </a:xfrm>
          </p:grpSpPr>
          <p:sp>
            <p:nvSpPr>
              <p:cNvPr id="98" name="矩形: 圆角 97">
                <a:extLst>
                  <a:ext uri="{FF2B5EF4-FFF2-40B4-BE49-F238E27FC236}">
                    <a16:creationId xmlns:a16="http://schemas.microsoft.com/office/drawing/2014/main" id="{E27EA7F6-3688-4ECA-A541-4F7A2B2571F4}"/>
                  </a:ext>
                </a:extLst>
              </p:cNvPr>
              <p:cNvSpPr/>
              <p:nvPr/>
            </p:nvSpPr>
            <p:spPr>
              <a:xfrm>
                <a:off x="1316736" y="2306303"/>
                <a:ext cx="1706880" cy="3661146"/>
              </a:xfrm>
              <a:prstGeom prst="roundRect">
                <a:avLst>
                  <a:gd name="adj" fmla="val 1248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6A009017-5BEC-41E7-A16B-7C75E78B120C}"/>
                  </a:ext>
                </a:extLst>
              </p:cNvPr>
              <p:cNvSpPr txBox="1"/>
              <p:nvPr/>
            </p:nvSpPr>
            <p:spPr>
              <a:xfrm>
                <a:off x="1479042" y="2546728"/>
                <a:ext cx="1382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1A361E49-8126-452B-8BD4-70277A88D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29845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42A821DC-3E42-4DA7-9A4D-33D770364E6E}"/>
                  </a:ext>
                </a:extLst>
              </p:cNvPr>
              <p:cNvSpPr txBox="1"/>
              <p:nvPr/>
            </p:nvSpPr>
            <p:spPr>
              <a:xfrm>
                <a:off x="1479042" y="3105326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78BFA38D-BAEA-4CC3-B685-B14246D34279}"/>
                  </a:ext>
                </a:extLst>
              </p:cNvPr>
              <p:cNvSpPr txBox="1"/>
              <p:nvPr/>
            </p:nvSpPr>
            <p:spPr>
              <a:xfrm>
                <a:off x="1479042" y="3463295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8299D007-434A-42AE-94B5-E1AE69566465}"/>
                  </a:ext>
                </a:extLst>
              </p:cNvPr>
              <p:cNvSpPr txBox="1"/>
              <p:nvPr/>
            </p:nvSpPr>
            <p:spPr>
              <a:xfrm>
                <a:off x="1479042" y="3821264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9ED6C250-7B7F-46FE-B87C-A55B06615A35}"/>
                  </a:ext>
                </a:extLst>
              </p:cNvPr>
              <p:cNvSpPr txBox="1"/>
              <p:nvPr/>
            </p:nvSpPr>
            <p:spPr>
              <a:xfrm>
                <a:off x="1479042" y="417923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6E4AA164-C533-42E5-A7AB-EE39521E32AA}"/>
                  </a:ext>
                </a:extLst>
              </p:cNvPr>
              <p:cNvSpPr txBox="1"/>
              <p:nvPr/>
            </p:nvSpPr>
            <p:spPr>
              <a:xfrm>
                <a:off x="1479042" y="4537202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0A0D220F-0D20-4974-BE0E-19C3436A6EF1}"/>
                  </a:ext>
                </a:extLst>
              </p:cNvPr>
              <p:cNvSpPr txBox="1"/>
              <p:nvPr/>
            </p:nvSpPr>
            <p:spPr>
              <a:xfrm>
                <a:off x="1479042" y="4895171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825EA76A-7F40-4A49-BAA7-D7BB71775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53893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84ADFAAA-2168-47E0-A447-D70174854939}"/>
                  </a:ext>
                </a:extLst>
              </p:cNvPr>
              <p:cNvSpPr txBox="1"/>
              <p:nvPr/>
            </p:nvSpPr>
            <p:spPr>
              <a:xfrm>
                <a:off x="1479042" y="544454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FF524EA3-4319-497B-9559-B4DFE28AFB60}"/>
                </a:ext>
              </a:extLst>
            </p:cNvPr>
            <p:cNvGrpSpPr/>
            <p:nvPr/>
          </p:nvGrpSpPr>
          <p:grpSpPr>
            <a:xfrm>
              <a:off x="6583662" y="2306303"/>
              <a:ext cx="1706880" cy="3661146"/>
              <a:chOff x="1316736" y="2306303"/>
              <a:chExt cx="1706880" cy="3661146"/>
            </a:xfrm>
          </p:grpSpPr>
          <p:sp>
            <p:nvSpPr>
              <p:cNvPr id="110" name="矩形: 圆角 109">
                <a:extLst>
                  <a:ext uri="{FF2B5EF4-FFF2-40B4-BE49-F238E27FC236}">
                    <a16:creationId xmlns:a16="http://schemas.microsoft.com/office/drawing/2014/main" id="{AD3CE723-AED0-4E1E-8432-B9D446EC03C8}"/>
                  </a:ext>
                </a:extLst>
              </p:cNvPr>
              <p:cNvSpPr/>
              <p:nvPr/>
            </p:nvSpPr>
            <p:spPr>
              <a:xfrm>
                <a:off x="1316736" y="2306303"/>
                <a:ext cx="1706880" cy="3661146"/>
              </a:xfrm>
              <a:prstGeom prst="roundRect">
                <a:avLst>
                  <a:gd name="adj" fmla="val 1248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4D045F79-4DF7-46E4-A8CA-A8739AA47F87}"/>
                  </a:ext>
                </a:extLst>
              </p:cNvPr>
              <p:cNvSpPr txBox="1"/>
              <p:nvPr/>
            </p:nvSpPr>
            <p:spPr>
              <a:xfrm>
                <a:off x="1479042" y="2546728"/>
                <a:ext cx="1382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4FDAA122-E1EE-43DE-BCA9-C0DEDDBB8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29845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F1194CEE-D9D5-42DA-A8D9-DCB76A161032}"/>
                  </a:ext>
                </a:extLst>
              </p:cNvPr>
              <p:cNvSpPr txBox="1"/>
              <p:nvPr/>
            </p:nvSpPr>
            <p:spPr>
              <a:xfrm>
                <a:off x="1479042" y="3105326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3CA54192-0E00-4478-9BE2-AE1A8286F6E2}"/>
                  </a:ext>
                </a:extLst>
              </p:cNvPr>
              <p:cNvSpPr txBox="1"/>
              <p:nvPr/>
            </p:nvSpPr>
            <p:spPr>
              <a:xfrm>
                <a:off x="1479042" y="3463295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7771EE65-BAC7-4F55-A783-63BC09E307B3}"/>
                  </a:ext>
                </a:extLst>
              </p:cNvPr>
              <p:cNvSpPr txBox="1"/>
              <p:nvPr/>
            </p:nvSpPr>
            <p:spPr>
              <a:xfrm>
                <a:off x="1479042" y="3821264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C685CAA7-3ADB-4119-8B34-20B80CAAE15D}"/>
                  </a:ext>
                </a:extLst>
              </p:cNvPr>
              <p:cNvSpPr txBox="1"/>
              <p:nvPr/>
            </p:nvSpPr>
            <p:spPr>
              <a:xfrm>
                <a:off x="1479042" y="417923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E0746E7C-0B87-4AAF-91C5-3E0512008F57}"/>
                  </a:ext>
                </a:extLst>
              </p:cNvPr>
              <p:cNvSpPr txBox="1"/>
              <p:nvPr/>
            </p:nvSpPr>
            <p:spPr>
              <a:xfrm>
                <a:off x="1479042" y="4537202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8338787C-CBB1-419D-B579-6B496EB681F1}"/>
                  </a:ext>
                </a:extLst>
              </p:cNvPr>
              <p:cNvSpPr txBox="1"/>
              <p:nvPr/>
            </p:nvSpPr>
            <p:spPr>
              <a:xfrm>
                <a:off x="1479042" y="4895171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2765D628-5274-424D-B803-2F8D395D7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53893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4BC59035-BA15-4350-A355-98C5C512FC79}"/>
                  </a:ext>
                </a:extLst>
              </p:cNvPr>
              <p:cNvSpPr txBox="1"/>
              <p:nvPr/>
            </p:nvSpPr>
            <p:spPr>
              <a:xfrm>
                <a:off x="1479042" y="544454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41F73B22-CD75-4E31-A9DE-BED489951D5B}"/>
                </a:ext>
              </a:extLst>
            </p:cNvPr>
            <p:cNvGrpSpPr/>
            <p:nvPr/>
          </p:nvGrpSpPr>
          <p:grpSpPr>
            <a:xfrm>
              <a:off x="9265866" y="2306303"/>
              <a:ext cx="1706880" cy="3661146"/>
              <a:chOff x="1316736" y="2306303"/>
              <a:chExt cx="1706880" cy="3661146"/>
            </a:xfrm>
          </p:grpSpPr>
          <p:sp>
            <p:nvSpPr>
              <p:cNvPr id="122" name="矩形: 圆角 121">
                <a:extLst>
                  <a:ext uri="{FF2B5EF4-FFF2-40B4-BE49-F238E27FC236}">
                    <a16:creationId xmlns:a16="http://schemas.microsoft.com/office/drawing/2014/main" id="{1C26274D-EE1D-4B72-A1D9-F67607EE5708}"/>
                  </a:ext>
                </a:extLst>
              </p:cNvPr>
              <p:cNvSpPr/>
              <p:nvPr/>
            </p:nvSpPr>
            <p:spPr>
              <a:xfrm>
                <a:off x="1316736" y="2306303"/>
                <a:ext cx="1706880" cy="3661146"/>
              </a:xfrm>
              <a:prstGeom prst="roundRect">
                <a:avLst>
                  <a:gd name="adj" fmla="val 12481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D0880137-8A2E-4391-8717-807675B137C9}"/>
                  </a:ext>
                </a:extLst>
              </p:cNvPr>
              <p:cNvSpPr txBox="1"/>
              <p:nvPr/>
            </p:nvSpPr>
            <p:spPr>
              <a:xfrm>
                <a:off x="1479042" y="2546728"/>
                <a:ext cx="13822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11798A70-1362-4705-8B5D-AB199529F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29845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12470CDF-826C-465D-843B-B9DBD7487DC4}"/>
                  </a:ext>
                </a:extLst>
              </p:cNvPr>
              <p:cNvSpPr txBox="1"/>
              <p:nvPr/>
            </p:nvSpPr>
            <p:spPr>
              <a:xfrm>
                <a:off x="1479042" y="3105326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AB561A86-226A-4541-B4EB-AF9303120D0F}"/>
                  </a:ext>
                </a:extLst>
              </p:cNvPr>
              <p:cNvSpPr txBox="1"/>
              <p:nvPr/>
            </p:nvSpPr>
            <p:spPr>
              <a:xfrm>
                <a:off x="1479042" y="3463295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11B83FF3-D580-42C2-A595-86DCF66475B0}"/>
                  </a:ext>
                </a:extLst>
              </p:cNvPr>
              <p:cNvSpPr txBox="1"/>
              <p:nvPr/>
            </p:nvSpPr>
            <p:spPr>
              <a:xfrm>
                <a:off x="1479042" y="3821264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C2B21884-53EC-4D97-AEE3-31B17BE7AF60}"/>
                  </a:ext>
                </a:extLst>
              </p:cNvPr>
              <p:cNvSpPr txBox="1"/>
              <p:nvPr/>
            </p:nvSpPr>
            <p:spPr>
              <a:xfrm>
                <a:off x="1479042" y="417923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F98A2ECC-B219-4A56-BD2C-F93CBE0F3F4F}"/>
                  </a:ext>
                </a:extLst>
              </p:cNvPr>
              <p:cNvSpPr txBox="1"/>
              <p:nvPr/>
            </p:nvSpPr>
            <p:spPr>
              <a:xfrm>
                <a:off x="1479042" y="4537202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1A81FD7F-AC67-43DD-9946-A35C1154911E}"/>
                  </a:ext>
                </a:extLst>
              </p:cNvPr>
              <p:cNvSpPr txBox="1"/>
              <p:nvPr/>
            </p:nvSpPr>
            <p:spPr>
              <a:xfrm>
                <a:off x="1479042" y="4895171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EA25F723-D112-4EBD-AED5-1F486CC55F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042" y="5389300"/>
                <a:ext cx="13201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20D555C2-371A-40D1-8082-1BE0FC60CCFD}"/>
                  </a:ext>
                </a:extLst>
              </p:cNvPr>
              <p:cNvSpPr txBox="1"/>
              <p:nvPr/>
            </p:nvSpPr>
            <p:spPr>
              <a:xfrm>
                <a:off x="1479042" y="5444543"/>
                <a:ext cx="138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活动细则</a:t>
                </a:r>
              </a:p>
            </p:txBody>
          </p:sp>
        </p:grpSp>
      </p:grpSp>
      <p:sp>
        <p:nvSpPr>
          <p:cNvPr id="136" name="1-15">
            <a:extLst>
              <a:ext uri="{FF2B5EF4-FFF2-40B4-BE49-F238E27FC236}">
                <a16:creationId xmlns:a16="http://schemas.microsoft.com/office/drawing/2014/main" id="{2BC9A08C-613A-44AD-956D-06FB0CCA7DAD}"/>
              </a:ext>
            </a:extLst>
          </p:cNvPr>
          <p:cNvSpPr/>
          <p:nvPr/>
        </p:nvSpPr>
        <p:spPr>
          <a:xfrm flipV="1">
            <a:off x="10818033" y="5632637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0946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-1">
            <a:extLst>
              <a:ext uri="{FF2B5EF4-FFF2-40B4-BE49-F238E27FC236}">
                <a16:creationId xmlns:a16="http://schemas.microsoft.com/office/drawing/2014/main" id="{B4F7716B-BF42-437B-978B-AFEFA6F8D560}"/>
              </a:ext>
            </a:extLst>
          </p:cNvPr>
          <p:cNvGrpSpPr/>
          <p:nvPr/>
        </p:nvGrpSpPr>
        <p:grpSpPr>
          <a:xfrm>
            <a:off x="1960978" y="1613257"/>
            <a:ext cx="7866294" cy="609685"/>
            <a:chOff x="1960978" y="1963900"/>
            <a:chExt cx="7866294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3" name="boss-with-tie_81303">
              <a:extLst>
                <a:ext uri="{FF2B5EF4-FFF2-40B4-BE49-F238E27FC236}">
                  <a16:creationId xmlns:a16="http://schemas.microsoft.com/office/drawing/2014/main" id="{15815E2F-7DDA-4AEC-94FF-EBA13323E298}"/>
                </a:ext>
              </a:extLst>
            </p:cNvPr>
            <p:cNvSpPr/>
            <p:nvPr/>
          </p:nvSpPr>
          <p:spPr>
            <a:xfrm>
              <a:off x="3139267" y="1963900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workers-team_50603">
              <a:extLst>
                <a:ext uri="{FF2B5EF4-FFF2-40B4-BE49-F238E27FC236}">
                  <a16:creationId xmlns:a16="http://schemas.microsoft.com/office/drawing/2014/main" id="{18173D11-6F4E-4DF2-99F0-D85A0B8DB802}"/>
                </a:ext>
              </a:extLst>
            </p:cNvPr>
            <p:cNvSpPr/>
            <p:nvPr/>
          </p:nvSpPr>
          <p:spPr>
            <a:xfrm>
              <a:off x="4368640" y="1963900"/>
              <a:ext cx="575710" cy="609685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businessman_57134">
              <a:extLst>
                <a:ext uri="{FF2B5EF4-FFF2-40B4-BE49-F238E27FC236}">
                  <a16:creationId xmlns:a16="http://schemas.microsoft.com/office/drawing/2014/main" id="{4B2AE1A7-D550-4135-B0FF-F2A8D5F2FBB3}"/>
                </a:ext>
              </a:extLst>
            </p:cNvPr>
            <p:cNvSpPr/>
            <p:nvPr/>
          </p:nvSpPr>
          <p:spPr>
            <a:xfrm>
              <a:off x="1960978" y="1963900"/>
              <a:ext cx="558601" cy="609685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live-chat_72439">
              <a:extLst>
                <a:ext uri="{FF2B5EF4-FFF2-40B4-BE49-F238E27FC236}">
                  <a16:creationId xmlns:a16="http://schemas.microsoft.com/office/drawing/2014/main" id="{EC0371FB-6369-41B1-A972-FC4F09D78FAB}"/>
                </a:ext>
              </a:extLst>
            </p:cNvPr>
            <p:cNvSpPr/>
            <p:nvPr/>
          </p:nvSpPr>
          <p:spPr>
            <a:xfrm>
              <a:off x="5564038" y="1963900"/>
              <a:ext cx="609685" cy="53222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progress-report_18229">
              <a:extLst>
                <a:ext uri="{FF2B5EF4-FFF2-40B4-BE49-F238E27FC236}">
                  <a16:creationId xmlns:a16="http://schemas.microsoft.com/office/drawing/2014/main" id="{E4B58320-9446-49E2-B79D-DB06BF2562C1}"/>
                </a:ext>
              </a:extLst>
            </p:cNvPr>
            <p:cNvSpPr/>
            <p:nvPr/>
          </p:nvSpPr>
          <p:spPr>
            <a:xfrm>
              <a:off x="6793411" y="1963900"/>
              <a:ext cx="609684" cy="55321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admin-with-cogwheels_78948">
              <a:extLst>
                <a:ext uri="{FF2B5EF4-FFF2-40B4-BE49-F238E27FC236}">
                  <a16:creationId xmlns:a16="http://schemas.microsoft.com/office/drawing/2014/main" id="{33741195-FF78-4EED-90E6-2B436DBF61E9}"/>
                </a:ext>
              </a:extLst>
            </p:cNvPr>
            <p:cNvSpPr/>
            <p:nvPr/>
          </p:nvSpPr>
          <p:spPr>
            <a:xfrm>
              <a:off x="9252159" y="1963900"/>
              <a:ext cx="575113" cy="609685"/>
            </a:xfrm>
            <a:custGeom>
              <a:avLst/>
              <a:gdLst>
                <a:gd name="connsiteX0" fmla="*/ 163934 w 574049"/>
                <a:gd name="connsiteY0" fmla="*/ 419229 h 608556"/>
                <a:gd name="connsiteX1" fmla="*/ 243204 w 574049"/>
                <a:gd name="connsiteY1" fmla="*/ 456825 h 608556"/>
                <a:gd name="connsiteX2" fmla="*/ 322474 w 574049"/>
                <a:gd name="connsiteY2" fmla="*/ 419229 h 608556"/>
                <a:gd name="connsiteX3" fmla="*/ 465217 w 574049"/>
                <a:gd name="connsiteY3" fmla="*/ 530768 h 608556"/>
                <a:gd name="connsiteX4" fmla="*/ 476968 w 574049"/>
                <a:gd name="connsiteY4" fmla="*/ 565383 h 608556"/>
                <a:gd name="connsiteX5" fmla="*/ 472634 w 574049"/>
                <a:gd name="connsiteY5" fmla="*/ 594902 h 608556"/>
                <a:gd name="connsiteX6" fmla="*/ 446050 w 574049"/>
                <a:gd name="connsiteY6" fmla="*/ 608556 h 608556"/>
                <a:gd name="connsiteX7" fmla="*/ 40358 w 574049"/>
                <a:gd name="connsiteY7" fmla="*/ 608556 h 608556"/>
                <a:gd name="connsiteX8" fmla="*/ 13871 w 574049"/>
                <a:gd name="connsiteY8" fmla="*/ 594902 h 608556"/>
                <a:gd name="connsiteX9" fmla="*/ 9440 w 574049"/>
                <a:gd name="connsiteY9" fmla="*/ 565383 h 608556"/>
                <a:gd name="connsiteX10" fmla="*/ 21191 w 574049"/>
                <a:gd name="connsiteY10" fmla="*/ 530768 h 608556"/>
                <a:gd name="connsiteX11" fmla="*/ 163934 w 574049"/>
                <a:gd name="connsiteY11" fmla="*/ 419229 h 608556"/>
                <a:gd name="connsiteX12" fmla="*/ 406631 w 574049"/>
                <a:gd name="connsiteY12" fmla="*/ 313875 h 608556"/>
                <a:gd name="connsiteX13" fmla="*/ 472435 w 574049"/>
                <a:gd name="connsiteY13" fmla="*/ 379473 h 608556"/>
                <a:gd name="connsiteX14" fmla="*/ 438040 w 574049"/>
                <a:gd name="connsiteY14" fmla="*/ 436800 h 608556"/>
                <a:gd name="connsiteX15" fmla="*/ 344006 w 574049"/>
                <a:gd name="connsiteY15" fmla="*/ 390920 h 608556"/>
                <a:gd name="connsiteX16" fmla="*/ 371946 w 574049"/>
                <a:gd name="connsiteY16" fmla="*/ 323974 h 608556"/>
                <a:gd name="connsiteX17" fmla="*/ 406631 w 574049"/>
                <a:gd name="connsiteY17" fmla="*/ 313875 h 608556"/>
                <a:gd name="connsiteX18" fmla="*/ 381817 w 574049"/>
                <a:gd name="connsiteY18" fmla="*/ 212472 h 608556"/>
                <a:gd name="connsiteX19" fmla="*/ 431512 w 574049"/>
                <a:gd name="connsiteY19" fmla="*/ 212472 h 608556"/>
                <a:gd name="connsiteX20" fmla="*/ 445284 w 574049"/>
                <a:gd name="connsiteY20" fmla="*/ 226127 h 608556"/>
                <a:gd name="connsiteX21" fmla="*/ 445284 w 574049"/>
                <a:gd name="connsiteY21" fmla="*/ 254301 h 608556"/>
                <a:gd name="connsiteX22" fmla="*/ 468013 w 574049"/>
                <a:gd name="connsiteY22" fmla="*/ 263725 h 608556"/>
                <a:gd name="connsiteX23" fmla="*/ 488045 w 574049"/>
                <a:gd name="connsiteY23" fmla="*/ 243820 h 608556"/>
                <a:gd name="connsiteX24" fmla="*/ 497773 w 574049"/>
                <a:gd name="connsiteY24" fmla="*/ 239781 h 608556"/>
                <a:gd name="connsiteX25" fmla="*/ 507403 w 574049"/>
                <a:gd name="connsiteY25" fmla="*/ 243820 h 608556"/>
                <a:gd name="connsiteX26" fmla="*/ 542556 w 574049"/>
                <a:gd name="connsiteY26" fmla="*/ 278918 h 608556"/>
                <a:gd name="connsiteX27" fmla="*/ 546601 w 574049"/>
                <a:gd name="connsiteY27" fmla="*/ 288630 h 608556"/>
                <a:gd name="connsiteX28" fmla="*/ 542556 w 574049"/>
                <a:gd name="connsiteY28" fmla="*/ 298246 h 608556"/>
                <a:gd name="connsiteX29" fmla="*/ 522620 w 574049"/>
                <a:gd name="connsiteY29" fmla="*/ 318247 h 608556"/>
                <a:gd name="connsiteX30" fmla="*/ 532155 w 574049"/>
                <a:gd name="connsiteY30" fmla="*/ 340941 h 608556"/>
                <a:gd name="connsiteX31" fmla="*/ 560277 w 574049"/>
                <a:gd name="connsiteY31" fmla="*/ 340941 h 608556"/>
                <a:gd name="connsiteX32" fmla="*/ 574049 w 574049"/>
                <a:gd name="connsiteY32" fmla="*/ 354692 h 608556"/>
                <a:gd name="connsiteX33" fmla="*/ 574049 w 574049"/>
                <a:gd name="connsiteY33" fmla="*/ 404310 h 608556"/>
                <a:gd name="connsiteX34" fmla="*/ 570004 w 574049"/>
                <a:gd name="connsiteY34" fmla="*/ 414022 h 608556"/>
                <a:gd name="connsiteX35" fmla="*/ 560277 w 574049"/>
                <a:gd name="connsiteY35" fmla="*/ 418060 h 608556"/>
                <a:gd name="connsiteX36" fmla="*/ 532155 w 574049"/>
                <a:gd name="connsiteY36" fmla="*/ 418060 h 608556"/>
                <a:gd name="connsiteX37" fmla="*/ 522620 w 574049"/>
                <a:gd name="connsiteY37" fmla="*/ 440754 h 608556"/>
                <a:gd name="connsiteX38" fmla="*/ 542652 w 574049"/>
                <a:gd name="connsiteY38" fmla="*/ 460755 h 608556"/>
                <a:gd name="connsiteX39" fmla="*/ 546601 w 574049"/>
                <a:gd name="connsiteY39" fmla="*/ 470371 h 608556"/>
                <a:gd name="connsiteX40" fmla="*/ 542652 w 574049"/>
                <a:gd name="connsiteY40" fmla="*/ 480083 h 608556"/>
                <a:gd name="connsiteX41" fmla="*/ 507500 w 574049"/>
                <a:gd name="connsiteY41" fmla="*/ 515181 h 608556"/>
                <a:gd name="connsiteX42" fmla="*/ 497773 w 574049"/>
                <a:gd name="connsiteY42" fmla="*/ 519220 h 608556"/>
                <a:gd name="connsiteX43" fmla="*/ 493246 w 574049"/>
                <a:gd name="connsiteY43" fmla="*/ 518355 h 608556"/>
                <a:gd name="connsiteX44" fmla="*/ 453182 w 574049"/>
                <a:gd name="connsiteY44" fmla="*/ 451716 h 608556"/>
                <a:gd name="connsiteX45" fmla="*/ 492861 w 574049"/>
                <a:gd name="connsiteY45" fmla="*/ 379501 h 608556"/>
                <a:gd name="connsiteX46" fmla="*/ 406665 w 574049"/>
                <a:gd name="connsiteY46" fmla="*/ 293534 h 608556"/>
                <a:gd name="connsiteX47" fmla="*/ 377098 w 574049"/>
                <a:gd name="connsiteY47" fmla="*/ 299015 h 608556"/>
                <a:gd name="connsiteX48" fmla="*/ 379698 w 574049"/>
                <a:gd name="connsiteY48" fmla="*/ 265167 h 608556"/>
                <a:gd name="connsiteX49" fmla="*/ 373149 w 574049"/>
                <a:gd name="connsiteY49" fmla="*/ 215741 h 608556"/>
                <a:gd name="connsiteX50" fmla="*/ 381817 w 574049"/>
                <a:gd name="connsiteY50" fmla="*/ 212472 h 608556"/>
                <a:gd name="connsiteX51" fmla="*/ 243227 w 574049"/>
                <a:gd name="connsiteY51" fmla="*/ 144222 h 608556"/>
                <a:gd name="connsiteX52" fmla="*/ 348920 w 574049"/>
                <a:gd name="connsiteY52" fmla="*/ 265117 h 608556"/>
                <a:gd name="connsiteX53" fmla="*/ 243190 w 574049"/>
                <a:gd name="connsiteY53" fmla="*/ 426215 h 608556"/>
                <a:gd name="connsiteX54" fmla="*/ 137461 w 574049"/>
                <a:gd name="connsiteY54" fmla="*/ 265117 h 608556"/>
                <a:gd name="connsiteX55" fmla="*/ 243227 w 574049"/>
                <a:gd name="connsiteY55" fmla="*/ 144222 h 608556"/>
                <a:gd name="connsiteX56" fmla="*/ 279862 w 574049"/>
                <a:gd name="connsiteY56" fmla="*/ 119148 h 608556"/>
                <a:gd name="connsiteX57" fmla="*/ 310064 w 574049"/>
                <a:gd name="connsiteY57" fmla="*/ 131181 h 608556"/>
                <a:gd name="connsiteX58" fmla="*/ 279862 w 574049"/>
                <a:gd name="connsiteY58" fmla="*/ 119148 h 608556"/>
                <a:gd name="connsiteX59" fmla="*/ 155080 w 574049"/>
                <a:gd name="connsiteY59" fmla="*/ 94840 h 608556"/>
                <a:gd name="connsiteX60" fmla="*/ 203722 w 574049"/>
                <a:gd name="connsiteY60" fmla="*/ 119842 h 608556"/>
                <a:gd name="connsiteX61" fmla="*/ 117804 w 574049"/>
                <a:gd name="connsiteY61" fmla="*/ 201676 h 608556"/>
                <a:gd name="connsiteX62" fmla="*/ 155080 w 574049"/>
                <a:gd name="connsiteY62" fmla="*/ 94840 h 608556"/>
                <a:gd name="connsiteX63" fmla="*/ 131962 w 574049"/>
                <a:gd name="connsiteY63" fmla="*/ 0 h 608556"/>
                <a:gd name="connsiteX64" fmla="*/ 178101 w 574049"/>
                <a:gd name="connsiteY64" fmla="*/ 0 h 608556"/>
                <a:gd name="connsiteX65" fmla="*/ 190816 w 574049"/>
                <a:gd name="connsiteY65" fmla="*/ 12695 h 608556"/>
                <a:gd name="connsiteX66" fmla="*/ 190816 w 574049"/>
                <a:gd name="connsiteY66" fmla="*/ 38757 h 608556"/>
                <a:gd name="connsiteX67" fmla="*/ 211911 w 574049"/>
                <a:gd name="connsiteY67" fmla="*/ 47509 h 608556"/>
                <a:gd name="connsiteX68" fmla="*/ 230501 w 574049"/>
                <a:gd name="connsiteY68" fmla="*/ 29044 h 608556"/>
                <a:gd name="connsiteX69" fmla="*/ 239459 w 574049"/>
                <a:gd name="connsiteY69" fmla="*/ 25389 h 608556"/>
                <a:gd name="connsiteX70" fmla="*/ 248417 w 574049"/>
                <a:gd name="connsiteY70" fmla="*/ 29044 h 608556"/>
                <a:gd name="connsiteX71" fmla="*/ 280975 w 574049"/>
                <a:gd name="connsiteY71" fmla="*/ 61646 h 608556"/>
                <a:gd name="connsiteX72" fmla="*/ 284731 w 574049"/>
                <a:gd name="connsiteY72" fmla="*/ 70590 h 608556"/>
                <a:gd name="connsiteX73" fmla="*/ 280975 w 574049"/>
                <a:gd name="connsiteY73" fmla="*/ 79534 h 608556"/>
                <a:gd name="connsiteX74" fmla="*/ 262481 w 574049"/>
                <a:gd name="connsiteY74" fmla="*/ 97999 h 608556"/>
                <a:gd name="connsiteX75" fmla="*/ 270379 w 574049"/>
                <a:gd name="connsiteY75" fmla="*/ 116848 h 608556"/>
                <a:gd name="connsiteX76" fmla="*/ 224915 w 574049"/>
                <a:gd name="connsiteY76" fmla="*/ 115502 h 608556"/>
                <a:gd name="connsiteX77" fmla="*/ 155080 w 574049"/>
                <a:gd name="connsiteY77" fmla="*/ 74437 h 608556"/>
                <a:gd name="connsiteX78" fmla="*/ 74458 w 574049"/>
                <a:gd name="connsiteY78" fmla="*/ 154836 h 608556"/>
                <a:gd name="connsiteX79" fmla="*/ 111638 w 574049"/>
                <a:gd name="connsiteY79" fmla="*/ 222445 h 608556"/>
                <a:gd name="connsiteX80" fmla="*/ 106822 w 574049"/>
                <a:gd name="connsiteY80" fmla="*/ 265145 h 608556"/>
                <a:gd name="connsiteX81" fmla="*/ 106822 w 574049"/>
                <a:gd name="connsiteY81" fmla="*/ 265818 h 608556"/>
                <a:gd name="connsiteX82" fmla="*/ 98153 w 574049"/>
                <a:gd name="connsiteY82" fmla="*/ 262163 h 608556"/>
                <a:gd name="connsiteX83" fmla="*/ 79659 w 574049"/>
                <a:gd name="connsiteY83" fmla="*/ 280628 h 608556"/>
                <a:gd name="connsiteX84" fmla="*/ 70701 w 574049"/>
                <a:gd name="connsiteY84" fmla="*/ 284379 h 608556"/>
                <a:gd name="connsiteX85" fmla="*/ 61647 w 574049"/>
                <a:gd name="connsiteY85" fmla="*/ 280628 h 608556"/>
                <a:gd name="connsiteX86" fmla="*/ 29089 w 574049"/>
                <a:gd name="connsiteY86" fmla="*/ 248122 h 608556"/>
                <a:gd name="connsiteX87" fmla="*/ 29089 w 574049"/>
                <a:gd name="connsiteY87" fmla="*/ 230138 h 608556"/>
                <a:gd name="connsiteX88" fmla="*/ 47583 w 574049"/>
                <a:gd name="connsiteY88" fmla="*/ 211673 h 608556"/>
                <a:gd name="connsiteX89" fmla="*/ 38722 w 574049"/>
                <a:gd name="connsiteY89" fmla="*/ 190612 h 608556"/>
                <a:gd name="connsiteX90" fmla="*/ 12715 w 574049"/>
                <a:gd name="connsiteY90" fmla="*/ 190612 h 608556"/>
                <a:gd name="connsiteX91" fmla="*/ 0 w 574049"/>
                <a:gd name="connsiteY91" fmla="*/ 177821 h 608556"/>
                <a:gd name="connsiteX92" fmla="*/ 0 w 574049"/>
                <a:gd name="connsiteY92" fmla="*/ 131851 h 608556"/>
                <a:gd name="connsiteX93" fmla="*/ 12715 w 574049"/>
                <a:gd name="connsiteY93" fmla="*/ 119156 h 608556"/>
                <a:gd name="connsiteX94" fmla="*/ 38818 w 574049"/>
                <a:gd name="connsiteY94" fmla="*/ 119156 h 608556"/>
                <a:gd name="connsiteX95" fmla="*/ 47583 w 574049"/>
                <a:gd name="connsiteY95" fmla="*/ 98095 h 608556"/>
                <a:gd name="connsiteX96" fmla="*/ 29089 w 574049"/>
                <a:gd name="connsiteY96" fmla="*/ 79630 h 608556"/>
                <a:gd name="connsiteX97" fmla="*/ 25333 w 574049"/>
                <a:gd name="connsiteY97" fmla="*/ 70590 h 608556"/>
                <a:gd name="connsiteX98" fmla="*/ 29089 w 574049"/>
                <a:gd name="connsiteY98" fmla="*/ 61646 h 608556"/>
                <a:gd name="connsiteX99" fmla="*/ 61647 w 574049"/>
                <a:gd name="connsiteY99" fmla="*/ 29044 h 608556"/>
                <a:gd name="connsiteX100" fmla="*/ 70701 w 574049"/>
                <a:gd name="connsiteY100" fmla="*/ 25389 h 608556"/>
                <a:gd name="connsiteX101" fmla="*/ 79659 w 574049"/>
                <a:gd name="connsiteY101" fmla="*/ 29140 h 608556"/>
                <a:gd name="connsiteX102" fmla="*/ 98153 w 574049"/>
                <a:gd name="connsiteY102" fmla="*/ 47509 h 608556"/>
                <a:gd name="connsiteX103" fmla="*/ 119248 w 574049"/>
                <a:gd name="connsiteY103" fmla="*/ 38757 h 608556"/>
                <a:gd name="connsiteX104" fmla="*/ 119248 w 574049"/>
                <a:gd name="connsiteY104" fmla="*/ 12695 h 608556"/>
                <a:gd name="connsiteX105" fmla="*/ 131962 w 574049"/>
                <a:gd name="connsiteY10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574049" h="608556">
                  <a:moveTo>
                    <a:pt x="163934" y="419229"/>
                  </a:moveTo>
                  <a:cubicBezTo>
                    <a:pt x="185702" y="442210"/>
                    <a:pt x="212671" y="456825"/>
                    <a:pt x="243204" y="456825"/>
                  </a:cubicBezTo>
                  <a:cubicBezTo>
                    <a:pt x="273737" y="456825"/>
                    <a:pt x="300706" y="442210"/>
                    <a:pt x="322474" y="419229"/>
                  </a:cubicBezTo>
                  <a:cubicBezTo>
                    <a:pt x="387585" y="424998"/>
                    <a:pt x="443835" y="468075"/>
                    <a:pt x="465217" y="530768"/>
                  </a:cubicBezTo>
                  <a:lnTo>
                    <a:pt x="476968" y="565383"/>
                  </a:lnTo>
                  <a:cubicBezTo>
                    <a:pt x="480339" y="575383"/>
                    <a:pt x="478702" y="586344"/>
                    <a:pt x="472634" y="594902"/>
                  </a:cubicBezTo>
                  <a:cubicBezTo>
                    <a:pt x="466469" y="603460"/>
                    <a:pt x="456549" y="608556"/>
                    <a:pt x="446050" y="608556"/>
                  </a:cubicBezTo>
                  <a:lnTo>
                    <a:pt x="40358" y="608556"/>
                  </a:lnTo>
                  <a:cubicBezTo>
                    <a:pt x="29859" y="608556"/>
                    <a:pt x="19939" y="603460"/>
                    <a:pt x="13871" y="594902"/>
                  </a:cubicBezTo>
                  <a:cubicBezTo>
                    <a:pt x="7706" y="586344"/>
                    <a:pt x="6069" y="575383"/>
                    <a:pt x="9440" y="565383"/>
                  </a:cubicBezTo>
                  <a:lnTo>
                    <a:pt x="21191" y="530768"/>
                  </a:lnTo>
                  <a:cubicBezTo>
                    <a:pt x="42573" y="468075"/>
                    <a:pt x="98919" y="424998"/>
                    <a:pt x="163934" y="419229"/>
                  </a:cubicBezTo>
                  <a:close/>
                  <a:moveTo>
                    <a:pt x="406631" y="313875"/>
                  </a:moveTo>
                  <a:cubicBezTo>
                    <a:pt x="442857" y="313875"/>
                    <a:pt x="472435" y="343308"/>
                    <a:pt x="472435" y="379473"/>
                  </a:cubicBezTo>
                  <a:cubicBezTo>
                    <a:pt x="472435" y="404289"/>
                    <a:pt x="458369" y="425642"/>
                    <a:pt x="438040" y="436800"/>
                  </a:cubicBezTo>
                  <a:cubicBezTo>
                    <a:pt x="411641" y="413523"/>
                    <a:pt x="379269" y="397556"/>
                    <a:pt x="344006" y="390920"/>
                  </a:cubicBezTo>
                  <a:cubicBezTo>
                    <a:pt x="356435" y="370913"/>
                    <a:pt x="365973" y="347925"/>
                    <a:pt x="371946" y="323974"/>
                  </a:cubicBezTo>
                  <a:cubicBezTo>
                    <a:pt x="382063" y="317626"/>
                    <a:pt x="393913" y="313875"/>
                    <a:pt x="406631" y="313875"/>
                  </a:cubicBezTo>
                  <a:close/>
                  <a:moveTo>
                    <a:pt x="381817" y="212472"/>
                  </a:moveTo>
                  <a:lnTo>
                    <a:pt x="431512" y="212472"/>
                  </a:lnTo>
                  <a:cubicBezTo>
                    <a:pt x="439121" y="212472"/>
                    <a:pt x="445284" y="218530"/>
                    <a:pt x="445284" y="226127"/>
                  </a:cubicBezTo>
                  <a:lnTo>
                    <a:pt x="445284" y="254301"/>
                  </a:lnTo>
                  <a:cubicBezTo>
                    <a:pt x="453182" y="256705"/>
                    <a:pt x="460790" y="259879"/>
                    <a:pt x="468013" y="263725"/>
                  </a:cubicBezTo>
                  <a:lnTo>
                    <a:pt x="488045" y="243820"/>
                  </a:lnTo>
                  <a:cubicBezTo>
                    <a:pt x="490742" y="241127"/>
                    <a:pt x="494209" y="239781"/>
                    <a:pt x="497773" y="239781"/>
                  </a:cubicBezTo>
                  <a:cubicBezTo>
                    <a:pt x="501240" y="239781"/>
                    <a:pt x="504803" y="241127"/>
                    <a:pt x="507403" y="243820"/>
                  </a:cubicBezTo>
                  <a:lnTo>
                    <a:pt x="542556" y="278918"/>
                  </a:lnTo>
                  <a:cubicBezTo>
                    <a:pt x="545157" y="281514"/>
                    <a:pt x="546601" y="284976"/>
                    <a:pt x="546601" y="288630"/>
                  </a:cubicBezTo>
                  <a:cubicBezTo>
                    <a:pt x="546601" y="292188"/>
                    <a:pt x="545157" y="295746"/>
                    <a:pt x="542556" y="298246"/>
                  </a:cubicBezTo>
                  <a:lnTo>
                    <a:pt x="522620" y="318247"/>
                  </a:lnTo>
                  <a:cubicBezTo>
                    <a:pt x="526473" y="325459"/>
                    <a:pt x="529651" y="333056"/>
                    <a:pt x="532155" y="340941"/>
                  </a:cubicBezTo>
                  <a:lnTo>
                    <a:pt x="560277" y="340941"/>
                  </a:lnTo>
                  <a:cubicBezTo>
                    <a:pt x="567885" y="340941"/>
                    <a:pt x="574049" y="347095"/>
                    <a:pt x="574049" y="354692"/>
                  </a:cubicBezTo>
                  <a:lnTo>
                    <a:pt x="574049" y="404310"/>
                  </a:lnTo>
                  <a:cubicBezTo>
                    <a:pt x="574049" y="407964"/>
                    <a:pt x="572605" y="411425"/>
                    <a:pt x="570004" y="414022"/>
                  </a:cubicBezTo>
                  <a:cubicBezTo>
                    <a:pt x="567500" y="416618"/>
                    <a:pt x="563937" y="418060"/>
                    <a:pt x="560277" y="418060"/>
                  </a:cubicBezTo>
                  <a:lnTo>
                    <a:pt x="532155" y="418060"/>
                  </a:lnTo>
                  <a:cubicBezTo>
                    <a:pt x="529651" y="425946"/>
                    <a:pt x="526473" y="433542"/>
                    <a:pt x="522620" y="440754"/>
                  </a:cubicBezTo>
                  <a:lnTo>
                    <a:pt x="542652" y="460755"/>
                  </a:lnTo>
                  <a:cubicBezTo>
                    <a:pt x="545157" y="463255"/>
                    <a:pt x="546601" y="466813"/>
                    <a:pt x="546601" y="470371"/>
                  </a:cubicBezTo>
                  <a:cubicBezTo>
                    <a:pt x="546601" y="474025"/>
                    <a:pt x="545157" y="477487"/>
                    <a:pt x="542652" y="480083"/>
                  </a:cubicBezTo>
                  <a:lnTo>
                    <a:pt x="507500" y="515181"/>
                  </a:lnTo>
                  <a:cubicBezTo>
                    <a:pt x="504803" y="517874"/>
                    <a:pt x="501240" y="519220"/>
                    <a:pt x="497773" y="519220"/>
                  </a:cubicBezTo>
                  <a:cubicBezTo>
                    <a:pt x="496232" y="519220"/>
                    <a:pt x="494691" y="518835"/>
                    <a:pt x="493246" y="518355"/>
                  </a:cubicBezTo>
                  <a:cubicBezTo>
                    <a:pt x="484289" y="493161"/>
                    <a:pt x="470517" y="470660"/>
                    <a:pt x="453182" y="451716"/>
                  </a:cubicBezTo>
                  <a:cubicBezTo>
                    <a:pt x="476970" y="436331"/>
                    <a:pt x="492861" y="409791"/>
                    <a:pt x="492861" y="379501"/>
                  </a:cubicBezTo>
                  <a:cubicBezTo>
                    <a:pt x="492861" y="332094"/>
                    <a:pt x="454145" y="293534"/>
                    <a:pt x="406665" y="293534"/>
                  </a:cubicBezTo>
                  <a:cubicBezTo>
                    <a:pt x="396263" y="293534"/>
                    <a:pt x="386440" y="295650"/>
                    <a:pt x="377098" y="299015"/>
                  </a:cubicBezTo>
                  <a:cubicBezTo>
                    <a:pt x="378735" y="287765"/>
                    <a:pt x="379698" y="276418"/>
                    <a:pt x="379698" y="265167"/>
                  </a:cubicBezTo>
                  <a:cubicBezTo>
                    <a:pt x="379698" y="247570"/>
                    <a:pt x="377387" y="231031"/>
                    <a:pt x="373149" y="215741"/>
                  </a:cubicBezTo>
                  <a:cubicBezTo>
                    <a:pt x="375557" y="213818"/>
                    <a:pt x="378542" y="212472"/>
                    <a:pt x="381817" y="212472"/>
                  </a:cubicBezTo>
                  <a:close/>
                  <a:moveTo>
                    <a:pt x="243227" y="144222"/>
                  </a:moveTo>
                  <a:cubicBezTo>
                    <a:pt x="296103" y="144270"/>
                    <a:pt x="348968" y="184617"/>
                    <a:pt x="348920" y="265117"/>
                  </a:cubicBezTo>
                  <a:cubicBezTo>
                    <a:pt x="348920" y="342829"/>
                    <a:pt x="301640" y="426215"/>
                    <a:pt x="243190" y="426215"/>
                  </a:cubicBezTo>
                  <a:cubicBezTo>
                    <a:pt x="184837" y="426215"/>
                    <a:pt x="137461" y="342829"/>
                    <a:pt x="137461" y="265117"/>
                  </a:cubicBezTo>
                  <a:cubicBezTo>
                    <a:pt x="137461" y="184424"/>
                    <a:pt x="190350" y="144174"/>
                    <a:pt x="243227" y="144222"/>
                  </a:cubicBezTo>
                  <a:close/>
                  <a:moveTo>
                    <a:pt x="279862" y="119148"/>
                  </a:moveTo>
                  <a:cubicBezTo>
                    <a:pt x="294336" y="119148"/>
                    <a:pt x="309292" y="116645"/>
                    <a:pt x="310064" y="131181"/>
                  </a:cubicBezTo>
                  <a:cubicBezTo>
                    <a:pt x="300704" y="125983"/>
                    <a:pt x="290573" y="121940"/>
                    <a:pt x="279862" y="119148"/>
                  </a:cubicBezTo>
                  <a:close/>
                  <a:moveTo>
                    <a:pt x="155080" y="94840"/>
                  </a:moveTo>
                  <a:cubicBezTo>
                    <a:pt x="175115" y="94840"/>
                    <a:pt x="192838" y="104745"/>
                    <a:pt x="203722" y="119842"/>
                  </a:cubicBezTo>
                  <a:cubicBezTo>
                    <a:pt x="163749" y="131478"/>
                    <a:pt x="133216" y="160807"/>
                    <a:pt x="117804" y="201676"/>
                  </a:cubicBezTo>
                  <a:cubicBezTo>
                    <a:pt x="72823" y="165904"/>
                    <a:pt x="98733" y="94840"/>
                    <a:pt x="155080" y="94840"/>
                  </a:cubicBezTo>
                  <a:close/>
                  <a:moveTo>
                    <a:pt x="131962" y="0"/>
                  </a:moveTo>
                  <a:lnTo>
                    <a:pt x="178101" y="0"/>
                  </a:lnTo>
                  <a:cubicBezTo>
                    <a:pt x="185133" y="0"/>
                    <a:pt x="190816" y="5674"/>
                    <a:pt x="190816" y="12695"/>
                  </a:cubicBezTo>
                  <a:lnTo>
                    <a:pt x="190816" y="38757"/>
                  </a:lnTo>
                  <a:cubicBezTo>
                    <a:pt x="198233" y="41065"/>
                    <a:pt x="205265" y="44047"/>
                    <a:pt x="211911" y="47509"/>
                  </a:cubicBezTo>
                  <a:lnTo>
                    <a:pt x="230501" y="29044"/>
                  </a:lnTo>
                  <a:cubicBezTo>
                    <a:pt x="232909" y="26543"/>
                    <a:pt x="236184" y="25389"/>
                    <a:pt x="239459" y="25389"/>
                  </a:cubicBezTo>
                  <a:cubicBezTo>
                    <a:pt x="242734" y="25389"/>
                    <a:pt x="245913" y="26543"/>
                    <a:pt x="248417" y="29044"/>
                  </a:cubicBezTo>
                  <a:lnTo>
                    <a:pt x="280975" y="61646"/>
                  </a:lnTo>
                  <a:cubicBezTo>
                    <a:pt x="283383" y="63954"/>
                    <a:pt x="284731" y="67224"/>
                    <a:pt x="284731" y="70590"/>
                  </a:cubicBezTo>
                  <a:cubicBezTo>
                    <a:pt x="284731" y="73956"/>
                    <a:pt x="283383" y="77226"/>
                    <a:pt x="280975" y="79534"/>
                  </a:cubicBezTo>
                  <a:lnTo>
                    <a:pt x="262481" y="97999"/>
                  </a:lnTo>
                  <a:cubicBezTo>
                    <a:pt x="265659" y="103961"/>
                    <a:pt x="268260" y="110405"/>
                    <a:pt x="270379" y="116848"/>
                  </a:cubicBezTo>
                  <a:cubicBezTo>
                    <a:pt x="253619" y="113675"/>
                    <a:pt x="239748" y="113675"/>
                    <a:pt x="224915" y="115502"/>
                  </a:cubicBezTo>
                  <a:cubicBezTo>
                    <a:pt x="211044" y="91171"/>
                    <a:pt x="185133" y="74437"/>
                    <a:pt x="155080" y="74437"/>
                  </a:cubicBezTo>
                  <a:cubicBezTo>
                    <a:pt x="110675" y="74437"/>
                    <a:pt x="74458" y="110501"/>
                    <a:pt x="74458" y="154836"/>
                  </a:cubicBezTo>
                  <a:cubicBezTo>
                    <a:pt x="74458" y="183207"/>
                    <a:pt x="89388" y="208115"/>
                    <a:pt x="111638" y="222445"/>
                  </a:cubicBezTo>
                  <a:cubicBezTo>
                    <a:pt x="108556" y="235812"/>
                    <a:pt x="106822" y="250046"/>
                    <a:pt x="106822" y="265145"/>
                  </a:cubicBezTo>
                  <a:cubicBezTo>
                    <a:pt x="106822" y="265337"/>
                    <a:pt x="106822" y="265626"/>
                    <a:pt x="106822" y="265818"/>
                  </a:cubicBezTo>
                  <a:cubicBezTo>
                    <a:pt x="104029" y="264568"/>
                    <a:pt x="100946" y="263606"/>
                    <a:pt x="98153" y="262163"/>
                  </a:cubicBezTo>
                  <a:lnTo>
                    <a:pt x="79659" y="280628"/>
                  </a:lnTo>
                  <a:cubicBezTo>
                    <a:pt x="77251" y="283033"/>
                    <a:pt x="74072" y="284379"/>
                    <a:pt x="70701" y="284379"/>
                  </a:cubicBezTo>
                  <a:cubicBezTo>
                    <a:pt x="67330" y="284379"/>
                    <a:pt x="64055" y="283033"/>
                    <a:pt x="61647" y="280628"/>
                  </a:cubicBezTo>
                  <a:lnTo>
                    <a:pt x="29089" y="248122"/>
                  </a:lnTo>
                  <a:cubicBezTo>
                    <a:pt x="24081" y="243121"/>
                    <a:pt x="24081" y="235043"/>
                    <a:pt x="29089" y="230138"/>
                  </a:cubicBezTo>
                  <a:lnTo>
                    <a:pt x="47583" y="211673"/>
                  </a:lnTo>
                  <a:cubicBezTo>
                    <a:pt x="44020" y="204941"/>
                    <a:pt x="41034" y="197921"/>
                    <a:pt x="38722" y="190612"/>
                  </a:cubicBezTo>
                  <a:lnTo>
                    <a:pt x="12715" y="190612"/>
                  </a:lnTo>
                  <a:cubicBezTo>
                    <a:pt x="5683" y="190612"/>
                    <a:pt x="0" y="184842"/>
                    <a:pt x="0" y="177821"/>
                  </a:cubicBezTo>
                  <a:lnTo>
                    <a:pt x="0" y="131851"/>
                  </a:lnTo>
                  <a:cubicBezTo>
                    <a:pt x="0" y="124831"/>
                    <a:pt x="5683" y="119156"/>
                    <a:pt x="12715" y="119156"/>
                  </a:cubicBezTo>
                  <a:lnTo>
                    <a:pt x="38818" y="119156"/>
                  </a:lnTo>
                  <a:cubicBezTo>
                    <a:pt x="41034" y="111751"/>
                    <a:pt x="44020" y="104731"/>
                    <a:pt x="47583" y="98095"/>
                  </a:cubicBezTo>
                  <a:lnTo>
                    <a:pt x="29089" y="79630"/>
                  </a:lnTo>
                  <a:cubicBezTo>
                    <a:pt x="26681" y="77226"/>
                    <a:pt x="25333" y="73956"/>
                    <a:pt x="25333" y="70590"/>
                  </a:cubicBezTo>
                  <a:cubicBezTo>
                    <a:pt x="25333" y="67224"/>
                    <a:pt x="26681" y="63954"/>
                    <a:pt x="29089" y="61646"/>
                  </a:cubicBezTo>
                  <a:lnTo>
                    <a:pt x="61647" y="29044"/>
                  </a:lnTo>
                  <a:cubicBezTo>
                    <a:pt x="64151" y="26639"/>
                    <a:pt x="67426" y="25389"/>
                    <a:pt x="70701" y="25389"/>
                  </a:cubicBezTo>
                  <a:cubicBezTo>
                    <a:pt x="73976" y="25389"/>
                    <a:pt x="77155" y="26639"/>
                    <a:pt x="79659" y="29140"/>
                  </a:cubicBezTo>
                  <a:lnTo>
                    <a:pt x="98153" y="47509"/>
                  </a:lnTo>
                  <a:cubicBezTo>
                    <a:pt x="104896" y="44047"/>
                    <a:pt x="111927" y="41065"/>
                    <a:pt x="119248" y="38757"/>
                  </a:cubicBezTo>
                  <a:lnTo>
                    <a:pt x="119248" y="12695"/>
                  </a:lnTo>
                  <a:cubicBezTo>
                    <a:pt x="119248" y="5674"/>
                    <a:pt x="125027" y="0"/>
                    <a:pt x="1319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businessmen_126365">
              <a:extLst>
                <a:ext uri="{FF2B5EF4-FFF2-40B4-BE49-F238E27FC236}">
                  <a16:creationId xmlns:a16="http://schemas.microsoft.com/office/drawing/2014/main" id="{C951440C-6540-4A46-BC1F-F4A6B0DCE287}"/>
                </a:ext>
              </a:extLst>
            </p:cNvPr>
            <p:cNvSpPr/>
            <p:nvPr/>
          </p:nvSpPr>
          <p:spPr>
            <a:xfrm>
              <a:off x="8022783" y="1963900"/>
              <a:ext cx="609685" cy="529451"/>
            </a:xfrm>
            <a:custGeom>
              <a:avLst/>
              <a:gdLst>
                <a:gd name="connsiteX0" fmla="*/ 373712 w 606516"/>
                <a:gd name="connsiteY0" fmla="*/ 367646 h 526700"/>
                <a:gd name="connsiteX1" fmla="*/ 406213 w 606516"/>
                <a:gd name="connsiteY1" fmla="*/ 470253 h 526700"/>
                <a:gd name="connsiteX2" fmla="*/ 410671 w 606516"/>
                <a:gd name="connsiteY2" fmla="*/ 484249 h 526700"/>
                <a:gd name="connsiteX3" fmla="*/ 425250 w 606516"/>
                <a:gd name="connsiteY3" fmla="*/ 443095 h 526700"/>
                <a:gd name="connsiteX4" fmla="*/ 434072 w 606516"/>
                <a:gd name="connsiteY4" fmla="*/ 394248 h 526700"/>
                <a:gd name="connsiteX5" fmla="*/ 434165 w 606516"/>
                <a:gd name="connsiteY5" fmla="*/ 394248 h 526700"/>
                <a:gd name="connsiteX6" fmla="*/ 434258 w 606516"/>
                <a:gd name="connsiteY6" fmla="*/ 394248 h 526700"/>
                <a:gd name="connsiteX7" fmla="*/ 434443 w 606516"/>
                <a:gd name="connsiteY7" fmla="*/ 394248 h 526700"/>
                <a:gd name="connsiteX8" fmla="*/ 434536 w 606516"/>
                <a:gd name="connsiteY8" fmla="*/ 394248 h 526700"/>
                <a:gd name="connsiteX9" fmla="*/ 443358 w 606516"/>
                <a:gd name="connsiteY9" fmla="*/ 443095 h 526700"/>
                <a:gd name="connsiteX10" fmla="*/ 457937 w 606516"/>
                <a:gd name="connsiteY10" fmla="*/ 484249 h 526700"/>
                <a:gd name="connsiteX11" fmla="*/ 462395 w 606516"/>
                <a:gd name="connsiteY11" fmla="*/ 470253 h 526700"/>
                <a:gd name="connsiteX12" fmla="*/ 494804 w 606516"/>
                <a:gd name="connsiteY12" fmla="*/ 367646 h 526700"/>
                <a:gd name="connsiteX13" fmla="*/ 562221 w 606516"/>
                <a:gd name="connsiteY13" fmla="*/ 400180 h 526700"/>
                <a:gd name="connsiteX14" fmla="*/ 606516 w 606516"/>
                <a:gd name="connsiteY14" fmla="*/ 526700 h 526700"/>
                <a:gd name="connsiteX15" fmla="*/ 434443 w 606516"/>
                <a:gd name="connsiteY15" fmla="*/ 526700 h 526700"/>
                <a:gd name="connsiteX16" fmla="*/ 434072 w 606516"/>
                <a:gd name="connsiteY16" fmla="*/ 526700 h 526700"/>
                <a:gd name="connsiteX17" fmla="*/ 374362 w 606516"/>
                <a:gd name="connsiteY17" fmla="*/ 526700 h 526700"/>
                <a:gd name="connsiteX18" fmla="*/ 374362 w 606516"/>
                <a:gd name="connsiteY18" fmla="*/ 526329 h 526700"/>
                <a:gd name="connsiteX19" fmla="*/ 374269 w 606516"/>
                <a:gd name="connsiteY19" fmla="*/ 512797 h 526700"/>
                <a:gd name="connsiteX20" fmla="*/ 366840 w 606516"/>
                <a:gd name="connsiteY20" fmla="*/ 430304 h 526700"/>
                <a:gd name="connsiteX21" fmla="*/ 337681 w 606516"/>
                <a:gd name="connsiteY21" fmla="*/ 386925 h 526700"/>
                <a:gd name="connsiteX22" fmla="*/ 373712 w 606516"/>
                <a:gd name="connsiteY22" fmla="*/ 367646 h 526700"/>
                <a:gd name="connsiteX23" fmla="*/ 111694 w 606516"/>
                <a:gd name="connsiteY23" fmla="*/ 367646 h 526700"/>
                <a:gd name="connsiteX24" fmla="*/ 144097 w 606516"/>
                <a:gd name="connsiteY24" fmla="*/ 470253 h 526700"/>
                <a:gd name="connsiteX25" fmla="*/ 148554 w 606516"/>
                <a:gd name="connsiteY25" fmla="*/ 484249 h 526700"/>
                <a:gd name="connsiteX26" fmla="*/ 163130 w 606516"/>
                <a:gd name="connsiteY26" fmla="*/ 443095 h 526700"/>
                <a:gd name="connsiteX27" fmla="*/ 171951 w 606516"/>
                <a:gd name="connsiteY27" fmla="*/ 394248 h 526700"/>
                <a:gd name="connsiteX28" fmla="*/ 172044 w 606516"/>
                <a:gd name="connsiteY28" fmla="*/ 394248 h 526700"/>
                <a:gd name="connsiteX29" fmla="*/ 172229 w 606516"/>
                <a:gd name="connsiteY29" fmla="*/ 394248 h 526700"/>
                <a:gd name="connsiteX30" fmla="*/ 172322 w 606516"/>
                <a:gd name="connsiteY30" fmla="*/ 394248 h 526700"/>
                <a:gd name="connsiteX31" fmla="*/ 172415 w 606516"/>
                <a:gd name="connsiteY31" fmla="*/ 394248 h 526700"/>
                <a:gd name="connsiteX32" fmla="*/ 181235 w 606516"/>
                <a:gd name="connsiteY32" fmla="*/ 443095 h 526700"/>
                <a:gd name="connsiteX33" fmla="*/ 195812 w 606516"/>
                <a:gd name="connsiteY33" fmla="*/ 484249 h 526700"/>
                <a:gd name="connsiteX34" fmla="*/ 200269 w 606516"/>
                <a:gd name="connsiteY34" fmla="*/ 470253 h 526700"/>
                <a:gd name="connsiteX35" fmla="*/ 232766 w 606516"/>
                <a:gd name="connsiteY35" fmla="*/ 367646 h 526700"/>
                <a:gd name="connsiteX36" fmla="*/ 300079 w 606516"/>
                <a:gd name="connsiteY36" fmla="*/ 400180 h 526700"/>
                <a:gd name="connsiteX37" fmla="*/ 344552 w 606516"/>
                <a:gd name="connsiteY37" fmla="*/ 526700 h 526700"/>
                <a:gd name="connsiteX38" fmla="*/ 172415 w 606516"/>
                <a:gd name="connsiteY38" fmla="*/ 526700 h 526700"/>
                <a:gd name="connsiteX39" fmla="*/ 172044 w 606516"/>
                <a:gd name="connsiteY39" fmla="*/ 526700 h 526700"/>
                <a:gd name="connsiteX40" fmla="*/ 0 w 606516"/>
                <a:gd name="connsiteY40" fmla="*/ 526700 h 526700"/>
                <a:gd name="connsiteX41" fmla="*/ 44287 w 606516"/>
                <a:gd name="connsiteY41" fmla="*/ 400180 h 526700"/>
                <a:gd name="connsiteX42" fmla="*/ 111694 w 606516"/>
                <a:gd name="connsiteY42" fmla="*/ 367646 h 526700"/>
                <a:gd name="connsiteX43" fmla="*/ 434075 w 606516"/>
                <a:gd name="connsiteY43" fmla="*/ 153512 h 526700"/>
                <a:gd name="connsiteX44" fmla="*/ 514298 w 606516"/>
                <a:gd name="connsiteY44" fmla="*/ 235556 h 526700"/>
                <a:gd name="connsiteX45" fmla="*/ 434632 w 606516"/>
                <a:gd name="connsiteY45" fmla="*/ 360801 h 526700"/>
                <a:gd name="connsiteX46" fmla="*/ 434168 w 606516"/>
                <a:gd name="connsiteY46" fmla="*/ 360801 h 526700"/>
                <a:gd name="connsiteX47" fmla="*/ 433704 w 606516"/>
                <a:gd name="connsiteY47" fmla="*/ 360801 h 526700"/>
                <a:gd name="connsiteX48" fmla="*/ 354038 w 606516"/>
                <a:gd name="connsiteY48" fmla="*/ 235556 h 526700"/>
                <a:gd name="connsiteX49" fmla="*/ 434075 w 606516"/>
                <a:gd name="connsiteY49" fmla="*/ 153512 h 526700"/>
                <a:gd name="connsiteX50" fmla="*/ 172347 w 606516"/>
                <a:gd name="connsiteY50" fmla="*/ 153512 h 526700"/>
                <a:gd name="connsiteX51" fmla="*/ 252591 w 606516"/>
                <a:gd name="connsiteY51" fmla="*/ 235556 h 526700"/>
                <a:gd name="connsiteX52" fmla="*/ 172718 w 606516"/>
                <a:gd name="connsiteY52" fmla="*/ 360801 h 526700"/>
                <a:gd name="connsiteX53" fmla="*/ 172254 w 606516"/>
                <a:gd name="connsiteY53" fmla="*/ 360801 h 526700"/>
                <a:gd name="connsiteX54" fmla="*/ 171697 w 606516"/>
                <a:gd name="connsiteY54" fmla="*/ 360801 h 526700"/>
                <a:gd name="connsiteX55" fmla="*/ 92103 w 606516"/>
                <a:gd name="connsiteY55" fmla="*/ 235556 h 526700"/>
                <a:gd name="connsiteX56" fmla="*/ 172347 w 606516"/>
                <a:gd name="connsiteY56" fmla="*/ 153512 h 526700"/>
                <a:gd name="connsiteX57" fmla="*/ 354248 w 606516"/>
                <a:gd name="connsiteY57" fmla="*/ 51351 h 526700"/>
                <a:gd name="connsiteX58" fmla="*/ 351276 w 606516"/>
                <a:gd name="connsiteY58" fmla="*/ 51629 h 526700"/>
                <a:gd name="connsiteX59" fmla="*/ 348490 w 606516"/>
                <a:gd name="connsiteY59" fmla="*/ 52463 h 526700"/>
                <a:gd name="connsiteX60" fmla="*/ 339575 w 606516"/>
                <a:gd name="connsiteY60" fmla="*/ 65996 h 526700"/>
                <a:gd name="connsiteX61" fmla="*/ 348490 w 606516"/>
                <a:gd name="connsiteY61" fmla="*/ 79436 h 526700"/>
                <a:gd name="connsiteX62" fmla="*/ 351276 w 606516"/>
                <a:gd name="connsiteY62" fmla="*/ 80270 h 526700"/>
                <a:gd name="connsiteX63" fmla="*/ 354248 w 606516"/>
                <a:gd name="connsiteY63" fmla="*/ 80548 h 526700"/>
                <a:gd name="connsiteX64" fmla="*/ 368828 w 606516"/>
                <a:gd name="connsiteY64" fmla="*/ 65996 h 526700"/>
                <a:gd name="connsiteX65" fmla="*/ 354248 w 606516"/>
                <a:gd name="connsiteY65" fmla="*/ 51351 h 526700"/>
                <a:gd name="connsiteX66" fmla="*/ 309301 w 606516"/>
                <a:gd name="connsiteY66" fmla="*/ 50424 h 526700"/>
                <a:gd name="connsiteX67" fmla="*/ 294628 w 606516"/>
                <a:gd name="connsiteY67" fmla="*/ 64976 h 526700"/>
                <a:gd name="connsiteX68" fmla="*/ 309301 w 606516"/>
                <a:gd name="connsiteY68" fmla="*/ 79529 h 526700"/>
                <a:gd name="connsiteX69" fmla="*/ 323881 w 606516"/>
                <a:gd name="connsiteY69" fmla="*/ 64976 h 526700"/>
                <a:gd name="connsiteX70" fmla="*/ 309301 w 606516"/>
                <a:gd name="connsiteY70" fmla="*/ 50424 h 526700"/>
                <a:gd name="connsiteX71" fmla="*/ 264446 w 606516"/>
                <a:gd name="connsiteY71" fmla="*/ 49497 h 526700"/>
                <a:gd name="connsiteX72" fmla="*/ 257481 w 606516"/>
                <a:gd name="connsiteY72" fmla="*/ 51258 h 526700"/>
                <a:gd name="connsiteX73" fmla="*/ 249959 w 606516"/>
                <a:gd name="connsiteY73" fmla="*/ 62381 h 526700"/>
                <a:gd name="connsiteX74" fmla="*/ 249959 w 606516"/>
                <a:gd name="connsiteY74" fmla="*/ 65810 h 526700"/>
                <a:gd name="connsiteX75" fmla="*/ 257481 w 606516"/>
                <a:gd name="connsiteY75" fmla="*/ 76933 h 526700"/>
                <a:gd name="connsiteX76" fmla="*/ 264446 w 606516"/>
                <a:gd name="connsiteY76" fmla="*/ 78694 h 526700"/>
                <a:gd name="connsiteX77" fmla="*/ 279026 w 606516"/>
                <a:gd name="connsiteY77" fmla="*/ 64142 h 526700"/>
                <a:gd name="connsiteX78" fmla="*/ 264446 w 606516"/>
                <a:gd name="connsiteY78" fmla="*/ 49497 h 526700"/>
                <a:gd name="connsiteX79" fmla="*/ 266768 w 606516"/>
                <a:gd name="connsiteY79" fmla="*/ 0 h 526700"/>
                <a:gd name="connsiteX80" fmla="*/ 352391 w 606516"/>
                <a:gd name="connsiteY80" fmla="*/ 0 h 526700"/>
                <a:gd name="connsiteX81" fmla="*/ 399567 w 606516"/>
                <a:gd name="connsiteY81" fmla="*/ 47087 h 526700"/>
                <a:gd name="connsiteX82" fmla="*/ 399567 w 606516"/>
                <a:gd name="connsiteY82" fmla="*/ 81661 h 526700"/>
                <a:gd name="connsiteX83" fmla="*/ 352391 w 606516"/>
                <a:gd name="connsiteY83" fmla="*/ 128747 h 526700"/>
                <a:gd name="connsiteX84" fmla="*/ 266768 w 606516"/>
                <a:gd name="connsiteY84" fmla="*/ 128747 h 526700"/>
                <a:gd name="connsiteX85" fmla="*/ 244758 w 606516"/>
                <a:gd name="connsiteY85" fmla="*/ 123279 h 526700"/>
                <a:gd name="connsiteX86" fmla="*/ 209933 w 606516"/>
                <a:gd name="connsiteY86" fmla="*/ 131250 h 526700"/>
                <a:gd name="connsiteX87" fmla="*/ 209097 w 606516"/>
                <a:gd name="connsiteY87" fmla="*/ 125132 h 526700"/>
                <a:gd name="connsiteX88" fmla="*/ 226278 w 606516"/>
                <a:gd name="connsiteY88" fmla="*/ 105667 h 526700"/>
                <a:gd name="connsiteX89" fmla="*/ 219591 w 606516"/>
                <a:gd name="connsiteY89" fmla="*/ 81661 h 526700"/>
                <a:gd name="connsiteX90" fmla="*/ 219591 w 606516"/>
                <a:gd name="connsiteY90" fmla="*/ 47087 h 526700"/>
                <a:gd name="connsiteX91" fmla="*/ 266768 w 606516"/>
                <a:gd name="connsiteY91" fmla="*/ 0 h 52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6516" h="526700">
                  <a:moveTo>
                    <a:pt x="373712" y="367646"/>
                  </a:moveTo>
                  <a:lnTo>
                    <a:pt x="406213" y="470253"/>
                  </a:lnTo>
                  <a:lnTo>
                    <a:pt x="410671" y="484249"/>
                  </a:lnTo>
                  <a:lnTo>
                    <a:pt x="425250" y="443095"/>
                  </a:lnTo>
                  <a:cubicBezTo>
                    <a:pt x="391820" y="396472"/>
                    <a:pt x="427850" y="394248"/>
                    <a:pt x="434072" y="394248"/>
                  </a:cubicBezTo>
                  <a:lnTo>
                    <a:pt x="434165" y="394248"/>
                  </a:lnTo>
                  <a:lnTo>
                    <a:pt x="434258" y="394248"/>
                  </a:lnTo>
                  <a:lnTo>
                    <a:pt x="434443" y="394248"/>
                  </a:lnTo>
                  <a:lnTo>
                    <a:pt x="434536" y="394248"/>
                  </a:lnTo>
                  <a:cubicBezTo>
                    <a:pt x="440851" y="394248"/>
                    <a:pt x="476788" y="396472"/>
                    <a:pt x="443358" y="443095"/>
                  </a:cubicBezTo>
                  <a:lnTo>
                    <a:pt x="457937" y="484249"/>
                  </a:lnTo>
                  <a:lnTo>
                    <a:pt x="462395" y="470253"/>
                  </a:lnTo>
                  <a:lnTo>
                    <a:pt x="494804" y="367646"/>
                  </a:lnTo>
                  <a:cubicBezTo>
                    <a:pt x="494804" y="367646"/>
                    <a:pt x="520062" y="384145"/>
                    <a:pt x="562221" y="400180"/>
                  </a:cubicBezTo>
                  <a:cubicBezTo>
                    <a:pt x="608652" y="417142"/>
                    <a:pt x="605681" y="455144"/>
                    <a:pt x="606516" y="526700"/>
                  </a:cubicBezTo>
                  <a:lnTo>
                    <a:pt x="434443" y="526700"/>
                  </a:lnTo>
                  <a:lnTo>
                    <a:pt x="434072" y="526700"/>
                  </a:lnTo>
                  <a:lnTo>
                    <a:pt x="374362" y="526700"/>
                  </a:lnTo>
                  <a:lnTo>
                    <a:pt x="374362" y="526329"/>
                  </a:lnTo>
                  <a:cubicBezTo>
                    <a:pt x="374362" y="521695"/>
                    <a:pt x="374269" y="517060"/>
                    <a:pt x="374269" y="512797"/>
                  </a:cubicBezTo>
                  <a:cubicBezTo>
                    <a:pt x="373897" y="479243"/>
                    <a:pt x="373619" y="452827"/>
                    <a:pt x="366840" y="430304"/>
                  </a:cubicBezTo>
                  <a:cubicBezTo>
                    <a:pt x="361268" y="412044"/>
                    <a:pt x="351703" y="397677"/>
                    <a:pt x="337681" y="386925"/>
                  </a:cubicBezTo>
                  <a:cubicBezTo>
                    <a:pt x="360711" y="376173"/>
                    <a:pt x="373712" y="367646"/>
                    <a:pt x="373712" y="367646"/>
                  </a:cubicBezTo>
                  <a:close/>
                  <a:moveTo>
                    <a:pt x="111694" y="367646"/>
                  </a:moveTo>
                  <a:lnTo>
                    <a:pt x="144097" y="470253"/>
                  </a:lnTo>
                  <a:lnTo>
                    <a:pt x="148554" y="484249"/>
                  </a:lnTo>
                  <a:lnTo>
                    <a:pt x="163130" y="443095"/>
                  </a:lnTo>
                  <a:cubicBezTo>
                    <a:pt x="129706" y="396472"/>
                    <a:pt x="165730" y="394248"/>
                    <a:pt x="171951" y="394248"/>
                  </a:cubicBezTo>
                  <a:lnTo>
                    <a:pt x="172044" y="394248"/>
                  </a:lnTo>
                  <a:lnTo>
                    <a:pt x="172229" y="394248"/>
                  </a:lnTo>
                  <a:lnTo>
                    <a:pt x="172322" y="394248"/>
                  </a:lnTo>
                  <a:lnTo>
                    <a:pt x="172415" y="394248"/>
                  </a:lnTo>
                  <a:cubicBezTo>
                    <a:pt x="178729" y="394248"/>
                    <a:pt x="214661" y="396472"/>
                    <a:pt x="181235" y="443095"/>
                  </a:cubicBezTo>
                  <a:lnTo>
                    <a:pt x="195812" y="484249"/>
                  </a:lnTo>
                  <a:lnTo>
                    <a:pt x="200269" y="470253"/>
                  </a:lnTo>
                  <a:lnTo>
                    <a:pt x="232766" y="367646"/>
                  </a:lnTo>
                  <a:cubicBezTo>
                    <a:pt x="232766" y="367646"/>
                    <a:pt x="258020" y="384145"/>
                    <a:pt x="300079" y="400180"/>
                  </a:cubicBezTo>
                  <a:cubicBezTo>
                    <a:pt x="346502" y="417142"/>
                    <a:pt x="343624" y="455144"/>
                    <a:pt x="344552" y="526700"/>
                  </a:cubicBezTo>
                  <a:lnTo>
                    <a:pt x="172415" y="526700"/>
                  </a:lnTo>
                  <a:lnTo>
                    <a:pt x="172044" y="526700"/>
                  </a:lnTo>
                  <a:lnTo>
                    <a:pt x="0" y="526700"/>
                  </a:lnTo>
                  <a:cubicBezTo>
                    <a:pt x="1021" y="455144"/>
                    <a:pt x="-1950" y="417142"/>
                    <a:pt x="44287" y="400180"/>
                  </a:cubicBezTo>
                  <a:cubicBezTo>
                    <a:pt x="86439" y="384145"/>
                    <a:pt x="111694" y="367646"/>
                    <a:pt x="111694" y="367646"/>
                  </a:cubicBezTo>
                  <a:close/>
                  <a:moveTo>
                    <a:pt x="434075" y="153512"/>
                  </a:moveTo>
                  <a:cubicBezTo>
                    <a:pt x="440853" y="153234"/>
                    <a:pt x="510398" y="152492"/>
                    <a:pt x="514298" y="235556"/>
                  </a:cubicBezTo>
                  <a:cubicBezTo>
                    <a:pt x="514298" y="235556"/>
                    <a:pt x="527854" y="359781"/>
                    <a:pt x="434632" y="360801"/>
                  </a:cubicBezTo>
                  <a:lnTo>
                    <a:pt x="434168" y="360801"/>
                  </a:lnTo>
                  <a:lnTo>
                    <a:pt x="433704" y="360801"/>
                  </a:lnTo>
                  <a:cubicBezTo>
                    <a:pt x="340574" y="359781"/>
                    <a:pt x="354038" y="235556"/>
                    <a:pt x="354038" y="235556"/>
                  </a:cubicBezTo>
                  <a:cubicBezTo>
                    <a:pt x="357937" y="152492"/>
                    <a:pt x="427483" y="153234"/>
                    <a:pt x="434075" y="153512"/>
                  </a:cubicBezTo>
                  <a:close/>
                  <a:moveTo>
                    <a:pt x="172347" y="153512"/>
                  </a:moveTo>
                  <a:cubicBezTo>
                    <a:pt x="179127" y="153234"/>
                    <a:pt x="248783" y="152492"/>
                    <a:pt x="252591" y="235556"/>
                  </a:cubicBezTo>
                  <a:cubicBezTo>
                    <a:pt x="252591" y="235556"/>
                    <a:pt x="266058" y="359781"/>
                    <a:pt x="172718" y="360801"/>
                  </a:cubicBezTo>
                  <a:lnTo>
                    <a:pt x="172254" y="360801"/>
                  </a:lnTo>
                  <a:lnTo>
                    <a:pt x="171697" y="360801"/>
                  </a:lnTo>
                  <a:cubicBezTo>
                    <a:pt x="78636" y="359781"/>
                    <a:pt x="92103" y="235556"/>
                    <a:pt x="92103" y="235556"/>
                  </a:cubicBezTo>
                  <a:cubicBezTo>
                    <a:pt x="95911" y="152492"/>
                    <a:pt x="165567" y="153234"/>
                    <a:pt x="172347" y="153512"/>
                  </a:cubicBezTo>
                  <a:close/>
                  <a:moveTo>
                    <a:pt x="354248" y="51351"/>
                  </a:moveTo>
                  <a:cubicBezTo>
                    <a:pt x="353227" y="51351"/>
                    <a:pt x="352205" y="51351"/>
                    <a:pt x="351276" y="51629"/>
                  </a:cubicBezTo>
                  <a:cubicBezTo>
                    <a:pt x="350255" y="51907"/>
                    <a:pt x="349419" y="52092"/>
                    <a:pt x="348490" y="52463"/>
                  </a:cubicBezTo>
                  <a:cubicBezTo>
                    <a:pt x="343290" y="54688"/>
                    <a:pt x="339575" y="59878"/>
                    <a:pt x="339575" y="65996"/>
                  </a:cubicBezTo>
                  <a:cubicBezTo>
                    <a:pt x="339575" y="72021"/>
                    <a:pt x="343290" y="77211"/>
                    <a:pt x="348490" y="79436"/>
                  </a:cubicBezTo>
                  <a:cubicBezTo>
                    <a:pt x="349419" y="79807"/>
                    <a:pt x="350255" y="80085"/>
                    <a:pt x="351276" y="80270"/>
                  </a:cubicBezTo>
                  <a:cubicBezTo>
                    <a:pt x="352205" y="80456"/>
                    <a:pt x="353227" y="80548"/>
                    <a:pt x="354248" y="80548"/>
                  </a:cubicBezTo>
                  <a:cubicBezTo>
                    <a:pt x="362235" y="80548"/>
                    <a:pt x="368828" y="73967"/>
                    <a:pt x="368828" y="65996"/>
                  </a:cubicBezTo>
                  <a:cubicBezTo>
                    <a:pt x="368828" y="57932"/>
                    <a:pt x="362235" y="51351"/>
                    <a:pt x="354248" y="51351"/>
                  </a:cubicBezTo>
                  <a:close/>
                  <a:moveTo>
                    <a:pt x="309301" y="50424"/>
                  </a:moveTo>
                  <a:cubicBezTo>
                    <a:pt x="301221" y="50424"/>
                    <a:pt x="294813" y="56912"/>
                    <a:pt x="294628" y="64976"/>
                  </a:cubicBezTo>
                  <a:cubicBezTo>
                    <a:pt x="294628" y="73040"/>
                    <a:pt x="301221" y="79529"/>
                    <a:pt x="309301" y="79529"/>
                  </a:cubicBezTo>
                  <a:cubicBezTo>
                    <a:pt x="317287" y="79529"/>
                    <a:pt x="323881" y="73040"/>
                    <a:pt x="323881" y="64976"/>
                  </a:cubicBezTo>
                  <a:cubicBezTo>
                    <a:pt x="323881" y="56912"/>
                    <a:pt x="317287" y="50424"/>
                    <a:pt x="309301" y="50424"/>
                  </a:cubicBezTo>
                  <a:close/>
                  <a:moveTo>
                    <a:pt x="264446" y="49497"/>
                  </a:moveTo>
                  <a:cubicBezTo>
                    <a:pt x="261938" y="49497"/>
                    <a:pt x="259617" y="50146"/>
                    <a:pt x="257481" y="51258"/>
                  </a:cubicBezTo>
                  <a:cubicBezTo>
                    <a:pt x="253395" y="53483"/>
                    <a:pt x="250609" y="57561"/>
                    <a:pt x="249959" y="62381"/>
                  </a:cubicBezTo>
                  <a:lnTo>
                    <a:pt x="249959" y="65810"/>
                  </a:lnTo>
                  <a:cubicBezTo>
                    <a:pt x="250609" y="70630"/>
                    <a:pt x="253395" y="74709"/>
                    <a:pt x="257481" y="76933"/>
                  </a:cubicBezTo>
                  <a:cubicBezTo>
                    <a:pt x="259617" y="78046"/>
                    <a:pt x="261938" y="78694"/>
                    <a:pt x="264446" y="78694"/>
                  </a:cubicBezTo>
                  <a:cubicBezTo>
                    <a:pt x="272525" y="78694"/>
                    <a:pt x="279026" y="72113"/>
                    <a:pt x="279026" y="64142"/>
                  </a:cubicBezTo>
                  <a:cubicBezTo>
                    <a:pt x="279026" y="56078"/>
                    <a:pt x="272525" y="49497"/>
                    <a:pt x="264446" y="49497"/>
                  </a:cubicBezTo>
                  <a:close/>
                  <a:moveTo>
                    <a:pt x="266768" y="0"/>
                  </a:moveTo>
                  <a:lnTo>
                    <a:pt x="352391" y="0"/>
                  </a:lnTo>
                  <a:cubicBezTo>
                    <a:pt x="378394" y="0"/>
                    <a:pt x="399567" y="21226"/>
                    <a:pt x="399567" y="47087"/>
                  </a:cubicBezTo>
                  <a:lnTo>
                    <a:pt x="399567" y="81661"/>
                  </a:lnTo>
                  <a:cubicBezTo>
                    <a:pt x="399567" y="107614"/>
                    <a:pt x="378208" y="128747"/>
                    <a:pt x="352391" y="128747"/>
                  </a:cubicBezTo>
                  <a:lnTo>
                    <a:pt x="266768" y="128747"/>
                  </a:lnTo>
                  <a:cubicBezTo>
                    <a:pt x="258781" y="128747"/>
                    <a:pt x="251352" y="126801"/>
                    <a:pt x="244758" y="123279"/>
                  </a:cubicBezTo>
                  <a:cubicBezTo>
                    <a:pt x="232407" y="132362"/>
                    <a:pt x="219127" y="132733"/>
                    <a:pt x="209933" y="131250"/>
                  </a:cubicBezTo>
                  <a:cubicBezTo>
                    <a:pt x="206868" y="130694"/>
                    <a:pt x="206218" y="126523"/>
                    <a:pt x="209097" y="125132"/>
                  </a:cubicBezTo>
                  <a:cubicBezTo>
                    <a:pt x="217734" y="120869"/>
                    <a:pt x="223213" y="112434"/>
                    <a:pt x="226278" y="105667"/>
                  </a:cubicBezTo>
                  <a:cubicBezTo>
                    <a:pt x="222098" y="98623"/>
                    <a:pt x="219591" y="90466"/>
                    <a:pt x="219591" y="81661"/>
                  </a:cubicBezTo>
                  <a:lnTo>
                    <a:pt x="219591" y="47087"/>
                  </a:lnTo>
                  <a:cubicBezTo>
                    <a:pt x="219591" y="21134"/>
                    <a:pt x="240950" y="0"/>
                    <a:pt x="2667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1-2">
            <a:extLst>
              <a:ext uri="{FF2B5EF4-FFF2-40B4-BE49-F238E27FC236}">
                <a16:creationId xmlns:a16="http://schemas.microsoft.com/office/drawing/2014/main" id="{B419D61A-1FD4-4690-A64E-CA907DB19FD7}"/>
              </a:ext>
            </a:extLst>
          </p:cNvPr>
          <p:cNvGrpSpPr/>
          <p:nvPr/>
        </p:nvGrpSpPr>
        <p:grpSpPr>
          <a:xfrm>
            <a:off x="1935435" y="2871928"/>
            <a:ext cx="7926409" cy="608835"/>
            <a:chOff x="1935435" y="3072890"/>
            <a:chExt cx="7926409" cy="60883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1" name="crowd-of-users_33887">
              <a:extLst>
                <a:ext uri="{FF2B5EF4-FFF2-40B4-BE49-F238E27FC236}">
                  <a16:creationId xmlns:a16="http://schemas.microsoft.com/office/drawing/2014/main" id="{7D9D77DB-D610-41E2-95DE-AFF55DB619FD}"/>
                </a:ext>
              </a:extLst>
            </p:cNvPr>
            <p:cNvSpPr/>
            <p:nvPr/>
          </p:nvSpPr>
          <p:spPr>
            <a:xfrm>
              <a:off x="4374343" y="3072890"/>
              <a:ext cx="609685" cy="466203"/>
            </a:xfrm>
            <a:custGeom>
              <a:avLst/>
              <a:gdLst>
                <a:gd name="connsiteX0" fmla="*/ 279380 w 602133"/>
                <a:gd name="connsiteY0" fmla="*/ 303917 h 460429"/>
                <a:gd name="connsiteX1" fmla="*/ 329638 w 602133"/>
                <a:gd name="connsiteY1" fmla="*/ 303917 h 460429"/>
                <a:gd name="connsiteX2" fmla="*/ 405716 w 602133"/>
                <a:gd name="connsiteY2" fmla="*/ 379871 h 460429"/>
                <a:gd name="connsiteX3" fmla="*/ 405716 w 602133"/>
                <a:gd name="connsiteY3" fmla="*/ 441555 h 460429"/>
                <a:gd name="connsiteX4" fmla="*/ 405255 w 602133"/>
                <a:gd name="connsiteY4" fmla="*/ 441555 h 460429"/>
                <a:gd name="connsiteX5" fmla="*/ 401566 w 602133"/>
                <a:gd name="connsiteY5" fmla="*/ 443857 h 460429"/>
                <a:gd name="connsiteX6" fmla="*/ 311195 w 602133"/>
                <a:gd name="connsiteY6" fmla="*/ 460429 h 460429"/>
                <a:gd name="connsiteX7" fmla="*/ 207452 w 602133"/>
                <a:gd name="connsiteY7" fmla="*/ 443857 h 460429"/>
                <a:gd name="connsiteX8" fmla="*/ 203302 w 602133"/>
                <a:gd name="connsiteY8" fmla="*/ 442476 h 460429"/>
                <a:gd name="connsiteX9" fmla="*/ 203302 w 602133"/>
                <a:gd name="connsiteY9" fmla="*/ 441555 h 460429"/>
                <a:gd name="connsiteX10" fmla="*/ 203302 w 602133"/>
                <a:gd name="connsiteY10" fmla="*/ 379871 h 460429"/>
                <a:gd name="connsiteX11" fmla="*/ 279380 w 602133"/>
                <a:gd name="connsiteY11" fmla="*/ 303917 h 460429"/>
                <a:gd name="connsiteX12" fmla="*/ 378044 w 602133"/>
                <a:gd name="connsiteY12" fmla="*/ 242690 h 460429"/>
                <a:gd name="connsiteX13" fmla="*/ 428312 w 602133"/>
                <a:gd name="connsiteY13" fmla="*/ 242690 h 460429"/>
                <a:gd name="connsiteX14" fmla="*/ 504406 w 602133"/>
                <a:gd name="connsiteY14" fmla="*/ 318644 h 460429"/>
                <a:gd name="connsiteX15" fmla="*/ 504406 w 602133"/>
                <a:gd name="connsiteY15" fmla="*/ 380329 h 460429"/>
                <a:gd name="connsiteX16" fmla="*/ 503945 w 602133"/>
                <a:gd name="connsiteY16" fmla="*/ 380329 h 460429"/>
                <a:gd name="connsiteX17" fmla="*/ 499794 w 602133"/>
                <a:gd name="connsiteY17" fmla="*/ 382630 h 460429"/>
                <a:gd name="connsiteX18" fmla="*/ 420011 w 602133"/>
                <a:gd name="connsiteY18" fmla="*/ 399202 h 460429"/>
                <a:gd name="connsiteX19" fmla="*/ 420011 w 602133"/>
                <a:gd name="connsiteY19" fmla="*/ 380329 h 460429"/>
                <a:gd name="connsiteX20" fmla="*/ 355446 w 602133"/>
                <a:gd name="connsiteY20" fmla="*/ 293787 h 460429"/>
                <a:gd name="connsiteX21" fmla="*/ 378044 w 602133"/>
                <a:gd name="connsiteY21" fmla="*/ 242690 h 460429"/>
                <a:gd name="connsiteX22" fmla="*/ 175210 w 602133"/>
                <a:gd name="connsiteY22" fmla="*/ 242690 h 460429"/>
                <a:gd name="connsiteX23" fmla="*/ 225454 w 602133"/>
                <a:gd name="connsiteY23" fmla="*/ 242690 h 460429"/>
                <a:gd name="connsiteX24" fmla="*/ 230986 w 602133"/>
                <a:gd name="connsiteY24" fmla="*/ 243150 h 460429"/>
                <a:gd name="connsiteX25" fmla="*/ 253573 w 602133"/>
                <a:gd name="connsiteY25" fmla="*/ 293792 h 460429"/>
                <a:gd name="connsiteX26" fmla="*/ 189038 w 602133"/>
                <a:gd name="connsiteY26" fmla="*/ 380343 h 460429"/>
                <a:gd name="connsiteX27" fmla="*/ 189038 w 602133"/>
                <a:gd name="connsiteY27" fmla="*/ 398758 h 460429"/>
                <a:gd name="connsiteX28" fmla="*/ 103300 w 602133"/>
                <a:gd name="connsiteY28" fmla="*/ 382645 h 460429"/>
                <a:gd name="connsiteX29" fmla="*/ 99151 w 602133"/>
                <a:gd name="connsiteY29" fmla="*/ 381264 h 460429"/>
                <a:gd name="connsiteX30" fmla="*/ 98690 w 602133"/>
                <a:gd name="connsiteY30" fmla="*/ 380343 h 460429"/>
                <a:gd name="connsiteX31" fmla="*/ 98690 w 602133"/>
                <a:gd name="connsiteY31" fmla="*/ 318652 h 460429"/>
                <a:gd name="connsiteX32" fmla="*/ 175210 w 602133"/>
                <a:gd name="connsiteY32" fmla="*/ 242690 h 460429"/>
                <a:gd name="connsiteX33" fmla="*/ 76056 w 602133"/>
                <a:gd name="connsiteY33" fmla="*/ 185090 h 460429"/>
                <a:gd name="connsiteX34" fmla="*/ 126300 w 602133"/>
                <a:gd name="connsiteY34" fmla="*/ 185090 h 460429"/>
                <a:gd name="connsiteX35" fmla="*/ 148886 w 602133"/>
                <a:gd name="connsiteY35" fmla="*/ 235732 h 460429"/>
                <a:gd name="connsiteX36" fmla="*/ 84353 w 602133"/>
                <a:gd name="connsiteY36" fmla="*/ 322283 h 460429"/>
                <a:gd name="connsiteX37" fmla="*/ 84353 w 602133"/>
                <a:gd name="connsiteY37" fmla="*/ 341158 h 460429"/>
                <a:gd name="connsiteX38" fmla="*/ 4609 w 602133"/>
                <a:gd name="connsiteY38" fmla="*/ 324584 h 460429"/>
                <a:gd name="connsiteX39" fmla="*/ 461 w 602133"/>
                <a:gd name="connsiteY39" fmla="*/ 322743 h 460429"/>
                <a:gd name="connsiteX40" fmla="*/ 0 w 602133"/>
                <a:gd name="connsiteY40" fmla="*/ 322743 h 460429"/>
                <a:gd name="connsiteX41" fmla="*/ 0 w 602133"/>
                <a:gd name="connsiteY41" fmla="*/ 261052 h 460429"/>
                <a:gd name="connsiteX42" fmla="*/ 76056 w 602133"/>
                <a:gd name="connsiteY42" fmla="*/ 185090 h 460429"/>
                <a:gd name="connsiteX43" fmla="*/ 476280 w 602133"/>
                <a:gd name="connsiteY43" fmla="*/ 183239 h 460429"/>
                <a:gd name="connsiteX44" fmla="*/ 526068 w 602133"/>
                <a:gd name="connsiteY44" fmla="*/ 183239 h 460429"/>
                <a:gd name="connsiteX45" fmla="*/ 602133 w 602133"/>
                <a:gd name="connsiteY45" fmla="*/ 259201 h 460429"/>
                <a:gd name="connsiteX46" fmla="*/ 602133 w 602133"/>
                <a:gd name="connsiteY46" fmla="*/ 320432 h 460429"/>
                <a:gd name="connsiteX47" fmla="*/ 601672 w 602133"/>
                <a:gd name="connsiteY47" fmla="*/ 320432 h 460429"/>
                <a:gd name="connsiteX48" fmla="*/ 597984 w 602133"/>
                <a:gd name="connsiteY48" fmla="*/ 322733 h 460429"/>
                <a:gd name="connsiteX49" fmla="*/ 518231 w 602133"/>
                <a:gd name="connsiteY49" fmla="*/ 339307 h 460429"/>
                <a:gd name="connsiteX50" fmla="*/ 518231 w 602133"/>
                <a:gd name="connsiteY50" fmla="*/ 320432 h 460429"/>
                <a:gd name="connsiteX51" fmla="*/ 453691 w 602133"/>
                <a:gd name="connsiteY51" fmla="*/ 233881 h 460429"/>
                <a:gd name="connsiteX52" fmla="*/ 476280 w 602133"/>
                <a:gd name="connsiteY52" fmla="*/ 183239 h 460429"/>
                <a:gd name="connsiteX53" fmla="*/ 304510 w 602133"/>
                <a:gd name="connsiteY53" fmla="*/ 181462 h 460429"/>
                <a:gd name="connsiteX54" fmla="*/ 363739 w 602133"/>
                <a:gd name="connsiteY54" fmla="*/ 240839 h 460429"/>
                <a:gd name="connsiteX55" fmla="*/ 304510 w 602133"/>
                <a:gd name="connsiteY55" fmla="*/ 300216 h 460429"/>
                <a:gd name="connsiteX56" fmla="*/ 245281 w 602133"/>
                <a:gd name="connsiteY56" fmla="*/ 240839 h 460429"/>
                <a:gd name="connsiteX57" fmla="*/ 304510 w 602133"/>
                <a:gd name="connsiteY57" fmla="*/ 181462 h 460429"/>
                <a:gd name="connsiteX58" fmla="*/ 274338 w 602133"/>
                <a:gd name="connsiteY58" fmla="*/ 133116 h 460429"/>
                <a:gd name="connsiteX59" fmla="*/ 328757 w 602133"/>
                <a:gd name="connsiteY59" fmla="*/ 133116 h 460429"/>
                <a:gd name="connsiteX60" fmla="*/ 345821 w 602133"/>
                <a:gd name="connsiteY60" fmla="*/ 134957 h 460429"/>
                <a:gd name="connsiteX61" fmla="*/ 332447 w 602133"/>
                <a:gd name="connsiteY61" fmla="*/ 172703 h 460429"/>
                <a:gd name="connsiteX62" fmla="*/ 304776 w 602133"/>
                <a:gd name="connsiteY62" fmla="*/ 166719 h 460429"/>
                <a:gd name="connsiteX63" fmla="*/ 270648 w 602133"/>
                <a:gd name="connsiteY63" fmla="*/ 175465 h 460429"/>
                <a:gd name="connsiteX64" fmla="*/ 257274 w 602133"/>
                <a:gd name="connsiteY64" fmla="*/ 134957 h 460429"/>
                <a:gd name="connsiteX65" fmla="*/ 274338 w 602133"/>
                <a:gd name="connsiteY65" fmla="*/ 133116 h 460429"/>
                <a:gd name="connsiteX66" fmla="*/ 402940 w 602133"/>
                <a:gd name="connsiteY66" fmla="*/ 120160 h 460429"/>
                <a:gd name="connsiteX67" fmla="*/ 462427 w 602133"/>
                <a:gd name="connsiteY67" fmla="*/ 179582 h 460429"/>
                <a:gd name="connsiteX68" fmla="*/ 402940 w 602133"/>
                <a:gd name="connsiteY68" fmla="*/ 238543 h 460429"/>
                <a:gd name="connsiteX69" fmla="*/ 377577 w 602133"/>
                <a:gd name="connsiteY69" fmla="*/ 233015 h 460429"/>
                <a:gd name="connsiteX70" fmla="*/ 343452 w 602133"/>
                <a:gd name="connsiteY70" fmla="*/ 178661 h 460429"/>
                <a:gd name="connsiteX71" fmla="*/ 402940 w 602133"/>
                <a:gd name="connsiteY71" fmla="*/ 120160 h 460429"/>
                <a:gd name="connsiteX72" fmla="*/ 200081 w 602133"/>
                <a:gd name="connsiteY72" fmla="*/ 120160 h 460429"/>
                <a:gd name="connsiteX73" fmla="*/ 259569 w 602133"/>
                <a:gd name="connsiteY73" fmla="*/ 179582 h 460429"/>
                <a:gd name="connsiteX74" fmla="*/ 259569 w 602133"/>
                <a:gd name="connsiteY74" fmla="*/ 182806 h 460429"/>
                <a:gd name="connsiteX75" fmla="*/ 231900 w 602133"/>
                <a:gd name="connsiteY75" fmla="*/ 229791 h 460429"/>
                <a:gd name="connsiteX76" fmla="*/ 200081 w 602133"/>
                <a:gd name="connsiteY76" fmla="*/ 238543 h 460429"/>
                <a:gd name="connsiteX77" fmla="*/ 140594 w 602133"/>
                <a:gd name="connsiteY77" fmla="*/ 179582 h 460429"/>
                <a:gd name="connsiteX78" fmla="*/ 200081 w 602133"/>
                <a:gd name="connsiteY78" fmla="*/ 120160 h 460429"/>
                <a:gd name="connsiteX79" fmla="*/ 101428 w 602133"/>
                <a:gd name="connsiteY79" fmla="*/ 62190 h 460429"/>
                <a:gd name="connsiteX80" fmla="*/ 160879 w 602133"/>
                <a:gd name="connsiteY80" fmla="*/ 120646 h 460429"/>
                <a:gd name="connsiteX81" fmla="*/ 126315 w 602133"/>
                <a:gd name="connsiteY81" fmla="*/ 175421 h 460429"/>
                <a:gd name="connsiteX82" fmla="*/ 101428 w 602133"/>
                <a:gd name="connsiteY82" fmla="*/ 180944 h 460429"/>
                <a:gd name="connsiteX83" fmla="*/ 41978 w 602133"/>
                <a:gd name="connsiteY83" fmla="*/ 121567 h 460429"/>
                <a:gd name="connsiteX84" fmla="*/ 101428 w 602133"/>
                <a:gd name="connsiteY84" fmla="*/ 62190 h 460429"/>
                <a:gd name="connsiteX85" fmla="*/ 500695 w 602133"/>
                <a:gd name="connsiteY85" fmla="*/ 60339 h 460429"/>
                <a:gd name="connsiteX86" fmla="*/ 560154 w 602133"/>
                <a:gd name="connsiteY86" fmla="*/ 119716 h 460429"/>
                <a:gd name="connsiteX87" fmla="*/ 500695 w 602133"/>
                <a:gd name="connsiteY87" fmla="*/ 179093 h 460429"/>
                <a:gd name="connsiteX88" fmla="*/ 475805 w 602133"/>
                <a:gd name="connsiteY88" fmla="*/ 173570 h 460429"/>
                <a:gd name="connsiteX89" fmla="*/ 441697 w 602133"/>
                <a:gd name="connsiteY89" fmla="*/ 118795 h 460429"/>
                <a:gd name="connsiteX90" fmla="*/ 500695 w 602133"/>
                <a:gd name="connsiteY90" fmla="*/ 60339 h 460429"/>
                <a:gd name="connsiteX91" fmla="*/ 413085 w 602133"/>
                <a:gd name="connsiteY91" fmla="*/ 16140 h 460429"/>
                <a:gd name="connsiteX92" fmla="*/ 468869 w 602133"/>
                <a:gd name="connsiteY92" fmla="*/ 55274 h 460429"/>
                <a:gd name="connsiteX93" fmla="*/ 429221 w 602133"/>
                <a:gd name="connsiteY93" fmla="*/ 112824 h 460429"/>
                <a:gd name="connsiteX94" fmla="*/ 402020 w 602133"/>
                <a:gd name="connsiteY94" fmla="*/ 107760 h 460429"/>
                <a:gd name="connsiteX95" fmla="*/ 370670 w 602133"/>
                <a:gd name="connsiteY95" fmla="*/ 115126 h 460429"/>
                <a:gd name="connsiteX96" fmla="*/ 363294 w 602133"/>
                <a:gd name="connsiteY96" fmla="*/ 105918 h 460429"/>
                <a:gd name="connsiteX97" fmla="*/ 376664 w 602133"/>
                <a:gd name="connsiteY97" fmla="*/ 63561 h 460429"/>
                <a:gd name="connsiteX98" fmla="*/ 370670 w 602133"/>
                <a:gd name="connsiteY98" fmla="*/ 34556 h 460429"/>
                <a:gd name="connsiteX99" fmla="*/ 413085 w 602133"/>
                <a:gd name="connsiteY99" fmla="*/ 16140 h 460429"/>
                <a:gd name="connsiteX100" fmla="*/ 192697 w 602133"/>
                <a:gd name="connsiteY100" fmla="*/ 16140 h 460429"/>
                <a:gd name="connsiteX101" fmla="*/ 231875 w 602133"/>
                <a:gd name="connsiteY101" fmla="*/ 31337 h 460429"/>
                <a:gd name="connsiteX102" fmla="*/ 224501 w 602133"/>
                <a:gd name="connsiteY102" fmla="*/ 63573 h 460429"/>
                <a:gd name="connsiteX103" fmla="*/ 240172 w 602133"/>
                <a:gd name="connsiteY103" fmla="*/ 109165 h 460429"/>
                <a:gd name="connsiteX104" fmla="*/ 233719 w 602133"/>
                <a:gd name="connsiteY104" fmla="*/ 116533 h 460429"/>
                <a:gd name="connsiteX105" fmla="*/ 199150 w 602133"/>
                <a:gd name="connsiteY105" fmla="*/ 107783 h 460429"/>
                <a:gd name="connsiteX106" fmla="*/ 171034 w 602133"/>
                <a:gd name="connsiteY106" fmla="*/ 114230 h 460429"/>
                <a:gd name="connsiteX107" fmla="*/ 136004 w 602133"/>
                <a:gd name="connsiteY107" fmla="*/ 59429 h 460429"/>
                <a:gd name="connsiteX108" fmla="*/ 192697 w 602133"/>
                <a:gd name="connsiteY108" fmla="*/ 16140 h 460429"/>
                <a:gd name="connsiteX109" fmla="*/ 301511 w 602133"/>
                <a:gd name="connsiteY109" fmla="*/ 0 h 460429"/>
                <a:gd name="connsiteX110" fmla="*/ 366033 w 602133"/>
                <a:gd name="connsiteY110" fmla="*/ 64485 h 460429"/>
                <a:gd name="connsiteX111" fmla="*/ 301511 w 602133"/>
                <a:gd name="connsiteY111" fmla="*/ 128970 h 460429"/>
                <a:gd name="connsiteX112" fmla="*/ 236989 w 602133"/>
                <a:gd name="connsiteY112" fmla="*/ 64485 h 460429"/>
                <a:gd name="connsiteX113" fmla="*/ 301511 w 602133"/>
                <a:gd name="connsiteY113" fmla="*/ 0 h 4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2133" h="460429">
                  <a:moveTo>
                    <a:pt x="279380" y="303917"/>
                  </a:moveTo>
                  <a:lnTo>
                    <a:pt x="329638" y="303917"/>
                  </a:lnTo>
                  <a:cubicBezTo>
                    <a:pt x="371596" y="303917"/>
                    <a:pt x="405716" y="337981"/>
                    <a:pt x="405716" y="379871"/>
                  </a:cubicBezTo>
                  <a:lnTo>
                    <a:pt x="405716" y="441555"/>
                  </a:lnTo>
                  <a:lnTo>
                    <a:pt x="405255" y="441555"/>
                  </a:lnTo>
                  <a:lnTo>
                    <a:pt x="401566" y="443857"/>
                  </a:lnTo>
                  <a:cubicBezTo>
                    <a:pt x="399261" y="444778"/>
                    <a:pt x="366985" y="460429"/>
                    <a:pt x="311195" y="460429"/>
                  </a:cubicBezTo>
                  <a:cubicBezTo>
                    <a:pt x="282608" y="460429"/>
                    <a:pt x="247566" y="456286"/>
                    <a:pt x="207452" y="443857"/>
                  </a:cubicBezTo>
                  <a:lnTo>
                    <a:pt x="203302" y="442476"/>
                  </a:lnTo>
                  <a:lnTo>
                    <a:pt x="203302" y="441555"/>
                  </a:lnTo>
                  <a:lnTo>
                    <a:pt x="203302" y="379871"/>
                  </a:lnTo>
                  <a:cubicBezTo>
                    <a:pt x="203302" y="337981"/>
                    <a:pt x="237422" y="303917"/>
                    <a:pt x="279380" y="303917"/>
                  </a:cubicBezTo>
                  <a:close/>
                  <a:moveTo>
                    <a:pt x="378044" y="242690"/>
                  </a:moveTo>
                  <a:lnTo>
                    <a:pt x="428312" y="242690"/>
                  </a:lnTo>
                  <a:cubicBezTo>
                    <a:pt x="470279" y="242690"/>
                    <a:pt x="504406" y="276754"/>
                    <a:pt x="504406" y="318644"/>
                  </a:cubicBezTo>
                  <a:lnTo>
                    <a:pt x="504406" y="380329"/>
                  </a:lnTo>
                  <a:lnTo>
                    <a:pt x="503945" y="380329"/>
                  </a:lnTo>
                  <a:lnTo>
                    <a:pt x="499794" y="382630"/>
                  </a:lnTo>
                  <a:cubicBezTo>
                    <a:pt x="497950" y="383551"/>
                    <a:pt x="469357" y="397361"/>
                    <a:pt x="420011" y="399202"/>
                  </a:cubicBezTo>
                  <a:lnTo>
                    <a:pt x="420011" y="380329"/>
                  </a:lnTo>
                  <a:cubicBezTo>
                    <a:pt x="420011" y="339359"/>
                    <a:pt x="392801" y="304834"/>
                    <a:pt x="355446" y="293787"/>
                  </a:cubicBezTo>
                  <a:cubicBezTo>
                    <a:pt x="368820" y="280897"/>
                    <a:pt x="377583" y="262944"/>
                    <a:pt x="378044" y="242690"/>
                  </a:cubicBezTo>
                  <a:close/>
                  <a:moveTo>
                    <a:pt x="175210" y="242690"/>
                  </a:moveTo>
                  <a:lnTo>
                    <a:pt x="225454" y="242690"/>
                  </a:lnTo>
                  <a:cubicBezTo>
                    <a:pt x="227298" y="242690"/>
                    <a:pt x="229142" y="243150"/>
                    <a:pt x="230986" y="243150"/>
                  </a:cubicBezTo>
                  <a:cubicBezTo>
                    <a:pt x="231447" y="262947"/>
                    <a:pt x="240205" y="280901"/>
                    <a:pt x="253573" y="293792"/>
                  </a:cubicBezTo>
                  <a:cubicBezTo>
                    <a:pt x="216235" y="304841"/>
                    <a:pt x="189038" y="339369"/>
                    <a:pt x="189038" y="380343"/>
                  </a:cubicBezTo>
                  <a:lnTo>
                    <a:pt x="189038" y="398758"/>
                  </a:lnTo>
                  <a:cubicBezTo>
                    <a:pt x="164146" y="397377"/>
                    <a:pt x="135567" y="392773"/>
                    <a:pt x="103300" y="382645"/>
                  </a:cubicBezTo>
                  <a:lnTo>
                    <a:pt x="99151" y="381264"/>
                  </a:lnTo>
                  <a:lnTo>
                    <a:pt x="98690" y="380343"/>
                  </a:lnTo>
                  <a:lnTo>
                    <a:pt x="98690" y="318652"/>
                  </a:lnTo>
                  <a:cubicBezTo>
                    <a:pt x="98690" y="276758"/>
                    <a:pt x="133262" y="242690"/>
                    <a:pt x="175210" y="242690"/>
                  </a:cubicBezTo>
                  <a:close/>
                  <a:moveTo>
                    <a:pt x="76056" y="185090"/>
                  </a:moveTo>
                  <a:lnTo>
                    <a:pt x="126300" y="185090"/>
                  </a:lnTo>
                  <a:cubicBezTo>
                    <a:pt x="126760" y="204886"/>
                    <a:pt x="135058" y="222841"/>
                    <a:pt x="148886" y="235732"/>
                  </a:cubicBezTo>
                  <a:cubicBezTo>
                    <a:pt x="111549" y="246781"/>
                    <a:pt x="84353" y="281309"/>
                    <a:pt x="84353" y="322283"/>
                  </a:cubicBezTo>
                  <a:lnTo>
                    <a:pt x="84353" y="341158"/>
                  </a:lnTo>
                  <a:cubicBezTo>
                    <a:pt x="34571" y="339316"/>
                    <a:pt x="6453" y="325505"/>
                    <a:pt x="4609" y="324584"/>
                  </a:cubicBezTo>
                  <a:lnTo>
                    <a:pt x="461" y="322743"/>
                  </a:lnTo>
                  <a:lnTo>
                    <a:pt x="0" y="322743"/>
                  </a:lnTo>
                  <a:lnTo>
                    <a:pt x="0" y="261052"/>
                  </a:lnTo>
                  <a:cubicBezTo>
                    <a:pt x="0" y="219158"/>
                    <a:pt x="34110" y="185090"/>
                    <a:pt x="76056" y="185090"/>
                  </a:cubicBezTo>
                  <a:close/>
                  <a:moveTo>
                    <a:pt x="476280" y="183239"/>
                  </a:moveTo>
                  <a:lnTo>
                    <a:pt x="526068" y="183239"/>
                  </a:lnTo>
                  <a:cubicBezTo>
                    <a:pt x="568019" y="183239"/>
                    <a:pt x="602133" y="217307"/>
                    <a:pt x="602133" y="259201"/>
                  </a:cubicBezTo>
                  <a:lnTo>
                    <a:pt x="602133" y="320432"/>
                  </a:lnTo>
                  <a:lnTo>
                    <a:pt x="601672" y="320432"/>
                  </a:lnTo>
                  <a:lnTo>
                    <a:pt x="597984" y="322733"/>
                  </a:lnTo>
                  <a:cubicBezTo>
                    <a:pt x="596140" y="323654"/>
                    <a:pt x="567558" y="337465"/>
                    <a:pt x="518231" y="339307"/>
                  </a:cubicBezTo>
                  <a:lnTo>
                    <a:pt x="518231" y="320432"/>
                  </a:lnTo>
                  <a:cubicBezTo>
                    <a:pt x="518231" y="279458"/>
                    <a:pt x="490571" y="244930"/>
                    <a:pt x="453691" y="233881"/>
                  </a:cubicBezTo>
                  <a:cubicBezTo>
                    <a:pt x="467060" y="220990"/>
                    <a:pt x="475358" y="203035"/>
                    <a:pt x="476280" y="183239"/>
                  </a:cubicBezTo>
                  <a:close/>
                  <a:moveTo>
                    <a:pt x="304510" y="181462"/>
                  </a:moveTo>
                  <a:cubicBezTo>
                    <a:pt x="337221" y="181462"/>
                    <a:pt x="363739" y="208046"/>
                    <a:pt x="363739" y="240839"/>
                  </a:cubicBezTo>
                  <a:cubicBezTo>
                    <a:pt x="363739" y="273632"/>
                    <a:pt x="337221" y="300216"/>
                    <a:pt x="304510" y="300216"/>
                  </a:cubicBezTo>
                  <a:cubicBezTo>
                    <a:pt x="271799" y="300216"/>
                    <a:pt x="245281" y="273632"/>
                    <a:pt x="245281" y="240839"/>
                  </a:cubicBezTo>
                  <a:cubicBezTo>
                    <a:pt x="245281" y="208046"/>
                    <a:pt x="271799" y="181462"/>
                    <a:pt x="304510" y="181462"/>
                  </a:cubicBezTo>
                  <a:close/>
                  <a:moveTo>
                    <a:pt x="274338" y="133116"/>
                  </a:moveTo>
                  <a:lnTo>
                    <a:pt x="328757" y="133116"/>
                  </a:lnTo>
                  <a:cubicBezTo>
                    <a:pt x="334753" y="133116"/>
                    <a:pt x="340287" y="134037"/>
                    <a:pt x="345821" y="134957"/>
                  </a:cubicBezTo>
                  <a:cubicBezTo>
                    <a:pt x="337981" y="145545"/>
                    <a:pt x="333369" y="158894"/>
                    <a:pt x="332447" y="172703"/>
                  </a:cubicBezTo>
                  <a:cubicBezTo>
                    <a:pt x="324145" y="169021"/>
                    <a:pt x="314461" y="166719"/>
                    <a:pt x="304776" y="166719"/>
                  </a:cubicBezTo>
                  <a:cubicBezTo>
                    <a:pt x="292324" y="166719"/>
                    <a:pt x="280794" y="169941"/>
                    <a:pt x="270648" y="175465"/>
                  </a:cubicBezTo>
                  <a:cubicBezTo>
                    <a:pt x="270648" y="160275"/>
                    <a:pt x="265575" y="146465"/>
                    <a:pt x="257274" y="134957"/>
                  </a:cubicBezTo>
                  <a:cubicBezTo>
                    <a:pt x="262808" y="134037"/>
                    <a:pt x="268342" y="133116"/>
                    <a:pt x="274338" y="133116"/>
                  </a:cubicBezTo>
                  <a:close/>
                  <a:moveTo>
                    <a:pt x="402940" y="120160"/>
                  </a:moveTo>
                  <a:cubicBezTo>
                    <a:pt x="435681" y="120160"/>
                    <a:pt x="462427" y="146416"/>
                    <a:pt x="462427" y="179582"/>
                  </a:cubicBezTo>
                  <a:cubicBezTo>
                    <a:pt x="462427" y="212287"/>
                    <a:pt x="435681" y="238543"/>
                    <a:pt x="402940" y="238543"/>
                  </a:cubicBezTo>
                  <a:cubicBezTo>
                    <a:pt x="393717" y="238543"/>
                    <a:pt x="385416" y="236700"/>
                    <a:pt x="377577" y="233015"/>
                  </a:cubicBezTo>
                  <a:cubicBezTo>
                    <a:pt x="375271" y="209984"/>
                    <a:pt x="362359" y="190176"/>
                    <a:pt x="343452" y="178661"/>
                  </a:cubicBezTo>
                  <a:cubicBezTo>
                    <a:pt x="343913" y="145956"/>
                    <a:pt x="370198" y="120160"/>
                    <a:pt x="402940" y="120160"/>
                  </a:cubicBezTo>
                  <a:close/>
                  <a:moveTo>
                    <a:pt x="200081" y="120160"/>
                  </a:moveTo>
                  <a:cubicBezTo>
                    <a:pt x="232823" y="120160"/>
                    <a:pt x="259569" y="146416"/>
                    <a:pt x="259569" y="179582"/>
                  </a:cubicBezTo>
                  <a:cubicBezTo>
                    <a:pt x="259569" y="180503"/>
                    <a:pt x="259569" y="181424"/>
                    <a:pt x="259569" y="182806"/>
                  </a:cubicBezTo>
                  <a:cubicBezTo>
                    <a:pt x="244812" y="193861"/>
                    <a:pt x="234667" y="210444"/>
                    <a:pt x="231900" y="229791"/>
                  </a:cubicBezTo>
                  <a:cubicBezTo>
                    <a:pt x="222677" y="235319"/>
                    <a:pt x="212071" y="238543"/>
                    <a:pt x="200081" y="238543"/>
                  </a:cubicBezTo>
                  <a:cubicBezTo>
                    <a:pt x="167340" y="238543"/>
                    <a:pt x="140594" y="212287"/>
                    <a:pt x="140594" y="179582"/>
                  </a:cubicBezTo>
                  <a:cubicBezTo>
                    <a:pt x="140594" y="146416"/>
                    <a:pt x="167340" y="120160"/>
                    <a:pt x="200081" y="120160"/>
                  </a:cubicBezTo>
                  <a:close/>
                  <a:moveTo>
                    <a:pt x="101428" y="62190"/>
                  </a:moveTo>
                  <a:cubicBezTo>
                    <a:pt x="133688" y="62190"/>
                    <a:pt x="160418" y="88426"/>
                    <a:pt x="160879" y="120646"/>
                  </a:cubicBezTo>
                  <a:cubicBezTo>
                    <a:pt x="141984" y="132154"/>
                    <a:pt x="128619" y="152406"/>
                    <a:pt x="126315" y="175421"/>
                  </a:cubicBezTo>
                  <a:cubicBezTo>
                    <a:pt x="118941" y="178643"/>
                    <a:pt x="110185" y="180944"/>
                    <a:pt x="101428" y="180944"/>
                  </a:cubicBezTo>
                  <a:cubicBezTo>
                    <a:pt x="68708" y="180944"/>
                    <a:pt x="41978" y="154247"/>
                    <a:pt x="41978" y="121567"/>
                  </a:cubicBezTo>
                  <a:cubicBezTo>
                    <a:pt x="41978" y="88887"/>
                    <a:pt x="68708" y="62190"/>
                    <a:pt x="101428" y="62190"/>
                  </a:cubicBezTo>
                  <a:close/>
                  <a:moveTo>
                    <a:pt x="500695" y="60339"/>
                  </a:moveTo>
                  <a:cubicBezTo>
                    <a:pt x="533882" y="60339"/>
                    <a:pt x="560154" y="87036"/>
                    <a:pt x="560154" y="119716"/>
                  </a:cubicBezTo>
                  <a:cubicBezTo>
                    <a:pt x="560154" y="152396"/>
                    <a:pt x="533882" y="179093"/>
                    <a:pt x="500695" y="179093"/>
                  </a:cubicBezTo>
                  <a:cubicBezTo>
                    <a:pt x="491938" y="179093"/>
                    <a:pt x="483180" y="176792"/>
                    <a:pt x="475805" y="173570"/>
                  </a:cubicBezTo>
                  <a:cubicBezTo>
                    <a:pt x="473501" y="150095"/>
                    <a:pt x="460134" y="130303"/>
                    <a:pt x="441697" y="118795"/>
                  </a:cubicBezTo>
                  <a:cubicBezTo>
                    <a:pt x="442158" y="86575"/>
                    <a:pt x="468431" y="60339"/>
                    <a:pt x="500695" y="60339"/>
                  </a:cubicBezTo>
                  <a:close/>
                  <a:moveTo>
                    <a:pt x="413085" y="16140"/>
                  </a:moveTo>
                  <a:cubicBezTo>
                    <a:pt x="438441" y="16140"/>
                    <a:pt x="460571" y="31794"/>
                    <a:pt x="468869" y="55274"/>
                  </a:cubicBezTo>
                  <a:cubicBezTo>
                    <a:pt x="446279" y="66324"/>
                    <a:pt x="431526" y="87962"/>
                    <a:pt x="429221" y="112824"/>
                  </a:cubicBezTo>
                  <a:cubicBezTo>
                    <a:pt x="422766" y="110522"/>
                    <a:pt x="412624" y="107760"/>
                    <a:pt x="402020" y="107760"/>
                  </a:cubicBezTo>
                  <a:cubicBezTo>
                    <a:pt x="390956" y="107760"/>
                    <a:pt x="380352" y="110062"/>
                    <a:pt x="370670" y="115126"/>
                  </a:cubicBezTo>
                  <a:cubicBezTo>
                    <a:pt x="367904" y="112364"/>
                    <a:pt x="365599" y="109141"/>
                    <a:pt x="363294" y="105918"/>
                  </a:cubicBezTo>
                  <a:cubicBezTo>
                    <a:pt x="372054" y="93487"/>
                    <a:pt x="376664" y="78754"/>
                    <a:pt x="376664" y="63561"/>
                  </a:cubicBezTo>
                  <a:cubicBezTo>
                    <a:pt x="376664" y="53432"/>
                    <a:pt x="374359" y="43764"/>
                    <a:pt x="370670" y="34556"/>
                  </a:cubicBezTo>
                  <a:cubicBezTo>
                    <a:pt x="381735" y="22586"/>
                    <a:pt x="396949" y="16140"/>
                    <a:pt x="413085" y="16140"/>
                  </a:cubicBezTo>
                  <a:close/>
                  <a:moveTo>
                    <a:pt x="192697" y="16140"/>
                  </a:moveTo>
                  <a:cubicBezTo>
                    <a:pt x="207447" y="16140"/>
                    <a:pt x="221274" y="21206"/>
                    <a:pt x="231875" y="31337"/>
                  </a:cubicBezTo>
                  <a:cubicBezTo>
                    <a:pt x="227266" y="41008"/>
                    <a:pt x="224501" y="52060"/>
                    <a:pt x="224501" y="63573"/>
                  </a:cubicBezTo>
                  <a:cubicBezTo>
                    <a:pt x="224501" y="80152"/>
                    <a:pt x="230032" y="96270"/>
                    <a:pt x="240172" y="109165"/>
                  </a:cubicBezTo>
                  <a:cubicBezTo>
                    <a:pt x="238328" y="111928"/>
                    <a:pt x="236024" y="114230"/>
                    <a:pt x="233719" y="116533"/>
                  </a:cubicBezTo>
                  <a:cubicBezTo>
                    <a:pt x="223118" y="111007"/>
                    <a:pt x="211134" y="107783"/>
                    <a:pt x="199150" y="107783"/>
                  </a:cubicBezTo>
                  <a:cubicBezTo>
                    <a:pt x="189010" y="107783"/>
                    <a:pt x="177948" y="111467"/>
                    <a:pt x="171034" y="114230"/>
                  </a:cubicBezTo>
                  <a:cubicBezTo>
                    <a:pt x="168729" y="91204"/>
                    <a:pt x="155824" y="70942"/>
                    <a:pt x="136004" y="59429"/>
                  </a:cubicBezTo>
                  <a:cubicBezTo>
                    <a:pt x="142457" y="34100"/>
                    <a:pt x="165964" y="16140"/>
                    <a:pt x="192697" y="16140"/>
                  </a:cubicBezTo>
                  <a:close/>
                  <a:moveTo>
                    <a:pt x="301511" y="0"/>
                  </a:moveTo>
                  <a:cubicBezTo>
                    <a:pt x="337146" y="0"/>
                    <a:pt x="366033" y="28871"/>
                    <a:pt x="366033" y="64485"/>
                  </a:cubicBezTo>
                  <a:cubicBezTo>
                    <a:pt x="366033" y="100099"/>
                    <a:pt x="337146" y="128970"/>
                    <a:pt x="301511" y="128970"/>
                  </a:cubicBezTo>
                  <a:cubicBezTo>
                    <a:pt x="265876" y="128970"/>
                    <a:pt x="236989" y="100099"/>
                    <a:pt x="236989" y="64485"/>
                  </a:cubicBezTo>
                  <a:cubicBezTo>
                    <a:pt x="236989" y="28871"/>
                    <a:pt x="265876" y="0"/>
                    <a:pt x="301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rade-center_89006">
              <a:extLst>
                <a:ext uri="{FF2B5EF4-FFF2-40B4-BE49-F238E27FC236}">
                  <a16:creationId xmlns:a16="http://schemas.microsoft.com/office/drawing/2014/main" id="{8D6445A0-DA87-459A-AF13-E5A1E71509B6}"/>
                </a:ext>
              </a:extLst>
            </p:cNvPr>
            <p:cNvSpPr/>
            <p:nvPr/>
          </p:nvSpPr>
          <p:spPr>
            <a:xfrm>
              <a:off x="3154889" y="3072890"/>
              <a:ext cx="609685" cy="58715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agreement_126444">
              <a:extLst>
                <a:ext uri="{FF2B5EF4-FFF2-40B4-BE49-F238E27FC236}">
                  <a16:creationId xmlns:a16="http://schemas.microsoft.com/office/drawing/2014/main" id="{726D289A-DF6C-4B02-82F7-C19020BB87FE}"/>
                </a:ext>
              </a:extLst>
            </p:cNvPr>
            <p:cNvSpPr/>
            <p:nvPr/>
          </p:nvSpPr>
          <p:spPr>
            <a:xfrm>
              <a:off x="1935435" y="3072890"/>
              <a:ext cx="609685" cy="540101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wallet-filled-money-tool_60484">
              <a:extLst>
                <a:ext uri="{FF2B5EF4-FFF2-40B4-BE49-F238E27FC236}">
                  <a16:creationId xmlns:a16="http://schemas.microsoft.com/office/drawing/2014/main" id="{B9003016-66AA-4FAF-8561-AE4DD4B5971F}"/>
                </a:ext>
              </a:extLst>
            </p:cNvPr>
            <p:cNvSpPr/>
            <p:nvPr/>
          </p:nvSpPr>
          <p:spPr>
            <a:xfrm>
              <a:off x="6813251" y="3072890"/>
              <a:ext cx="609685" cy="584326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sidential_122365">
              <a:extLst>
                <a:ext uri="{FF2B5EF4-FFF2-40B4-BE49-F238E27FC236}">
                  <a16:creationId xmlns:a16="http://schemas.microsoft.com/office/drawing/2014/main" id="{1C1CB64E-FF6C-4152-A9A6-41A9A698F0E4}"/>
                </a:ext>
              </a:extLst>
            </p:cNvPr>
            <p:cNvSpPr/>
            <p:nvPr/>
          </p:nvSpPr>
          <p:spPr>
            <a:xfrm>
              <a:off x="8032705" y="3072890"/>
              <a:ext cx="609685" cy="608835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double-wrench-tool-and-hammer-forming-a-cross_28483">
              <a:extLst>
                <a:ext uri="{FF2B5EF4-FFF2-40B4-BE49-F238E27FC236}">
                  <a16:creationId xmlns:a16="http://schemas.microsoft.com/office/drawing/2014/main" id="{C2B9E875-2EDE-40DE-9E59-C90FFCA1CCEB}"/>
                </a:ext>
              </a:extLst>
            </p:cNvPr>
            <p:cNvSpPr/>
            <p:nvPr/>
          </p:nvSpPr>
          <p:spPr>
            <a:xfrm>
              <a:off x="5593797" y="3072890"/>
              <a:ext cx="609685" cy="580830"/>
            </a:xfrm>
            <a:custGeom>
              <a:avLst/>
              <a:gdLst>
                <a:gd name="connsiteX0" fmla="*/ 474392 w 604567"/>
                <a:gd name="connsiteY0" fmla="*/ 431437 h 575955"/>
                <a:gd name="connsiteX1" fmla="*/ 505564 w 604567"/>
                <a:gd name="connsiteY1" fmla="*/ 462558 h 575955"/>
                <a:gd name="connsiteX2" fmla="*/ 494189 w 604567"/>
                <a:gd name="connsiteY2" fmla="*/ 505144 h 575955"/>
                <a:gd name="connsiteX3" fmla="*/ 451532 w 604567"/>
                <a:gd name="connsiteY3" fmla="*/ 516609 h 575955"/>
                <a:gd name="connsiteX4" fmla="*/ 420250 w 604567"/>
                <a:gd name="connsiteY4" fmla="*/ 485379 h 575955"/>
                <a:gd name="connsiteX5" fmla="*/ 431735 w 604567"/>
                <a:gd name="connsiteY5" fmla="*/ 442793 h 575955"/>
                <a:gd name="connsiteX6" fmla="*/ 474716 w 604567"/>
                <a:gd name="connsiteY6" fmla="*/ 415167 h 575955"/>
                <a:gd name="connsiteX7" fmla="*/ 423315 w 604567"/>
                <a:gd name="connsiteY7" fmla="*/ 428930 h 575955"/>
                <a:gd name="connsiteX8" fmla="*/ 417737 w 604567"/>
                <a:gd name="connsiteY8" fmla="*/ 434392 h 575955"/>
                <a:gd name="connsiteX9" fmla="*/ 403958 w 604567"/>
                <a:gd name="connsiteY9" fmla="*/ 485730 h 575955"/>
                <a:gd name="connsiteX10" fmla="*/ 406036 w 604567"/>
                <a:gd name="connsiteY10" fmla="*/ 493267 h 575955"/>
                <a:gd name="connsiteX11" fmla="*/ 443657 w 604567"/>
                <a:gd name="connsiteY11" fmla="*/ 530843 h 575955"/>
                <a:gd name="connsiteX12" fmla="*/ 449125 w 604567"/>
                <a:gd name="connsiteY12" fmla="*/ 533136 h 575955"/>
                <a:gd name="connsiteX13" fmla="*/ 451203 w 604567"/>
                <a:gd name="connsiteY13" fmla="*/ 532918 h 575955"/>
                <a:gd name="connsiteX14" fmla="*/ 502603 w 604567"/>
                <a:gd name="connsiteY14" fmla="*/ 519155 h 575955"/>
                <a:gd name="connsiteX15" fmla="*/ 508072 w 604567"/>
                <a:gd name="connsiteY15" fmla="*/ 513584 h 575955"/>
                <a:gd name="connsiteX16" fmla="*/ 521851 w 604567"/>
                <a:gd name="connsiteY16" fmla="*/ 462246 h 575955"/>
                <a:gd name="connsiteX17" fmla="*/ 519883 w 604567"/>
                <a:gd name="connsiteY17" fmla="*/ 454709 h 575955"/>
                <a:gd name="connsiteX18" fmla="*/ 482262 w 604567"/>
                <a:gd name="connsiteY18" fmla="*/ 417133 h 575955"/>
                <a:gd name="connsiteX19" fmla="*/ 474716 w 604567"/>
                <a:gd name="connsiteY19" fmla="*/ 415167 h 575955"/>
                <a:gd name="connsiteX20" fmla="*/ 462905 w 604567"/>
                <a:gd name="connsiteY20" fmla="*/ 372021 h 575955"/>
                <a:gd name="connsiteX21" fmla="*/ 535084 w 604567"/>
                <a:gd name="connsiteY21" fmla="*/ 401950 h 575955"/>
                <a:gd name="connsiteX22" fmla="*/ 565050 w 604567"/>
                <a:gd name="connsiteY22" fmla="*/ 474043 h 575955"/>
                <a:gd name="connsiteX23" fmla="*/ 535084 w 604567"/>
                <a:gd name="connsiteY23" fmla="*/ 546135 h 575955"/>
                <a:gd name="connsiteX24" fmla="*/ 462905 w 604567"/>
                <a:gd name="connsiteY24" fmla="*/ 575955 h 575955"/>
                <a:gd name="connsiteX25" fmla="*/ 390725 w 604567"/>
                <a:gd name="connsiteY25" fmla="*/ 546135 h 575955"/>
                <a:gd name="connsiteX26" fmla="*/ 367540 w 604567"/>
                <a:gd name="connsiteY26" fmla="*/ 437778 h 575955"/>
                <a:gd name="connsiteX27" fmla="*/ 368196 w 604567"/>
                <a:gd name="connsiteY27" fmla="*/ 436358 h 575955"/>
                <a:gd name="connsiteX28" fmla="*/ 369180 w 604567"/>
                <a:gd name="connsiteY28" fmla="*/ 434064 h 575955"/>
                <a:gd name="connsiteX29" fmla="*/ 369836 w 604567"/>
                <a:gd name="connsiteY29" fmla="*/ 432535 h 575955"/>
                <a:gd name="connsiteX30" fmla="*/ 390725 w 604567"/>
                <a:gd name="connsiteY30" fmla="*/ 401950 h 575955"/>
                <a:gd name="connsiteX31" fmla="*/ 462905 w 604567"/>
                <a:gd name="connsiteY31" fmla="*/ 372021 h 575955"/>
                <a:gd name="connsiteX32" fmla="*/ 351799 w 604567"/>
                <a:gd name="connsiteY32" fmla="*/ 312323 h 575955"/>
                <a:gd name="connsiteX33" fmla="*/ 407125 w 604567"/>
                <a:gd name="connsiteY33" fmla="*/ 367564 h 575955"/>
                <a:gd name="connsiteX34" fmla="*/ 381102 w 604567"/>
                <a:gd name="connsiteY34" fmla="*/ 387215 h 575955"/>
                <a:gd name="connsiteX35" fmla="*/ 358141 w 604567"/>
                <a:gd name="connsiteY35" fmla="*/ 420076 h 575955"/>
                <a:gd name="connsiteX36" fmla="*/ 301065 w 604567"/>
                <a:gd name="connsiteY36" fmla="*/ 363088 h 575955"/>
                <a:gd name="connsiteX37" fmla="*/ 206657 w 604567"/>
                <a:gd name="connsiteY37" fmla="*/ 167381 h 575955"/>
                <a:gd name="connsiteX38" fmla="*/ 289774 w 604567"/>
                <a:gd name="connsiteY38" fmla="*/ 250367 h 575955"/>
                <a:gd name="connsiteX39" fmla="*/ 239029 w 604567"/>
                <a:gd name="connsiteY39" fmla="*/ 301032 h 575955"/>
                <a:gd name="connsiteX40" fmla="*/ 155912 w 604567"/>
                <a:gd name="connsiteY40" fmla="*/ 218155 h 575955"/>
                <a:gd name="connsiteX41" fmla="*/ 157771 w 604567"/>
                <a:gd name="connsiteY41" fmla="*/ 217173 h 575955"/>
                <a:gd name="connsiteX42" fmla="*/ 160943 w 604567"/>
                <a:gd name="connsiteY42" fmla="*/ 215425 h 575955"/>
                <a:gd name="connsiteX43" fmla="*/ 166630 w 604567"/>
                <a:gd name="connsiteY43" fmla="*/ 211931 h 575955"/>
                <a:gd name="connsiteX44" fmla="*/ 169801 w 604567"/>
                <a:gd name="connsiteY44" fmla="*/ 209857 h 575955"/>
                <a:gd name="connsiteX45" fmla="*/ 175379 w 604567"/>
                <a:gd name="connsiteY45" fmla="*/ 205707 h 575955"/>
                <a:gd name="connsiteX46" fmla="*/ 177894 w 604567"/>
                <a:gd name="connsiteY46" fmla="*/ 203633 h 575955"/>
                <a:gd name="connsiteX47" fmla="*/ 185331 w 604567"/>
                <a:gd name="connsiteY47" fmla="*/ 196863 h 575955"/>
                <a:gd name="connsiteX48" fmla="*/ 192549 w 604567"/>
                <a:gd name="connsiteY48" fmla="*/ 188892 h 575955"/>
                <a:gd name="connsiteX49" fmla="*/ 194518 w 604567"/>
                <a:gd name="connsiteY49" fmla="*/ 186380 h 575955"/>
                <a:gd name="connsiteX50" fmla="*/ 199220 w 604567"/>
                <a:gd name="connsiteY50" fmla="*/ 179938 h 575955"/>
                <a:gd name="connsiteX51" fmla="*/ 201079 w 604567"/>
                <a:gd name="connsiteY51" fmla="*/ 177208 h 575955"/>
                <a:gd name="connsiteX52" fmla="*/ 206001 w 604567"/>
                <a:gd name="connsiteY52" fmla="*/ 168691 h 575955"/>
                <a:gd name="connsiteX53" fmla="*/ 206548 w 604567"/>
                <a:gd name="connsiteY53" fmla="*/ 167709 h 575955"/>
                <a:gd name="connsiteX54" fmla="*/ 206657 w 604567"/>
                <a:gd name="connsiteY54" fmla="*/ 167381 h 575955"/>
                <a:gd name="connsiteX55" fmla="*/ 431761 w 604567"/>
                <a:gd name="connsiteY55" fmla="*/ 130828 h 575955"/>
                <a:gd name="connsiteX56" fmla="*/ 451448 w 604567"/>
                <a:gd name="connsiteY56" fmla="*/ 150485 h 575955"/>
                <a:gd name="connsiteX57" fmla="*/ 470916 w 604567"/>
                <a:gd name="connsiteY57" fmla="*/ 169924 h 575955"/>
                <a:gd name="connsiteX58" fmla="*/ 147175 w 604567"/>
                <a:gd name="connsiteY58" fmla="*/ 494045 h 575955"/>
                <a:gd name="connsiteX59" fmla="*/ 146847 w 604567"/>
                <a:gd name="connsiteY59" fmla="*/ 494373 h 575955"/>
                <a:gd name="connsiteX60" fmla="*/ 144222 w 604567"/>
                <a:gd name="connsiteY60" fmla="*/ 496994 h 575955"/>
                <a:gd name="connsiteX61" fmla="*/ 142581 w 604567"/>
                <a:gd name="connsiteY61" fmla="*/ 497868 h 575955"/>
                <a:gd name="connsiteX62" fmla="*/ 107363 w 604567"/>
                <a:gd name="connsiteY62" fmla="*/ 494264 h 575955"/>
                <a:gd name="connsiteX63" fmla="*/ 103645 w 604567"/>
                <a:gd name="connsiteY63" fmla="*/ 459209 h 575955"/>
                <a:gd name="connsiteX64" fmla="*/ 104520 w 604567"/>
                <a:gd name="connsiteY64" fmla="*/ 457571 h 575955"/>
                <a:gd name="connsiteX65" fmla="*/ 242219 w 604567"/>
                <a:gd name="connsiteY65" fmla="*/ 319972 h 575955"/>
                <a:gd name="connsiteX66" fmla="*/ 245063 w 604567"/>
                <a:gd name="connsiteY66" fmla="*/ 318225 h 575955"/>
                <a:gd name="connsiteX67" fmla="*/ 306858 w 604567"/>
                <a:gd name="connsiteY67" fmla="*/ 256414 h 575955"/>
                <a:gd name="connsiteX68" fmla="*/ 308608 w 604567"/>
                <a:gd name="connsiteY68" fmla="*/ 253684 h 575955"/>
                <a:gd name="connsiteX69" fmla="*/ 102108 w 604567"/>
                <a:gd name="connsiteY69" fmla="*/ 11784 h 575955"/>
                <a:gd name="connsiteX70" fmla="*/ 174277 w 604567"/>
                <a:gd name="connsiteY70" fmla="*/ 41599 h 575955"/>
                <a:gd name="connsiteX71" fmla="*/ 198224 w 604567"/>
                <a:gd name="connsiteY71" fmla="*/ 147646 h 575955"/>
                <a:gd name="connsiteX72" fmla="*/ 197568 w 604567"/>
                <a:gd name="connsiteY72" fmla="*/ 149175 h 575955"/>
                <a:gd name="connsiteX73" fmla="*/ 196802 w 604567"/>
                <a:gd name="connsiteY73" fmla="*/ 151032 h 575955"/>
                <a:gd name="connsiteX74" fmla="*/ 174277 w 604567"/>
                <a:gd name="connsiteY74" fmla="*/ 185871 h 575955"/>
                <a:gd name="connsiteX75" fmla="*/ 142785 w 604567"/>
                <a:gd name="connsiteY75" fmla="*/ 207168 h 575955"/>
                <a:gd name="connsiteX76" fmla="*/ 140926 w 604567"/>
                <a:gd name="connsiteY76" fmla="*/ 207932 h 575955"/>
                <a:gd name="connsiteX77" fmla="*/ 139505 w 604567"/>
                <a:gd name="connsiteY77" fmla="*/ 208478 h 575955"/>
                <a:gd name="connsiteX78" fmla="*/ 101890 w 604567"/>
                <a:gd name="connsiteY78" fmla="*/ 215577 h 575955"/>
                <a:gd name="connsiteX79" fmla="*/ 29940 w 604567"/>
                <a:gd name="connsiteY79" fmla="*/ 185762 h 575955"/>
                <a:gd name="connsiteX80" fmla="*/ 3697 w 604567"/>
                <a:gd name="connsiteY80" fmla="*/ 86595 h 575955"/>
                <a:gd name="connsiteX81" fmla="*/ 52903 w 604567"/>
                <a:gd name="connsiteY81" fmla="*/ 135851 h 575955"/>
                <a:gd name="connsiteX82" fmla="*/ 58917 w 604567"/>
                <a:gd name="connsiteY82" fmla="*/ 138035 h 575955"/>
                <a:gd name="connsiteX83" fmla="*/ 115995 w 604567"/>
                <a:gd name="connsiteY83" fmla="*/ 135086 h 575955"/>
                <a:gd name="connsiteX84" fmla="*/ 123431 w 604567"/>
                <a:gd name="connsiteY84" fmla="*/ 127660 h 575955"/>
                <a:gd name="connsiteX85" fmla="*/ 126493 w 604567"/>
                <a:gd name="connsiteY85" fmla="*/ 70650 h 575955"/>
                <a:gd name="connsiteX86" fmla="*/ 124196 w 604567"/>
                <a:gd name="connsiteY86" fmla="*/ 64643 h 575955"/>
                <a:gd name="connsiteX87" fmla="*/ 74881 w 604567"/>
                <a:gd name="connsiteY87" fmla="*/ 15388 h 575955"/>
                <a:gd name="connsiteX88" fmla="*/ 102108 w 604567"/>
                <a:gd name="connsiteY88" fmla="*/ 11784 h 575955"/>
                <a:gd name="connsiteX89" fmla="*/ 362839 w 604567"/>
                <a:gd name="connsiteY89" fmla="*/ 0 h 575955"/>
                <a:gd name="connsiteX90" fmla="*/ 381652 w 604567"/>
                <a:gd name="connsiteY90" fmla="*/ 3822 h 575955"/>
                <a:gd name="connsiteX91" fmla="*/ 525595 w 604567"/>
                <a:gd name="connsiteY91" fmla="*/ 125584 h 575955"/>
                <a:gd name="connsiteX92" fmla="*/ 604567 w 604567"/>
                <a:gd name="connsiteY92" fmla="*/ 321058 h 575955"/>
                <a:gd name="connsiteX93" fmla="*/ 600739 w 604567"/>
                <a:gd name="connsiteY93" fmla="*/ 322696 h 575955"/>
                <a:gd name="connsiteX94" fmla="*/ 488406 w 604567"/>
                <a:gd name="connsiteY94" fmla="*/ 165334 h 575955"/>
                <a:gd name="connsiteX95" fmla="*/ 487531 w 604567"/>
                <a:gd name="connsiteY95" fmla="*/ 164351 h 575955"/>
                <a:gd name="connsiteX96" fmla="*/ 437217 w 604567"/>
                <a:gd name="connsiteY96" fmla="*/ 114227 h 575955"/>
                <a:gd name="connsiteX97" fmla="*/ 435357 w 604567"/>
                <a:gd name="connsiteY97" fmla="*/ 112807 h 575955"/>
                <a:gd name="connsiteX98" fmla="*/ 361855 w 604567"/>
                <a:gd name="connsiteY98" fmla="*/ 74149 h 575955"/>
                <a:gd name="connsiteX99" fmla="*/ 346651 w 604567"/>
                <a:gd name="connsiteY99" fmla="*/ 52199 h 57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4567" h="575955">
                  <a:moveTo>
                    <a:pt x="474392" y="431437"/>
                  </a:moveTo>
                  <a:lnTo>
                    <a:pt x="505564" y="462558"/>
                  </a:lnTo>
                  <a:lnTo>
                    <a:pt x="494189" y="505144"/>
                  </a:lnTo>
                  <a:lnTo>
                    <a:pt x="451532" y="516609"/>
                  </a:lnTo>
                  <a:lnTo>
                    <a:pt x="420250" y="485379"/>
                  </a:lnTo>
                  <a:lnTo>
                    <a:pt x="431735" y="442793"/>
                  </a:lnTo>
                  <a:close/>
                  <a:moveTo>
                    <a:pt x="474716" y="415167"/>
                  </a:moveTo>
                  <a:lnTo>
                    <a:pt x="423315" y="428930"/>
                  </a:lnTo>
                  <a:cubicBezTo>
                    <a:pt x="420581" y="429586"/>
                    <a:pt x="418503" y="431770"/>
                    <a:pt x="417737" y="434392"/>
                  </a:cubicBezTo>
                  <a:lnTo>
                    <a:pt x="403958" y="485730"/>
                  </a:lnTo>
                  <a:cubicBezTo>
                    <a:pt x="403301" y="488461"/>
                    <a:pt x="404067" y="491301"/>
                    <a:pt x="406036" y="493267"/>
                  </a:cubicBezTo>
                  <a:lnTo>
                    <a:pt x="443657" y="530843"/>
                  </a:lnTo>
                  <a:cubicBezTo>
                    <a:pt x="445078" y="532372"/>
                    <a:pt x="447156" y="533136"/>
                    <a:pt x="449125" y="533136"/>
                  </a:cubicBezTo>
                  <a:cubicBezTo>
                    <a:pt x="449890" y="533136"/>
                    <a:pt x="450546" y="533136"/>
                    <a:pt x="451203" y="532918"/>
                  </a:cubicBezTo>
                  <a:lnTo>
                    <a:pt x="502603" y="519155"/>
                  </a:lnTo>
                  <a:cubicBezTo>
                    <a:pt x="505338" y="518390"/>
                    <a:pt x="507415" y="516315"/>
                    <a:pt x="508072" y="513584"/>
                  </a:cubicBezTo>
                  <a:lnTo>
                    <a:pt x="521851" y="462246"/>
                  </a:lnTo>
                  <a:cubicBezTo>
                    <a:pt x="522617" y="459624"/>
                    <a:pt x="521851" y="456675"/>
                    <a:pt x="519883" y="454709"/>
                  </a:cubicBezTo>
                  <a:lnTo>
                    <a:pt x="482262" y="417133"/>
                  </a:lnTo>
                  <a:cubicBezTo>
                    <a:pt x="480293" y="415167"/>
                    <a:pt x="477341" y="414403"/>
                    <a:pt x="474716" y="415167"/>
                  </a:cubicBezTo>
                  <a:close/>
                  <a:moveTo>
                    <a:pt x="462905" y="372021"/>
                  </a:moveTo>
                  <a:cubicBezTo>
                    <a:pt x="490245" y="372021"/>
                    <a:pt x="515836" y="382616"/>
                    <a:pt x="535084" y="401950"/>
                  </a:cubicBezTo>
                  <a:cubicBezTo>
                    <a:pt x="554442" y="421175"/>
                    <a:pt x="565050" y="446844"/>
                    <a:pt x="565050" y="474043"/>
                  </a:cubicBezTo>
                  <a:cubicBezTo>
                    <a:pt x="565050" y="501241"/>
                    <a:pt x="554442" y="526910"/>
                    <a:pt x="535084" y="546135"/>
                  </a:cubicBezTo>
                  <a:cubicBezTo>
                    <a:pt x="515836" y="565360"/>
                    <a:pt x="490245" y="575955"/>
                    <a:pt x="462905" y="575955"/>
                  </a:cubicBezTo>
                  <a:cubicBezTo>
                    <a:pt x="435673" y="575955"/>
                    <a:pt x="410082" y="565360"/>
                    <a:pt x="390725" y="546135"/>
                  </a:cubicBezTo>
                  <a:cubicBezTo>
                    <a:pt x="362290" y="517735"/>
                    <a:pt x="353213" y="475353"/>
                    <a:pt x="367540" y="437778"/>
                  </a:cubicBezTo>
                  <a:cubicBezTo>
                    <a:pt x="367758" y="437341"/>
                    <a:pt x="367977" y="436904"/>
                    <a:pt x="368196" y="436358"/>
                  </a:cubicBezTo>
                  <a:cubicBezTo>
                    <a:pt x="368415" y="435593"/>
                    <a:pt x="368852" y="434829"/>
                    <a:pt x="369180" y="434064"/>
                  </a:cubicBezTo>
                  <a:lnTo>
                    <a:pt x="369836" y="432535"/>
                  </a:lnTo>
                  <a:cubicBezTo>
                    <a:pt x="374976" y="420956"/>
                    <a:pt x="381976" y="410689"/>
                    <a:pt x="390725" y="401950"/>
                  </a:cubicBezTo>
                  <a:cubicBezTo>
                    <a:pt x="410082" y="382616"/>
                    <a:pt x="435673" y="372021"/>
                    <a:pt x="462905" y="372021"/>
                  </a:cubicBezTo>
                  <a:close/>
                  <a:moveTo>
                    <a:pt x="351799" y="312323"/>
                  </a:moveTo>
                  <a:lnTo>
                    <a:pt x="407125" y="367564"/>
                  </a:lnTo>
                  <a:cubicBezTo>
                    <a:pt x="397503" y="372914"/>
                    <a:pt x="388756" y="379464"/>
                    <a:pt x="381102" y="387215"/>
                  </a:cubicBezTo>
                  <a:cubicBezTo>
                    <a:pt x="371589" y="396604"/>
                    <a:pt x="363826" y="407740"/>
                    <a:pt x="358141" y="420076"/>
                  </a:cubicBezTo>
                  <a:lnTo>
                    <a:pt x="301065" y="363088"/>
                  </a:lnTo>
                  <a:close/>
                  <a:moveTo>
                    <a:pt x="206657" y="167381"/>
                  </a:moveTo>
                  <a:lnTo>
                    <a:pt x="289774" y="250367"/>
                  </a:lnTo>
                  <a:lnTo>
                    <a:pt x="239029" y="301032"/>
                  </a:lnTo>
                  <a:lnTo>
                    <a:pt x="155912" y="218155"/>
                  </a:lnTo>
                  <a:cubicBezTo>
                    <a:pt x="156568" y="217828"/>
                    <a:pt x="157115" y="217500"/>
                    <a:pt x="157771" y="217173"/>
                  </a:cubicBezTo>
                  <a:cubicBezTo>
                    <a:pt x="158865" y="216627"/>
                    <a:pt x="159958" y="215971"/>
                    <a:pt x="160943" y="215425"/>
                  </a:cubicBezTo>
                  <a:cubicBezTo>
                    <a:pt x="162911" y="214224"/>
                    <a:pt x="164771" y="213132"/>
                    <a:pt x="166630" y="211931"/>
                  </a:cubicBezTo>
                  <a:cubicBezTo>
                    <a:pt x="167723" y="211276"/>
                    <a:pt x="168708" y="210512"/>
                    <a:pt x="169801" y="209857"/>
                  </a:cubicBezTo>
                  <a:cubicBezTo>
                    <a:pt x="171660" y="208546"/>
                    <a:pt x="173520" y="207127"/>
                    <a:pt x="175379" y="205707"/>
                  </a:cubicBezTo>
                  <a:cubicBezTo>
                    <a:pt x="176144" y="204943"/>
                    <a:pt x="177019" y="204397"/>
                    <a:pt x="177894" y="203633"/>
                  </a:cubicBezTo>
                  <a:cubicBezTo>
                    <a:pt x="180410" y="201449"/>
                    <a:pt x="182925" y="199265"/>
                    <a:pt x="185331" y="196863"/>
                  </a:cubicBezTo>
                  <a:cubicBezTo>
                    <a:pt x="187956" y="194351"/>
                    <a:pt x="190252" y="191622"/>
                    <a:pt x="192549" y="188892"/>
                  </a:cubicBezTo>
                  <a:cubicBezTo>
                    <a:pt x="193315" y="188018"/>
                    <a:pt x="193861" y="187145"/>
                    <a:pt x="194518" y="186380"/>
                  </a:cubicBezTo>
                  <a:cubicBezTo>
                    <a:pt x="196158" y="184306"/>
                    <a:pt x="197689" y="182122"/>
                    <a:pt x="199220" y="179938"/>
                  </a:cubicBezTo>
                  <a:cubicBezTo>
                    <a:pt x="199876" y="178955"/>
                    <a:pt x="200423" y="178082"/>
                    <a:pt x="201079" y="177208"/>
                  </a:cubicBezTo>
                  <a:cubicBezTo>
                    <a:pt x="202829" y="174478"/>
                    <a:pt x="204470" y="171639"/>
                    <a:pt x="206001" y="168691"/>
                  </a:cubicBezTo>
                  <a:cubicBezTo>
                    <a:pt x="206110" y="168364"/>
                    <a:pt x="206329" y="168036"/>
                    <a:pt x="206548" y="167709"/>
                  </a:cubicBezTo>
                  <a:cubicBezTo>
                    <a:pt x="206548" y="167599"/>
                    <a:pt x="206657" y="167490"/>
                    <a:pt x="206657" y="167381"/>
                  </a:cubicBezTo>
                  <a:close/>
                  <a:moveTo>
                    <a:pt x="431761" y="130828"/>
                  </a:moveTo>
                  <a:lnTo>
                    <a:pt x="451448" y="150485"/>
                  </a:lnTo>
                  <a:lnTo>
                    <a:pt x="470916" y="169924"/>
                  </a:lnTo>
                  <a:cubicBezTo>
                    <a:pt x="335185" y="305884"/>
                    <a:pt x="151003" y="490332"/>
                    <a:pt x="147175" y="494045"/>
                  </a:cubicBezTo>
                  <a:cubicBezTo>
                    <a:pt x="147065" y="494155"/>
                    <a:pt x="146956" y="494264"/>
                    <a:pt x="146847" y="494373"/>
                  </a:cubicBezTo>
                  <a:lnTo>
                    <a:pt x="144222" y="496994"/>
                  </a:lnTo>
                  <a:cubicBezTo>
                    <a:pt x="143675" y="497212"/>
                    <a:pt x="143128" y="497540"/>
                    <a:pt x="142581" y="497868"/>
                  </a:cubicBezTo>
                  <a:cubicBezTo>
                    <a:pt x="131753" y="504966"/>
                    <a:pt x="116550" y="503437"/>
                    <a:pt x="107363" y="494264"/>
                  </a:cubicBezTo>
                  <a:cubicBezTo>
                    <a:pt x="97957" y="484872"/>
                    <a:pt x="96426" y="470129"/>
                    <a:pt x="103645" y="459209"/>
                  </a:cubicBezTo>
                  <a:cubicBezTo>
                    <a:pt x="103973" y="458663"/>
                    <a:pt x="104301" y="458117"/>
                    <a:pt x="104520" y="457571"/>
                  </a:cubicBezTo>
                  <a:lnTo>
                    <a:pt x="242219" y="319972"/>
                  </a:lnTo>
                  <a:cubicBezTo>
                    <a:pt x="243313" y="319535"/>
                    <a:pt x="244188" y="318989"/>
                    <a:pt x="245063" y="318225"/>
                  </a:cubicBezTo>
                  <a:lnTo>
                    <a:pt x="306858" y="256414"/>
                  </a:lnTo>
                  <a:cubicBezTo>
                    <a:pt x="307733" y="255650"/>
                    <a:pt x="308280" y="254667"/>
                    <a:pt x="308608" y="253684"/>
                  </a:cubicBezTo>
                  <a:close/>
                  <a:moveTo>
                    <a:pt x="102108" y="11784"/>
                  </a:moveTo>
                  <a:cubicBezTo>
                    <a:pt x="129336" y="11784"/>
                    <a:pt x="155032" y="22378"/>
                    <a:pt x="174277" y="41599"/>
                  </a:cubicBezTo>
                  <a:cubicBezTo>
                    <a:pt x="201832" y="69121"/>
                    <a:pt x="211236" y="110841"/>
                    <a:pt x="198224" y="147646"/>
                  </a:cubicBezTo>
                  <a:cubicBezTo>
                    <a:pt x="198114" y="148192"/>
                    <a:pt x="197786" y="148629"/>
                    <a:pt x="197568" y="149175"/>
                  </a:cubicBezTo>
                  <a:cubicBezTo>
                    <a:pt x="197349" y="149830"/>
                    <a:pt x="197130" y="150376"/>
                    <a:pt x="196802" y="151032"/>
                  </a:cubicBezTo>
                  <a:cubicBezTo>
                    <a:pt x="191663" y="164356"/>
                    <a:pt x="184009" y="176151"/>
                    <a:pt x="174277" y="185871"/>
                  </a:cubicBezTo>
                  <a:cubicBezTo>
                    <a:pt x="165311" y="194826"/>
                    <a:pt x="154704" y="201925"/>
                    <a:pt x="142785" y="207168"/>
                  </a:cubicBezTo>
                  <a:cubicBezTo>
                    <a:pt x="142129" y="207386"/>
                    <a:pt x="141473" y="207714"/>
                    <a:pt x="140926" y="207932"/>
                  </a:cubicBezTo>
                  <a:lnTo>
                    <a:pt x="139505" y="208478"/>
                  </a:lnTo>
                  <a:cubicBezTo>
                    <a:pt x="127477" y="213174"/>
                    <a:pt x="114793" y="215577"/>
                    <a:pt x="101890" y="215577"/>
                  </a:cubicBezTo>
                  <a:cubicBezTo>
                    <a:pt x="74663" y="215577"/>
                    <a:pt x="49076" y="204983"/>
                    <a:pt x="29940" y="185762"/>
                  </a:cubicBezTo>
                  <a:cubicBezTo>
                    <a:pt x="3697" y="159550"/>
                    <a:pt x="-6035" y="121762"/>
                    <a:pt x="3697" y="86595"/>
                  </a:cubicBezTo>
                  <a:lnTo>
                    <a:pt x="52903" y="135851"/>
                  </a:lnTo>
                  <a:cubicBezTo>
                    <a:pt x="54543" y="137380"/>
                    <a:pt x="56620" y="138254"/>
                    <a:pt x="58917" y="138035"/>
                  </a:cubicBezTo>
                  <a:lnTo>
                    <a:pt x="115995" y="135086"/>
                  </a:lnTo>
                  <a:cubicBezTo>
                    <a:pt x="120041" y="134868"/>
                    <a:pt x="123212" y="131592"/>
                    <a:pt x="123431" y="127660"/>
                  </a:cubicBezTo>
                  <a:lnTo>
                    <a:pt x="126493" y="70650"/>
                  </a:lnTo>
                  <a:cubicBezTo>
                    <a:pt x="126602" y="68357"/>
                    <a:pt x="125727" y="66172"/>
                    <a:pt x="124196" y="64643"/>
                  </a:cubicBezTo>
                  <a:lnTo>
                    <a:pt x="74881" y="15388"/>
                  </a:lnTo>
                  <a:cubicBezTo>
                    <a:pt x="83738" y="12985"/>
                    <a:pt x="92814" y="11784"/>
                    <a:pt x="102108" y="11784"/>
                  </a:cubicBezTo>
                  <a:close/>
                  <a:moveTo>
                    <a:pt x="362839" y="0"/>
                  </a:moveTo>
                  <a:lnTo>
                    <a:pt x="381652" y="3822"/>
                  </a:lnTo>
                  <a:lnTo>
                    <a:pt x="525595" y="125584"/>
                  </a:lnTo>
                  <a:lnTo>
                    <a:pt x="604567" y="321058"/>
                  </a:lnTo>
                  <a:lnTo>
                    <a:pt x="600739" y="322696"/>
                  </a:lnTo>
                  <a:lnTo>
                    <a:pt x="488406" y="165334"/>
                  </a:lnTo>
                  <a:cubicBezTo>
                    <a:pt x="488078" y="165006"/>
                    <a:pt x="487859" y="164679"/>
                    <a:pt x="487531" y="164351"/>
                  </a:cubicBezTo>
                  <a:lnTo>
                    <a:pt x="437217" y="114227"/>
                  </a:lnTo>
                  <a:cubicBezTo>
                    <a:pt x="436670" y="113681"/>
                    <a:pt x="436123" y="113135"/>
                    <a:pt x="435357" y="112807"/>
                  </a:cubicBezTo>
                  <a:lnTo>
                    <a:pt x="361855" y="74149"/>
                  </a:lnTo>
                  <a:lnTo>
                    <a:pt x="346651" y="521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analytics_230928">
              <a:extLst>
                <a:ext uri="{FF2B5EF4-FFF2-40B4-BE49-F238E27FC236}">
                  <a16:creationId xmlns:a16="http://schemas.microsoft.com/office/drawing/2014/main" id="{404145BB-1CC8-4C59-8F1F-05782F9CFAB2}"/>
                </a:ext>
              </a:extLst>
            </p:cNvPr>
            <p:cNvSpPr/>
            <p:nvPr/>
          </p:nvSpPr>
          <p:spPr>
            <a:xfrm>
              <a:off x="9252159" y="3072890"/>
              <a:ext cx="609685" cy="608764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1-3">
            <a:extLst>
              <a:ext uri="{FF2B5EF4-FFF2-40B4-BE49-F238E27FC236}">
                <a16:creationId xmlns:a16="http://schemas.microsoft.com/office/drawing/2014/main" id="{3EDF18EC-CADE-4035-A9F9-F272E33D902F}"/>
              </a:ext>
            </a:extLst>
          </p:cNvPr>
          <p:cNvGrpSpPr/>
          <p:nvPr/>
        </p:nvGrpSpPr>
        <p:grpSpPr>
          <a:xfrm>
            <a:off x="2007858" y="4129749"/>
            <a:ext cx="7821206" cy="609685"/>
            <a:chOff x="2007858" y="4249681"/>
            <a:chExt cx="7821206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9" name="teacher-at-the-blackboard_65882">
              <a:extLst>
                <a:ext uri="{FF2B5EF4-FFF2-40B4-BE49-F238E27FC236}">
                  <a16:creationId xmlns:a16="http://schemas.microsoft.com/office/drawing/2014/main" id="{0C87D6B5-5CC2-47CF-9178-167A10497EA4}"/>
                </a:ext>
              </a:extLst>
            </p:cNvPr>
            <p:cNvSpPr/>
            <p:nvPr/>
          </p:nvSpPr>
          <p:spPr>
            <a:xfrm>
              <a:off x="5550776" y="4249681"/>
              <a:ext cx="609685" cy="583592"/>
            </a:xfrm>
            <a:custGeom>
              <a:avLst/>
              <a:gdLst>
                <a:gd name="connsiteX0" fmla="*/ 37204 w 608415"/>
                <a:gd name="connsiteY0" fmla="*/ 154115 h 582377"/>
                <a:gd name="connsiteX1" fmla="*/ 185044 w 608415"/>
                <a:gd name="connsiteY1" fmla="*/ 154115 h 582377"/>
                <a:gd name="connsiteX2" fmla="*/ 225753 w 608415"/>
                <a:gd name="connsiteY2" fmla="*/ 173761 h 582377"/>
                <a:gd name="connsiteX3" fmla="*/ 265489 w 608415"/>
                <a:gd name="connsiteY3" fmla="*/ 223847 h 582377"/>
                <a:gd name="connsiteX4" fmla="*/ 273865 w 608415"/>
                <a:gd name="connsiteY4" fmla="*/ 234399 h 582377"/>
                <a:gd name="connsiteX5" fmla="*/ 333225 w 608415"/>
                <a:gd name="connsiteY5" fmla="*/ 234448 h 582377"/>
                <a:gd name="connsiteX6" fmla="*/ 349440 w 608415"/>
                <a:gd name="connsiteY6" fmla="*/ 250689 h 582377"/>
                <a:gd name="connsiteX7" fmla="*/ 349440 w 608415"/>
                <a:gd name="connsiteY7" fmla="*/ 263576 h 582377"/>
                <a:gd name="connsiteX8" fmla="*/ 333225 w 608415"/>
                <a:gd name="connsiteY8" fmla="*/ 279768 h 582377"/>
                <a:gd name="connsiteX9" fmla="*/ 262957 w 608415"/>
                <a:gd name="connsiteY9" fmla="*/ 279768 h 582377"/>
                <a:gd name="connsiteX10" fmla="*/ 245183 w 608415"/>
                <a:gd name="connsiteY10" fmla="*/ 271161 h 582377"/>
                <a:gd name="connsiteX11" fmla="*/ 215576 w 608415"/>
                <a:gd name="connsiteY11" fmla="*/ 233183 h 582377"/>
                <a:gd name="connsiteX12" fmla="*/ 209197 w 608415"/>
                <a:gd name="connsiteY12" fmla="*/ 230071 h 582377"/>
                <a:gd name="connsiteX13" fmla="*/ 207200 w 608415"/>
                <a:gd name="connsiteY13" fmla="*/ 230071 h 582377"/>
                <a:gd name="connsiteX14" fmla="*/ 199117 w 608415"/>
                <a:gd name="connsiteY14" fmla="*/ 238095 h 582377"/>
                <a:gd name="connsiteX15" fmla="*/ 198873 w 608415"/>
                <a:gd name="connsiteY15" fmla="*/ 566184 h 582377"/>
                <a:gd name="connsiteX16" fmla="*/ 182658 w 608415"/>
                <a:gd name="connsiteY16" fmla="*/ 582377 h 582377"/>
                <a:gd name="connsiteX17" fmla="*/ 155388 w 608415"/>
                <a:gd name="connsiteY17" fmla="*/ 582377 h 582377"/>
                <a:gd name="connsiteX18" fmla="*/ 139124 w 608415"/>
                <a:gd name="connsiteY18" fmla="*/ 566184 h 582377"/>
                <a:gd name="connsiteX19" fmla="*/ 139124 w 608415"/>
                <a:gd name="connsiteY19" fmla="*/ 430270 h 582377"/>
                <a:gd name="connsiteX20" fmla="*/ 130456 w 608415"/>
                <a:gd name="connsiteY20" fmla="*/ 421566 h 582377"/>
                <a:gd name="connsiteX21" fmla="*/ 121739 w 608415"/>
                <a:gd name="connsiteY21" fmla="*/ 430270 h 582377"/>
                <a:gd name="connsiteX22" fmla="*/ 121739 w 608415"/>
                <a:gd name="connsiteY22" fmla="*/ 565503 h 582377"/>
                <a:gd name="connsiteX23" fmla="*/ 104842 w 608415"/>
                <a:gd name="connsiteY23" fmla="*/ 582377 h 582377"/>
                <a:gd name="connsiteX24" fmla="*/ 78157 w 608415"/>
                <a:gd name="connsiteY24" fmla="*/ 582377 h 582377"/>
                <a:gd name="connsiteX25" fmla="*/ 61941 w 608415"/>
                <a:gd name="connsiteY25" fmla="*/ 566184 h 582377"/>
                <a:gd name="connsiteX26" fmla="*/ 61795 w 608415"/>
                <a:gd name="connsiteY26" fmla="*/ 238095 h 582377"/>
                <a:gd name="connsiteX27" fmla="*/ 53760 w 608415"/>
                <a:gd name="connsiteY27" fmla="*/ 230071 h 582377"/>
                <a:gd name="connsiteX28" fmla="*/ 45725 w 608415"/>
                <a:gd name="connsiteY28" fmla="*/ 238095 h 582377"/>
                <a:gd name="connsiteX29" fmla="*/ 45725 w 608415"/>
                <a:gd name="connsiteY29" fmla="*/ 364283 h 582377"/>
                <a:gd name="connsiteX30" fmla="*/ 29461 w 608415"/>
                <a:gd name="connsiteY30" fmla="*/ 380476 h 582377"/>
                <a:gd name="connsiteX31" fmla="*/ 16216 w 608415"/>
                <a:gd name="connsiteY31" fmla="*/ 380476 h 582377"/>
                <a:gd name="connsiteX32" fmla="*/ 0 w 608415"/>
                <a:gd name="connsiteY32" fmla="*/ 364283 h 582377"/>
                <a:gd name="connsiteX33" fmla="*/ 0 w 608415"/>
                <a:gd name="connsiteY33" fmla="*/ 191267 h 582377"/>
                <a:gd name="connsiteX34" fmla="*/ 37204 w 608415"/>
                <a:gd name="connsiteY34" fmla="*/ 154115 h 582377"/>
                <a:gd name="connsiteX35" fmla="*/ 281805 w 608415"/>
                <a:gd name="connsiteY35" fmla="*/ 51936 h 582377"/>
                <a:gd name="connsiteX36" fmla="*/ 592197 w 608415"/>
                <a:gd name="connsiteY36" fmla="*/ 51936 h 582377"/>
                <a:gd name="connsiteX37" fmla="*/ 608415 w 608415"/>
                <a:gd name="connsiteY37" fmla="*/ 68179 h 582377"/>
                <a:gd name="connsiteX38" fmla="*/ 608415 w 608415"/>
                <a:gd name="connsiteY38" fmla="*/ 273407 h 582377"/>
                <a:gd name="connsiteX39" fmla="*/ 592197 w 608415"/>
                <a:gd name="connsiteY39" fmla="*/ 289601 h 582377"/>
                <a:gd name="connsiteX40" fmla="*/ 347848 w 608415"/>
                <a:gd name="connsiteY40" fmla="*/ 289601 h 582377"/>
                <a:gd name="connsiteX41" fmla="*/ 368937 w 608415"/>
                <a:gd name="connsiteY41" fmla="*/ 257066 h 582377"/>
                <a:gd name="connsiteX42" fmla="*/ 362167 w 608415"/>
                <a:gd name="connsiteY42" fmla="*/ 236252 h 582377"/>
                <a:gd name="connsiteX43" fmla="*/ 424460 w 608415"/>
                <a:gd name="connsiteY43" fmla="*/ 159997 h 582377"/>
                <a:gd name="connsiteX44" fmla="*/ 423047 w 608415"/>
                <a:gd name="connsiteY44" fmla="*/ 144142 h 582377"/>
                <a:gd name="connsiteX45" fmla="*/ 406683 w 608415"/>
                <a:gd name="connsiteY45" fmla="*/ 145844 h 582377"/>
                <a:gd name="connsiteX46" fmla="*/ 343660 w 608415"/>
                <a:gd name="connsiteY46" fmla="*/ 222927 h 582377"/>
                <a:gd name="connsiteX47" fmla="*/ 333140 w 608415"/>
                <a:gd name="connsiteY47" fmla="*/ 221370 h 582377"/>
                <a:gd name="connsiteX48" fmla="*/ 333140 w 608415"/>
                <a:gd name="connsiteY48" fmla="*/ 221468 h 582377"/>
                <a:gd name="connsiteX49" fmla="*/ 280247 w 608415"/>
                <a:gd name="connsiteY49" fmla="*/ 221468 h 582377"/>
                <a:gd name="connsiteX50" fmla="*/ 265538 w 608415"/>
                <a:gd name="connsiteY50" fmla="*/ 202890 h 582377"/>
                <a:gd name="connsiteX51" fmla="*/ 265538 w 608415"/>
                <a:gd name="connsiteY51" fmla="*/ 68179 h 582377"/>
                <a:gd name="connsiteX52" fmla="*/ 281805 w 608415"/>
                <a:gd name="connsiteY52" fmla="*/ 51936 h 582377"/>
                <a:gd name="connsiteX53" fmla="*/ 130688 w 608415"/>
                <a:gd name="connsiteY53" fmla="*/ 0 h 582377"/>
                <a:gd name="connsiteX54" fmla="*/ 197161 w 608415"/>
                <a:gd name="connsiteY54" fmla="*/ 66402 h 582377"/>
                <a:gd name="connsiteX55" fmla="*/ 130688 w 608415"/>
                <a:gd name="connsiteY55" fmla="*/ 132804 h 582377"/>
                <a:gd name="connsiteX56" fmla="*/ 64215 w 608415"/>
                <a:gd name="connsiteY56" fmla="*/ 66402 h 582377"/>
                <a:gd name="connsiteX57" fmla="*/ 130688 w 608415"/>
                <a:gd name="connsiteY57" fmla="*/ 0 h 58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8415" h="582377">
                  <a:moveTo>
                    <a:pt x="37204" y="154115"/>
                  </a:moveTo>
                  <a:lnTo>
                    <a:pt x="185044" y="154115"/>
                  </a:lnTo>
                  <a:cubicBezTo>
                    <a:pt x="200870" y="154115"/>
                    <a:pt x="215868" y="161409"/>
                    <a:pt x="225753" y="173761"/>
                  </a:cubicBezTo>
                  <a:lnTo>
                    <a:pt x="265489" y="223847"/>
                  </a:lnTo>
                  <a:lnTo>
                    <a:pt x="273865" y="234399"/>
                  </a:lnTo>
                  <a:cubicBezTo>
                    <a:pt x="273865" y="234399"/>
                    <a:pt x="311506" y="234399"/>
                    <a:pt x="333225" y="234448"/>
                  </a:cubicBezTo>
                  <a:cubicBezTo>
                    <a:pt x="342185" y="234448"/>
                    <a:pt x="349440" y="241742"/>
                    <a:pt x="349440" y="250689"/>
                  </a:cubicBezTo>
                  <a:lnTo>
                    <a:pt x="349440" y="263576"/>
                  </a:lnTo>
                  <a:cubicBezTo>
                    <a:pt x="349440" y="272523"/>
                    <a:pt x="342185" y="279768"/>
                    <a:pt x="333225" y="279768"/>
                  </a:cubicBezTo>
                  <a:lnTo>
                    <a:pt x="262957" y="279768"/>
                  </a:lnTo>
                  <a:cubicBezTo>
                    <a:pt x="255993" y="279768"/>
                    <a:pt x="249468" y="276608"/>
                    <a:pt x="245183" y="271161"/>
                  </a:cubicBezTo>
                  <a:lnTo>
                    <a:pt x="215576" y="233183"/>
                  </a:lnTo>
                  <a:cubicBezTo>
                    <a:pt x="214066" y="231238"/>
                    <a:pt x="211680" y="230071"/>
                    <a:pt x="209197" y="230071"/>
                  </a:cubicBezTo>
                  <a:lnTo>
                    <a:pt x="207200" y="230071"/>
                  </a:lnTo>
                  <a:cubicBezTo>
                    <a:pt x="202769" y="230071"/>
                    <a:pt x="199117" y="233621"/>
                    <a:pt x="199117" y="238095"/>
                  </a:cubicBezTo>
                  <a:lnTo>
                    <a:pt x="198873" y="566184"/>
                  </a:lnTo>
                  <a:cubicBezTo>
                    <a:pt x="198873" y="575132"/>
                    <a:pt x="191618" y="582377"/>
                    <a:pt x="182658" y="582377"/>
                  </a:cubicBezTo>
                  <a:lnTo>
                    <a:pt x="155388" y="582377"/>
                  </a:lnTo>
                  <a:cubicBezTo>
                    <a:pt x="146428" y="582377"/>
                    <a:pt x="139124" y="575132"/>
                    <a:pt x="139124" y="566184"/>
                  </a:cubicBezTo>
                  <a:lnTo>
                    <a:pt x="139124" y="430270"/>
                  </a:lnTo>
                  <a:cubicBezTo>
                    <a:pt x="139124" y="425456"/>
                    <a:pt x="135228" y="421566"/>
                    <a:pt x="130456" y="421566"/>
                  </a:cubicBezTo>
                  <a:cubicBezTo>
                    <a:pt x="125635" y="421566"/>
                    <a:pt x="121739" y="425456"/>
                    <a:pt x="121739" y="430270"/>
                  </a:cubicBezTo>
                  <a:lnTo>
                    <a:pt x="121739" y="565503"/>
                  </a:lnTo>
                  <a:cubicBezTo>
                    <a:pt x="121739" y="574791"/>
                    <a:pt x="114143" y="582377"/>
                    <a:pt x="104842" y="582377"/>
                  </a:cubicBezTo>
                  <a:lnTo>
                    <a:pt x="78157" y="582377"/>
                  </a:lnTo>
                  <a:cubicBezTo>
                    <a:pt x="69197" y="582377"/>
                    <a:pt x="61941" y="575132"/>
                    <a:pt x="61941" y="566184"/>
                  </a:cubicBezTo>
                  <a:lnTo>
                    <a:pt x="61795" y="238095"/>
                  </a:lnTo>
                  <a:cubicBezTo>
                    <a:pt x="61795" y="233670"/>
                    <a:pt x="58240" y="230071"/>
                    <a:pt x="53760" y="230071"/>
                  </a:cubicBezTo>
                  <a:cubicBezTo>
                    <a:pt x="49329" y="230071"/>
                    <a:pt x="45725" y="233621"/>
                    <a:pt x="45725" y="238095"/>
                  </a:cubicBezTo>
                  <a:lnTo>
                    <a:pt x="45725" y="364283"/>
                  </a:lnTo>
                  <a:cubicBezTo>
                    <a:pt x="45725" y="373230"/>
                    <a:pt x="38421" y="380476"/>
                    <a:pt x="29461" y="380476"/>
                  </a:cubicBezTo>
                  <a:lnTo>
                    <a:pt x="16216" y="380476"/>
                  </a:lnTo>
                  <a:cubicBezTo>
                    <a:pt x="7256" y="380476"/>
                    <a:pt x="0" y="373230"/>
                    <a:pt x="0" y="364283"/>
                  </a:cubicBezTo>
                  <a:lnTo>
                    <a:pt x="0" y="191267"/>
                  </a:lnTo>
                  <a:cubicBezTo>
                    <a:pt x="0" y="170746"/>
                    <a:pt x="16703" y="154115"/>
                    <a:pt x="37204" y="154115"/>
                  </a:cubicBezTo>
                  <a:close/>
                  <a:moveTo>
                    <a:pt x="281805" y="51936"/>
                  </a:moveTo>
                  <a:lnTo>
                    <a:pt x="592197" y="51936"/>
                  </a:lnTo>
                  <a:cubicBezTo>
                    <a:pt x="601158" y="51936"/>
                    <a:pt x="608415" y="59231"/>
                    <a:pt x="608415" y="68179"/>
                  </a:cubicBezTo>
                  <a:lnTo>
                    <a:pt x="608415" y="273407"/>
                  </a:lnTo>
                  <a:cubicBezTo>
                    <a:pt x="608415" y="282355"/>
                    <a:pt x="601158" y="289601"/>
                    <a:pt x="592197" y="289601"/>
                  </a:cubicBezTo>
                  <a:lnTo>
                    <a:pt x="347848" y="289601"/>
                  </a:lnTo>
                  <a:cubicBezTo>
                    <a:pt x="360219" y="284008"/>
                    <a:pt x="368937" y="271510"/>
                    <a:pt x="368937" y="257066"/>
                  </a:cubicBezTo>
                  <a:cubicBezTo>
                    <a:pt x="368937" y="249285"/>
                    <a:pt x="366404" y="242088"/>
                    <a:pt x="362167" y="236252"/>
                  </a:cubicBezTo>
                  <a:lnTo>
                    <a:pt x="424460" y="159997"/>
                  </a:lnTo>
                  <a:cubicBezTo>
                    <a:pt x="428405" y="155182"/>
                    <a:pt x="427772" y="148130"/>
                    <a:pt x="423047" y="144142"/>
                  </a:cubicBezTo>
                  <a:cubicBezTo>
                    <a:pt x="418177" y="140009"/>
                    <a:pt x="410677" y="140933"/>
                    <a:pt x="406683" y="145844"/>
                  </a:cubicBezTo>
                  <a:lnTo>
                    <a:pt x="343660" y="222927"/>
                  </a:lnTo>
                  <a:cubicBezTo>
                    <a:pt x="340299" y="221954"/>
                    <a:pt x="336792" y="221370"/>
                    <a:pt x="333140" y="221370"/>
                  </a:cubicBezTo>
                  <a:lnTo>
                    <a:pt x="333140" y="221468"/>
                  </a:lnTo>
                  <a:lnTo>
                    <a:pt x="280247" y="221468"/>
                  </a:lnTo>
                  <a:lnTo>
                    <a:pt x="265538" y="202890"/>
                  </a:lnTo>
                  <a:lnTo>
                    <a:pt x="265538" y="68179"/>
                  </a:lnTo>
                  <a:cubicBezTo>
                    <a:pt x="265538" y="59231"/>
                    <a:pt x="272844" y="51936"/>
                    <a:pt x="281805" y="51936"/>
                  </a:cubicBezTo>
                  <a:close/>
                  <a:moveTo>
                    <a:pt x="130688" y="0"/>
                  </a:moveTo>
                  <a:cubicBezTo>
                    <a:pt x="167400" y="0"/>
                    <a:pt x="197161" y="29729"/>
                    <a:pt x="197161" y="66402"/>
                  </a:cubicBezTo>
                  <a:cubicBezTo>
                    <a:pt x="197161" y="103075"/>
                    <a:pt x="167400" y="132804"/>
                    <a:pt x="130688" y="132804"/>
                  </a:cubicBezTo>
                  <a:cubicBezTo>
                    <a:pt x="93976" y="132804"/>
                    <a:pt x="64215" y="103075"/>
                    <a:pt x="64215" y="66402"/>
                  </a:cubicBezTo>
                  <a:cubicBezTo>
                    <a:pt x="64215" y="29729"/>
                    <a:pt x="93976" y="0"/>
                    <a:pt x="1306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pointer-spot-tool-for-maps_40028">
              <a:extLst>
                <a:ext uri="{FF2B5EF4-FFF2-40B4-BE49-F238E27FC236}">
                  <a16:creationId xmlns:a16="http://schemas.microsoft.com/office/drawing/2014/main" id="{BBE0EEF1-1215-4FAF-9BCE-6009CCB1C74A}"/>
                </a:ext>
              </a:extLst>
            </p:cNvPr>
            <p:cNvSpPr/>
            <p:nvPr/>
          </p:nvSpPr>
          <p:spPr>
            <a:xfrm>
              <a:off x="4359711" y="4249681"/>
              <a:ext cx="556030" cy="609685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dollar-bag_17794">
              <a:extLst>
                <a:ext uri="{FF2B5EF4-FFF2-40B4-BE49-F238E27FC236}">
                  <a16:creationId xmlns:a16="http://schemas.microsoft.com/office/drawing/2014/main" id="{C026437D-1BFE-4EE1-A7AE-A1ECFAFFEA24}"/>
                </a:ext>
              </a:extLst>
            </p:cNvPr>
            <p:cNvSpPr/>
            <p:nvPr/>
          </p:nvSpPr>
          <p:spPr>
            <a:xfrm>
              <a:off x="3252578" y="4249681"/>
              <a:ext cx="472098" cy="609685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user_158961">
              <a:extLst>
                <a:ext uri="{FF2B5EF4-FFF2-40B4-BE49-F238E27FC236}">
                  <a16:creationId xmlns:a16="http://schemas.microsoft.com/office/drawing/2014/main" id="{6B9E3F6E-A911-40C3-9C42-ECE8B8555C74}"/>
                </a:ext>
              </a:extLst>
            </p:cNvPr>
            <p:cNvSpPr/>
            <p:nvPr/>
          </p:nvSpPr>
          <p:spPr>
            <a:xfrm>
              <a:off x="2007858" y="4249681"/>
              <a:ext cx="609685" cy="437524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warning_159454">
              <a:extLst>
                <a:ext uri="{FF2B5EF4-FFF2-40B4-BE49-F238E27FC236}">
                  <a16:creationId xmlns:a16="http://schemas.microsoft.com/office/drawing/2014/main" id="{1B9EF00E-B92C-452F-AD04-DCD1736FC37E}"/>
                </a:ext>
              </a:extLst>
            </p:cNvPr>
            <p:cNvSpPr/>
            <p:nvPr/>
          </p:nvSpPr>
          <p:spPr>
            <a:xfrm>
              <a:off x="6795496" y="4249681"/>
              <a:ext cx="609685" cy="528045"/>
            </a:xfrm>
            <a:custGeom>
              <a:avLst/>
              <a:gdLst>
                <a:gd name="T0" fmla="*/ 6588 w 6959"/>
                <a:gd name="T1" fmla="*/ 4580 h 6036"/>
                <a:gd name="T2" fmla="*/ 4319 w 6959"/>
                <a:gd name="T3" fmla="*/ 649 h 6036"/>
                <a:gd name="T4" fmla="*/ 2641 w 6959"/>
                <a:gd name="T5" fmla="*/ 649 h 6036"/>
                <a:gd name="T6" fmla="*/ 371 w 6959"/>
                <a:gd name="T7" fmla="*/ 4580 h 6036"/>
                <a:gd name="T8" fmla="*/ 1209 w 6959"/>
                <a:gd name="T9" fmla="*/ 6036 h 6036"/>
                <a:gd name="T10" fmla="*/ 5741 w 6959"/>
                <a:gd name="T11" fmla="*/ 6036 h 6036"/>
                <a:gd name="T12" fmla="*/ 6588 w 6959"/>
                <a:gd name="T13" fmla="*/ 4580 h 6036"/>
                <a:gd name="T14" fmla="*/ 3479 w 6959"/>
                <a:gd name="T15" fmla="*/ 5164 h 6036"/>
                <a:gd name="T16" fmla="*/ 3117 w 6959"/>
                <a:gd name="T17" fmla="*/ 4802 h 6036"/>
                <a:gd name="T18" fmla="*/ 3479 w 6959"/>
                <a:gd name="T19" fmla="*/ 4441 h 6036"/>
                <a:gd name="T20" fmla="*/ 3832 w 6959"/>
                <a:gd name="T21" fmla="*/ 4812 h 6036"/>
                <a:gd name="T22" fmla="*/ 3479 w 6959"/>
                <a:gd name="T23" fmla="*/ 5164 h 6036"/>
                <a:gd name="T24" fmla="*/ 3808 w 6959"/>
                <a:gd name="T25" fmla="*/ 2828 h 6036"/>
                <a:gd name="T26" fmla="*/ 3759 w 6959"/>
                <a:gd name="T27" fmla="*/ 3666 h 6036"/>
                <a:gd name="T28" fmla="*/ 3751 w 6959"/>
                <a:gd name="T29" fmla="*/ 3929 h 6036"/>
                <a:gd name="T30" fmla="*/ 3479 w 6959"/>
                <a:gd name="T31" fmla="*/ 4192 h 6036"/>
                <a:gd name="T32" fmla="*/ 3207 w 6959"/>
                <a:gd name="T33" fmla="*/ 3937 h 6036"/>
                <a:gd name="T34" fmla="*/ 3133 w 6959"/>
                <a:gd name="T35" fmla="*/ 2637 h 6036"/>
                <a:gd name="T36" fmla="*/ 3108 w 6959"/>
                <a:gd name="T37" fmla="*/ 2292 h 6036"/>
                <a:gd name="T38" fmla="*/ 3388 w 6959"/>
                <a:gd name="T39" fmla="*/ 1897 h 6036"/>
                <a:gd name="T40" fmla="*/ 3808 w 6959"/>
                <a:gd name="T41" fmla="*/ 2102 h 6036"/>
                <a:gd name="T42" fmla="*/ 3841 w 6959"/>
                <a:gd name="T43" fmla="*/ 2284 h 6036"/>
                <a:gd name="T44" fmla="*/ 3808 w 6959"/>
                <a:gd name="T45" fmla="*/ 2828 h 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59" h="6036">
                  <a:moveTo>
                    <a:pt x="6588" y="4580"/>
                  </a:moveTo>
                  <a:lnTo>
                    <a:pt x="4319" y="649"/>
                  </a:lnTo>
                  <a:cubicBezTo>
                    <a:pt x="3948" y="0"/>
                    <a:pt x="3011" y="0"/>
                    <a:pt x="2641" y="649"/>
                  </a:cubicBezTo>
                  <a:lnTo>
                    <a:pt x="371" y="4580"/>
                  </a:lnTo>
                  <a:cubicBezTo>
                    <a:pt x="0" y="5229"/>
                    <a:pt x="461" y="6036"/>
                    <a:pt x="1209" y="6036"/>
                  </a:cubicBezTo>
                  <a:lnTo>
                    <a:pt x="5741" y="6036"/>
                  </a:lnTo>
                  <a:cubicBezTo>
                    <a:pt x="6489" y="6036"/>
                    <a:pt x="6959" y="5221"/>
                    <a:pt x="6588" y="4580"/>
                  </a:cubicBezTo>
                  <a:close/>
                  <a:moveTo>
                    <a:pt x="3479" y="5164"/>
                  </a:moveTo>
                  <a:cubicBezTo>
                    <a:pt x="3281" y="5164"/>
                    <a:pt x="3117" y="5000"/>
                    <a:pt x="3117" y="4802"/>
                  </a:cubicBezTo>
                  <a:cubicBezTo>
                    <a:pt x="3117" y="4605"/>
                    <a:pt x="3281" y="4441"/>
                    <a:pt x="3479" y="4441"/>
                  </a:cubicBezTo>
                  <a:cubicBezTo>
                    <a:pt x="3676" y="4441"/>
                    <a:pt x="3840" y="4605"/>
                    <a:pt x="3832" y="4812"/>
                  </a:cubicBezTo>
                  <a:cubicBezTo>
                    <a:pt x="3841" y="5000"/>
                    <a:pt x="3668" y="5164"/>
                    <a:pt x="3479" y="5164"/>
                  </a:cubicBezTo>
                  <a:close/>
                  <a:moveTo>
                    <a:pt x="3808" y="2828"/>
                  </a:moveTo>
                  <a:cubicBezTo>
                    <a:pt x="3792" y="3108"/>
                    <a:pt x="3775" y="3386"/>
                    <a:pt x="3759" y="3666"/>
                  </a:cubicBezTo>
                  <a:cubicBezTo>
                    <a:pt x="3751" y="3757"/>
                    <a:pt x="3751" y="3840"/>
                    <a:pt x="3751" y="3929"/>
                  </a:cubicBezTo>
                  <a:cubicBezTo>
                    <a:pt x="3743" y="4077"/>
                    <a:pt x="3627" y="4192"/>
                    <a:pt x="3479" y="4192"/>
                  </a:cubicBezTo>
                  <a:cubicBezTo>
                    <a:pt x="3331" y="4192"/>
                    <a:pt x="3216" y="4085"/>
                    <a:pt x="3207" y="3937"/>
                  </a:cubicBezTo>
                  <a:cubicBezTo>
                    <a:pt x="3183" y="3501"/>
                    <a:pt x="3157" y="3073"/>
                    <a:pt x="3133" y="2637"/>
                  </a:cubicBezTo>
                  <a:cubicBezTo>
                    <a:pt x="3125" y="2522"/>
                    <a:pt x="3117" y="2406"/>
                    <a:pt x="3108" y="2292"/>
                  </a:cubicBezTo>
                  <a:cubicBezTo>
                    <a:pt x="3108" y="2102"/>
                    <a:pt x="3215" y="1946"/>
                    <a:pt x="3388" y="1897"/>
                  </a:cubicBezTo>
                  <a:cubicBezTo>
                    <a:pt x="3561" y="1856"/>
                    <a:pt x="3733" y="1938"/>
                    <a:pt x="3808" y="2102"/>
                  </a:cubicBezTo>
                  <a:cubicBezTo>
                    <a:pt x="3833" y="2160"/>
                    <a:pt x="3841" y="2217"/>
                    <a:pt x="3841" y="2284"/>
                  </a:cubicBezTo>
                  <a:cubicBezTo>
                    <a:pt x="3833" y="2466"/>
                    <a:pt x="3816" y="2648"/>
                    <a:pt x="3808" y="28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-dot-chart_64739">
              <a:extLst>
                <a:ext uri="{FF2B5EF4-FFF2-40B4-BE49-F238E27FC236}">
                  <a16:creationId xmlns:a16="http://schemas.microsoft.com/office/drawing/2014/main" id="{1B816017-C756-4DD7-9C29-1B1E3579C872}"/>
                </a:ext>
              </a:extLst>
            </p:cNvPr>
            <p:cNvSpPr/>
            <p:nvPr/>
          </p:nvSpPr>
          <p:spPr>
            <a:xfrm>
              <a:off x="8040216" y="4249681"/>
              <a:ext cx="609685" cy="608766"/>
            </a:xfrm>
            <a:custGeom>
              <a:avLst/>
              <a:gdLst>
                <a:gd name="connsiteX0" fmla="*/ 556672 w 608415"/>
                <a:gd name="connsiteY0" fmla="*/ 135486 h 607498"/>
                <a:gd name="connsiteX1" fmla="*/ 600088 w 608415"/>
                <a:gd name="connsiteY1" fmla="*/ 178963 h 607498"/>
                <a:gd name="connsiteX2" fmla="*/ 559149 w 608415"/>
                <a:gd name="connsiteY2" fmla="*/ 222309 h 607498"/>
                <a:gd name="connsiteX3" fmla="*/ 464886 w 608415"/>
                <a:gd name="connsiteY3" fmla="*/ 343757 h 607498"/>
                <a:gd name="connsiteX4" fmla="*/ 465146 w 608415"/>
                <a:gd name="connsiteY4" fmla="*/ 348443 h 607498"/>
                <a:gd name="connsiteX5" fmla="*/ 421730 w 608415"/>
                <a:gd name="connsiteY5" fmla="*/ 391790 h 607498"/>
                <a:gd name="connsiteX6" fmla="*/ 379879 w 608415"/>
                <a:gd name="connsiteY6" fmla="*/ 360419 h 607498"/>
                <a:gd name="connsiteX7" fmla="*/ 286137 w 608415"/>
                <a:gd name="connsiteY7" fmla="*/ 308091 h 607498"/>
                <a:gd name="connsiteX8" fmla="*/ 266971 w 608415"/>
                <a:gd name="connsiteY8" fmla="*/ 311345 h 607498"/>
                <a:gd name="connsiteX9" fmla="*/ 189657 w 608415"/>
                <a:gd name="connsiteY9" fmla="*/ 396085 h 607498"/>
                <a:gd name="connsiteX10" fmla="*/ 189917 w 608415"/>
                <a:gd name="connsiteY10" fmla="*/ 400511 h 607498"/>
                <a:gd name="connsiteX11" fmla="*/ 146371 w 608415"/>
                <a:gd name="connsiteY11" fmla="*/ 443857 h 607498"/>
                <a:gd name="connsiteX12" fmla="*/ 102955 w 608415"/>
                <a:gd name="connsiteY12" fmla="*/ 400511 h 607498"/>
                <a:gd name="connsiteX13" fmla="*/ 145198 w 608415"/>
                <a:gd name="connsiteY13" fmla="*/ 357165 h 607498"/>
                <a:gd name="connsiteX14" fmla="*/ 225771 w 608415"/>
                <a:gd name="connsiteY14" fmla="*/ 268780 h 607498"/>
                <a:gd name="connsiteX15" fmla="*/ 225771 w 608415"/>
                <a:gd name="connsiteY15" fmla="*/ 267999 h 607498"/>
                <a:gd name="connsiteX16" fmla="*/ 269318 w 608415"/>
                <a:gd name="connsiteY16" fmla="*/ 224652 h 607498"/>
                <a:gd name="connsiteX17" fmla="*/ 310387 w 608415"/>
                <a:gd name="connsiteY17" fmla="*/ 254070 h 607498"/>
                <a:gd name="connsiteX18" fmla="*/ 406606 w 608415"/>
                <a:gd name="connsiteY18" fmla="*/ 307700 h 607498"/>
                <a:gd name="connsiteX19" fmla="*/ 420166 w 608415"/>
                <a:gd name="connsiteY19" fmla="*/ 305097 h 607498"/>
                <a:gd name="connsiteX20" fmla="*/ 513647 w 608415"/>
                <a:gd name="connsiteY20" fmla="*/ 184560 h 607498"/>
                <a:gd name="connsiteX21" fmla="*/ 513256 w 608415"/>
                <a:gd name="connsiteY21" fmla="*/ 178963 h 607498"/>
                <a:gd name="connsiteX22" fmla="*/ 556672 w 608415"/>
                <a:gd name="connsiteY22" fmla="*/ 135486 h 607498"/>
                <a:gd name="connsiteX23" fmla="*/ 0 w 608415"/>
                <a:gd name="connsiteY23" fmla="*/ 0 h 607498"/>
                <a:gd name="connsiteX24" fmla="*/ 69485 w 608415"/>
                <a:gd name="connsiteY24" fmla="*/ 0 h 607498"/>
                <a:gd name="connsiteX25" fmla="*/ 69485 w 608415"/>
                <a:gd name="connsiteY25" fmla="*/ 537988 h 607498"/>
                <a:gd name="connsiteX26" fmla="*/ 608415 w 608415"/>
                <a:gd name="connsiteY26" fmla="*/ 537988 h 607498"/>
                <a:gd name="connsiteX27" fmla="*/ 608415 w 608415"/>
                <a:gd name="connsiteY27" fmla="*/ 607498 h 607498"/>
                <a:gd name="connsiteX28" fmla="*/ 0 w 608415"/>
                <a:gd name="connsiteY28" fmla="*/ 607498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8415" h="607498">
                  <a:moveTo>
                    <a:pt x="556672" y="135486"/>
                  </a:moveTo>
                  <a:cubicBezTo>
                    <a:pt x="580662" y="135486"/>
                    <a:pt x="600088" y="155012"/>
                    <a:pt x="600088" y="178963"/>
                  </a:cubicBezTo>
                  <a:cubicBezTo>
                    <a:pt x="600088" y="202003"/>
                    <a:pt x="581965" y="221007"/>
                    <a:pt x="559149" y="222309"/>
                  </a:cubicBezTo>
                  <a:lnTo>
                    <a:pt x="464886" y="343757"/>
                  </a:lnTo>
                  <a:cubicBezTo>
                    <a:pt x="465016" y="345319"/>
                    <a:pt x="465146" y="346881"/>
                    <a:pt x="465146" y="348443"/>
                  </a:cubicBezTo>
                  <a:cubicBezTo>
                    <a:pt x="465146" y="372394"/>
                    <a:pt x="445590" y="391790"/>
                    <a:pt x="421730" y="391790"/>
                  </a:cubicBezTo>
                  <a:cubicBezTo>
                    <a:pt x="401782" y="391790"/>
                    <a:pt x="385094" y="378642"/>
                    <a:pt x="379879" y="360419"/>
                  </a:cubicBezTo>
                  <a:lnTo>
                    <a:pt x="286137" y="308091"/>
                  </a:lnTo>
                  <a:cubicBezTo>
                    <a:pt x="280139" y="310564"/>
                    <a:pt x="273490" y="311735"/>
                    <a:pt x="266971" y="311345"/>
                  </a:cubicBezTo>
                  <a:lnTo>
                    <a:pt x="189657" y="396085"/>
                  </a:lnTo>
                  <a:cubicBezTo>
                    <a:pt x="189787" y="397517"/>
                    <a:pt x="189917" y="398949"/>
                    <a:pt x="189917" y="400511"/>
                  </a:cubicBezTo>
                  <a:cubicBezTo>
                    <a:pt x="189917" y="424462"/>
                    <a:pt x="170361" y="443857"/>
                    <a:pt x="146371" y="443857"/>
                  </a:cubicBezTo>
                  <a:cubicBezTo>
                    <a:pt x="122512" y="443857"/>
                    <a:pt x="102955" y="424462"/>
                    <a:pt x="102955" y="400511"/>
                  </a:cubicBezTo>
                  <a:cubicBezTo>
                    <a:pt x="102955" y="376950"/>
                    <a:pt x="121860" y="357815"/>
                    <a:pt x="145198" y="357165"/>
                  </a:cubicBezTo>
                  <a:lnTo>
                    <a:pt x="225771" y="268780"/>
                  </a:lnTo>
                  <a:cubicBezTo>
                    <a:pt x="225771" y="268519"/>
                    <a:pt x="225771" y="268259"/>
                    <a:pt x="225771" y="267999"/>
                  </a:cubicBezTo>
                  <a:cubicBezTo>
                    <a:pt x="225771" y="244047"/>
                    <a:pt x="245328" y="224652"/>
                    <a:pt x="269318" y="224652"/>
                  </a:cubicBezTo>
                  <a:cubicBezTo>
                    <a:pt x="288353" y="224652"/>
                    <a:pt x="304650" y="236758"/>
                    <a:pt x="310387" y="254070"/>
                  </a:cubicBezTo>
                  <a:lnTo>
                    <a:pt x="406606" y="307700"/>
                  </a:lnTo>
                  <a:cubicBezTo>
                    <a:pt x="410909" y="306138"/>
                    <a:pt x="415472" y="305227"/>
                    <a:pt x="420166" y="305097"/>
                  </a:cubicBezTo>
                  <a:lnTo>
                    <a:pt x="513647" y="184560"/>
                  </a:lnTo>
                  <a:cubicBezTo>
                    <a:pt x="513386" y="182738"/>
                    <a:pt x="513256" y="180785"/>
                    <a:pt x="513256" y="178963"/>
                  </a:cubicBezTo>
                  <a:cubicBezTo>
                    <a:pt x="513256" y="155012"/>
                    <a:pt x="532682" y="135486"/>
                    <a:pt x="556672" y="135486"/>
                  </a:cubicBezTo>
                  <a:close/>
                  <a:moveTo>
                    <a:pt x="0" y="0"/>
                  </a:moveTo>
                  <a:lnTo>
                    <a:pt x="69485" y="0"/>
                  </a:lnTo>
                  <a:lnTo>
                    <a:pt x="69485" y="537988"/>
                  </a:lnTo>
                  <a:lnTo>
                    <a:pt x="608415" y="537988"/>
                  </a:lnTo>
                  <a:lnTo>
                    <a:pt x="608415" y="607498"/>
                  </a:lnTo>
                  <a:lnTo>
                    <a:pt x="0" y="60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clerk-with-tie_73199">
              <a:extLst>
                <a:ext uri="{FF2B5EF4-FFF2-40B4-BE49-F238E27FC236}">
                  <a16:creationId xmlns:a16="http://schemas.microsoft.com/office/drawing/2014/main" id="{1148E8E5-3861-48A6-B53A-93DF51DA149C}"/>
                </a:ext>
              </a:extLst>
            </p:cNvPr>
            <p:cNvSpPr/>
            <p:nvPr/>
          </p:nvSpPr>
          <p:spPr>
            <a:xfrm>
              <a:off x="9284937" y="4249681"/>
              <a:ext cx="544127" cy="609685"/>
            </a:xfrm>
            <a:custGeom>
              <a:avLst/>
              <a:gdLst>
                <a:gd name="T0" fmla="*/ 2003 w 2597"/>
                <a:gd name="T1" fmla="*/ 1085 h 2914"/>
                <a:gd name="T2" fmla="*/ 1796 w 2597"/>
                <a:gd name="T3" fmla="*/ 1305 h 2914"/>
                <a:gd name="T4" fmla="*/ 1608 w 2597"/>
                <a:gd name="T5" fmla="*/ 1588 h 2914"/>
                <a:gd name="T6" fmla="*/ 1490 w 2597"/>
                <a:gd name="T7" fmla="*/ 1660 h 2914"/>
                <a:gd name="T8" fmla="*/ 1298 w 2597"/>
                <a:gd name="T9" fmla="*/ 1696 h 2914"/>
                <a:gd name="T10" fmla="*/ 1107 w 2597"/>
                <a:gd name="T11" fmla="*/ 1660 h 2914"/>
                <a:gd name="T12" fmla="*/ 989 w 2597"/>
                <a:gd name="T13" fmla="*/ 1588 h 2914"/>
                <a:gd name="T14" fmla="*/ 801 w 2597"/>
                <a:gd name="T15" fmla="*/ 1305 h 2914"/>
                <a:gd name="T16" fmla="*/ 593 w 2597"/>
                <a:gd name="T17" fmla="*/ 1085 h 2914"/>
                <a:gd name="T18" fmla="*/ 611 w 2597"/>
                <a:gd name="T19" fmla="*/ 861 h 2914"/>
                <a:gd name="T20" fmla="*/ 665 w 2597"/>
                <a:gd name="T21" fmla="*/ 807 h 2914"/>
                <a:gd name="T22" fmla="*/ 668 w 2597"/>
                <a:gd name="T23" fmla="*/ 739 h 2914"/>
                <a:gd name="T24" fmla="*/ 646 w 2597"/>
                <a:gd name="T25" fmla="*/ 436 h 2914"/>
                <a:gd name="T26" fmla="*/ 900 w 2597"/>
                <a:gd name="T27" fmla="*/ 239 h 2914"/>
                <a:gd name="T28" fmla="*/ 1037 w 2597"/>
                <a:gd name="T29" fmla="*/ 90 h 2914"/>
                <a:gd name="T30" fmla="*/ 1338 w 2597"/>
                <a:gd name="T31" fmla="*/ 0 h 2914"/>
                <a:gd name="T32" fmla="*/ 1741 w 2597"/>
                <a:gd name="T33" fmla="*/ 141 h 2914"/>
                <a:gd name="T34" fmla="*/ 1922 w 2597"/>
                <a:gd name="T35" fmla="*/ 682 h 2914"/>
                <a:gd name="T36" fmla="*/ 1931 w 2597"/>
                <a:gd name="T37" fmla="*/ 807 h 2914"/>
                <a:gd name="T38" fmla="*/ 1985 w 2597"/>
                <a:gd name="T39" fmla="*/ 861 h 2914"/>
                <a:gd name="T40" fmla="*/ 2003 w 2597"/>
                <a:gd name="T41" fmla="*/ 1085 h 2914"/>
                <a:gd name="T42" fmla="*/ 2597 w 2597"/>
                <a:gd name="T43" fmla="*/ 2377 h 2914"/>
                <a:gd name="T44" fmla="*/ 2597 w 2597"/>
                <a:gd name="T45" fmla="*/ 2848 h 2914"/>
                <a:gd name="T46" fmla="*/ 2530 w 2597"/>
                <a:gd name="T47" fmla="*/ 2914 h 2914"/>
                <a:gd name="T48" fmla="*/ 66 w 2597"/>
                <a:gd name="T49" fmla="*/ 2914 h 2914"/>
                <a:gd name="T50" fmla="*/ 0 w 2597"/>
                <a:gd name="T51" fmla="*/ 2848 h 2914"/>
                <a:gd name="T52" fmla="*/ 0 w 2597"/>
                <a:gd name="T53" fmla="*/ 2377 h 2914"/>
                <a:gd name="T54" fmla="*/ 294 w 2597"/>
                <a:gd name="T55" fmla="*/ 1942 h 2914"/>
                <a:gd name="T56" fmla="*/ 877 w 2597"/>
                <a:gd name="T57" fmla="*/ 1709 h 2914"/>
                <a:gd name="T58" fmla="*/ 929 w 2597"/>
                <a:gd name="T59" fmla="*/ 1710 h 2914"/>
                <a:gd name="T60" fmla="*/ 965 w 2597"/>
                <a:gd name="T61" fmla="*/ 1748 h 2914"/>
                <a:gd name="T62" fmla="*/ 1111 w 2597"/>
                <a:gd name="T63" fmla="*/ 2153 h 2914"/>
                <a:gd name="T64" fmla="*/ 1140 w 2597"/>
                <a:gd name="T65" fmla="*/ 2070 h 2914"/>
                <a:gd name="T66" fmla="*/ 1094 w 2597"/>
                <a:gd name="T67" fmla="*/ 1957 h 2914"/>
                <a:gd name="T68" fmla="*/ 1101 w 2597"/>
                <a:gd name="T69" fmla="*/ 1895 h 2914"/>
                <a:gd name="T70" fmla="*/ 1156 w 2597"/>
                <a:gd name="T71" fmla="*/ 1865 h 2914"/>
                <a:gd name="T72" fmla="*/ 1441 w 2597"/>
                <a:gd name="T73" fmla="*/ 1865 h 2914"/>
                <a:gd name="T74" fmla="*/ 1496 w 2597"/>
                <a:gd name="T75" fmla="*/ 1895 h 2914"/>
                <a:gd name="T76" fmla="*/ 1502 w 2597"/>
                <a:gd name="T77" fmla="*/ 1957 h 2914"/>
                <a:gd name="T78" fmla="*/ 1456 w 2597"/>
                <a:gd name="T79" fmla="*/ 2070 h 2914"/>
                <a:gd name="T80" fmla="*/ 1485 w 2597"/>
                <a:gd name="T81" fmla="*/ 2153 h 2914"/>
                <a:gd name="T82" fmla="*/ 1632 w 2597"/>
                <a:gd name="T83" fmla="*/ 1748 h 2914"/>
                <a:gd name="T84" fmla="*/ 1667 w 2597"/>
                <a:gd name="T85" fmla="*/ 1710 h 2914"/>
                <a:gd name="T86" fmla="*/ 1719 w 2597"/>
                <a:gd name="T87" fmla="*/ 1709 h 2914"/>
                <a:gd name="T88" fmla="*/ 2302 w 2597"/>
                <a:gd name="T89" fmla="*/ 1942 h 2914"/>
                <a:gd name="T90" fmla="*/ 2597 w 2597"/>
                <a:gd name="T91" fmla="*/ 2377 h 2914"/>
                <a:gd name="T92" fmla="*/ 2242 w 2597"/>
                <a:gd name="T93" fmla="*/ 2428 h 2914"/>
                <a:gd name="T94" fmla="*/ 2175 w 2597"/>
                <a:gd name="T95" fmla="*/ 2362 h 2914"/>
                <a:gd name="T96" fmla="*/ 1727 w 2597"/>
                <a:gd name="T97" fmla="*/ 2362 h 2914"/>
                <a:gd name="T98" fmla="*/ 1661 w 2597"/>
                <a:gd name="T99" fmla="*/ 2428 h 2914"/>
                <a:gd name="T100" fmla="*/ 1661 w 2597"/>
                <a:gd name="T101" fmla="*/ 2636 h 2914"/>
                <a:gd name="T102" fmla="*/ 1727 w 2597"/>
                <a:gd name="T103" fmla="*/ 2703 h 2914"/>
                <a:gd name="T104" fmla="*/ 2175 w 2597"/>
                <a:gd name="T105" fmla="*/ 2703 h 2914"/>
                <a:gd name="T106" fmla="*/ 2242 w 2597"/>
                <a:gd name="T107" fmla="*/ 2636 h 2914"/>
                <a:gd name="T108" fmla="*/ 2242 w 2597"/>
                <a:gd name="T109" fmla="*/ 2428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7" h="2914">
                  <a:moveTo>
                    <a:pt x="2003" y="1085"/>
                  </a:moveTo>
                  <a:cubicBezTo>
                    <a:pt x="1958" y="1259"/>
                    <a:pt x="1852" y="1297"/>
                    <a:pt x="1796" y="1305"/>
                  </a:cubicBezTo>
                  <a:cubicBezTo>
                    <a:pt x="1761" y="1374"/>
                    <a:pt x="1684" y="1516"/>
                    <a:pt x="1608" y="1588"/>
                  </a:cubicBezTo>
                  <a:cubicBezTo>
                    <a:pt x="1577" y="1616"/>
                    <a:pt x="1538" y="1641"/>
                    <a:pt x="1490" y="1660"/>
                  </a:cubicBezTo>
                  <a:cubicBezTo>
                    <a:pt x="1429" y="1684"/>
                    <a:pt x="1364" y="1696"/>
                    <a:pt x="1298" y="1696"/>
                  </a:cubicBezTo>
                  <a:cubicBezTo>
                    <a:pt x="1232" y="1696"/>
                    <a:pt x="1168" y="1684"/>
                    <a:pt x="1107" y="1660"/>
                  </a:cubicBezTo>
                  <a:cubicBezTo>
                    <a:pt x="1059" y="1641"/>
                    <a:pt x="1019" y="1616"/>
                    <a:pt x="989" y="1588"/>
                  </a:cubicBezTo>
                  <a:cubicBezTo>
                    <a:pt x="912" y="1516"/>
                    <a:pt x="836" y="1374"/>
                    <a:pt x="801" y="1305"/>
                  </a:cubicBezTo>
                  <a:cubicBezTo>
                    <a:pt x="744" y="1297"/>
                    <a:pt x="638" y="1259"/>
                    <a:pt x="593" y="1085"/>
                  </a:cubicBezTo>
                  <a:cubicBezTo>
                    <a:pt x="569" y="993"/>
                    <a:pt x="575" y="917"/>
                    <a:pt x="611" y="861"/>
                  </a:cubicBezTo>
                  <a:cubicBezTo>
                    <a:pt x="628" y="836"/>
                    <a:pt x="647" y="819"/>
                    <a:pt x="665" y="807"/>
                  </a:cubicBezTo>
                  <a:cubicBezTo>
                    <a:pt x="665" y="789"/>
                    <a:pt x="666" y="765"/>
                    <a:pt x="668" y="739"/>
                  </a:cubicBezTo>
                  <a:cubicBezTo>
                    <a:pt x="636" y="693"/>
                    <a:pt x="591" y="595"/>
                    <a:pt x="646" y="436"/>
                  </a:cubicBezTo>
                  <a:cubicBezTo>
                    <a:pt x="705" y="267"/>
                    <a:pt x="837" y="241"/>
                    <a:pt x="900" y="239"/>
                  </a:cubicBezTo>
                  <a:cubicBezTo>
                    <a:pt x="922" y="199"/>
                    <a:pt x="963" y="142"/>
                    <a:pt x="1037" y="90"/>
                  </a:cubicBezTo>
                  <a:cubicBezTo>
                    <a:pt x="1119" y="32"/>
                    <a:pt x="1226" y="0"/>
                    <a:pt x="1338" y="0"/>
                  </a:cubicBezTo>
                  <a:cubicBezTo>
                    <a:pt x="1477" y="0"/>
                    <a:pt x="1616" y="49"/>
                    <a:pt x="1741" y="141"/>
                  </a:cubicBezTo>
                  <a:cubicBezTo>
                    <a:pt x="1944" y="290"/>
                    <a:pt x="1926" y="622"/>
                    <a:pt x="1922" y="682"/>
                  </a:cubicBezTo>
                  <a:cubicBezTo>
                    <a:pt x="1929" y="732"/>
                    <a:pt x="1931" y="776"/>
                    <a:pt x="1931" y="807"/>
                  </a:cubicBezTo>
                  <a:cubicBezTo>
                    <a:pt x="1949" y="819"/>
                    <a:pt x="1969" y="836"/>
                    <a:pt x="1985" y="861"/>
                  </a:cubicBezTo>
                  <a:cubicBezTo>
                    <a:pt x="2021" y="917"/>
                    <a:pt x="2028" y="993"/>
                    <a:pt x="2003" y="1085"/>
                  </a:cubicBezTo>
                  <a:close/>
                  <a:moveTo>
                    <a:pt x="2597" y="2377"/>
                  </a:moveTo>
                  <a:lnTo>
                    <a:pt x="2597" y="2848"/>
                  </a:lnTo>
                  <a:cubicBezTo>
                    <a:pt x="2597" y="2885"/>
                    <a:pt x="2567" y="2914"/>
                    <a:pt x="2530" y="2914"/>
                  </a:cubicBezTo>
                  <a:lnTo>
                    <a:pt x="66" y="2914"/>
                  </a:lnTo>
                  <a:cubicBezTo>
                    <a:pt x="30" y="2914"/>
                    <a:pt x="0" y="2885"/>
                    <a:pt x="0" y="2848"/>
                  </a:cubicBezTo>
                  <a:lnTo>
                    <a:pt x="0" y="2377"/>
                  </a:lnTo>
                  <a:cubicBezTo>
                    <a:pt x="0" y="2184"/>
                    <a:pt x="115" y="2014"/>
                    <a:pt x="294" y="1942"/>
                  </a:cubicBezTo>
                  <a:lnTo>
                    <a:pt x="877" y="1709"/>
                  </a:lnTo>
                  <a:cubicBezTo>
                    <a:pt x="894" y="1702"/>
                    <a:pt x="913" y="1703"/>
                    <a:pt x="929" y="1710"/>
                  </a:cubicBezTo>
                  <a:cubicBezTo>
                    <a:pt x="946" y="1717"/>
                    <a:pt x="959" y="1731"/>
                    <a:pt x="965" y="1748"/>
                  </a:cubicBezTo>
                  <a:lnTo>
                    <a:pt x="1111" y="2153"/>
                  </a:lnTo>
                  <a:lnTo>
                    <a:pt x="1140" y="2070"/>
                  </a:lnTo>
                  <a:lnTo>
                    <a:pt x="1094" y="1957"/>
                  </a:lnTo>
                  <a:cubicBezTo>
                    <a:pt x="1086" y="1936"/>
                    <a:pt x="1088" y="1913"/>
                    <a:pt x="1101" y="1895"/>
                  </a:cubicBezTo>
                  <a:cubicBezTo>
                    <a:pt x="1113" y="1876"/>
                    <a:pt x="1134" y="1865"/>
                    <a:pt x="1156" y="1865"/>
                  </a:cubicBezTo>
                  <a:lnTo>
                    <a:pt x="1441" y="1865"/>
                  </a:lnTo>
                  <a:cubicBezTo>
                    <a:pt x="1463" y="1865"/>
                    <a:pt x="1484" y="1876"/>
                    <a:pt x="1496" y="1895"/>
                  </a:cubicBezTo>
                  <a:cubicBezTo>
                    <a:pt x="1508" y="1913"/>
                    <a:pt x="1511" y="1936"/>
                    <a:pt x="1502" y="1957"/>
                  </a:cubicBezTo>
                  <a:lnTo>
                    <a:pt x="1456" y="2070"/>
                  </a:lnTo>
                  <a:lnTo>
                    <a:pt x="1485" y="2153"/>
                  </a:lnTo>
                  <a:lnTo>
                    <a:pt x="1632" y="1748"/>
                  </a:lnTo>
                  <a:cubicBezTo>
                    <a:pt x="1638" y="1731"/>
                    <a:pt x="1651" y="1717"/>
                    <a:pt x="1667" y="1710"/>
                  </a:cubicBezTo>
                  <a:cubicBezTo>
                    <a:pt x="1684" y="1703"/>
                    <a:pt x="1702" y="1702"/>
                    <a:pt x="1719" y="1709"/>
                  </a:cubicBezTo>
                  <a:lnTo>
                    <a:pt x="2302" y="1942"/>
                  </a:lnTo>
                  <a:cubicBezTo>
                    <a:pt x="2481" y="2014"/>
                    <a:pt x="2597" y="2184"/>
                    <a:pt x="2597" y="2377"/>
                  </a:cubicBezTo>
                  <a:close/>
                  <a:moveTo>
                    <a:pt x="2242" y="2428"/>
                  </a:moveTo>
                  <a:cubicBezTo>
                    <a:pt x="2242" y="2392"/>
                    <a:pt x="2212" y="2362"/>
                    <a:pt x="2175" y="2362"/>
                  </a:cubicBezTo>
                  <a:lnTo>
                    <a:pt x="1727" y="2362"/>
                  </a:lnTo>
                  <a:cubicBezTo>
                    <a:pt x="1691" y="2362"/>
                    <a:pt x="1661" y="2392"/>
                    <a:pt x="1661" y="2428"/>
                  </a:cubicBezTo>
                  <a:lnTo>
                    <a:pt x="1661" y="2636"/>
                  </a:lnTo>
                  <a:cubicBezTo>
                    <a:pt x="1661" y="2673"/>
                    <a:pt x="1691" y="2703"/>
                    <a:pt x="1727" y="2703"/>
                  </a:cubicBezTo>
                  <a:lnTo>
                    <a:pt x="2175" y="2703"/>
                  </a:lnTo>
                  <a:cubicBezTo>
                    <a:pt x="2212" y="2703"/>
                    <a:pt x="2242" y="2673"/>
                    <a:pt x="2242" y="2636"/>
                  </a:cubicBezTo>
                  <a:lnTo>
                    <a:pt x="2242" y="24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1-4">
            <a:extLst>
              <a:ext uri="{FF2B5EF4-FFF2-40B4-BE49-F238E27FC236}">
                <a16:creationId xmlns:a16="http://schemas.microsoft.com/office/drawing/2014/main" id="{9091D741-0ACA-49C4-BE41-C9582FB3FAE0}"/>
              </a:ext>
            </a:extLst>
          </p:cNvPr>
          <p:cNvGrpSpPr/>
          <p:nvPr/>
        </p:nvGrpSpPr>
        <p:grpSpPr>
          <a:xfrm>
            <a:off x="1960978" y="5388420"/>
            <a:ext cx="8028543" cy="609685"/>
            <a:chOff x="1960978" y="5739063"/>
            <a:chExt cx="8028543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27" name="new-idea_69628">
              <a:extLst>
                <a:ext uri="{FF2B5EF4-FFF2-40B4-BE49-F238E27FC236}">
                  <a16:creationId xmlns:a16="http://schemas.microsoft.com/office/drawing/2014/main" id="{7BC3C329-6235-456E-8318-CDC2FAF48BFC}"/>
                </a:ext>
              </a:extLst>
            </p:cNvPr>
            <p:cNvSpPr/>
            <p:nvPr/>
          </p:nvSpPr>
          <p:spPr>
            <a:xfrm>
              <a:off x="5680895" y="5739063"/>
              <a:ext cx="513586" cy="609685"/>
            </a:xfrm>
            <a:custGeom>
              <a:avLst/>
              <a:gdLst>
                <a:gd name="connsiteX0" fmla="*/ 218510 w 491355"/>
                <a:gd name="connsiteY0" fmla="*/ 191021 h 583294"/>
                <a:gd name="connsiteX1" fmla="*/ 291225 w 491355"/>
                <a:gd name="connsiteY1" fmla="*/ 263631 h 583294"/>
                <a:gd name="connsiteX2" fmla="*/ 263723 w 491355"/>
                <a:gd name="connsiteY2" fmla="*/ 320332 h 583294"/>
                <a:gd name="connsiteX3" fmla="*/ 259985 w 491355"/>
                <a:gd name="connsiteY3" fmla="*/ 327975 h 583294"/>
                <a:gd name="connsiteX4" fmla="*/ 259985 w 491355"/>
                <a:gd name="connsiteY4" fmla="*/ 346994 h 583294"/>
                <a:gd name="connsiteX5" fmla="*/ 237111 w 491355"/>
                <a:gd name="connsiteY5" fmla="*/ 369834 h 583294"/>
                <a:gd name="connsiteX6" fmla="*/ 199997 w 491355"/>
                <a:gd name="connsiteY6" fmla="*/ 369834 h 583294"/>
                <a:gd name="connsiteX7" fmla="*/ 177123 w 491355"/>
                <a:gd name="connsiteY7" fmla="*/ 346994 h 583294"/>
                <a:gd name="connsiteX8" fmla="*/ 177123 w 491355"/>
                <a:gd name="connsiteY8" fmla="*/ 327975 h 583294"/>
                <a:gd name="connsiteX9" fmla="*/ 173474 w 491355"/>
                <a:gd name="connsiteY9" fmla="*/ 320332 h 583294"/>
                <a:gd name="connsiteX10" fmla="*/ 146506 w 491355"/>
                <a:gd name="connsiteY10" fmla="*/ 254565 h 583294"/>
                <a:gd name="connsiteX11" fmla="*/ 210144 w 491355"/>
                <a:gd name="connsiteY11" fmla="*/ 191554 h 583294"/>
                <a:gd name="connsiteX12" fmla="*/ 218510 w 491355"/>
                <a:gd name="connsiteY12" fmla="*/ 191021 h 583294"/>
                <a:gd name="connsiteX13" fmla="*/ 208005 w 491355"/>
                <a:gd name="connsiteY13" fmla="*/ 172064 h 583294"/>
                <a:gd name="connsiteX14" fmla="*/ 127011 w 491355"/>
                <a:gd name="connsiteY14" fmla="*/ 252142 h 583294"/>
                <a:gd name="connsiteX15" fmla="*/ 157539 w 491355"/>
                <a:gd name="connsiteY15" fmla="*/ 332575 h 583294"/>
                <a:gd name="connsiteX16" fmla="*/ 157539 w 491355"/>
                <a:gd name="connsiteY16" fmla="*/ 346972 h 583294"/>
                <a:gd name="connsiteX17" fmla="*/ 186644 w 491355"/>
                <a:gd name="connsiteY17" fmla="*/ 387056 h 583294"/>
                <a:gd name="connsiteX18" fmla="*/ 186644 w 491355"/>
                <a:gd name="connsiteY18" fmla="*/ 403231 h 583294"/>
                <a:gd name="connsiteX19" fmla="*/ 203020 w 491355"/>
                <a:gd name="connsiteY19" fmla="*/ 419673 h 583294"/>
                <a:gd name="connsiteX20" fmla="*/ 234083 w 491355"/>
                <a:gd name="connsiteY20" fmla="*/ 419673 h 583294"/>
                <a:gd name="connsiteX21" fmla="*/ 250549 w 491355"/>
                <a:gd name="connsiteY21" fmla="*/ 403231 h 583294"/>
                <a:gd name="connsiteX22" fmla="*/ 250549 w 491355"/>
                <a:gd name="connsiteY22" fmla="*/ 387056 h 583294"/>
                <a:gd name="connsiteX23" fmla="*/ 279564 w 491355"/>
                <a:gd name="connsiteY23" fmla="*/ 346972 h 583294"/>
                <a:gd name="connsiteX24" fmla="*/ 279564 w 491355"/>
                <a:gd name="connsiteY24" fmla="*/ 332575 h 583294"/>
                <a:gd name="connsiteX25" fmla="*/ 310805 w 491355"/>
                <a:gd name="connsiteY25" fmla="*/ 263607 h 583294"/>
                <a:gd name="connsiteX26" fmla="*/ 208005 w 491355"/>
                <a:gd name="connsiteY26" fmla="*/ 172064 h 583294"/>
                <a:gd name="connsiteX27" fmla="*/ 121581 w 491355"/>
                <a:gd name="connsiteY27" fmla="*/ 119627 h 583294"/>
                <a:gd name="connsiteX28" fmla="*/ 117487 w 491355"/>
                <a:gd name="connsiteY28" fmla="*/ 121316 h 583294"/>
                <a:gd name="connsiteX29" fmla="*/ 111880 w 491355"/>
                <a:gd name="connsiteY29" fmla="*/ 126915 h 583294"/>
                <a:gd name="connsiteX30" fmla="*/ 111880 w 491355"/>
                <a:gd name="connsiteY30" fmla="*/ 135181 h 583294"/>
                <a:gd name="connsiteX31" fmla="*/ 129058 w 491355"/>
                <a:gd name="connsiteY31" fmla="*/ 152334 h 583294"/>
                <a:gd name="connsiteX32" fmla="*/ 133152 w 491355"/>
                <a:gd name="connsiteY32" fmla="*/ 154022 h 583294"/>
                <a:gd name="connsiteX33" fmla="*/ 137335 w 491355"/>
                <a:gd name="connsiteY33" fmla="*/ 152334 h 583294"/>
                <a:gd name="connsiteX34" fmla="*/ 142942 w 491355"/>
                <a:gd name="connsiteY34" fmla="*/ 146735 h 583294"/>
                <a:gd name="connsiteX35" fmla="*/ 142942 w 491355"/>
                <a:gd name="connsiteY35" fmla="*/ 138469 h 583294"/>
                <a:gd name="connsiteX36" fmla="*/ 125765 w 491355"/>
                <a:gd name="connsiteY36" fmla="*/ 121316 h 583294"/>
                <a:gd name="connsiteX37" fmla="*/ 121581 w 491355"/>
                <a:gd name="connsiteY37" fmla="*/ 119627 h 583294"/>
                <a:gd name="connsiteX38" fmla="*/ 315522 w 491355"/>
                <a:gd name="connsiteY38" fmla="*/ 117672 h 583294"/>
                <a:gd name="connsiteX39" fmla="*/ 311339 w 491355"/>
                <a:gd name="connsiteY39" fmla="*/ 119361 h 583294"/>
                <a:gd name="connsiteX40" fmla="*/ 294250 w 491355"/>
                <a:gd name="connsiteY40" fmla="*/ 136514 h 583294"/>
                <a:gd name="connsiteX41" fmla="*/ 294250 w 491355"/>
                <a:gd name="connsiteY41" fmla="*/ 144779 h 583294"/>
                <a:gd name="connsiteX42" fmla="*/ 299768 w 491355"/>
                <a:gd name="connsiteY42" fmla="*/ 150378 h 583294"/>
                <a:gd name="connsiteX43" fmla="*/ 303951 w 491355"/>
                <a:gd name="connsiteY43" fmla="*/ 152067 h 583294"/>
                <a:gd name="connsiteX44" fmla="*/ 308045 w 491355"/>
                <a:gd name="connsiteY44" fmla="*/ 150378 h 583294"/>
                <a:gd name="connsiteX45" fmla="*/ 325223 w 491355"/>
                <a:gd name="connsiteY45" fmla="*/ 133225 h 583294"/>
                <a:gd name="connsiteX46" fmla="*/ 325223 w 491355"/>
                <a:gd name="connsiteY46" fmla="*/ 124960 h 583294"/>
                <a:gd name="connsiteX47" fmla="*/ 319616 w 491355"/>
                <a:gd name="connsiteY47" fmla="*/ 119361 h 583294"/>
                <a:gd name="connsiteX48" fmla="*/ 315522 w 491355"/>
                <a:gd name="connsiteY48" fmla="*/ 117672 h 583294"/>
                <a:gd name="connsiteX49" fmla="*/ 214591 w 491355"/>
                <a:gd name="connsiteY49" fmla="*/ 82921 h 583294"/>
                <a:gd name="connsiteX50" fmla="*/ 208717 w 491355"/>
                <a:gd name="connsiteY50" fmla="*/ 88787 h 583294"/>
                <a:gd name="connsiteX51" fmla="*/ 208717 w 491355"/>
                <a:gd name="connsiteY51" fmla="*/ 121138 h 583294"/>
                <a:gd name="connsiteX52" fmla="*/ 214591 w 491355"/>
                <a:gd name="connsiteY52" fmla="*/ 127004 h 583294"/>
                <a:gd name="connsiteX53" fmla="*/ 222512 w 491355"/>
                <a:gd name="connsiteY53" fmla="*/ 127004 h 583294"/>
                <a:gd name="connsiteX54" fmla="*/ 228387 w 491355"/>
                <a:gd name="connsiteY54" fmla="*/ 121138 h 583294"/>
                <a:gd name="connsiteX55" fmla="*/ 228387 w 491355"/>
                <a:gd name="connsiteY55" fmla="*/ 88787 h 583294"/>
                <a:gd name="connsiteX56" fmla="*/ 222512 w 491355"/>
                <a:gd name="connsiteY56" fmla="*/ 82921 h 583294"/>
                <a:gd name="connsiteX57" fmla="*/ 249125 w 491355"/>
                <a:gd name="connsiteY57" fmla="*/ 0 h 583294"/>
                <a:gd name="connsiteX58" fmla="*/ 430337 w 491355"/>
                <a:gd name="connsiteY58" fmla="*/ 92342 h 583294"/>
                <a:gd name="connsiteX59" fmla="*/ 490504 w 491355"/>
                <a:gd name="connsiteY59" fmla="*/ 347239 h 583294"/>
                <a:gd name="connsiteX60" fmla="*/ 488368 w 491355"/>
                <a:gd name="connsiteY60" fmla="*/ 366436 h 583294"/>
                <a:gd name="connsiteX61" fmla="*/ 471279 w 491355"/>
                <a:gd name="connsiteY61" fmla="*/ 375502 h 583294"/>
                <a:gd name="connsiteX62" fmla="*/ 443421 w 491355"/>
                <a:gd name="connsiteY62" fmla="*/ 375502 h 583294"/>
                <a:gd name="connsiteX63" fmla="*/ 395448 w 491355"/>
                <a:gd name="connsiteY63" fmla="*/ 517081 h 583294"/>
                <a:gd name="connsiteX64" fmla="*/ 335548 w 491355"/>
                <a:gd name="connsiteY64" fmla="*/ 517259 h 583294"/>
                <a:gd name="connsiteX65" fmla="*/ 310894 w 491355"/>
                <a:gd name="connsiteY65" fmla="*/ 527391 h 583294"/>
                <a:gd name="connsiteX66" fmla="*/ 300569 w 491355"/>
                <a:gd name="connsiteY66" fmla="*/ 552010 h 583294"/>
                <a:gd name="connsiteX67" fmla="*/ 300569 w 491355"/>
                <a:gd name="connsiteY67" fmla="*/ 568452 h 583294"/>
                <a:gd name="connsiteX68" fmla="*/ 285705 w 491355"/>
                <a:gd name="connsiteY68" fmla="*/ 583294 h 583294"/>
                <a:gd name="connsiteX69" fmla="*/ 104315 w 491355"/>
                <a:gd name="connsiteY69" fmla="*/ 583294 h 583294"/>
                <a:gd name="connsiteX70" fmla="*/ 89362 w 491355"/>
                <a:gd name="connsiteY70" fmla="*/ 568452 h 583294"/>
                <a:gd name="connsiteX71" fmla="*/ 89362 w 491355"/>
                <a:gd name="connsiteY71" fmla="*/ 458601 h 583294"/>
                <a:gd name="connsiteX72" fmla="*/ 69603 w 491355"/>
                <a:gd name="connsiteY72" fmla="*/ 413096 h 583294"/>
                <a:gd name="connsiteX73" fmla="*/ 1159 w 491355"/>
                <a:gd name="connsiteY73" fmla="*/ 186196 h 583294"/>
                <a:gd name="connsiteX74" fmla="*/ 249125 w 491355"/>
                <a:gd name="connsiteY74" fmla="*/ 0 h 58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91355" h="583294">
                  <a:moveTo>
                    <a:pt x="218510" y="191021"/>
                  </a:moveTo>
                  <a:cubicBezTo>
                    <a:pt x="258561" y="191021"/>
                    <a:pt x="291225" y="223638"/>
                    <a:pt x="291225" y="263631"/>
                  </a:cubicBezTo>
                  <a:cubicBezTo>
                    <a:pt x="291225" y="285760"/>
                    <a:pt x="281168" y="306467"/>
                    <a:pt x="263723" y="320332"/>
                  </a:cubicBezTo>
                  <a:cubicBezTo>
                    <a:pt x="261320" y="322198"/>
                    <a:pt x="259985" y="325042"/>
                    <a:pt x="259985" y="327975"/>
                  </a:cubicBezTo>
                  <a:lnTo>
                    <a:pt x="259985" y="346994"/>
                  </a:lnTo>
                  <a:cubicBezTo>
                    <a:pt x="259985" y="359614"/>
                    <a:pt x="249750" y="369834"/>
                    <a:pt x="237111" y="369834"/>
                  </a:cubicBezTo>
                  <a:lnTo>
                    <a:pt x="199997" y="369834"/>
                  </a:lnTo>
                  <a:cubicBezTo>
                    <a:pt x="187359" y="369834"/>
                    <a:pt x="177123" y="359614"/>
                    <a:pt x="177123" y="346994"/>
                  </a:cubicBezTo>
                  <a:lnTo>
                    <a:pt x="177123" y="327975"/>
                  </a:lnTo>
                  <a:cubicBezTo>
                    <a:pt x="177123" y="325042"/>
                    <a:pt x="175788" y="322198"/>
                    <a:pt x="173474" y="320332"/>
                  </a:cubicBezTo>
                  <a:cubicBezTo>
                    <a:pt x="153449" y="304512"/>
                    <a:pt x="143391" y="279894"/>
                    <a:pt x="146506" y="254565"/>
                  </a:cubicBezTo>
                  <a:cubicBezTo>
                    <a:pt x="150422" y="221682"/>
                    <a:pt x="177212" y="195198"/>
                    <a:pt x="210144" y="191554"/>
                  </a:cubicBezTo>
                  <a:cubicBezTo>
                    <a:pt x="212992" y="191199"/>
                    <a:pt x="215751" y="191021"/>
                    <a:pt x="218510" y="191021"/>
                  </a:cubicBezTo>
                  <a:close/>
                  <a:moveTo>
                    <a:pt x="208005" y="172064"/>
                  </a:moveTo>
                  <a:cubicBezTo>
                    <a:pt x="166084" y="176686"/>
                    <a:pt x="132084" y="210370"/>
                    <a:pt x="127011" y="252142"/>
                  </a:cubicBezTo>
                  <a:cubicBezTo>
                    <a:pt x="123273" y="282715"/>
                    <a:pt x="134665" y="312400"/>
                    <a:pt x="157539" y="332575"/>
                  </a:cubicBezTo>
                  <a:lnTo>
                    <a:pt x="157539" y="346972"/>
                  </a:lnTo>
                  <a:cubicBezTo>
                    <a:pt x="157539" y="365636"/>
                    <a:pt x="169733" y="381368"/>
                    <a:pt x="186644" y="387056"/>
                  </a:cubicBezTo>
                  <a:lnTo>
                    <a:pt x="186644" y="403231"/>
                  </a:lnTo>
                  <a:cubicBezTo>
                    <a:pt x="186644" y="412296"/>
                    <a:pt x="193942" y="419673"/>
                    <a:pt x="203020" y="419673"/>
                  </a:cubicBezTo>
                  <a:lnTo>
                    <a:pt x="234083" y="419673"/>
                  </a:lnTo>
                  <a:cubicBezTo>
                    <a:pt x="243161" y="419673"/>
                    <a:pt x="250549" y="412296"/>
                    <a:pt x="250549" y="403231"/>
                  </a:cubicBezTo>
                  <a:lnTo>
                    <a:pt x="250549" y="387056"/>
                  </a:lnTo>
                  <a:cubicBezTo>
                    <a:pt x="267370" y="381368"/>
                    <a:pt x="279564" y="365636"/>
                    <a:pt x="279564" y="346972"/>
                  </a:cubicBezTo>
                  <a:lnTo>
                    <a:pt x="279564" y="332575"/>
                  </a:lnTo>
                  <a:cubicBezTo>
                    <a:pt x="299501" y="315066"/>
                    <a:pt x="310805" y="290181"/>
                    <a:pt x="310805" y="263607"/>
                  </a:cubicBezTo>
                  <a:cubicBezTo>
                    <a:pt x="310805" y="209303"/>
                    <a:pt x="263721" y="165843"/>
                    <a:pt x="208005" y="172064"/>
                  </a:cubicBezTo>
                  <a:close/>
                  <a:moveTo>
                    <a:pt x="121581" y="119627"/>
                  </a:moveTo>
                  <a:cubicBezTo>
                    <a:pt x="120068" y="119627"/>
                    <a:pt x="118555" y="120249"/>
                    <a:pt x="117487" y="121316"/>
                  </a:cubicBezTo>
                  <a:lnTo>
                    <a:pt x="111880" y="126915"/>
                  </a:lnTo>
                  <a:cubicBezTo>
                    <a:pt x="109566" y="129137"/>
                    <a:pt x="109566" y="132870"/>
                    <a:pt x="111880" y="135181"/>
                  </a:cubicBezTo>
                  <a:lnTo>
                    <a:pt x="129058" y="152334"/>
                  </a:lnTo>
                  <a:cubicBezTo>
                    <a:pt x="130126" y="153400"/>
                    <a:pt x="131639" y="154022"/>
                    <a:pt x="133152" y="154022"/>
                  </a:cubicBezTo>
                  <a:cubicBezTo>
                    <a:pt x="134754" y="154022"/>
                    <a:pt x="136267" y="153400"/>
                    <a:pt x="137335" y="152334"/>
                  </a:cubicBezTo>
                  <a:lnTo>
                    <a:pt x="142942" y="146735"/>
                  </a:lnTo>
                  <a:cubicBezTo>
                    <a:pt x="145168" y="144424"/>
                    <a:pt x="145168" y="140691"/>
                    <a:pt x="142942" y="138469"/>
                  </a:cubicBezTo>
                  <a:lnTo>
                    <a:pt x="125765" y="121316"/>
                  </a:lnTo>
                  <a:cubicBezTo>
                    <a:pt x="124697" y="120249"/>
                    <a:pt x="123184" y="119627"/>
                    <a:pt x="121581" y="119627"/>
                  </a:cubicBezTo>
                  <a:close/>
                  <a:moveTo>
                    <a:pt x="315522" y="117672"/>
                  </a:moveTo>
                  <a:cubicBezTo>
                    <a:pt x="313920" y="117672"/>
                    <a:pt x="312496" y="118294"/>
                    <a:pt x="311339" y="119361"/>
                  </a:cubicBezTo>
                  <a:lnTo>
                    <a:pt x="294250" y="136514"/>
                  </a:lnTo>
                  <a:cubicBezTo>
                    <a:pt x="291936" y="138825"/>
                    <a:pt x="291936" y="142468"/>
                    <a:pt x="294250" y="144779"/>
                  </a:cubicBezTo>
                  <a:lnTo>
                    <a:pt x="299768" y="150378"/>
                  </a:lnTo>
                  <a:cubicBezTo>
                    <a:pt x="300925" y="151445"/>
                    <a:pt x="302349" y="152067"/>
                    <a:pt x="303951" y="152067"/>
                  </a:cubicBezTo>
                  <a:cubicBezTo>
                    <a:pt x="305464" y="152067"/>
                    <a:pt x="306977" y="151445"/>
                    <a:pt x="308045" y="150378"/>
                  </a:cubicBezTo>
                  <a:lnTo>
                    <a:pt x="325223" y="133225"/>
                  </a:lnTo>
                  <a:cubicBezTo>
                    <a:pt x="327537" y="130915"/>
                    <a:pt x="327537" y="127271"/>
                    <a:pt x="325223" y="124960"/>
                  </a:cubicBezTo>
                  <a:lnTo>
                    <a:pt x="319616" y="119361"/>
                  </a:lnTo>
                  <a:cubicBezTo>
                    <a:pt x="318548" y="118294"/>
                    <a:pt x="317035" y="117672"/>
                    <a:pt x="315522" y="117672"/>
                  </a:cubicBezTo>
                  <a:close/>
                  <a:moveTo>
                    <a:pt x="214591" y="82921"/>
                  </a:moveTo>
                  <a:cubicBezTo>
                    <a:pt x="211387" y="82921"/>
                    <a:pt x="208717" y="85588"/>
                    <a:pt x="208717" y="88787"/>
                  </a:cubicBezTo>
                  <a:lnTo>
                    <a:pt x="208717" y="121138"/>
                  </a:lnTo>
                  <a:cubicBezTo>
                    <a:pt x="208717" y="124427"/>
                    <a:pt x="211387" y="127004"/>
                    <a:pt x="214591" y="127004"/>
                  </a:cubicBezTo>
                  <a:lnTo>
                    <a:pt x="222512" y="127004"/>
                  </a:lnTo>
                  <a:cubicBezTo>
                    <a:pt x="225716" y="127004"/>
                    <a:pt x="228387" y="124427"/>
                    <a:pt x="228387" y="121138"/>
                  </a:cubicBezTo>
                  <a:lnTo>
                    <a:pt x="228387" y="88787"/>
                  </a:lnTo>
                  <a:cubicBezTo>
                    <a:pt x="228387" y="85588"/>
                    <a:pt x="225716" y="82921"/>
                    <a:pt x="222512" y="82921"/>
                  </a:cubicBezTo>
                  <a:close/>
                  <a:moveTo>
                    <a:pt x="249125" y="0"/>
                  </a:moveTo>
                  <a:cubicBezTo>
                    <a:pt x="328071" y="0"/>
                    <a:pt x="396427" y="37506"/>
                    <a:pt x="430337" y="92342"/>
                  </a:cubicBezTo>
                  <a:cubicBezTo>
                    <a:pt x="449384" y="116961"/>
                    <a:pt x="478489" y="280404"/>
                    <a:pt x="490504" y="347239"/>
                  </a:cubicBezTo>
                  <a:cubicBezTo>
                    <a:pt x="491661" y="353905"/>
                    <a:pt x="492195" y="360748"/>
                    <a:pt x="488368" y="366436"/>
                  </a:cubicBezTo>
                  <a:cubicBezTo>
                    <a:pt x="484452" y="372124"/>
                    <a:pt x="478044" y="375502"/>
                    <a:pt x="471279" y="375502"/>
                  </a:cubicBezTo>
                  <a:lnTo>
                    <a:pt x="443421" y="375502"/>
                  </a:lnTo>
                  <a:cubicBezTo>
                    <a:pt x="431761" y="455046"/>
                    <a:pt x="445735" y="510593"/>
                    <a:pt x="395448" y="517081"/>
                  </a:cubicBezTo>
                  <a:cubicBezTo>
                    <a:pt x="392243" y="517437"/>
                    <a:pt x="361270" y="517437"/>
                    <a:pt x="335548" y="517259"/>
                  </a:cubicBezTo>
                  <a:cubicBezTo>
                    <a:pt x="326291" y="517259"/>
                    <a:pt x="317391" y="520903"/>
                    <a:pt x="310894" y="527391"/>
                  </a:cubicBezTo>
                  <a:cubicBezTo>
                    <a:pt x="304307" y="533879"/>
                    <a:pt x="300569" y="542767"/>
                    <a:pt x="300569" y="552010"/>
                  </a:cubicBezTo>
                  <a:lnTo>
                    <a:pt x="300569" y="568452"/>
                  </a:lnTo>
                  <a:cubicBezTo>
                    <a:pt x="300569" y="576628"/>
                    <a:pt x="293983" y="583294"/>
                    <a:pt x="285705" y="583294"/>
                  </a:cubicBezTo>
                  <a:lnTo>
                    <a:pt x="104315" y="583294"/>
                  </a:lnTo>
                  <a:cubicBezTo>
                    <a:pt x="96037" y="583294"/>
                    <a:pt x="89362" y="576628"/>
                    <a:pt x="89362" y="568452"/>
                  </a:cubicBezTo>
                  <a:lnTo>
                    <a:pt x="89362" y="458601"/>
                  </a:lnTo>
                  <a:cubicBezTo>
                    <a:pt x="89362" y="441359"/>
                    <a:pt x="82242" y="424917"/>
                    <a:pt x="69603" y="413096"/>
                  </a:cubicBezTo>
                  <a:cubicBezTo>
                    <a:pt x="37472" y="383056"/>
                    <a:pt x="-7831" y="348306"/>
                    <a:pt x="1159" y="186196"/>
                  </a:cubicBezTo>
                  <a:cubicBezTo>
                    <a:pt x="10326" y="20619"/>
                    <a:pt x="136534" y="0"/>
                    <a:pt x="2491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user_208880">
              <a:extLst>
                <a:ext uri="{FF2B5EF4-FFF2-40B4-BE49-F238E27FC236}">
                  <a16:creationId xmlns:a16="http://schemas.microsoft.com/office/drawing/2014/main" id="{06DB4F76-055E-4F2B-BC37-B540F3AECFD0}"/>
                </a:ext>
              </a:extLst>
            </p:cNvPr>
            <p:cNvSpPr/>
            <p:nvPr/>
          </p:nvSpPr>
          <p:spPr>
            <a:xfrm>
              <a:off x="4491005" y="5739063"/>
              <a:ext cx="534561" cy="609685"/>
            </a:xfrm>
            <a:custGeom>
              <a:avLst/>
              <a:gdLst>
                <a:gd name="connsiteX0" fmla="*/ 172709 w 530849"/>
                <a:gd name="connsiteY0" fmla="*/ 360519 h 605451"/>
                <a:gd name="connsiteX1" fmla="*/ 222665 w 530849"/>
                <a:gd name="connsiteY1" fmla="*/ 518492 h 605451"/>
                <a:gd name="connsiteX2" fmla="*/ 229536 w 530849"/>
                <a:gd name="connsiteY2" fmla="*/ 539907 h 605451"/>
                <a:gd name="connsiteX3" fmla="*/ 251914 w 530849"/>
                <a:gd name="connsiteY3" fmla="*/ 476496 h 605451"/>
                <a:gd name="connsiteX4" fmla="*/ 265378 w 530849"/>
                <a:gd name="connsiteY4" fmla="*/ 401310 h 605451"/>
                <a:gd name="connsiteX5" fmla="*/ 265564 w 530849"/>
                <a:gd name="connsiteY5" fmla="*/ 401310 h 605451"/>
                <a:gd name="connsiteX6" fmla="*/ 265657 w 530849"/>
                <a:gd name="connsiteY6" fmla="*/ 401310 h 605451"/>
                <a:gd name="connsiteX7" fmla="*/ 265750 w 530849"/>
                <a:gd name="connsiteY7" fmla="*/ 401310 h 605451"/>
                <a:gd name="connsiteX8" fmla="*/ 265935 w 530849"/>
                <a:gd name="connsiteY8" fmla="*/ 401310 h 605451"/>
                <a:gd name="connsiteX9" fmla="*/ 279399 w 530849"/>
                <a:gd name="connsiteY9" fmla="*/ 476496 h 605451"/>
                <a:gd name="connsiteX10" fmla="*/ 301777 w 530849"/>
                <a:gd name="connsiteY10" fmla="*/ 539907 h 605451"/>
                <a:gd name="connsiteX11" fmla="*/ 308648 w 530849"/>
                <a:gd name="connsiteY11" fmla="*/ 518492 h 605451"/>
                <a:gd name="connsiteX12" fmla="*/ 358604 w 530849"/>
                <a:gd name="connsiteY12" fmla="*/ 360519 h 605451"/>
                <a:gd name="connsiteX13" fmla="*/ 462415 w 530849"/>
                <a:gd name="connsiteY13" fmla="*/ 410581 h 605451"/>
                <a:gd name="connsiteX14" fmla="*/ 530849 w 530849"/>
                <a:gd name="connsiteY14" fmla="*/ 605451 h 605451"/>
                <a:gd name="connsiteX15" fmla="*/ 0 w 530849"/>
                <a:gd name="connsiteY15" fmla="*/ 605451 h 605451"/>
                <a:gd name="connsiteX16" fmla="*/ 68898 w 530849"/>
                <a:gd name="connsiteY16" fmla="*/ 410581 h 605451"/>
                <a:gd name="connsiteX17" fmla="*/ 172709 w 530849"/>
                <a:gd name="connsiteY17" fmla="*/ 360519 h 605451"/>
                <a:gd name="connsiteX18" fmla="*/ 245328 w 530849"/>
                <a:gd name="connsiteY18" fmla="*/ 111138 h 605451"/>
                <a:gd name="connsiteX19" fmla="*/ 240037 w 530849"/>
                <a:gd name="connsiteY19" fmla="*/ 116422 h 605451"/>
                <a:gd name="connsiteX20" fmla="*/ 240037 w 530849"/>
                <a:gd name="connsiteY20" fmla="*/ 184921 h 605451"/>
                <a:gd name="connsiteX21" fmla="*/ 213951 w 530849"/>
                <a:gd name="connsiteY21" fmla="*/ 184921 h 605451"/>
                <a:gd name="connsiteX22" fmla="*/ 211352 w 530849"/>
                <a:gd name="connsiteY22" fmla="*/ 190297 h 605451"/>
                <a:gd name="connsiteX23" fmla="*/ 261481 w 530849"/>
                <a:gd name="connsiteY23" fmla="*/ 251474 h 605451"/>
                <a:gd name="connsiteX24" fmla="*/ 267886 w 530849"/>
                <a:gd name="connsiteY24" fmla="*/ 251474 h 605451"/>
                <a:gd name="connsiteX25" fmla="*/ 318108 w 530849"/>
                <a:gd name="connsiteY25" fmla="*/ 190297 h 605451"/>
                <a:gd name="connsiteX26" fmla="*/ 315509 w 530849"/>
                <a:gd name="connsiteY26" fmla="*/ 184921 h 605451"/>
                <a:gd name="connsiteX27" fmla="*/ 289423 w 530849"/>
                <a:gd name="connsiteY27" fmla="*/ 184921 h 605451"/>
                <a:gd name="connsiteX28" fmla="*/ 289423 w 530849"/>
                <a:gd name="connsiteY28" fmla="*/ 116422 h 605451"/>
                <a:gd name="connsiteX29" fmla="*/ 284132 w 530849"/>
                <a:gd name="connsiteY29" fmla="*/ 111138 h 605451"/>
                <a:gd name="connsiteX30" fmla="*/ 247463 w 530849"/>
                <a:gd name="connsiteY30" fmla="*/ 0 h 605451"/>
                <a:gd name="connsiteX31" fmla="*/ 264451 w 530849"/>
                <a:gd name="connsiteY31" fmla="*/ 0 h 605451"/>
                <a:gd name="connsiteX32" fmla="*/ 281347 w 530849"/>
                <a:gd name="connsiteY32" fmla="*/ 0 h 605451"/>
                <a:gd name="connsiteX33" fmla="*/ 294250 w 530849"/>
                <a:gd name="connsiteY33" fmla="*/ 10845 h 605451"/>
                <a:gd name="connsiteX34" fmla="*/ 300099 w 530849"/>
                <a:gd name="connsiteY34" fmla="*/ 44863 h 605451"/>
                <a:gd name="connsiteX35" fmla="*/ 336860 w 530849"/>
                <a:gd name="connsiteY35" fmla="*/ 60065 h 605451"/>
                <a:gd name="connsiteX36" fmla="*/ 364802 w 530849"/>
                <a:gd name="connsiteY36" fmla="*/ 40043 h 605451"/>
                <a:gd name="connsiteX37" fmla="*/ 381512 w 530849"/>
                <a:gd name="connsiteY37" fmla="*/ 41155 h 605451"/>
                <a:gd name="connsiteX38" fmla="*/ 393487 w 530849"/>
                <a:gd name="connsiteY38" fmla="*/ 53113 h 605451"/>
                <a:gd name="connsiteX39" fmla="*/ 405555 w 530849"/>
                <a:gd name="connsiteY39" fmla="*/ 65163 h 605451"/>
                <a:gd name="connsiteX40" fmla="*/ 407040 w 530849"/>
                <a:gd name="connsiteY40" fmla="*/ 81940 h 605451"/>
                <a:gd name="connsiteX41" fmla="*/ 387081 w 530849"/>
                <a:gd name="connsiteY41" fmla="*/ 109840 h 605451"/>
                <a:gd name="connsiteX42" fmla="*/ 402306 w 530849"/>
                <a:gd name="connsiteY42" fmla="*/ 146454 h 605451"/>
                <a:gd name="connsiteX43" fmla="*/ 436375 w 530849"/>
                <a:gd name="connsiteY43" fmla="*/ 152108 h 605451"/>
                <a:gd name="connsiteX44" fmla="*/ 447236 w 530849"/>
                <a:gd name="connsiteY44" fmla="*/ 164900 h 605451"/>
                <a:gd name="connsiteX45" fmla="*/ 447236 w 530849"/>
                <a:gd name="connsiteY45" fmla="*/ 181770 h 605451"/>
                <a:gd name="connsiteX46" fmla="*/ 447236 w 530849"/>
                <a:gd name="connsiteY46" fmla="*/ 198732 h 605451"/>
                <a:gd name="connsiteX47" fmla="*/ 436375 w 530849"/>
                <a:gd name="connsiteY47" fmla="*/ 211617 h 605451"/>
                <a:gd name="connsiteX48" fmla="*/ 402306 w 530849"/>
                <a:gd name="connsiteY48" fmla="*/ 217363 h 605451"/>
                <a:gd name="connsiteX49" fmla="*/ 387081 w 530849"/>
                <a:gd name="connsiteY49" fmla="*/ 254070 h 605451"/>
                <a:gd name="connsiteX50" fmla="*/ 407133 w 530849"/>
                <a:gd name="connsiteY50" fmla="*/ 282063 h 605451"/>
                <a:gd name="connsiteX51" fmla="*/ 405740 w 530849"/>
                <a:gd name="connsiteY51" fmla="*/ 298840 h 605451"/>
                <a:gd name="connsiteX52" fmla="*/ 393765 w 530849"/>
                <a:gd name="connsiteY52" fmla="*/ 310797 h 605451"/>
                <a:gd name="connsiteX53" fmla="*/ 381790 w 530849"/>
                <a:gd name="connsiteY53" fmla="*/ 322847 h 605451"/>
                <a:gd name="connsiteX54" fmla="*/ 364895 w 530849"/>
                <a:gd name="connsiteY54" fmla="*/ 324330 h 605451"/>
                <a:gd name="connsiteX55" fmla="*/ 336953 w 530849"/>
                <a:gd name="connsiteY55" fmla="*/ 304401 h 605451"/>
                <a:gd name="connsiteX56" fmla="*/ 301213 w 530849"/>
                <a:gd name="connsiteY56" fmla="*/ 319232 h 605451"/>
                <a:gd name="connsiteX57" fmla="*/ 295457 w 530849"/>
                <a:gd name="connsiteY57" fmla="*/ 353343 h 605451"/>
                <a:gd name="connsiteX58" fmla="*/ 282739 w 530849"/>
                <a:gd name="connsiteY58" fmla="*/ 364188 h 605451"/>
                <a:gd name="connsiteX59" fmla="*/ 265751 w 530849"/>
                <a:gd name="connsiteY59" fmla="*/ 364188 h 605451"/>
                <a:gd name="connsiteX60" fmla="*/ 248856 w 530849"/>
                <a:gd name="connsiteY60" fmla="*/ 364188 h 605451"/>
                <a:gd name="connsiteX61" fmla="*/ 235952 w 530849"/>
                <a:gd name="connsiteY61" fmla="*/ 353343 h 605451"/>
                <a:gd name="connsiteX62" fmla="*/ 230290 w 530849"/>
                <a:gd name="connsiteY62" fmla="*/ 319696 h 605451"/>
                <a:gd name="connsiteX63" fmla="*/ 193528 w 530849"/>
                <a:gd name="connsiteY63" fmla="*/ 304772 h 605451"/>
                <a:gd name="connsiteX64" fmla="*/ 165122 w 530849"/>
                <a:gd name="connsiteY64" fmla="*/ 324794 h 605451"/>
                <a:gd name="connsiteX65" fmla="*/ 148320 w 530849"/>
                <a:gd name="connsiteY65" fmla="*/ 323403 h 605451"/>
                <a:gd name="connsiteX66" fmla="*/ 136344 w 530849"/>
                <a:gd name="connsiteY66" fmla="*/ 311446 h 605451"/>
                <a:gd name="connsiteX67" fmla="*/ 124276 w 530849"/>
                <a:gd name="connsiteY67" fmla="*/ 299489 h 605451"/>
                <a:gd name="connsiteX68" fmla="*/ 122791 w 530849"/>
                <a:gd name="connsiteY68" fmla="*/ 282619 h 605451"/>
                <a:gd name="connsiteX69" fmla="*/ 142657 w 530849"/>
                <a:gd name="connsiteY69" fmla="*/ 254811 h 605451"/>
                <a:gd name="connsiteX70" fmla="*/ 127154 w 530849"/>
                <a:gd name="connsiteY70" fmla="*/ 218383 h 605451"/>
                <a:gd name="connsiteX71" fmla="*/ 92992 w 530849"/>
                <a:gd name="connsiteY71" fmla="*/ 212729 h 605451"/>
                <a:gd name="connsiteX72" fmla="*/ 82131 w 530849"/>
                <a:gd name="connsiteY72" fmla="*/ 199937 h 605451"/>
                <a:gd name="connsiteX73" fmla="*/ 82131 w 530849"/>
                <a:gd name="connsiteY73" fmla="*/ 183067 h 605451"/>
                <a:gd name="connsiteX74" fmla="*/ 82131 w 530849"/>
                <a:gd name="connsiteY74" fmla="*/ 166105 h 605451"/>
                <a:gd name="connsiteX75" fmla="*/ 92992 w 530849"/>
                <a:gd name="connsiteY75" fmla="*/ 153220 h 605451"/>
                <a:gd name="connsiteX76" fmla="*/ 126504 w 530849"/>
                <a:gd name="connsiteY76" fmla="*/ 147937 h 605451"/>
                <a:gd name="connsiteX77" fmla="*/ 141543 w 530849"/>
                <a:gd name="connsiteY77" fmla="*/ 111231 h 605451"/>
                <a:gd name="connsiteX78" fmla="*/ 121491 w 530849"/>
                <a:gd name="connsiteY78" fmla="*/ 82960 h 605451"/>
                <a:gd name="connsiteX79" fmla="*/ 122791 w 530849"/>
                <a:gd name="connsiteY79" fmla="*/ 66090 h 605451"/>
                <a:gd name="connsiteX80" fmla="*/ 134859 w 530849"/>
                <a:gd name="connsiteY80" fmla="*/ 54132 h 605451"/>
                <a:gd name="connsiteX81" fmla="*/ 146834 w 530849"/>
                <a:gd name="connsiteY81" fmla="*/ 42175 h 605451"/>
                <a:gd name="connsiteX82" fmla="*/ 163637 w 530849"/>
                <a:gd name="connsiteY82" fmla="*/ 40785 h 605451"/>
                <a:gd name="connsiteX83" fmla="*/ 191486 w 530849"/>
                <a:gd name="connsiteY83" fmla="*/ 60528 h 605451"/>
                <a:gd name="connsiteX84" fmla="*/ 228990 w 530849"/>
                <a:gd name="connsiteY84" fmla="*/ 44863 h 605451"/>
                <a:gd name="connsiteX85" fmla="*/ 234745 w 530849"/>
                <a:gd name="connsiteY85" fmla="*/ 10845 h 605451"/>
                <a:gd name="connsiteX86" fmla="*/ 247463 w 530849"/>
                <a:gd name="connsiteY86" fmla="*/ 0 h 60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30849" h="605451">
                  <a:moveTo>
                    <a:pt x="172709" y="360519"/>
                  </a:moveTo>
                  <a:lnTo>
                    <a:pt x="222665" y="518492"/>
                  </a:lnTo>
                  <a:lnTo>
                    <a:pt x="229536" y="539907"/>
                  </a:lnTo>
                  <a:lnTo>
                    <a:pt x="251914" y="476496"/>
                  </a:lnTo>
                  <a:cubicBezTo>
                    <a:pt x="200380" y="404833"/>
                    <a:pt x="255907" y="401496"/>
                    <a:pt x="265378" y="401310"/>
                  </a:cubicBezTo>
                  <a:lnTo>
                    <a:pt x="265564" y="401310"/>
                  </a:lnTo>
                  <a:lnTo>
                    <a:pt x="265657" y="401310"/>
                  </a:lnTo>
                  <a:lnTo>
                    <a:pt x="265750" y="401310"/>
                  </a:lnTo>
                  <a:lnTo>
                    <a:pt x="265935" y="401310"/>
                  </a:lnTo>
                  <a:cubicBezTo>
                    <a:pt x="275406" y="401310"/>
                    <a:pt x="330933" y="404833"/>
                    <a:pt x="279399" y="476496"/>
                  </a:cubicBezTo>
                  <a:lnTo>
                    <a:pt x="301777" y="539907"/>
                  </a:lnTo>
                  <a:lnTo>
                    <a:pt x="308648" y="518492"/>
                  </a:lnTo>
                  <a:lnTo>
                    <a:pt x="358604" y="360519"/>
                  </a:lnTo>
                  <a:cubicBezTo>
                    <a:pt x="358604" y="360519"/>
                    <a:pt x="397510" y="385921"/>
                    <a:pt x="462415" y="410581"/>
                  </a:cubicBezTo>
                  <a:cubicBezTo>
                    <a:pt x="533820" y="436446"/>
                    <a:pt x="529456" y="495315"/>
                    <a:pt x="530849" y="605451"/>
                  </a:cubicBezTo>
                  <a:lnTo>
                    <a:pt x="0" y="605451"/>
                  </a:lnTo>
                  <a:cubicBezTo>
                    <a:pt x="1486" y="495315"/>
                    <a:pt x="-2971" y="436446"/>
                    <a:pt x="68898" y="410581"/>
                  </a:cubicBezTo>
                  <a:cubicBezTo>
                    <a:pt x="133803" y="385921"/>
                    <a:pt x="172709" y="360519"/>
                    <a:pt x="172709" y="360519"/>
                  </a:cubicBezTo>
                  <a:close/>
                  <a:moveTo>
                    <a:pt x="245328" y="111138"/>
                  </a:moveTo>
                  <a:cubicBezTo>
                    <a:pt x="242358" y="111138"/>
                    <a:pt x="240037" y="113455"/>
                    <a:pt x="240037" y="116422"/>
                  </a:cubicBezTo>
                  <a:lnTo>
                    <a:pt x="240037" y="184921"/>
                  </a:lnTo>
                  <a:lnTo>
                    <a:pt x="213951" y="184921"/>
                  </a:lnTo>
                  <a:cubicBezTo>
                    <a:pt x="211074" y="184921"/>
                    <a:pt x="209588" y="188073"/>
                    <a:pt x="211352" y="190297"/>
                  </a:cubicBezTo>
                  <a:lnTo>
                    <a:pt x="261481" y="251474"/>
                  </a:lnTo>
                  <a:cubicBezTo>
                    <a:pt x="263152" y="253513"/>
                    <a:pt x="266308" y="253513"/>
                    <a:pt x="267886" y="251474"/>
                  </a:cubicBezTo>
                  <a:lnTo>
                    <a:pt x="318108" y="190297"/>
                  </a:lnTo>
                  <a:cubicBezTo>
                    <a:pt x="319872" y="188073"/>
                    <a:pt x="318294" y="184921"/>
                    <a:pt x="315509" y="184921"/>
                  </a:cubicBezTo>
                  <a:lnTo>
                    <a:pt x="289423" y="184921"/>
                  </a:lnTo>
                  <a:lnTo>
                    <a:pt x="289423" y="116422"/>
                  </a:lnTo>
                  <a:cubicBezTo>
                    <a:pt x="289423" y="113455"/>
                    <a:pt x="287102" y="111138"/>
                    <a:pt x="284132" y="111138"/>
                  </a:cubicBezTo>
                  <a:close/>
                  <a:moveTo>
                    <a:pt x="247463" y="0"/>
                  </a:moveTo>
                  <a:lnTo>
                    <a:pt x="264451" y="0"/>
                  </a:lnTo>
                  <a:lnTo>
                    <a:pt x="281347" y="0"/>
                  </a:lnTo>
                  <a:cubicBezTo>
                    <a:pt x="287659" y="0"/>
                    <a:pt x="293136" y="4542"/>
                    <a:pt x="294250" y="10845"/>
                  </a:cubicBezTo>
                  <a:lnTo>
                    <a:pt x="300099" y="44863"/>
                  </a:lnTo>
                  <a:cubicBezTo>
                    <a:pt x="312909" y="48200"/>
                    <a:pt x="325163" y="53298"/>
                    <a:pt x="336860" y="60065"/>
                  </a:cubicBezTo>
                  <a:lnTo>
                    <a:pt x="364802" y="40043"/>
                  </a:lnTo>
                  <a:cubicBezTo>
                    <a:pt x="369908" y="36428"/>
                    <a:pt x="376963" y="37077"/>
                    <a:pt x="381512" y="41155"/>
                  </a:cubicBezTo>
                  <a:lnTo>
                    <a:pt x="393487" y="53113"/>
                  </a:lnTo>
                  <a:lnTo>
                    <a:pt x="405555" y="65163"/>
                  </a:lnTo>
                  <a:cubicBezTo>
                    <a:pt x="410104" y="69705"/>
                    <a:pt x="410753" y="76749"/>
                    <a:pt x="407040" y="81940"/>
                  </a:cubicBezTo>
                  <a:lnTo>
                    <a:pt x="387081" y="109840"/>
                  </a:lnTo>
                  <a:cubicBezTo>
                    <a:pt x="393858" y="121334"/>
                    <a:pt x="399057" y="133755"/>
                    <a:pt x="402306" y="146454"/>
                  </a:cubicBezTo>
                  <a:lnTo>
                    <a:pt x="436375" y="152108"/>
                  </a:lnTo>
                  <a:cubicBezTo>
                    <a:pt x="442687" y="153128"/>
                    <a:pt x="447236" y="158597"/>
                    <a:pt x="447236" y="164900"/>
                  </a:cubicBezTo>
                  <a:lnTo>
                    <a:pt x="447236" y="181770"/>
                  </a:lnTo>
                  <a:lnTo>
                    <a:pt x="447236" y="198732"/>
                  </a:lnTo>
                  <a:cubicBezTo>
                    <a:pt x="447236" y="205035"/>
                    <a:pt x="442687" y="210504"/>
                    <a:pt x="436375" y="211617"/>
                  </a:cubicBezTo>
                  <a:lnTo>
                    <a:pt x="402306" y="217363"/>
                  </a:lnTo>
                  <a:cubicBezTo>
                    <a:pt x="398964" y="230248"/>
                    <a:pt x="393858" y="242483"/>
                    <a:pt x="387081" y="254070"/>
                  </a:cubicBezTo>
                  <a:lnTo>
                    <a:pt x="407133" y="282063"/>
                  </a:lnTo>
                  <a:cubicBezTo>
                    <a:pt x="410846" y="287253"/>
                    <a:pt x="410196" y="294391"/>
                    <a:pt x="405740" y="298840"/>
                  </a:cubicBezTo>
                  <a:lnTo>
                    <a:pt x="393765" y="310797"/>
                  </a:lnTo>
                  <a:lnTo>
                    <a:pt x="381790" y="322847"/>
                  </a:lnTo>
                  <a:cubicBezTo>
                    <a:pt x="377148" y="327389"/>
                    <a:pt x="370093" y="328038"/>
                    <a:pt x="364895" y="324330"/>
                  </a:cubicBezTo>
                  <a:lnTo>
                    <a:pt x="336953" y="304401"/>
                  </a:lnTo>
                  <a:cubicBezTo>
                    <a:pt x="325720" y="310983"/>
                    <a:pt x="313559" y="315988"/>
                    <a:pt x="301213" y="319232"/>
                  </a:cubicBezTo>
                  <a:lnTo>
                    <a:pt x="295457" y="353343"/>
                  </a:lnTo>
                  <a:cubicBezTo>
                    <a:pt x="294529" y="359646"/>
                    <a:pt x="289052" y="364188"/>
                    <a:pt x="282739" y="364188"/>
                  </a:cubicBezTo>
                  <a:lnTo>
                    <a:pt x="265751" y="364188"/>
                  </a:lnTo>
                  <a:lnTo>
                    <a:pt x="248856" y="364188"/>
                  </a:lnTo>
                  <a:cubicBezTo>
                    <a:pt x="242543" y="364188"/>
                    <a:pt x="237066" y="359646"/>
                    <a:pt x="235952" y="353343"/>
                  </a:cubicBezTo>
                  <a:lnTo>
                    <a:pt x="230290" y="319696"/>
                  </a:lnTo>
                  <a:cubicBezTo>
                    <a:pt x="217665" y="316544"/>
                    <a:pt x="205132" y="311539"/>
                    <a:pt x="193528" y="304772"/>
                  </a:cubicBezTo>
                  <a:lnTo>
                    <a:pt x="165122" y="324794"/>
                  </a:lnTo>
                  <a:cubicBezTo>
                    <a:pt x="159924" y="328501"/>
                    <a:pt x="152776" y="327853"/>
                    <a:pt x="148320" y="323403"/>
                  </a:cubicBezTo>
                  <a:lnTo>
                    <a:pt x="136344" y="311446"/>
                  </a:lnTo>
                  <a:lnTo>
                    <a:pt x="124276" y="299489"/>
                  </a:lnTo>
                  <a:cubicBezTo>
                    <a:pt x="119728" y="294854"/>
                    <a:pt x="119078" y="287810"/>
                    <a:pt x="122791" y="282619"/>
                  </a:cubicBezTo>
                  <a:lnTo>
                    <a:pt x="142657" y="254811"/>
                  </a:lnTo>
                  <a:cubicBezTo>
                    <a:pt x="135695" y="243317"/>
                    <a:pt x="130496" y="231082"/>
                    <a:pt x="127154" y="218383"/>
                  </a:cubicBezTo>
                  <a:lnTo>
                    <a:pt x="92992" y="212729"/>
                  </a:lnTo>
                  <a:cubicBezTo>
                    <a:pt x="86680" y="211709"/>
                    <a:pt x="82131" y="206240"/>
                    <a:pt x="82131" y="199937"/>
                  </a:cubicBezTo>
                  <a:lnTo>
                    <a:pt x="82131" y="183067"/>
                  </a:lnTo>
                  <a:lnTo>
                    <a:pt x="82131" y="166105"/>
                  </a:lnTo>
                  <a:cubicBezTo>
                    <a:pt x="82131" y="159801"/>
                    <a:pt x="86680" y="154333"/>
                    <a:pt x="92992" y="153220"/>
                  </a:cubicBezTo>
                  <a:lnTo>
                    <a:pt x="126504" y="147937"/>
                  </a:lnTo>
                  <a:cubicBezTo>
                    <a:pt x="129753" y="135331"/>
                    <a:pt x="134673" y="122817"/>
                    <a:pt x="141543" y="111231"/>
                  </a:cubicBezTo>
                  <a:lnTo>
                    <a:pt x="121491" y="82960"/>
                  </a:lnTo>
                  <a:cubicBezTo>
                    <a:pt x="117778" y="77769"/>
                    <a:pt x="118335" y="70539"/>
                    <a:pt x="122791" y="66090"/>
                  </a:cubicBezTo>
                  <a:lnTo>
                    <a:pt x="134859" y="54132"/>
                  </a:lnTo>
                  <a:lnTo>
                    <a:pt x="146834" y="42175"/>
                  </a:lnTo>
                  <a:cubicBezTo>
                    <a:pt x="151383" y="37726"/>
                    <a:pt x="158438" y="37077"/>
                    <a:pt x="163637" y="40785"/>
                  </a:cubicBezTo>
                  <a:lnTo>
                    <a:pt x="191486" y="60528"/>
                  </a:lnTo>
                  <a:cubicBezTo>
                    <a:pt x="203369" y="53391"/>
                    <a:pt x="215994" y="48107"/>
                    <a:pt x="228990" y="44863"/>
                  </a:cubicBezTo>
                  <a:lnTo>
                    <a:pt x="234745" y="10845"/>
                  </a:lnTo>
                  <a:cubicBezTo>
                    <a:pt x="235674" y="4542"/>
                    <a:pt x="241151" y="0"/>
                    <a:pt x="2474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worldwide_230900">
              <a:extLst>
                <a:ext uri="{FF2B5EF4-FFF2-40B4-BE49-F238E27FC236}">
                  <a16:creationId xmlns:a16="http://schemas.microsoft.com/office/drawing/2014/main" id="{1F65342B-139A-456F-B254-242A2C6FE6A6}"/>
                </a:ext>
              </a:extLst>
            </p:cNvPr>
            <p:cNvSpPr/>
            <p:nvPr/>
          </p:nvSpPr>
          <p:spPr>
            <a:xfrm>
              <a:off x="3225992" y="5739063"/>
              <a:ext cx="609684" cy="608764"/>
            </a:xfrm>
            <a:custGeom>
              <a:avLst/>
              <a:gdLst>
                <a:gd name="connsiteX0" fmla="*/ 176959 w 607356"/>
                <a:gd name="connsiteY0" fmla="*/ 452889 h 606439"/>
                <a:gd name="connsiteX1" fmla="*/ 284918 w 607356"/>
                <a:gd name="connsiteY1" fmla="*/ 593436 h 606439"/>
                <a:gd name="connsiteX2" fmla="*/ 287766 w 607356"/>
                <a:gd name="connsiteY2" fmla="*/ 595925 h 606439"/>
                <a:gd name="connsiteX3" fmla="*/ 82350 w 607356"/>
                <a:gd name="connsiteY3" fmla="*/ 503472 h 606439"/>
                <a:gd name="connsiteX4" fmla="*/ 89559 w 607356"/>
                <a:gd name="connsiteY4" fmla="*/ 498316 h 606439"/>
                <a:gd name="connsiteX5" fmla="*/ 176959 w 607356"/>
                <a:gd name="connsiteY5" fmla="*/ 452889 h 606439"/>
                <a:gd name="connsiteX6" fmla="*/ 288118 w 607356"/>
                <a:gd name="connsiteY6" fmla="*/ 432001 h 606439"/>
                <a:gd name="connsiteX7" fmla="*/ 288118 w 607356"/>
                <a:gd name="connsiteY7" fmla="*/ 568968 h 606439"/>
                <a:gd name="connsiteX8" fmla="*/ 196595 w 607356"/>
                <a:gd name="connsiteY8" fmla="*/ 446400 h 606439"/>
                <a:gd name="connsiteX9" fmla="*/ 288118 w 607356"/>
                <a:gd name="connsiteY9" fmla="*/ 432001 h 606439"/>
                <a:gd name="connsiteX10" fmla="*/ 473502 w 607356"/>
                <a:gd name="connsiteY10" fmla="*/ 400823 h 606439"/>
                <a:gd name="connsiteX11" fmla="*/ 463179 w 607356"/>
                <a:gd name="connsiteY11" fmla="*/ 411042 h 606439"/>
                <a:gd name="connsiteX12" fmla="*/ 463179 w 607356"/>
                <a:gd name="connsiteY12" fmla="*/ 462490 h 606439"/>
                <a:gd name="connsiteX13" fmla="*/ 411649 w 607356"/>
                <a:gd name="connsiteY13" fmla="*/ 462490 h 606439"/>
                <a:gd name="connsiteX14" fmla="*/ 401414 w 607356"/>
                <a:gd name="connsiteY14" fmla="*/ 472798 h 606439"/>
                <a:gd name="connsiteX15" fmla="*/ 411649 w 607356"/>
                <a:gd name="connsiteY15" fmla="*/ 483016 h 606439"/>
                <a:gd name="connsiteX16" fmla="*/ 463179 w 607356"/>
                <a:gd name="connsiteY16" fmla="*/ 483016 h 606439"/>
                <a:gd name="connsiteX17" fmla="*/ 463179 w 607356"/>
                <a:gd name="connsiteY17" fmla="*/ 534465 h 606439"/>
                <a:gd name="connsiteX18" fmla="*/ 473502 w 607356"/>
                <a:gd name="connsiteY18" fmla="*/ 544772 h 606439"/>
                <a:gd name="connsiteX19" fmla="*/ 483737 w 607356"/>
                <a:gd name="connsiteY19" fmla="*/ 534465 h 606439"/>
                <a:gd name="connsiteX20" fmla="*/ 483737 w 607356"/>
                <a:gd name="connsiteY20" fmla="*/ 483016 h 606439"/>
                <a:gd name="connsiteX21" fmla="*/ 535267 w 607356"/>
                <a:gd name="connsiteY21" fmla="*/ 483016 h 606439"/>
                <a:gd name="connsiteX22" fmla="*/ 545591 w 607356"/>
                <a:gd name="connsiteY22" fmla="*/ 472798 h 606439"/>
                <a:gd name="connsiteX23" fmla="*/ 535267 w 607356"/>
                <a:gd name="connsiteY23" fmla="*/ 462490 h 606439"/>
                <a:gd name="connsiteX24" fmla="*/ 483737 w 607356"/>
                <a:gd name="connsiteY24" fmla="*/ 462490 h 606439"/>
                <a:gd name="connsiteX25" fmla="*/ 483737 w 607356"/>
                <a:gd name="connsiteY25" fmla="*/ 411042 h 606439"/>
                <a:gd name="connsiteX26" fmla="*/ 473502 w 607356"/>
                <a:gd name="connsiteY26" fmla="*/ 400823 h 606439"/>
                <a:gd name="connsiteX27" fmla="*/ 473502 w 607356"/>
                <a:gd name="connsiteY27" fmla="*/ 339067 h 606439"/>
                <a:gd name="connsiteX28" fmla="*/ 607356 w 607356"/>
                <a:gd name="connsiteY28" fmla="*/ 472798 h 606439"/>
                <a:gd name="connsiteX29" fmla="*/ 473502 w 607356"/>
                <a:gd name="connsiteY29" fmla="*/ 606439 h 606439"/>
                <a:gd name="connsiteX30" fmla="*/ 339560 w 607356"/>
                <a:gd name="connsiteY30" fmla="*/ 472798 h 606439"/>
                <a:gd name="connsiteX31" fmla="*/ 473502 w 607356"/>
                <a:gd name="connsiteY31" fmla="*/ 339067 h 606439"/>
                <a:gd name="connsiteX32" fmla="*/ 452505 w 607356"/>
                <a:gd name="connsiteY32" fmla="*/ 308230 h 606439"/>
                <a:gd name="connsiteX33" fmla="*/ 596559 w 607356"/>
                <a:gd name="connsiteY33" fmla="*/ 308230 h 606439"/>
                <a:gd name="connsiteX34" fmla="*/ 588017 w 607356"/>
                <a:gd name="connsiteY34" fmla="*/ 369692 h 606439"/>
                <a:gd name="connsiteX35" fmla="*/ 473503 w 607356"/>
                <a:gd name="connsiteY35" fmla="*/ 318533 h 606439"/>
                <a:gd name="connsiteX36" fmla="*/ 451971 w 607356"/>
                <a:gd name="connsiteY36" fmla="*/ 320221 h 606439"/>
                <a:gd name="connsiteX37" fmla="*/ 452505 w 607356"/>
                <a:gd name="connsiteY37" fmla="*/ 308230 h 606439"/>
                <a:gd name="connsiteX38" fmla="*/ 308690 w 607356"/>
                <a:gd name="connsiteY38" fmla="*/ 308230 h 606439"/>
                <a:gd name="connsiteX39" fmla="*/ 431931 w 607356"/>
                <a:gd name="connsiteY39" fmla="*/ 308230 h 606439"/>
                <a:gd name="connsiteX40" fmla="*/ 431041 w 607356"/>
                <a:gd name="connsiteY40" fmla="*/ 324582 h 606439"/>
                <a:gd name="connsiteX41" fmla="*/ 319012 w 607356"/>
                <a:gd name="connsiteY41" fmla="*/ 472813 h 606439"/>
                <a:gd name="connsiteX42" fmla="*/ 370266 w 607356"/>
                <a:gd name="connsiteY42" fmla="*/ 587185 h 606439"/>
                <a:gd name="connsiteX43" fmla="*/ 318033 w 607356"/>
                <a:gd name="connsiteY43" fmla="*/ 595361 h 606439"/>
                <a:gd name="connsiteX44" fmla="*/ 308512 w 607356"/>
                <a:gd name="connsiteY44" fmla="*/ 586830 h 606439"/>
                <a:gd name="connsiteX45" fmla="*/ 308690 w 607356"/>
                <a:gd name="connsiteY45" fmla="*/ 585852 h 606439"/>
                <a:gd name="connsiteX46" fmla="*/ 164841 w 607356"/>
                <a:gd name="connsiteY46" fmla="*/ 308230 h 606439"/>
                <a:gd name="connsiteX47" fmla="*/ 288119 w 607356"/>
                <a:gd name="connsiteY47" fmla="*/ 308230 h 606439"/>
                <a:gd name="connsiteX48" fmla="*/ 288119 w 607356"/>
                <a:gd name="connsiteY48" fmla="*/ 411461 h 606439"/>
                <a:gd name="connsiteX49" fmla="*/ 188607 w 607356"/>
                <a:gd name="connsiteY49" fmla="*/ 427274 h 606439"/>
                <a:gd name="connsiteX50" fmla="*/ 164841 w 607356"/>
                <a:gd name="connsiteY50" fmla="*/ 308230 h 606439"/>
                <a:gd name="connsiteX51" fmla="*/ 0 w 607356"/>
                <a:gd name="connsiteY51" fmla="*/ 308230 h 606439"/>
                <a:gd name="connsiteX52" fmla="*/ 144159 w 607356"/>
                <a:gd name="connsiteY52" fmla="*/ 308230 h 606439"/>
                <a:gd name="connsiteX53" fmla="*/ 169075 w 607356"/>
                <a:gd name="connsiteY53" fmla="*/ 433891 h 606439"/>
                <a:gd name="connsiteX54" fmla="*/ 77508 w 607356"/>
                <a:gd name="connsiteY54" fmla="*/ 481614 h 606439"/>
                <a:gd name="connsiteX55" fmla="*/ 68520 w 607356"/>
                <a:gd name="connsiteY55" fmla="*/ 488101 h 606439"/>
                <a:gd name="connsiteX56" fmla="*/ 0 w 607356"/>
                <a:gd name="connsiteY56" fmla="*/ 308230 h 606439"/>
                <a:gd name="connsiteX57" fmla="*/ 404501 w 607356"/>
                <a:gd name="connsiteY57" fmla="*/ 159337 h 606439"/>
                <a:gd name="connsiteX58" fmla="*/ 432001 w 607356"/>
                <a:gd name="connsiteY58" fmla="*/ 287695 h 606439"/>
                <a:gd name="connsiteX59" fmla="*/ 308653 w 607356"/>
                <a:gd name="connsiteY59" fmla="*/ 287695 h 606439"/>
                <a:gd name="connsiteX60" fmla="*/ 308653 w 607356"/>
                <a:gd name="connsiteY60" fmla="*/ 174181 h 606439"/>
                <a:gd name="connsiteX61" fmla="*/ 404501 w 607356"/>
                <a:gd name="connsiteY61" fmla="*/ 159337 h 606439"/>
                <a:gd name="connsiteX62" fmla="*/ 192256 w 607356"/>
                <a:gd name="connsiteY62" fmla="*/ 159337 h 606439"/>
                <a:gd name="connsiteX63" fmla="*/ 288119 w 607356"/>
                <a:gd name="connsiteY63" fmla="*/ 174181 h 606439"/>
                <a:gd name="connsiteX64" fmla="*/ 288119 w 607356"/>
                <a:gd name="connsiteY64" fmla="*/ 287695 h 606439"/>
                <a:gd name="connsiteX65" fmla="*/ 164841 w 607356"/>
                <a:gd name="connsiteY65" fmla="*/ 287695 h 606439"/>
                <a:gd name="connsiteX66" fmla="*/ 192256 w 607356"/>
                <a:gd name="connsiteY66" fmla="*/ 159337 h 606439"/>
                <a:gd name="connsiteX67" fmla="*/ 73594 w 607356"/>
                <a:gd name="connsiteY67" fmla="*/ 101967 h 606439"/>
                <a:gd name="connsiteX68" fmla="*/ 83472 w 607356"/>
                <a:gd name="connsiteY68" fmla="*/ 108276 h 606439"/>
                <a:gd name="connsiteX69" fmla="*/ 172462 w 607356"/>
                <a:gd name="connsiteY69" fmla="*/ 153064 h 606439"/>
                <a:gd name="connsiteX70" fmla="*/ 144163 w 607356"/>
                <a:gd name="connsiteY70" fmla="*/ 287695 h 606439"/>
                <a:gd name="connsiteX71" fmla="*/ 0 w 607356"/>
                <a:gd name="connsiteY71" fmla="*/ 287695 h 606439"/>
                <a:gd name="connsiteX72" fmla="*/ 73594 w 607356"/>
                <a:gd name="connsiteY72" fmla="*/ 101967 h 606439"/>
                <a:gd name="connsiteX73" fmla="*/ 522554 w 607356"/>
                <a:gd name="connsiteY73" fmla="*/ 101261 h 606439"/>
                <a:gd name="connsiteX74" fmla="*/ 596771 w 607356"/>
                <a:gd name="connsiteY74" fmla="*/ 287695 h 606439"/>
                <a:gd name="connsiteX75" fmla="*/ 452608 w 607356"/>
                <a:gd name="connsiteY75" fmla="*/ 287695 h 606439"/>
                <a:gd name="connsiteX76" fmla="*/ 424309 w 607356"/>
                <a:gd name="connsiteY76" fmla="*/ 152979 h 606439"/>
                <a:gd name="connsiteX77" fmla="*/ 513744 w 607356"/>
                <a:gd name="connsiteY77" fmla="*/ 108014 h 606439"/>
                <a:gd name="connsiteX78" fmla="*/ 308653 w 607356"/>
                <a:gd name="connsiteY78" fmla="*/ 26956 h 606439"/>
                <a:gd name="connsiteX79" fmla="*/ 395942 w 607356"/>
                <a:gd name="connsiteY79" fmla="*/ 140402 h 606439"/>
                <a:gd name="connsiteX80" fmla="*/ 308653 w 607356"/>
                <a:gd name="connsiteY80" fmla="*/ 153550 h 606439"/>
                <a:gd name="connsiteX81" fmla="*/ 288119 w 607356"/>
                <a:gd name="connsiteY81" fmla="*/ 26956 h 606439"/>
                <a:gd name="connsiteX82" fmla="*/ 288119 w 607356"/>
                <a:gd name="connsiteY82" fmla="*/ 153550 h 606439"/>
                <a:gd name="connsiteX83" fmla="*/ 200900 w 607356"/>
                <a:gd name="connsiteY83" fmla="*/ 140402 h 606439"/>
                <a:gd name="connsiteX84" fmla="*/ 288119 w 607356"/>
                <a:gd name="connsiteY84" fmla="*/ 26956 h 606439"/>
                <a:gd name="connsiteX85" fmla="*/ 277985 w 607356"/>
                <a:gd name="connsiteY85" fmla="*/ 565 h 606439"/>
                <a:gd name="connsiteX86" fmla="*/ 282614 w 607356"/>
                <a:gd name="connsiteY86" fmla="*/ 4562 h 606439"/>
                <a:gd name="connsiteX87" fmla="*/ 180961 w 607356"/>
                <a:gd name="connsiteY87" fmla="*/ 134075 h 606439"/>
                <a:gd name="connsiteX88" fmla="*/ 94886 w 607356"/>
                <a:gd name="connsiteY88" fmla="*/ 91082 h 606439"/>
                <a:gd name="connsiteX89" fmla="*/ 87854 w 607356"/>
                <a:gd name="connsiteY89" fmla="*/ 86640 h 606439"/>
                <a:gd name="connsiteX90" fmla="*/ 277985 w 607356"/>
                <a:gd name="connsiteY90" fmla="*/ 565 h 606439"/>
                <a:gd name="connsiteX91" fmla="*/ 308935 w 607356"/>
                <a:gd name="connsiteY91" fmla="*/ 0 h 606439"/>
                <a:gd name="connsiteX92" fmla="*/ 508423 w 607356"/>
                <a:gd name="connsiteY92" fmla="*/ 86128 h 606439"/>
                <a:gd name="connsiteX93" fmla="*/ 501658 w 607356"/>
                <a:gd name="connsiteY93" fmla="*/ 91284 h 606439"/>
                <a:gd name="connsiteX94" fmla="*/ 415934 w 607356"/>
                <a:gd name="connsiteY94" fmla="*/ 134215 h 606439"/>
                <a:gd name="connsiteX95" fmla="*/ 311695 w 607356"/>
                <a:gd name="connsiteY95" fmla="*/ 240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7356" h="606439">
                  <a:moveTo>
                    <a:pt x="176959" y="452889"/>
                  </a:moveTo>
                  <a:cubicBezTo>
                    <a:pt x="201078" y="506850"/>
                    <a:pt x="237658" y="555121"/>
                    <a:pt x="284918" y="593436"/>
                  </a:cubicBezTo>
                  <a:lnTo>
                    <a:pt x="287766" y="595925"/>
                  </a:lnTo>
                  <a:cubicBezTo>
                    <a:pt x="207130" y="593081"/>
                    <a:pt x="134505" y="558144"/>
                    <a:pt x="82350" y="503472"/>
                  </a:cubicBezTo>
                  <a:lnTo>
                    <a:pt x="89559" y="498316"/>
                  </a:lnTo>
                  <a:cubicBezTo>
                    <a:pt x="116705" y="478936"/>
                    <a:pt x="146164" y="463913"/>
                    <a:pt x="176959" y="452889"/>
                  </a:cubicBezTo>
                  <a:close/>
                  <a:moveTo>
                    <a:pt x="288118" y="432001"/>
                  </a:moveTo>
                  <a:lnTo>
                    <a:pt x="288118" y="568968"/>
                  </a:lnTo>
                  <a:cubicBezTo>
                    <a:pt x="248589" y="534571"/>
                    <a:pt x="217695" y="492796"/>
                    <a:pt x="196595" y="446400"/>
                  </a:cubicBezTo>
                  <a:cubicBezTo>
                    <a:pt x="226153" y="437779"/>
                    <a:pt x="256779" y="432890"/>
                    <a:pt x="288118" y="432001"/>
                  </a:cubicBezTo>
                  <a:close/>
                  <a:moveTo>
                    <a:pt x="473502" y="400823"/>
                  </a:moveTo>
                  <a:cubicBezTo>
                    <a:pt x="467807" y="400823"/>
                    <a:pt x="463179" y="405355"/>
                    <a:pt x="463179" y="411042"/>
                  </a:cubicBezTo>
                  <a:lnTo>
                    <a:pt x="463179" y="462490"/>
                  </a:lnTo>
                  <a:lnTo>
                    <a:pt x="411649" y="462490"/>
                  </a:lnTo>
                  <a:cubicBezTo>
                    <a:pt x="405953" y="462490"/>
                    <a:pt x="401414" y="467111"/>
                    <a:pt x="401414" y="472798"/>
                  </a:cubicBezTo>
                  <a:cubicBezTo>
                    <a:pt x="401414" y="478485"/>
                    <a:pt x="405953" y="483016"/>
                    <a:pt x="411649" y="483016"/>
                  </a:cubicBezTo>
                  <a:lnTo>
                    <a:pt x="463179" y="483016"/>
                  </a:lnTo>
                  <a:lnTo>
                    <a:pt x="463179" y="534465"/>
                  </a:lnTo>
                  <a:cubicBezTo>
                    <a:pt x="463179" y="540152"/>
                    <a:pt x="467807" y="544772"/>
                    <a:pt x="473502" y="544772"/>
                  </a:cubicBezTo>
                  <a:cubicBezTo>
                    <a:pt x="479109" y="544772"/>
                    <a:pt x="483737" y="540152"/>
                    <a:pt x="483737" y="534465"/>
                  </a:cubicBezTo>
                  <a:lnTo>
                    <a:pt x="483737" y="483016"/>
                  </a:lnTo>
                  <a:lnTo>
                    <a:pt x="535267" y="483016"/>
                  </a:lnTo>
                  <a:cubicBezTo>
                    <a:pt x="540963" y="483016"/>
                    <a:pt x="545591" y="478485"/>
                    <a:pt x="545591" y="472798"/>
                  </a:cubicBezTo>
                  <a:cubicBezTo>
                    <a:pt x="545591" y="467111"/>
                    <a:pt x="540963" y="462490"/>
                    <a:pt x="535267" y="462490"/>
                  </a:cubicBezTo>
                  <a:lnTo>
                    <a:pt x="483737" y="462490"/>
                  </a:lnTo>
                  <a:lnTo>
                    <a:pt x="483737" y="411042"/>
                  </a:lnTo>
                  <a:cubicBezTo>
                    <a:pt x="483737" y="405355"/>
                    <a:pt x="479109" y="400823"/>
                    <a:pt x="473502" y="400823"/>
                  </a:cubicBezTo>
                  <a:close/>
                  <a:moveTo>
                    <a:pt x="473502" y="339067"/>
                  </a:moveTo>
                  <a:cubicBezTo>
                    <a:pt x="547282" y="339067"/>
                    <a:pt x="607356" y="399046"/>
                    <a:pt x="607356" y="472798"/>
                  </a:cubicBezTo>
                  <a:cubicBezTo>
                    <a:pt x="607356" y="546460"/>
                    <a:pt x="547282" y="606439"/>
                    <a:pt x="473502" y="606439"/>
                  </a:cubicBezTo>
                  <a:cubicBezTo>
                    <a:pt x="399634" y="606439"/>
                    <a:pt x="339560" y="546460"/>
                    <a:pt x="339560" y="472798"/>
                  </a:cubicBezTo>
                  <a:cubicBezTo>
                    <a:pt x="339560" y="399046"/>
                    <a:pt x="399634" y="339067"/>
                    <a:pt x="473502" y="339067"/>
                  </a:cubicBezTo>
                  <a:close/>
                  <a:moveTo>
                    <a:pt x="452505" y="308230"/>
                  </a:moveTo>
                  <a:lnTo>
                    <a:pt x="596559" y="308230"/>
                  </a:lnTo>
                  <a:cubicBezTo>
                    <a:pt x="595847" y="329014"/>
                    <a:pt x="592911" y="349619"/>
                    <a:pt x="588017" y="369692"/>
                  </a:cubicBezTo>
                  <a:cubicBezTo>
                    <a:pt x="559722" y="338340"/>
                    <a:pt x="518971" y="318533"/>
                    <a:pt x="473503" y="318533"/>
                  </a:cubicBezTo>
                  <a:cubicBezTo>
                    <a:pt x="466118" y="318533"/>
                    <a:pt x="459000" y="319244"/>
                    <a:pt x="451971" y="320221"/>
                  </a:cubicBezTo>
                  <a:cubicBezTo>
                    <a:pt x="452149" y="316224"/>
                    <a:pt x="452416" y="312227"/>
                    <a:pt x="452505" y="308230"/>
                  </a:cubicBezTo>
                  <a:close/>
                  <a:moveTo>
                    <a:pt x="308690" y="308230"/>
                  </a:moveTo>
                  <a:lnTo>
                    <a:pt x="431931" y="308230"/>
                  </a:lnTo>
                  <a:cubicBezTo>
                    <a:pt x="431753" y="313740"/>
                    <a:pt x="431486" y="319161"/>
                    <a:pt x="431041" y="324582"/>
                  </a:cubicBezTo>
                  <a:cubicBezTo>
                    <a:pt x="366529" y="343066"/>
                    <a:pt x="319012" y="402430"/>
                    <a:pt x="319012" y="472813"/>
                  </a:cubicBezTo>
                  <a:cubicBezTo>
                    <a:pt x="319012" y="518224"/>
                    <a:pt x="338855" y="558926"/>
                    <a:pt x="370266" y="587185"/>
                  </a:cubicBezTo>
                  <a:cubicBezTo>
                    <a:pt x="353092" y="591362"/>
                    <a:pt x="335652" y="594206"/>
                    <a:pt x="318033" y="595361"/>
                  </a:cubicBezTo>
                  <a:lnTo>
                    <a:pt x="308512" y="586830"/>
                  </a:lnTo>
                  <a:cubicBezTo>
                    <a:pt x="308512" y="586563"/>
                    <a:pt x="308690" y="586208"/>
                    <a:pt x="308690" y="585852"/>
                  </a:cubicBezTo>
                  <a:close/>
                  <a:moveTo>
                    <a:pt x="164841" y="308230"/>
                  </a:moveTo>
                  <a:lnTo>
                    <a:pt x="288119" y="308230"/>
                  </a:lnTo>
                  <a:lnTo>
                    <a:pt x="288119" y="411461"/>
                  </a:lnTo>
                  <a:cubicBezTo>
                    <a:pt x="254028" y="412349"/>
                    <a:pt x="220650" y="417680"/>
                    <a:pt x="188607" y="427274"/>
                  </a:cubicBezTo>
                  <a:cubicBezTo>
                    <a:pt x="174098" y="389695"/>
                    <a:pt x="165998" y="349540"/>
                    <a:pt x="164841" y="308230"/>
                  </a:cubicBezTo>
                  <a:close/>
                  <a:moveTo>
                    <a:pt x="0" y="308230"/>
                  </a:moveTo>
                  <a:lnTo>
                    <a:pt x="144159" y="308230"/>
                  </a:lnTo>
                  <a:cubicBezTo>
                    <a:pt x="145316" y="351865"/>
                    <a:pt x="153858" y="394256"/>
                    <a:pt x="169075" y="433891"/>
                  </a:cubicBezTo>
                  <a:cubicBezTo>
                    <a:pt x="136773" y="445533"/>
                    <a:pt x="105983" y="461352"/>
                    <a:pt x="77508" y="481614"/>
                  </a:cubicBezTo>
                  <a:lnTo>
                    <a:pt x="68520" y="488101"/>
                  </a:lnTo>
                  <a:cubicBezTo>
                    <a:pt x="27675" y="438957"/>
                    <a:pt x="2314" y="376482"/>
                    <a:pt x="0" y="308230"/>
                  </a:cubicBezTo>
                  <a:close/>
                  <a:moveTo>
                    <a:pt x="404501" y="159337"/>
                  </a:moveTo>
                  <a:cubicBezTo>
                    <a:pt x="421322" y="199604"/>
                    <a:pt x="430666" y="242983"/>
                    <a:pt x="432001" y="287695"/>
                  </a:cubicBezTo>
                  <a:lnTo>
                    <a:pt x="308653" y="287695"/>
                  </a:lnTo>
                  <a:lnTo>
                    <a:pt x="308653" y="174181"/>
                  </a:lnTo>
                  <a:cubicBezTo>
                    <a:pt x="341403" y="173293"/>
                    <a:pt x="373531" y="168315"/>
                    <a:pt x="404501" y="159337"/>
                  </a:cubicBezTo>
                  <a:close/>
                  <a:moveTo>
                    <a:pt x="192256" y="159337"/>
                  </a:moveTo>
                  <a:cubicBezTo>
                    <a:pt x="223231" y="168315"/>
                    <a:pt x="255364" y="173293"/>
                    <a:pt x="288119" y="174181"/>
                  </a:cubicBezTo>
                  <a:lnTo>
                    <a:pt x="288119" y="287695"/>
                  </a:lnTo>
                  <a:lnTo>
                    <a:pt x="164841" y="287695"/>
                  </a:lnTo>
                  <a:cubicBezTo>
                    <a:pt x="166087" y="242983"/>
                    <a:pt x="175433" y="199604"/>
                    <a:pt x="192256" y="159337"/>
                  </a:cubicBezTo>
                  <a:close/>
                  <a:moveTo>
                    <a:pt x="73594" y="101967"/>
                  </a:moveTo>
                  <a:lnTo>
                    <a:pt x="83472" y="108276"/>
                  </a:lnTo>
                  <a:cubicBezTo>
                    <a:pt x="111326" y="127293"/>
                    <a:pt x="141227" y="142134"/>
                    <a:pt x="172462" y="153064"/>
                  </a:cubicBezTo>
                  <a:cubicBezTo>
                    <a:pt x="155109" y="195275"/>
                    <a:pt x="145409" y="240774"/>
                    <a:pt x="144163" y="287695"/>
                  </a:cubicBezTo>
                  <a:lnTo>
                    <a:pt x="0" y="287695"/>
                  </a:lnTo>
                  <a:cubicBezTo>
                    <a:pt x="2403" y="216692"/>
                    <a:pt x="29812" y="151998"/>
                    <a:pt x="73594" y="101967"/>
                  </a:cubicBezTo>
                  <a:close/>
                  <a:moveTo>
                    <a:pt x="522554" y="101261"/>
                  </a:moveTo>
                  <a:cubicBezTo>
                    <a:pt x="566781" y="151379"/>
                    <a:pt x="594368" y="216338"/>
                    <a:pt x="596771" y="287695"/>
                  </a:cubicBezTo>
                  <a:lnTo>
                    <a:pt x="452608" y="287695"/>
                  </a:lnTo>
                  <a:cubicBezTo>
                    <a:pt x="451362" y="240775"/>
                    <a:pt x="441662" y="195278"/>
                    <a:pt x="424309" y="152979"/>
                  </a:cubicBezTo>
                  <a:cubicBezTo>
                    <a:pt x="455633" y="142049"/>
                    <a:pt x="485712" y="127120"/>
                    <a:pt x="513744" y="108014"/>
                  </a:cubicBezTo>
                  <a:close/>
                  <a:moveTo>
                    <a:pt x="308653" y="26956"/>
                  </a:moveTo>
                  <a:cubicBezTo>
                    <a:pt x="345580" y="59026"/>
                    <a:pt x="375032" y="97671"/>
                    <a:pt x="395942" y="140402"/>
                  </a:cubicBezTo>
                  <a:cubicBezTo>
                    <a:pt x="367646" y="148308"/>
                    <a:pt x="338461" y="152750"/>
                    <a:pt x="308653" y="153550"/>
                  </a:cubicBezTo>
                  <a:close/>
                  <a:moveTo>
                    <a:pt x="288119" y="26956"/>
                  </a:moveTo>
                  <a:lnTo>
                    <a:pt x="288119" y="153550"/>
                  </a:lnTo>
                  <a:cubicBezTo>
                    <a:pt x="258393" y="152750"/>
                    <a:pt x="229113" y="148308"/>
                    <a:pt x="200900" y="140402"/>
                  </a:cubicBezTo>
                  <a:cubicBezTo>
                    <a:pt x="221726" y="97671"/>
                    <a:pt x="251184" y="59115"/>
                    <a:pt x="288119" y="26956"/>
                  </a:cubicBezTo>
                  <a:close/>
                  <a:moveTo>
                    <a:pt x="277985" y="565"/>
                  </a:moveTo>
                  <a:lnTo>
                    <a:pt x="282614" y="4562"/>
                  </a:lnTo>
                  <a:cubicBezTo>
                    <a:pt x="238998" y="40538"/>
                    <a:pt x="204550" y="84686"/>
                    <a:pt x="180961" y="134075"/>
                  </a:cubicBezTo>
                  <a:cubicBezTo>
                    <a:pt x="150697" y="123682"/>
                    <a:pt x="121768" y="109469"/>
                    <a:pt x="94886" y="91082"/>
                  </a:cubicBezTo>
                  <a:lnTo>
                    <a:pt x="87854" y="86640"/>
                  </a:lnTo>
                  <a:cubicBezTo>
                    <a:pt x="137345" y="37518"/>
                    <a:pt x="204016" y="5539"/>
                    <a:pt x="277985" y="565"/>
                  </a:cubicBezTo>
                  <a:close/>
                  <a:moveTo>
                    <a:pt x="308935" y="0"/>
                  </a:moveTo>
                  <a:cubicBezTo>
                    <a:pt x="386558" y="2666"/>
                    <a:pt x="456704" y="35109"/>
                    <a:pt x="508423" y="86128"/>
                  </a:cubicBezTo>
                  <a:lnTo>
                    <a:pt x="501658" y="91284"/>
                  </a:lnTo>
                  <a:cubicBezTo>
                    <a:pt x="474952" y="109594"/>
                    <a:pt x="446111" y="123815"/>
                    <a:pt x="415934" y="134215"/>
                  </a:cubicBezTo>
                  <a:cubicBezTo>
                    <a:pt x="391810" y="83729"/>
                    <a:pt x="356559" y="38664"/>
                    <a:pt x="311695" y="2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video-camera-with-play-button_73534">
              <a:extLst>
                <a:ext uri="{FF2B5EF4-FFF2-40B4-BE49-F238E27FC236}">
                  <a16:creationId xmlns:a16="http://schemas.microsoft.com/office/drawing/2014/main" id="{C9BBC46A-193C-49A5-8C94-F247F91C7A08}"/>
                </a:ext>
              </a:extLst>
            </p:cNvPr>
            <p:cNvSpPr/>
            <p:nvPr/>
          </p:nvSpPr>
          <p:spPr>
            <a:xfrm>
              <a:off x="1960978" y="5867227"/>
              <a:ext cx="609685" cy="349560"/>
            </a:xfrm>
            <a:custGeom>
              <a:avLst/>
              <a:gdLst>
                <a:gd name="T0" fmla="*/ 5118 w 5341"/>
                <a:gd name="T1" fmla="*/ 194 h 3067"/>
                <a:gd name="T2" fmla="*/ 4725 w 5341"/>
                <a:gd name="T3" fmla="*/ 272 h 3067"/>
                <a:gd name="T4" fmla="*/ 4038 w 5341"/>
                <a:gd name="T5" fmla="*/ 958 h 3067"/>
                <a:gd name="T6" fmla="*/ 4038 w 5341"/>
                <a:gd name="T7" fmla="*/ 540 h 3067"/>
                <a:gd name="T8" fmla="*/ 3499 w 5341"/>
                <a:gd name="T9" fmla="*/ 0 h 3067"/>
                <a:gd name="T10" fmla="*/ 540 w 5341"/>
                <a:gd name="T11" fmla="*/ 0 h 3067"/>
                <a:gd name="T12" fmla="*/ 0 w 5341"/>
                <a:gd name="T13" fmla="*/ 540 h 3067"/>
                <a:gd name="T14" fmla="*/ 0 w 5341"/>
                <a:gd name="T15" fmla="*/ 2527 h 3067"/>
                <a:gd name="T16" fmla="*/ 540 w 5341"/>
                <a:gd name="T17" fmla="*/ 3067 h 3067"/>
                <a:gd name="T18" fmla="*/ 3499 w 5341"/>
                <a:gd name="T19" fmla="*/ 3067 h 3067"/>
                <a:gd name="T20" fmla="*/ 4038 w 5341"/>
                <a:gd name="T21" fmla="*/ 2527 h 3067"/>
                <a:gd name="T22" fmla="*/ 4038 w 5341"/>
                <a:gd name="T23" fmla="*/ 2108 h 3067"/>
                <a:gd name="T24" fmla="*/ 4725 w 5341"/>
                <a:gd name="T25" fmla="*/ 2795 h 3067"/>
                <a:gd name="T26" fmla="*/ 4980 w 5341"/>
                <a:gd name="T27" fmla="*/ 2901 h 3067"/>
                <a:gd name="T28" fmla="*/ 5118 w 5341"/>
                <a:gd name="T29" fmla="*/ 2873 h 3067"/>
                <a:gd name="T30" fmla="*/ 5341 w 5341"/>
                <a:gd name="T31" fmla="*/ 2540 h 3067"/>
                <a:gd name="T32" fmla="*/ 5341 w 5341"/>
                <a:gd name="T33" fmla="*/ 527 h 3067"/>
                <a:gd name="T34" fmla="*/ 5118 w 5341"/>
                <a:gd name="T35" fmla="*/ 194 h 3067"/>
                <a:gd name="T36" fmla="*/ 2537 w 5341"/>
                <a:gd name="T37" fmla="*/ 1673 h 3067"/>
                <a:gd name="T38" fmla="*/ 1802 w 5341"/>
                <a:gd name="T39" fmla="*/ 2239 h 3067"/>
                <a:gd name="T40" fmla="*/ 1694 w 5341"/>
                <a:gd name="T41" fmla="*/ 2275 h 3067"/>
                <a:gd name="T42" fmla="*/ 1616 w 5341"/>
                <a:gd name="T43" fmla="*/ 2257 h 3067"/>
                <a:gd name="T44" fmla="*/ 1518 w 5341"/>
                <a:gd name="T45" fmla="*/ 2099 h 3067"/>
                <a:gd name="T46" fmla="*/ 1518 w 5341"/>
                <a:gd name="T47" fmla="*/ 968 h 3067"/>
                <a:gd name="T48" fmla="*/ 1616 w 5341"/>
                <a:gd name="T49" fmla="*/ 810 h 3067"/>
                <a:gd name="T50" fmla="*/ 1802 w 5341"/>
                <a:gd name="T51" fmla="*/ 828 h 3067"/>
                <a:gd name="T52" fmla="*/ 2537 w 5341"/>
                <a:gd name="T53" fmla="*/ 1393 h 3067"/>
                <a:gd name="T54" fmla="*/ 2606 w 5341"/>
                <a:gd name="T55" fmla="*/ 1533 h 3067"/>
                <a:gd name="T56" fmla="*/ 2537 w 5341"/>
                <a:gd name="T57" fmla="*/ 1673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1" h="3067">
                  <a:moveTo>
                    <a:pt x="5118" y="194"/>
                  </a:moveTo>
                  <a:cubicBezTo>
                    <a:pt x="4983" y="138"/>
                    <a:pt x="4828" y="169"/>
                    <a:pt x="4725" y="272"/>
                  </a:cubicBezTo>
                  <a:lnTo>
                    <a:pt x="4038" y="958"/>
                  </a:lnTo>
                  <a:lnTo>
                    <a:pt x="4038" y="540"/>
                  </a:lnTo>
                  <a:cubicBezTo>
                    <a:pt x="4038" y="242"/>
                    <a:pt x="3797" y="0"/>
                    <a:pt x="3499" y="0"/>
                  </a:cubicBezTo>
                  <a:lnTo>
                    <a:pt x="540" y="0"/>
                  </a:lnTo>
                  <a:cubicBezTo>
                    <a:pt x="242" y="0"/>
                    <a:pt x="0" y="242"/>
                    <a:pt x="0" y="540"/>
                  </a:cubicBezTo>
                  <a:lnTo>
                    <a:pt x="0" y="2527"/>
                  </a:lnTo>
                  <a:cubicBezTo>
                    <a:pt x="0" y="2825"/>
                    <a:pt x="242" y="3067"/>
                    <a:pt x="540" y="3067"/>
                  </a:cubicBezTo>
                  <a:lnTo>
                    <a:pt x="3499" y="3067"/>
                  </a:lnTo>
                  <a:cubicBezTo>
                    <a:pt x="3797" y="3067"/>
                    <a:pt x="4038" y="2825"/>
                    <a:pt x="4038" y="2527"/>
                  </a:cubicBezTo>
                  <a:lnTo>
                    <a:pt x="4038" y="2108"/>
                  </a:lnTo>
                  <a:lnTo>
                    <a:pt x="4725" y="2795"/>
                  </a:lnTo>
                  <a:cubicBezTo>
                    <a:pt x="4794" y="2864"/>
                    <a:pt x="4886" y="2901"/>
                    <a:pt x="4980" y="2901"/>
                  </a:cubicBezTo>
                  <a:cubicBezTo>
                    <a:pt x="5027" y="2901"/>
                    <a:pt x="5074" y="2892"/>
                    <a:pt x="5118" y="2873"/>
                  </a:cubicBezTo>
                  <a:cubicBezTo>
                    <a:pt x="5253" y="2817"/>
                    <a:pt x="5341" y="2686"/>
                    <a:pt x="5341" y="2540"/>
                  </a:cubicBezTo>
                  <a:lnTo>
                    <a:pt x="5341" y="527"/>
                  </a:lnTo>
                  <a:cubicBezTo>
                    <a:pt x="5341" y="381"/>
                    <a:pt x="5253" y="249"/>
                    <a:pt x="5118" y="194"/>
                  </a:cubicBezTo>
                  <a:close/>
                  <a:moveTo>
                    <a:pt x="2537" y="1673"/>
                  </a:moveTo>
                  <a:lnTo>
                    <a:pt x="1802" y="2239"/>
                  </a:lnTo>
                  <a:cubicBezTo>
                    <a:pt x="1770" y="2263"/>
                    <a:pt x="1732" y="2275"/>
                    <a:pt x="1694" y="2275"/>
                  </a:cubicBezTo>
                  <a:cubicBezTo>
                    <a:pt x="1668" y="2275"/>
                    <a:pt x="1641" y="2269"/>
                    <a:pt x="1616" y="2257"/>
                  </a:cubicBezTo>
                  <a:cubicBezTo>
                    <a:pt x="1556" y="2227"/>
                    <a:pt x="1518" y="2166"/>
                    <a:pt x="1518" y="2099"/>
                  </a:cubicBezTo>
                  <a:lnTo>
                    <a:pt x="1518" y="968"/>
                  </a:lnTo>
                  <a:cubicBezTo>
                    <a:pt x="1518" y="901"/>
                    <a:pt x="1556" y="839"/>
                    <a:pt x="1616" y="810"/>
                  </a:cubicBezTo>
                  <a:cubicBezTo>
                    <a:pt x="1676" y="780"/>
                    <a:pt x="1748" y="787"/>
                    <a:pt x="1802" y="828"/>
                  </a:cubicBezTo>
                  <a:lnTo>
                    <a:pt x="2537" y="1393"/>
                  </a:lnTo>
                  <a:cubicBezTo>
                    <a:pt x="2581" y="1427"/>
                    <a:pt x="2606" y="1479"/>
                    <a:pt x="2606" y="1533"/>
                  </a:cubicBezTo>
                  <a:cubicBezTo>
                    <a:pt x="2606" y="1588"/>
                    <a:pt x="2581" y="1640"/>
                    <a:pt x="2537" y="16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world-wide-symbol_13448">
              <a:extLst>
                <a:ext uri="{FF2B5EF4-FFF2-40B4-BE49-F238E27FC236}">
                  <a16:creationId xmlns:a16="http://schemas.microsoft.com/office/drawing/2014/main" id="{0FBE9068-5507-41D8-AD34-68A8FEFF1654}"/>
                </a:ext>
              </a:extLst>
            </p:cNvPr>
            <p:cNvSpPr/>
            <p:nvPr/>
          </p:nvSpPr>
          <p:spPr>
            <a:xfrm>
              <a:off x="6849810" y="5739063"/>
              <a:ext cx="609685" cy="605889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settings_102018">
              <a:extLst>
                <a:ext uri="{FF2B5EF4-FFF2-40B4-BE49-F238E27FC236}">
                  <a16:creationId xmlns:a16="http://schemas.microsoft.com/office/drawing/2014/main" id="{7B3E0023-E377-413A-8A2E-2021890F1259}"/>
                </a:ext>
              </a:extLst>
            </p:cNvPr>
            <p:cNvSpPr/>
            <p:nvPr/>
          </p:nvSpPr>
          <p:spPr>
            <a:xfrm>
              <a:off x="8114824" y="5739063"/>
              <a:ext cx="609685" cy="591040"/>
            </a:xfrm>
            <a:custGeom>
              <a:avLst/>
              <a:gdLst>
                <a:gd name="connsiteX0" fmla="*/ 279390 w 602276"/>
                <a:gd name="connsiteY0" fmla="*/ 338996 h 583858"/>
                <a:gd name="connsiteX1" fmla="*/ 297799 w 602276"/>
                <a:gd name="connsiteY1" fmla="*/ 348283 h 583858"/>
                <a:gd name="connsiteX2" fmla="*/ 300456 w 602276"/>
                <a:gd name="connsiteY2" fmla="*/ 352263 h 583858"/>
                <a:gd name="connsiteX3" fmla="*/ 307478 w 602276"/>
                <a:gd name="connsiteY3" fmla="*/ 352831 h 583858"/>
                <a:gd name="connsiteX4" fmla="*/ 310704 w 602276"/>
                <a:gd name="connsiteY4" fmla="*/ 349041 h 583858"/>
                <a:gd name="connsiteX5" fmla="*/ 327595 w 602276"/>
                <a:gd name="connsiteY5" fmla="*/ 341649 h 583858"/>
                <a:gd name="connsiteX6" fmla="*/ 336895 w 602276"/>
                <a:gd name="connsiteY6" fmla="*/ 343734 h 583858"/>
                <a:gd name="connsiteX7" fmla="*/ 364603 w 602276"/>
                <a:gd name="connsiteY7" fmla="*/ 357001 h 583858"/>
                <a:gd name="connsiteX8" fmla="*/ 375801 w 602276"/>
                <a:gd name="connsiteY8" fmla="*/ 369699 h 583858"/>
                <a:gd name="connsiteX9" fmla="*/ 376939 w 602276"/>
                <a:gd name="connsiteY9" fmla="*/ 380691 h 583858"/>
                <a:gd name="connsiteX10" fmla="*/ 375990 w 602276"/>
                <a:gd name="connsiteY10" fmla="*/ 385429 h 583858"/>
                <a:gd name="connsiteX11" fmla="*/ 379786 w 602276"/>
                <a:gd name="connsiteY11" fmla="*/ 390925 h 583858"/>
                <a:gd name="connsiteX12" fmla="*/ 388326 w 602276"/>
                <a:gd name="connsiteY12" fmla="*/ 391114 h 583858"/>
                <a:gd name="connsiteX13" fmla="*/ 410341 w 602276"/>
                <a:gd name="connsiteY13" fmla="*/ 405708 h 583858"/>
                <a:gd name="connsiteX14" fmla="*/ 420590 w 602276"/>
                <a:gd name="connsiteY14" fmla="*/ 434704 h 583858"/>
                <a:gd name="connsiteX15" fmla="*/ 412429 w 602276"/>
                <a:gd name="connsiteY15" fmla="*/ 460290 h 583858"/>
                <a:gd name="connsiteX16" fmla="*/ 407684 w 602276"/>
                <a:gd name="connsiteY16" fmla="*/ 463512 h 583858"/>
                <a:gd name="connsiteX17" fmla="*/ 406925 w 602276"/>
                <a:gd name="connsiteY17" fmla="*/ 471851 h 583858"/>
                <a:gd name="connsiteX18" fmla="*/ 410721 w 602276"/>
                <a:gd name="connsiteY18" fmla="*/ 474883 h 583858"/>
                <a:gd name="connsiteX19" fmla="*/ 416984 w 602276"/>
                <a:gd name="connsiteY19" fmla="*/ 484170 h 583858"/>
                <a:gd name="connsiteX20" fmla="*/ 416225 w 602276"/>
                <a:gd name="connsiteY20" fmla="*/ 501227 h 583858"/>
                <a:gd name="connsiteX21" fmla="*/ 402940 w 602276"/>
                <a:gd name="connsiteY21" fmla="*/ 528897 h 583858"/>
                <a:gd name="connsiteX22" fmla="*/ 382823 w 602276"/>
                <a:gd name="connsiteY22" fmla="*/ 541405 h 583858"/>
                <a:gd name="connsiteX23" fmla="*/ 379217 w 602276"/>
                <a:gd name="connsiteY23" fmla="*/ 541216 h 583858"/>
                <a:gd name="connsiteX24" fmla="*/ 374092 w 602276"/>
                <a:gd name="connsiteY24" fmla="*/ 540268 h 583858"/>
                <a:gd name="connsiteX25" fmla="*/ 368778 w 602276"/>
                <a:gd name="connsiteY25" fmla="*/ 544817 h 583858"/>
                <a:gd name="connsiteX26" fmla="*/ 369158 w 602276"/>
                <a:gd name="connsiteY26" fmla="*/ 550123 h 583858"/>
                <a:gd name="connsiteX27" fmla="*/ 354545 w 602276"/>
                <a:gd name="connsiteY27" fmla="*/ 572487 h 583858"/>
                <a:gd name="connsiteX28" fmla="*/ 325507 w 602276"/>
                <a:gd name="connsiteY28" fmla="*/ 582721 h 583858"/>
                <a:gd name="connsiteX29" fmla="*/ 318485 w 602276"/>
                <a:gd name="connsiteY29" fmla="*/ 583858 h 583858"/>
                <a:gd name="connsiteX30" fmla="*/ 300076 w 602276"/>
                <a:gd name="connsiteY30" fmla="*/ 574571 h 583858"/>
                <a:gd name="connsiteX31" fmla="*/ 296470 w 602276"/>
                <a:gd name="connsiteY31" fmla="*/ 569644 h 583858"/>
                <a:gd name="connsiteX32" fmla="*/ 289258 w 602276"/>
                <a:gd name="connsiteY32" fmla="*/ 569644 h 583858"/>
                <a:gd name="connsiteX33" fmla="*/ 286222 w 602276"/>
                <a:gd name="connsiteY33" fmla="*/ 573055 h 583858"/>
                <a:gd name="connsiteX34" fmla="*/ 269331 w 602276"/>
                <a:gd name="connsiteY34" fmla="*/ 580636 h 583858"/>
                <a:gd name="connsiteX35" fmla="*/ 259842 w 602276"/>
                <a:gd name="connsiteY35" fmla="*/ 578551 h 583858"/>
                <a:gd name="connsiteX36" fmla="*/ 232133 w 602276"/>
                <a:gd name="connsiteY36" fmla="*/ 565285 h 583858"/>
                <a:gd name="connsiteX37" fmla="*/ 220936 w 602276"/>
                <a:gd name="connsiteY37" fmla="*/ 552587 h 583858"/>
                <a:gd name="connsiteX38" fmla="*/ 219987 w 602276"/>
                <a:gd name="connsiteY38" fmla="*/ 541595 h 583858"/>
                <a:gd name="connsiteX39" fmla="*/ 220746 w 602276"/>
                <a:gd name="connsiteY39" fmla="*/ 537236 h 583858"/>
                <a:gd name="connsiteX40" fmla="*/ 215242 w 602276"/>
                <a:gd name="connsiteY40" fmla="*/ 531171 h 583858"/>
                <a:gd name="connsiteX41" fmla="*/ 210308 w 602276"/>
                <a:gd name="connsiteY41" fmla="*/ 531550 h 583858"/>
                <a:gd name="connsiteX42" fmla="*/ 187913 w 602276"/>
                <a:gd name="connsiteY42" fmla="*/ 516957 h 583858"/>
                <a:gd name="connsiteX43" fmla="*/ 177665 w 602276"/>
                <a:gd name="connsiteY43" fmla="*/ 487960 h 583858"/>
                <a:gd name="connsiteX44" fmla="*/ 185825 w 602276"/>
                <a:gd name="connsiteY44" fmla="*/ 462564 h 583858"/>
                <a:gd name="connsiteX45" fmla="*/ 190001 w 602276"/>
                <a:gd name="connsiteY45" fmla="*/ 459532 h 583858"/>
                <a:gd name="connsiteX46" fmla="*/ 190570 w 602276"/>
                <a:gd name="connsiteY46" fmla="*/ 451003 h 583858"/>
                <a:gd name="connsiteX47" fmla="*/ 187533 w 602276"/>
                <a:gd name="connsiteY47" fmla="*/ 448350 h 583858"/>
                <a:gd name="connsiteX48" fmla="*/ 181271 w 602276"/>
                <a:gd name="connsiteY48" fmla="*/ 439063 h 583858"/>
                <a:gd name="connsiteX49" fmla="*/ 182030 w 602276"/>
                <a:gd name="connsiteY49" fmla="*/ 422196 h 583858"/>
                <a:gd name="connsiteX50" fmla="*/ 195315 w 602276"/>
                <a:gd name="connsiteY50" fmla="*/ 394526 h 583858"/>
                <a:gd name="connsiteX51" fmla="*/ 215432 w 602276"/>
                <a:gd name="connsiteY51" fmla="*/ 381828 h 583858"/>
                <a:gd name="connsiteX52" fmla="*/ 219228 w 602276"/>
                <a:gd name="connsiteY52" fmla="*/ 382207 h 583858"/>
                <a:gd name="connsiteX53" fmla="*/ 223403 w 602276"/>
                <a:gd name="connsiteY53" fmla="*/ 382965 h 583858"/>
                <a:gd name="connsiteX54" fmla="*/ 228907 w 602276"/>
                <a:gd name="connsiteY54" fmla="*/ 378037 h 583858"/>
                <a:gd name="connsiteX55" fmla="*/ 228527 w 602276"/>
                <a:gd name="connsiteY55" fmla="*/ 372731 h 583858"/>
                <a:gd name="connsiteX56" fmla="*/ 243330 w 602276"/>
                <a:gd name="connsiteY56" fmla="*/ 350367 h 583858"/>
                <a:gd name="connsiteX57" fmla="*/ 272368 w 602276"/>
                <a:gd name="connsiteY57" fmla="*/ 340133 h 583858"/>
                <a:gd name="connsiteX58" fmla="*/ 279390 w 602276"/>
                <a:gd name="connsiteY58" fmla="*/ 338996 h 583858"/>
                <a:gd name="connsiteX59" fmla="*/ 481176 w 602276"/>
                <a:gd name="connsiteY59" fmla="*/ 227025 h 583858"/>
                <a:gd name="connsiteX60" fmla="*/ 443783 w 602276"/>
                <a:gd name="connsiteY60" fmla="*/ 242562 h 583858"/>
                <a:gd name="connsiteX61" fmla="*/ 443783 w 602276"/>
                <a:gd name="connsiteY61" fmla="*/ 316840 h 583858"/>
                <a:gd name="connsiteX62" fmla="*/ 481176 w 602276"/>
                <a:gd name="connsiteY62" fmla="*/ 332188 h 583858"/>
                <a:gd name="connsiteX63" fmla="*/ 518379 w 602276"/>
                <a:gd name="connsiteY63" fmla="*/ 316840 h 583858"/>
                <a:gd name="connsiteX64" fmla="*/ 518379 w 602276"/>
                <a:gd name="connsiteY64" fmla="*/ 242562 h 583858"/>
                <a:gd name="connsiteX65" fmla="*/ 481176 w 602276"/>
                <a:gd name="connsiteY65" fmla="*/ 227025 h 583858"/>
                <a:gd name="connsiteX66" fmla="*/ 464283 w 602276"/>
                <a:gd name="connsiteY66" fmla="*/ 156726 h 583858"/>
                <a:gd name="connsiteX67" fmla="*/ 495222 w 602276"/>
                <a:gd name="connsiteY67" fmla="*/ 156726 h 583858"/>
                <a:gd name="connsiteX68" fmla="*/ 510787 w 602276"/>
                <a:gd name="connsiteY68" fmla="*/ 163547 h 583858"/>
                <a:gd name="connsiteX69" fmla="*/ 516481 w 602276"/>
                <a:gd name="connsiteY69" fmla="*/ 173401 h 583858"/>
                <a:gd name="connsiteX70" fmla="*/ 518000 w 602276"/>
                <a:gd name="connsiteY70" fmla="*/ 178706 h 583858"/>
                <a:gd name="connsiteX71" fmla="*/ 523314 w 602276"/>
                <a:gd name="connsiteY71" fmla="*/ 181359 h 583858"/>
                <a:gd name="connsiteX72" fmla="*/ 531287 w 602276"/>
                <a:gd name="connsiteY72" fmla="*/ 177948 h 583858"/>
                <a:gd name="connsiteX73" fmla="*/ 541726 w 602276"/>
                <a:gd name="connsiteY73" fmla="*/ 175295 h 583858"/>
                <a:gd name="connsiteX74" fmla="*/ 557481 w 602276"/>
                <a:gd name="connsiteY74" fmla="*/ 181738 h 583858"/>
                <a:gd name="connsiteX75" fmla="*/ 579309 w 602276"/>
                <a:gd name="connsiteY75" fmla="*/ 203339 h 583858"/>
                <a:gd name="connsiteX76" fmla="*/ 582915 w 602276"/>
                <a:gd name="connsiteY76" fmla="*/ 229867 h 583858"/>
                <a:gd name="connsiteX77" fmla="*/ 579878 w 602276"/>
                <a:gd name="connsiteY77" fmla="*/ 234793 h 583858"/>
                <a:gd name="connsiteX78" fmla="*/ 582726 w 602276"/>
                <a:gd name="connsiteY78" fmla="*/ 242752 h 583858"/>
                <a:gd name="connsiteX79" fmla="*/ 587281 w 602276"/>
                <a:gd name="connsiteY79" fmla="*/ 243889 h 583858"/>
                <a:gd name="connsiteX80" fmla="*/ 596582 w 602276"/>
                <a:gd name="connsiteY80" fmla="*/ 249573 h 583858"/>
                <a:gd name="connsiteX81" fmla="*/ 602276 w 602276"/>
                <a:gd name="connsiteY81" fmla="*/ 265111 h 583858"/>
                <a:gd name="connsiteX82" fmla="*/ 602276 w 602276"/>
                <a:gd name="connsiteY82" fmla="*/ 295997 h 583858"/>
                <a:gd name="connsiteX83" fmla="*/ 586901 w 602276"/>
                <a:gd name="connsiteY83" fmla="*/ 317219 h 583858"/>
                <a:gd name="connsiteX84" fmla="*/ 582915 w 602276"/>
                <a:gd name="connsiteY84" fmla="*/ 318545 h 583858"/>
                <a:gd name="connsiteX85" fmla="*/ 580068 w 602276"/>
                <a:gd name="connsiteY85" fmla="*/ 324988 h 583858"/>
                <a:gd name="connsiteX86" fmla="*/ 582726 w 602276"/>
                <a:gd name="connsiteY86" fmla="*/ 329536 h 583858"/>
                <a:gd name="connsiteX87" fmla="*/ 579119 w 602276"/>
                <a:gd name="connsiteY87" fmla="*/ 356063 h 583858"/>
                <a:gd name="connsiteX88" fmla="*/ 557291 w 602276"/>
                <a:gd name="connsiteY88" fmla="*/ 377854 h 583858"/>
                <a:gd name="connsiteX89" fmla="*/ 541536 w 602276"/>
                <a:gd name="connsiteY89" fmla="*/ 384107 h 583858"/>
                <a:gd name="connsiteX90" fmla="*/ 530907 w 602276"/>
                <a:gd name="connsiteY90" fmla="*/ 381454 h 583858"/>
                <a:gd name="connsiteX91" fmla="*/ 525592 w 602276"/>
                <a:gd name="connsiteY91" fmla="*/ 378422 h 583858"/>
                <a:gd name="connsiteX92" fmla="*/ 518949 w 602276"/>
                <a:gd name="connsiteY92" fmla="*/ 381454 h 583858"/>
                <a:gd name="connsiteX93" fmla="*/ 517620 w 602276"/>
                <a:gd name="connsiteY93" fmla="*/ 385812 h 583858"/>
                <a:gd name="connsiteX94" fmla="*/ 496361 w 602276"/>
                <a:gd name="connsiteY94" fmla="*/ 401729 h 583858"/>
                <a:gd name="connsiteX95" fmla="*/ 465612 w 602276"/>
                <a:gd name="connsiteY95" fmla="*/ 401729 h 583858"/>
                <a:gd name="connsiteX96" fmla="*/ 449857 w 602276"/>
                <a:gd name="connsiteY96" fmla="*/ 395287 h 583858"/>
                <a:gd name="connsiteX97" fmla="*/ 444353 w 602276"/>
                <a:gd name="connsiteY97" fmla="*/ 386191 h 583858"/>
                <a:gd name="connsiteX98" fmla="*/ 443024 w 602276"/>
                <a:gd name="connsiteY98" fmla="*/ 381833 h 583858"/>
                <a:gd name="connsiteX99" fmla="*/ 435621 w 602276"/>
                <a:gd name="connsiteY99" fmla="*/ 378801 h 583858"/>
                <a:gd name="connsiteX100" fmla="*/ 431256 w 602276"/>
                <a:gd name="connsiteY100" fmla="*/ 381265 h 583858"/>
                <a:gd name="connsiteX101" fmla="*/ 420436 w 602276"/>
                <a:gd name="connsiteY101" fmla="*/ 384107 h 583858"/>
                <a:gd name="connsiteX102" fmla="*/ 404682 w 602276"/>
                <a:gd name="connsiteY102" fmla="*/ 377665 h 583858"/>
                <a:gd name="connsiteX103" fmla="*/ 383043 w 602276"/>
                <a:gd name="connsiteY103" fmla="*/ 355874 h 583858"/>
                <a:gd name="connsiteX104" fmla="*/ 379247 w 602276"/>
                <a:gd name="connsiteY104" fmla="*/ 329346 h 583858"/>
                <a:gd name="connsiteX105" fmla="*/ 381715 w 602276"/>
                <a:gd name="connsiteY105" fmla="*/ 324988 h 583858"/>
                <a:gd name="connsiteX106" fmla="*/ 378298 w 602276"/>
                <a:gd name="connsiteY106" fmla="*/ 317030 h 583858"/>
                <a:gd name="connsiteX107" fmla="*/ 374312 w 602276"/>
                <a:gd name="connsiteY107" fmla="*/ 316082 h 583858"/>
                <a:gd name="connsiteX108" fmla="*/ 364442 w 602276"/>
                <a:gd name="connsiteY108" fmla="*/ 310398 h 583858"/>
                <a:gd name="connsiteX109" fmla="*/ 356849 w 602276"/>
                <a:gd name="connsiteY109" fmla="*/ 294670 h 583858"/>
                <a:gd name="connsiteX110" fmla="*/ 356849 w 602276"/>
                <a:gd name="connsiteY110" fmla="*/ 263974 h 583858"/>
                <a:gd name="connsiteX111" fmla="*/ 373932 w 602276"/>
                <a:gd name="connsiteY111" fmla="*/ 242752 h 583858"/>
                <a:gd name="connsiteX112" fmla="*/ 378867 w 602276"/>
                <a:gd name="connsiteY112" fmla="*/ 241615 h 583858"/>
                <a:gd name="connsiteX113" fmla="*/ 381904 w 602276"/>
                <a:gd name="connsiteY113" fmla="*/ 234604 h 583858"/>
                <a:gd name="connsiteX114" fmla="*/ 379247 w 602276"/>
                <a:gd name="connsiteY114" fmla="*/ 230056 h 583858"/>
                <a:gd name="connsiteX115" fmla="*/ 382854 w 602276"/>
                <a:gd name="connsiteY115" fmla="*/ 203529 h 583858"/>
                <a:gd name="connsiteX116" fmla="*/ 404492 w 602276"/>
                <a:gd name="connsiteY116" fmla="*/ 181927 h 583858"/>
                <a:gd name="connsiteX117" fmla="*/ 420436 w 602276"/>
                <a:gd name="connsiteY117" fmla="*/ 175485 h 583858"/>
                <a:gd name="connsiteX118" fmla="*/ 431066 w 602276"/>
                <a:gd name="connsiteY118" fmla="*/ 178138 h 583858"/>
                <a:gd name="connsiteX119" fmla="*/ 435242 w 602276"/>
                <a:gd name="connsiteY119" fmla="*/ 180601 h 583858"/>
                <a:gd name="connsiteX120" fmla="*/ 441695 w 602276"/>
                <a:gd name="connsiteY120" fmla="*/ 177948 h 583858"/>
                <a:gd name="connsiteX121" fmla="*/ 443024 w 602276"/>
                <a:gd name="connsiteY121" fmla="*/ 173211 h 583858"/>
                <a:gd name="connsiteX122" fmla="*/ 464283 w 602276"/>
                <a:gd name="connsiteY122" fmla="*/ 156726 h 583858"/>
                <a:gd name="connsiteX123" fmla="*/ 175373 w 602276"/>
                <a:gd name="connsiteY123" fmla="*/ 93230 h 583858"/>
                <a:gd name="connsiteX124" fmla="*/ 118813 w 602276"/>
                <a:gd name="connsiteY124" fmla="*/ 116727 h 583858"/>
                <a:gd name="connsiteX125" fmla="*/ 118813 w 602276"/>
                <a:gd name="connsiteY125" fmla="*/ 229853 h 583858"/>
                <a:gd name="connsiteX126" fmla="*/ 175373 w 602276"/>
                <a:gd name="connsiteY126" fmla="*/ 253350 h 583858"/>
                <a:gd name="connsiteX127" fmla="*/ 232123 w 602276"/>
                <a:gd name="connsiteY127" fmla="*/ 229853 h 583858"/>
                <a:gd name="connsiteX128" fmla="*/ 232123 w 602276"/>
                <a:gd name="connsiteY128" fmla="*/ 116727 h 583858"/>
                <a:gd name="connsiteX129" fmla="*/ 175373 w 602276"/>
                <a:gd name="connsiteY129" fmla="*/ 93230 h 583858"/>
                <a:gd name="connsiteX130" fmla="*/ 151079 w 602276"/>
                <a:gd name="connsiteY130" fmla="*/ 0 h 583858"/>
                <a:gd name="connsiteX131" fmla="*/ 195872 w 602276"/>
                <a:gd name="connsiteY131" fmla="*/ 0 h 583858"/>
                <a:gd name="connsiteX132" fmla="*/ 216180 w 602276"/>
                <a:gd name="connsiteY132" fmla="*/ 7959 h 583858"/>
                <a:gd name="connsiteX133" fmla="*/ 223392 w 602276"/>
                <a:gd name="connsiteY133" fmla="*/ 19707 h 583858"/>
                <a:gd name="connsiteX134" fmla="*/ 225670 w 602276"/>
                <a:gd name="connsiteY134" fmla="*/ 28045 h 583858"/>
                <a:gd name="connsiteX135" fmla="*/ 236868 w 602276"/>
                <a:gd name="connsiteY135" fmla="*/ 34108 h 583858"/>
                <a:gd name="connsiteX136" fmla="*/ 249964 w 602276"/>
                <a:gd name="connsiteY136" fmla="*/ 28424 h 583858"/>
                <a:gd name="connsiteX137" fmla="*/ 263629 w 602276"/>
                <a:gd name="connsiteY137" fmla="*/ 25013 h 583858"/>
                <a:gd name="connsiteX138" fmla="*/ 284128 w 602276"/>
                <a:gd name="connsiteY138" fmla="*/ 33161 h 583858"/>
                <a:gd name="connsiteX139" fmla="*/ 315634 w 602276"/>
                <a:gd name="connsiteY139" fmla="*/ 64806 h 583858"/>
                <a:gd name="connsiteX140" fmla="*/ 320379 w 602276"/>
                <a:gd name="connsiteY140" fmla="*/ 99104 h 583858"/>
                <a:gd name="connsiteX141" fmla="*/ 315444 w 602276"/>
                <a:gd name="connsiteY141" fmla="*/ 107821 h 583858"/>
                <a:gd name="connsiteX142" fmla="*/ 320759 w 602276"/>
                <a:gd name="connsiteY142" fmla="*/ 122601 h 583858"/>
                <a:gd name="connsiteX143" fmla="*/ 329110 w 602276"/>
                <a:gd name="connsiteY143" fmla="*/ 124685 h 583858"/>
                <a:gd name="connsiteX144" fmla="*/ 341257 w 602276"/>
                <a:gd name="connsiteY144" fmla="*/ 131886 h 583858"/>
                <a:gd name="connsiteX145" fmla="*/ 349228 w 602276"/>
                <a:gd name="connsiteY145" fmla="*/ 152162 h 583858"/>
                <a:gd name="connsiteX146" fmla="*/ 349228 w 602276"/>
                <a:gd name="connsiteY146" fmla="*/ 196881 h 583858"/>
                <a:gd name="connsiteX147" fmla="*/ 328920 w 602276"/>
                <a:gd name="connsiteY147" fmla="*/ 224358 h 583858"/>
                <a:gd name="connsiteX148" fmla="*/ 320759 w 602276"/>
                <a:gd name="connsiteY148" fmla="*/ 226821 h 583858"/>
                <a:gd name="connsiteX149" fmla="*/ 315444 w 602276"/>
                <a:gd name="connsiteY149" fmla="*/ 239517 h 583858"/>
                <a:gd name="connsiteX150" fmla="*/ 320189 w 602276"/>
                <a:gd name="connsiteY150" fmla="*/ 247665 h 583858"/>
                <a:gd name="connsiteX151" fmla="*/ 315444 w 602276"/>
                <a:gd name="connsiteY151" fmla="*/ 281963 h 583858"/>
                <a:gd name="connsiteX152" fmla="*/ 283748 w 602276"/>
                <a:gd name="connsiteY152" fmla="*/ 313608 h 583858"/>
                <a:gd name="connsiteX153" fmla="*/ 263440 w 602276"/>
                <a:gd name="connsiteY153" fmla="*/ 321756 h 583858"/>
                <a:gd name="connsiteX154" fmla="*/ 249395 w 602276"/>
                <a:gd name="connsiteY154" fmla="*/ 318156 h 583858"/>
                <a:gd name="connsiteX155" fmla="*/ 240094 w 602276"/>
                <a:gd name="connsiteY155" fmla="*/ 313040 h 583858"/>
                <a:gd name="connsiteX156" fmla="*/ 227378 w 602276"/>
                <a:gd name="connsiteY156" fmla="*/ 319103 h 583858"/>
                <a:gd name="connsiteX157" fmla="*/ 225100 w 602276"/>
                <a:gd name="connsiteY157" fmla="*/ 327441 h 583858"/>
                <a:gd name="connsiteX158" fmla="*/ 197580 w 602276"/>
                <a:gd name="connsiteY158" fmla="*/ 348664 h 583858"/>
                <a:gd name="connsiteX159" fmla="*/ 152787 w 602276"/>
                <a:gd name="connsiteY159" fmla="*/ 348664 h 583858"/>
                <a:gd name="connsiteX160" fmla="*/ 132479 w 602276"/>
                <a:gd name="connsiteY160" fmla="*/ 339758 h 583858"/>
                <a:gd name="connsiteX161" fmla="*/ 125266 w 602276"/>
                <a:gd name="connsiteY161" fmla="*/ 327062 h 583858"/>
                <a:gd name="connsiteX162" fmla="*/ 122989 w 602276"/>
                <a:gd name="connsiteY162" fmla="*/ 319293 h 583858"/>
                <a:gd name="connsiteX163" fmla="*/ 109134 w 602276"/>
                <a:gd name="connsiteY163" fmla="*/ 313419 h 583858"/>
                <a:gd name="connsiteX164" fmla="*/ 101162 w 602276"/>
                <a:gd name="connsiteY164" fmla="*/ 317966 h 583858"/>
                <a:gd name="connsiteX165" fmla="*/ 87307 w 602276"/>
                <a:gd name="connsiteY165" fmla="*/ 321567 h 583858"/>
                <a:gd name="connsiteX166" fmla="*/ 66809 w 602276"/>
                <a:gd name="connsiteY166" fmla="*/ 313229 h 583858"/>
                <a:gd name="connsiteX167" fmla="*/ 35112 w 602276"/>
                <a:gd name="connsiteY167" fmla="*/ 281584 h 583858"/>
                <a:gd name="connsiteX168" fmla="*/ 30557 w 602276"/>
                <a:gd name="connsiteY168" fmla="*/ 247286 h 583858"/>
                <a:gd name="connsiteX169" fmla="*/ 34923 w 602276"/>
                <a:gd name="connsiteY169" fmla="*/ 239517 h 583858"/>
                <a:gd name="connsiteX170" fmla="*/ 28849 w 602276"/>
                <a:gd name="connsiteY170" fmla="*/ 224737 h 583858"/>
                <a:gd name="connsiteX171" fmla="*/ 21637 w 602276"/>
                <a:gd name="connsiteY171" fmla="*/ 222652 h 583858"/>
                <a:gd name="connsiteX172" fmla="*/ 9110 w 602276"/>
                <a:gd name="connsiteY172" fmla="*/ 215452 h 583858"/>
                <a:gd name="connsiteX173" fmla="*/ 0 w 602276"/>
                <a:gd name="connsiteY173" fmla="*/ 195176 h 583858"/>
                <a:gd name="connsiteX174" fmla="*/ 0 w 602276"/>
                <a:gd name="connsiteY174" fmla="*/ 150456 h 583858"/>
                <a:gd name="connsiteX175" fmla="*/ 21447 w 602276"/>
                <a:gd name="connsiteY175" fmla="*/ 122790 h 583858"/>
                <a:gd name="connsiteX176" fmla="*/ 29418 w 602276"/>
                <a:gd name="connsiteY176" fmla="*/ 120706 h 583858"/>
                <a:gd name="connsiteX177" fmla="*/ 34923 w 602276"/>
                <a:gd name="connsiteY177" fmla="*/ 107631 h 583858"/>
                <a:gd name="connsiteX178" fmla="*/ 30367 w 602276"/>
                <a:gd name="connsiteY178" fmla="*/ 99483 h 583858"/>
                <a:gd name="connsiteX179" fmla="*/ 34923 w 602276"/>
                <a:gd name="connsiteY179" fmla="*/ 65185 h 583858"/>
                <a:gd name="connsiteX180" fmla="*/ 66619 w 602276"/>
                <a:gd name="connsiteY180" fmla="*/ 33540 h 583858"/>
                <a:gd name="connsiteX181" fmla="*/ 87117 w 602276"/>
                <a:gd name="connsiteY181" fmla="*/ 25202 h 583858"/>
                <a:gd name="connsiteX182" fmla="*/ 100972 w 602276"/>
                <a:gd name="connsiteY182" fmla="*/ 28803 h 583858"/>
                <a:gd name="connsiteX183" fmla="*/ 101352 w 602276"/>
                <a:gd name="connsiteY183" fmla="*/ 29182 h 583858"/>
                <a:gd name="connsiteX184" fmla="*/ 110462 w 602276"/>
                <a:gd name="connsiteY184" fmla="*/ 35245 h 583858"/>
                <a:gd name="connsiteX185" fmla="*/ 120901 w 602276"/>
                <a:gd name="connsiteY185" fmla="*/ 29371 h 583858"/>
                <a:gd name="connsiteX186" fmla="*/ 123368 w 602276"/>
                <a:gd name="connsiteY186" fmla="*/ 20276 h 583858"/>
                <a:gd name="connsiteX187" fmla="*/ 151079 w 602276"/>
                <a:gd name="connsiteY187" fmla="*/ 0 h 58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02276" h="583858">
                  <a:moveTo>
                    <a:pt x="279390" y="338996"/>
                  </a:moveTo>
                  <a:cubicBezTo>
                    <a:pt x="286791" y="338996"/>
                    <a:pt x="293813" y="342597"/>
                    <a:pt x="297799" y="348283"/>
                  </a:cubicBezTo>
                  <a:lnTo>
                    <a:pt x="300456" y="352263"/>
                  </a:lnTo>
                  <a:lnTo>
                    <a:pt x="307478" y="352831"/>
                  </a:lnTo>
                  <a:lnTo>
                    <a:pt x="310704" y="349041"/>
                  </a:lnTo>
                  <a:cubicBezTo>
                    <a:pt x="314690" y="344492"/>
                    <a:pt x="320953" y="341649"/>
                    <a:pt x="327595" y="341649"/>
                  </a:cubicBezTo>
                  <a:cubicBezTo>
                    <a:pt x="330821" y="341649"/>
                    <a:pt x="334048" y="342218"/>
                    <a:pt x="336895" y="343734"/>
                  </a:cubicBezTo>
                  <a:lnTo>
                    <a:pt x="364603" y="357001"/>
                  </a:lnTo>
                  <a:cubicBezTo>
                    <a:pt x="369727" y="359464"/>
                    <a:pt x="373903" y="364013"/>
                    <a:pt x="375801" y="369699"/>
                  </a:cubicBezTo>
                  <a:cubicBezTo>
                    <a:pt x="377129" y="373299"/>
                    <a:pt x="377509" y="377090"/>
                    <a:pt x="376939" y="380691"/>
                  </a:cubicBezTo>
                  <a:lnTo>
                    <a:pt x="375990" y="385429"/>
                  </a:lnTo>
                  <a:cubicBezTo>
                    <a:pt x="376939" y="386945"/>
                    <a:pt x="378458" y="388840"/>
                    <a:pt x="379786" y="390925"/>
                  </a:cubicBezTo>
                  <a:lnTo>
                    <a:pt x="388326" y="391114"/>
                  </a:lnTo>
                  <a:cubicBezTo>
                    <a:pt x="398005" y="390546"/>
                    <a:pt x="407115" y="396800"/>
                    <a:pt x="410341" y="405708"/>
                  </a:cubicBezTo>
                  <a:lnTo>
                    <a:pt x="420590" y="434704"/>
                  </a:lnTo>
                  <a:cubicBezTo>
                    <a:pt x="423816" y="443991"/>
                    <a:pt x="420400" y="454604"/>
                    <a:pt x="412429" y="460290"/>
                  </a:cubicBezTo>
                  <a:lnTo>
                    <a:pt x="407684" y="463512"/>
                  </a:lnTo>
                  <a:lnTo>
                    <a:pt x="406925" y="471851"/>
                  </a:lnTo>
                  <a:lnTo>
                    <a:pt x="410721" y="474883"/>
                  </a:lnTo>
                  <a:cubicBezTo>
                    <a:pt x="413568" y="477347"/>
                    <a:pt x="415655" y="480569"/>
                    <a:pt x="416984" y="484170"/>
                  </a:cubicBezTo>
                  <a:cubicBezTo>
                    <a:pt x="419072" y="489855"/>
                    <a:pt x="418692" y="495920"/>
                    <a:pt x="416225" y="501227"/>
                  </a:cubicBezTo>
                  <a:lnTo>
                    <a:pt x="402940" y="528897"/>
                  </a:lnTo>
                  <a:cubicBezTo>
                    <a:pt x="399334" y="536478"/>
                    <a:pt x="391363" y="541405"/>
                    <a:pt x="382823" y="541405"/>
                  </a:cubicBezTo>
                  <a:cubicBezTo>
                    <a:pt x="381684" y="541405"/>
                    <a:pt x="380355" y="541405"/>
                    <a:pt x="379217" y="541216"/>
                  </a:cubicBezTo>
                  <a:lnTo>
                    <a:pt x="374092" y="540268"/>
                  </a:lnTo>
                  <a:lnTo>
                    <a:pt x="368778" y="544817"/>
                  </a:lnTo>
                  <a:lnTo>
                    <a:pt x="369158" y="550123"/>
                  </a:lnTo>
                  <a:cubicBezTo>
                    <a:pt x="369917" y="559789"/>
                    <a:pt x="363654" y="569265"/>
                    <a:pt x="354545" y="572487"/>
                  </a:cubicBezTo>
                  <a:lnTo>
                    <a:pt x="325507" y="582721"/>
                  </a:lnTo>
                  <a:cubicBezTo>
                    <a:pt x="323230" y="583479"/>
                    <a:pt x="320953" y="583858"/>
                    <a:pt x="318485" y="583858"/>
                  </a:cubicBezTo>
                  <a:cubicBezTo>
                    <a:pt x="311084" y="583858"/>
                    <a:pt x="304062" y="580447"/>
                    <a:pt x="300076" y="574571"/>
                  </a:cubicBezTo>
                  <a:lnTo>
                    <a:pt x="296470" y="569644"/>
                  </a:lnTo>
                  <a:lnTo>
                    <a:pt x="289258" y="569644"/>
                  </a:lnTo>
                  <a:lnTo>
                    <a:pt x="286222" y="573055"/>
                  </a:lnTo>
                  <a:cubicBezTo>
                    <a:pt x="282047" y="577793"/>
                    <a:pt x="275784" y="580636"/>
                    <a:pt x="269331" y="580636"/>
                  </a:cubicBezTo>
                  <a:cubicBezTo>
                    <a:pt x="265915" y="580636"/>
                    <a:pt x="262688" y="579878"/>
                    <a:pt x="259842" y="578551"/>
                  </a:cubicBezTo>
                  <a:lnTo>
                    <a:pt x="232133" y="565285"/>
                  </a:lnTo>
                  <a:cubicBezTo>
                    <a:pt x="227009" y="562821"/>
                    <a:pt x="222834" y="558273"/>
                    <a:pt x="220936" y="552587"/>
                  </a:cubicBezTo>
                  <a:cubicBezTo>
                    <a:pt x="219607" y="548986"/>
                    <a:pt x="219228" y="545196"/>
                    <a:pt x="219987" y="541595"/>
                  </a:cubicBezTo>
                  <a:lnTo>
                    <a:pt x="220746" y="537236"/>
                  </a:lnTo>
                  <a:lnTo>
                    <a:pt x="215242" y="531171"/>
                  </a:lnTo>
                  <a:lnTo>
                    <a:pt x="210308" y="531550"/>
                  </a:lnTo>
                  <a:cubicBezTo>
                    <a:pt x="200629" y="532308"/>
                    <a:pt x="191139" y="526054"/>
                    <a:pt x="187913" y="516957"/>
                  </a:cubicBezTo>
                  <a:lnTo>
                    <a:pt x="177665" y="487960"/>
                  </a:lnTo>
                  <a:cubicBezTo>
                    <a:pt x="174438" y="478673"/>
                    <a:pt x="177854" y="468060"/>
                    <a:pt x="185825" y="462564"/>
                  </a:cubicBezTo>
                  <a:lnTo>
                    <a:pt x="190001" y="459532"/>
                  </a:lnTo>
                  <a:lnTo>
                    <a:pt x="190570" y="451003"/>
                  </a:lnTo>
                  <a:lnTo>
                    <a:pt x="187533" y="448350"/>
                  </a:lnTo>
                  <a:cubicBezTo>
                    <a:pt x="184687" y="445886"/>
                    <a:pt x="182599" y="442854"/>
                    <a:pt x="181271" y="439063"/>
                  </a:cubicBezTo>
                  <a:cubicBezTo>
                    <a:pt x="179373" y="433567"/>
                    <a:pt x="179562" y="427313"/>
                    <a:pt x="182030" y="422196"/>
                  </a:cubicBezTo>
                  <a:lnTo>
                    <a:pt x="195315" y="394526"/>
                  </a:lnTo>
                  <a:cubicBezTo>
                    <a:pt x="198921" y="386945"/>
                    <a:pt x="207081" y="381828"/>
                    <a:pt x="215432" y="381828"/>
                  </a:cubicBezTo>
                  <a:cubicBezTo>
                    <a:pt x="216760" y="381828"/>
                    <a:pt x="217899" y="382017"/>
                    <a:pt x="219228" y="382207"/>
                  </a:cubicBezTo>
                  <a:lnTo>
                    <a:pt x="223403" y="382965"/>
                  </a:lnTo>
                  <a:lnTo>
                    <a:pt x="228907" y="378037"/>
                  </a:lnTo>
                  <a:lnTo>
                    <a:pt x="228527" y="372731"/>
                  </a:lnTo>
                  <a:cubicBezTo>
                    <a:pt x="227958" y="363065"/>
                    <a:pt x="234031" y="353589"/>
                    <a:pt x="243330" y="350367"/>
                  </a:cubicBezTo>
                  <a:lnTo>
                    <a:pt x="272368" y="340133"/>
                  </a:lnTo>
                  <a:cubicBezTo>
                    <a:pt x="274645" y="339375"/>
                    <a:pt x="276922" y="338996"/>
                    <a:pt x="279390" y="338996"/>
                  </a:cubicBezTo>
                  <a:close/>
                  <a:moveTo>
                    <a:pt x="481176" y="227025"/>
                  </a:moveTo>
                  <a:cubicBezTo>
                    <a:pt x="467130" y="227025"/>
                    <a:pt x="453843" y="232520"/>
                    <a:pt x="443783" y="242562"/>
                  </a:cubicBezTo>
                  <a:cubicBezTo>
                    <a:pt x="423283" y="263027"/>
                    <a:pt x="423283" y="296376"/>
                    <a:pt x="443783" y="316840"/>
                  </a:cubicBezTo>
                  <a:cubicBezTo>
                    <a:pt x="453843" y="326883"/>
                    <a:pt x="467130" y="332188"/>
                    <a:pt x="481176" y="332188"/>
                  </a:cubicBezTo>
                  <a:cubicBezTo>
                    <a:pt x="495222" y="332188"/>
                    <a:pt x="508509" y="326883"/>
                    <a:pt x="518379" y="316840"/>
                  </a:cubicBezTo>
                  <a:cubicBezTo>
                    <a:pt x="538879" y="296376"/>
                    <a:pt x="538879" y="263027"/>
                    <a:pt x="518379" y="242562"/>
                  </a:cubicBezTo>
                  <a:cubicBezTo>
                    <a:pt x="508509" y="232520"/>
                    <a:pt x="495222" y="227025"/>
                    <a:pt x="481176" y="227025"/>
                  </a:cubicBezTo>
                  <a:close/>
                  <a:moveTo>
                    <a:pt x="464283" y="156726"/>
                  </a:moveTo>
                  <a:lnTo>
                    <a:pt x="495222" y="156726"/>
                  </a:lnTo>
                  <a:cubicBezTo>
                    <a:pt x="500917" y="156726"/>
                    <a:pt x="506611" y="159379"/>
                    <a:pt x="510787" y="163547"/>
                  </a:cubicBezTo>
                  <a:cubicBezTo>
                    <a:pt x="513444" y="166390"/>
                    <a:pt x="515532" y="169990"/>
                    <a:pt x="516481" y="173401"/>
                  </a:cubicBezTo>
                  <a:lnTo>
                    <a:pt x="518000" y="178706"/>
                  </a:lnTo>
                  <a:lnTo>
                    <a:pt x="523314" y="181359"/>
                  </a:lnTo>
                  <a:lnTo>
                    <a:pt x="531287" y="177948"/>
                  </a:lnTo>
                  <a:cubicBezTo>
                    <a:pt x="534513" y="176243"/>
                    <a:pt x="538120" y="175295"/>
                    <a:pt x="541726" y="175295"/>
                  </a:cubicBezTo>
                  <a:cubicBezTo>
                    <a:pt x="547800" y="175295"/>
                    <a:pt x="553495" y="177569"/>
                    <a:pt x="557481" y="181738"/>
                  </a:cubicBezTo>
                  <a:lnTo>
                    <a:pt x="579309" y="203339"/>
                  </a:lnTo>
                  <a:cubicBezTo>
                    <a:pt x="586142" y="210350"/>
                    <a:pt x="587661" y="221530"/>
                    <a:pt x="582915" y="229867"/>
                  </a:cubicBezTo>
                  <a:lnTo>
                    <a:pt x="579878" y="234793"/>
                  </a:lnTo>
                  <a:lnTo>
                    <a:pt x="582726" y="242752"/>
                  </a:lnTo>
                  <a:lnTo>
                    <a:pt x="587281" y="243889"/>
                  </a:lnTo>
                  <a:cubicBezTo>
                    <a:pt x="590888" y="244836"/>
                    <a:pt x="593735" y="246920"/>
                    <a:pt x="596582" y="249573"/>
                  </a:cubicBezTo>
                  <a:cubicBezTo>
                    <a:pt x="600758" y="253742"/>
                    <a:pt x="602276" y="259426"/>
                    <a:pt x="602276" y="265111"/>
                  </a:cubicBezTo>
                  <a:lnTo>
                    <a:pt x="602276" y="295997"/>
                  </a:lnTo>
                  <a:cubicBezTo>
                    <a:pt x="602276" y="305661"/>
                    <a:pt x="596392" y="314566"/>
                    <a:pt x="586901" y="317219"/>
                  </a:cubicBezTo>
                  <a:lnTo>
                    <a:pt x="582915" y="318545"/>
                  </a:lnTo>
                  <a:lnTo>
                    <a:pt x="580068" y="324988"/>
                  </a:lnTo>
                  <a:lnTo>
                    <a:pt x="582726" y="329536"/>
                  </a:lnTo>
                  <a:cubicBezTo>
                    <a:pt x="587471" y="338062"/>
                    <a:pt x="585952" y="349242"/>
                    <a:pt x="579119" y="356063"/>
                  </a:cubicBezTo>
                  <a:lnTo>
                    <a:pt x="557291" y="377854"/>
                  </a:lnTo>
                  <a:cubicBezTo>
                    <a:pt x="553305" y="381833"/>
                    <a:pt x="547610" y="384107"/>
                    <a:pt x="541536" y="384107"/>
                  </a:cubicBezTo>
                  <a:cubicBezTo>
                    <a:pt x="537740" y="384107"/>
                    <a:pt x="533944" y="383160"/>
                    <a:pt x="530907" y="381454"/>
                  </a:cubicBezTo>
                  <a:lnTo>
                    <a:pt x="525592" y="378422"/>
                  </a:lnTo>
                  <a:lnTo>
                    <a:pt x="518949" y="381454"/>
                  </a:lnTo>
                  <a:lnTo>
                    <a:pt x="517620" y="385812"/>
                  </a:lnTo>
                  <a:cubicBezTo>
                    <a:pt x="515153" y="395287"/>
                    <a:pt x="506042" y="401729"/>
                    <a:pt x="496361" y="401729"/>
                  </a:cubicBezTo>
                  <a:lnTo>
                    <a:pt x="465612" y="401729"/>
                  </a:lnTo>
                  <a:cubicBezTo>
                    <a:pt x="459917" y="401729"/>
                    <a:pt x="454223" y="399645"/>
                    <a:pt x="449857" y="395287"/>
                  </a:cubicBezTo>
                  <a:cubicBezTo>
                    <a:pt x="447200" y="392634"/>
                    <a:pt x="445302" y="389602"/>
                    <a:pt x="444353" y="386191"/>
                  </a:cubicBezTo>
                  <a:lnTo>
                    <a:pt x="443024" y="381833"/>
                  </a:lnTo>
                  <a:lnTo>
                    <a:pt x="435621" y="378801"/>
                  </a:lnTo>
                  <a:lnTo>
                    <a:pt x="431256" y="381265"/>
                  </a:lnTo>
                  <a:cubicBezTo>
                    <a:pt x="428029" y="383160"/>
                    <a:pt x="424422" y="384107"/>
                    <a:pt x="420436" y="384107"/>
                  </a:cubicBezTo>
                  <a:cubicBezTo>
                    <a:pt x="414552" y="384107"/>
                    <a:pt x="408858" y="381644"/>
                    <a:pt x="404682" y="377665"/>
                  </a:cubicBezTo>
                  <a:lnTo>
                    <a:pt x="383043" y="355874"/>
                  </a:lnTo>
                  <a:cubicBezTo>
                    <a:pt x="376020" y="349052"/>
                    <a:pt x="374502" y="337873"/>
                    <a:pt x="379247" y="329346"/>
                  </a:cubicBezTo>
                  <a:lnTo>
                    <a:pt x="381715" y="324988"/>
                  </a:lnTo>
                  <a:lnTo>
                    <a:pt x="378298" y="317030"/>
                  </a:lnTo>
                  <a:lnTo>
                    <a:pt x="374312" y="316082"/>
                  </a:lnTo>
                  <a:cubicBezTo>
                    <a:pt x="370895" y="314945"/>
                    <a:pt x="367099" y="313050"/>
                    <a:pt x="364442" y="310398"/>
                  </a:cubicBezTo>
                  <a:cubicBezTo>
                    <a:pt x="360076" y="306229"/>
                    <a:pt x="356849" y="300355"/>
                    <a:pt x="356849" y="294670"/>
                  </a:cubicBezTo>
                  <a:lnTo>
                    <a:pt x="356849" y="263974"/>
                  </a:lnTo>
                  <a:cubicBezTo>
                    <a:pt x="356849" y="254310"/>
                    <a:pt x="364632" y="245215"/>
                    <a:pt x="373932" y="242752"/>
                  </a:cubicBezTo>
                  <a:lnTo>
                    <a:pt x="378867" y="241615"/>
                  </a:lnTo>
                  <a:lnTo>
                    <a:pt x="381904" y="234604"/>
                  </a:lnTo>
                  <a:lnTo>
                    <a:pt x="379247" y="230056"/>
                  </a:lnTo>
                  <a:cubicBezTo>
                    <a:pt x="374312" y="221530"/>
                    <a:pt x="375830" y="210540"/>
                    <a:pt x="382854" y="203529"/>
                  </a:cubicBezTo>
                  <a:lnTo>
                    <a:pt x="404492" y="181927"/>
                  </a:lnTo>
                  <a:cubicBezTo>
                    <a:pt x="408668" y="177759"/>
                    <a:pt x="414362" y="175485"/>
                    <a:pt x="420436" y="175485"/>
                  </a:cubicBezTo>
                  <a:cubicBezTo>
                    <a:pt x="424233" y="175485"/>
                    <a:pt x="427839" y="176432"/>
                    <a:pt x="431066" y="178138"/>
                  </a:cubicBezTo>
                  <a:lnTo>
                    <a:pt x="435242" y="180601"/>
                  </a:lnTo>
                  <a:lnTo>
                    <a:pt x="441695" y="177948"/>
                  </a:lnTo>
                  <a:lnTo>
                    <a:pt x="443024" y="173211"/>
                  </a:lnTo>
                  <a:cubicBezTo>
                    <a:pt x="445681" y="163737"/>
                    <a:pt x="454602" y="156726"/>
                    <a:pt x="464283" y="156726"/>
                  </a:cubicBezTo>
                  <a:close/>
                  <a:moveTo>
                    <a:pt x="175373" y="93230"/>
                  </a:moveTo>
                  <a:cubicBezTo>
                    <a:pt x="154116" y="93230"/>
                    <a:pt x="133997" y="101567"/>
                    <a:pt x="118813" y="116727"/>
                  </a:cubicBezTo>
                  <a:cubicBezTo>
                    <a:pt x="87497" y="147803"/>
                    <a:pt x="87497" y="198587"/>
                    <a:pt x="118813" y="229853"/>
                  </a:cubicBezTo>
                  <a:cubicBezTo>
                    <a:pt x="133997" y="245012"/>
                    <a:pt x="154116" y="253350"/>
                    <a:pt x="175373" y="253350"/>
                  </a:cubicBezTo>
                  <a:cubicBezTo>
                    <a:pt x="196821" y="253350"/>
                    <a:pt x="216939" y="245012"/>
                    <a:pt x="232123" y="229853"/>
                  </a:cubicBezTo>
                  <a:cubicBezTo>
                    <a:pt x="263440" y="198587"/>
                    <a:pt x="263440" y="147803"/>
                    <a:pt x="232123" y="116727"/>
                  </a:cubicBezTo>
                  <a:cubicBezTo>
                    <a:pt x="216939" y="101567"/>
                    <a:pt x="196821" y="93230"/>
                    <a:pt x="175373" y="93230"/>
                  </a:cubicBezTo>
                  <a:close/>
                  <a:moveTo>
                    <a:pt x="151079" y="0"/>
                  </a:moveTo>
                  <a:lnTo>
                    <a:pt x="195872" y="0"/>
                  </a:lnTo>
                  <a:cubicBezTo>
                    <a:pt x="203274" y="0"/>
                    <a:pt x="210676" y="2463"/>
                    <a:pt x="216180" y="7959"/>
                  </a:cubicBezTo>
                  <a:cubicBezTo>
                    <a:pt x="219596" y="11559"/>
                    <a:pt x="222064" y="15159"/>
                    <a:pt x="223392" y="19707"/>
                  </a:cubicBezTo>
                  <a:lnTo>
                    <a:pt x="225670" y="28045"/>
                  </a:lnTo>
                  <a:cubicBezTo>
                    <a:pt x="228137" y="29371"/>
                    <a:pt x="232503" y="31835"/>
                    <a:pt x="236868" y="34108"/>
                  </a:cubicBezTo>
                  <a:lnTo>
                    <a:pt x="249964" y="28424"/>
                  </a:lnTo>
                  <a:cubicBezTo>
                    <a:pt x="254140" y="26150"/>
                    <a:pt x="258695" y="25013"/>
                    <a:pt x="263629" y="25013"/>
                  </a:cubicBezTo>
                  <a:cubicBezTo>
                    <a:pt x="271411" y="25013"/>
                    <a:pt x="278813" y="28045"/>
                    <a:pt x="284128" y="33161"/>
                  </a:cubicBezTo>
                  <a:lnTo>
                    <a:pt x="315634" y="64806"/>
                  </a:lnTo>
                  <a:cubicBezTo>
                    <a:pt x="324555" y="73712"/>
                    <a:pt x="326642" y="88113"/>
                    <a:pt x="320379" y="99104"/>
                  </a:cubicBezTo>
                  <a:lnTo>
                    <a:pt x="315444" y="107821"/>
                  </a:lnTo>
                  <a:lnTo>
                    <a:pt x="320759" y="122601"/>
                  </a:lnTo>
                  <a:lnTo>
                    <a:pt x="329110" y="124685"/>
                  </a:lnTo>
                  <a:cubicBezTo>
                    <a:pt x="333855" y="125822"/>
                    <a:pt x="337840" y="128475"/>
                    <a:pt x="341257" y="131886"/>
                  </a:cubicBezTo>
                  <a:cubicBezTo>
                    <a:pt x="346761" y="137381"/>
                    <a:pt x="349228" y="144771"/>
                    <a:pt x="349228" y="152162"/>
                  </a:cubicBezTo>
                  <a:lnTo>
                    <a:pt x="349228" y="196881"/>
                  </a:lnTo>
                  <a:cubicBezTo>
                    <a:pt x="349228" y="209577"/>
                    <a:pt x="341067" y="221136"/>
                    <a:pt x="328920" y="224358"/>
                  </a:cubicBezTo>
                  <a:lnTo>
                    <a:pt x="320759" y="226821"/>
                  </a:lnTo>
                  <a:lnTo>
                    <a:pt x="315444" y="239517"/>
                  </a:lnTo>
                  <a:lnTo>
                    <a:pt x="320189" y="247665"/>
                  </a:lnTo>
                  <a:cubicBezTo>
                    <a:pt x="326263" y="258656"/>
                    <a:pt x="324365" y="273057"/>
                    <a:pt x="315444" y="281963"/>
                  </a:cubicBezTo>
                  <a:lnTo>
                    <a:pt x="283748" y="313608"/>
                  </a:lnTo>
                  <a:cubicBezTo>
                    <a:pt x="278623" y="318724"/>
                    <a:pt x="271032" y="321756"/>
                    <a:pt x="263440" y="321756"/>
                  </a:cubicBezTo>
                  <a:cubicBezTo>
                    <a:pt x="258315" y="321756"/>
                    <a:pt x="253570" y="320619"/>
                    <a:pt x="249395" y="318156"/>
                  </a:cubicBezTo>
                  <a:lnTo>
                    <a:pt x="240094" y="313040"/>
                  </a:lnTo>
                  <a:lnTo>
                    <a:pt x="227378" y="319103"/>
                  </a:lnTo>
                  <a:lnTo>
                    <a:pt x="225100" y="327441"/>
                  </a:lnTo>
                  <a:cubicBezTo>
                    <a:pt x="221874" y="339568"/>
                    <a:pt x="210296" y="348664"/>
                    <a:pt x="197580" y="348664"/>
                  </a:cubicBezTo>
                  <a:lnTo>
                    <a:pt x="152787" y="348664"/>
                  </a:lnTo>
                  <a:cubicBezTo>
                    <a:pt x="145385" y="348664"/>
                    <a:pt x="137983" y="345253"/>
                    <a:pt x="132479" y="339758"/>
                  </a:cubicBezTo>
                  <a:cubicBezTo>
                    <a:pt x="129062" y="336158"/>
                    <a:pt x="126405" y="331799"/>
                    <a:pt x="125266" y="327062"/>
                  </a:cubicBezTo>
                  <a:lnTo>
                    <a:pt x="122989" y="319293"/>
                  </a:lnTo>
                  <a:lnTo>
                    <a:pt x="109134" y="313419"/>
                  </a:lnTo>
                  <a:lnTo>
                    <a:pt x="101162" y="317966"/>
                  </a:lnTo>
                  <a:cubicBezTo>
                    <a:pt x="97176" y="320240"/>
                    <a:pt x="92241" y="321567"/>
                    <a:pt x="87307" y="321567"/>
                  </a:cubicBezTo>
                  <a:cubicBezTo>
                    <a:pt x="79525" y="321567"/>
                    <a:pt x="72123" y="318535"/>
                    <a:pt x="66809" y="313229"/>
                  </a:cubicBezTo>
                  <a:lnTo>
                    <a:pt x="35112" y="281584"/>
                  </a:lnTo>
                  <a:cubicBezTo>
                    <a:pt x="26192" y="272678"/>
                    <a:pt x="24294" y="258277"/>
                    <a:pt x="30557" y="247286"/>
                  </a:cubicBezTo>
                  <a:lnTo>
                    <a:pt x="34923" y="239517"/>
                  </a:lnTo>
                  <a:lnTo>
                    <a:pt x="28849" y="224737"/>
                  </a:lnTo>
                  <a:lnTo>
                    <a:pt x="21637" y="222652"/>
                  </a:lnTo>
                  <a:cubicBezTo>
                    <a:pt x="17082" y="221326"/>
                    <a:pt x="12526" y="218862"/>
                    <a:pt x="9110" y="215452"/>
                  </a:cubicBezTo>
                  <a:cubicBezTo>
                    <a:pt x="3606" y="209956"/>
                    <a:pt x="0" y="202566"/>
                    <a:pt x="0" y="195176"/>
                  </a:cubicBezTo>
                  <a:lnTo>
                    <a:pt x="0" y="150456"/>
                  </a:lnTo>
                  <a:cubicBezTo>
                    <a:pt x="0" y="137760"/>
                    <a:pt x="9300" y="126201"/>
                    <a:pt x="21447" y="122790"/>
                  </a:cubicBezTo>
                  <a:lnTo>
                    <a:pt x="29418" y="120706"/>
                  </a:lnTo>
                  <a:lnTo>
                    <a:pt x="34923" y="107631"/>
                  </a:lnTo>
                  <a:lnTo>
                    <a:pt x="30367" y="99483"/>
                  </a:lnTo>
                  <a:cubicBezTo>
                    <a:pt x="24104" y="88492"/>
                    <a:pt x="26002" y="74091"/>
                    <a:pt x="34923" y="65185"/>
                  </a:cubicBezTo>
                  <a:lnTo>
                    <a:pt x="66619" y="33540"/>
                  </a:lnTo>
                  <a:cubicBezTo>
                    <a:pt x="71933" y="28234"/>
                    <a:pt x="79335" y="25202"/>
                    <a:pt x="87117" y="25202"/>
                  </a:cubicBezTo>
                  <a:cubicBezTo>
                    <a:pt x="92052" y="25202"/>
                    <a:pt x="96797" y="26529"/>
                    <a:pt x="100972" y="28803"/>
                  </a:cubicBezTo>
                  <a:lnTo>
                    <a:pt x="101352" y="29182"/>
                  </a:lnTo>
                  <a:lnTo>
                    <a:pt x="110462" y="35245"/>
                  </a:lnTo>
                  <a:lnTo>
                    <a:pt x="120901" y="29371"/>
                  </a:lnTo>
                  <a:lnTo>
                    <a:pt x="123368" y="20276"/>
                  </a:lnTo>
                  <a:cubicBezTo>
                    <a:pt x="126785" y="8148"/>
                    <a:pt x="138362" y="0"/>
                    <a:pt x="1510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advertiser-megaphone_73071">
              <a:extLst>
                <a:ext uri="{FF2B5EF4-FFF2-40B4-BE49-F238E27FC236}">
                  <a16:creationId xmlns:a16="http://schemas.microsoft.com/office/drawing/2014/main" id="{EFACD223-C828-4FE3-B362-99A8F79FF07D}"/>
                </a:ext>
              </a:extLst>
            </p:cNvPr>
            <p:cNvSpPr/>
            <p:nvPr/>
          </p:nvSpPr>
          <p:spPr>
            <a:xfrm>
              <a:off x="9379836" y="5739063"/>
              <a:ext cx="609685" cy="488856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600116 w 606244"/>
                <a:gd name="T69" fmla="*/ 600116 w 606244"/>
                <a:gd name="T70" fmla="*/ 455839 w 606244"/>
                <a:gd name="T71" fmla="*/ 455839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600116 w 606244"/>
                <a:gd name="T81" fmla="*/ 600116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  <a:gd name="T96" fmla="*/ 600116 w 606244"/>
                <a:gd name="T97" fmla="*/ 600116 w 606244"/>
                <a:gd name="T98" fmla="*/ 600116 w 606244"/>
                <a:gd name="T9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7" h="2222">
                  <a:moveTo>
                    <a:pt x="2605" y="770"/>
                  </a:moveTo>
                  <a:lnTo>
                    <a:pt x="2605" y="71"/>
                  </a:lnTo>
                  <a:cubicBezTo>
                    <a:pt x="2605" y="38"/>
                    <a:pt x="2581" y="10"/>
                    <a:pt x="2549" y="5"/>
                  </a:cubicBezTo>
                  <a:cubicBezTo>
                    <a:pt x="2517" y="0"/>
                    <a:pt x="2485" y="19"/>
                    <a:pt x="2475" y="50"/>
                  </a:cubicBezTo>
                  <a:cubicBezTo>
                    <a:pt x="2474" y="52"/>
                    <a:pt x="2399" y="248"/>
                    <a:pt x="1936" y="520"/>
                  </a:cubicBezTo>
                  <a:cubicBezTo>
                    <a:pt x="1543" y="750"/>
                    <a:pt x="1130" y="771"/>
                    <a:pt x="1005" y="772"/>
                  </a:cubicBezTo>
                  <a:cubicBezTo>
                    <a:pt x="980" y="717"/>
                    <a:pt x="925" y="679"/>
                    <a:pt x="862" y="679"/>
                  </a:cubicBezTo>
                  <a:lnTo>
                    <a:pt x="308" y="679"/>
                  </a:lnTo>
                  <a:cubicBezTo>
                    <a:pt x="221" y="679"/>
                    <a:pt x="151" y="750"/>
                    <a:pt x="151" y="836"/>
                  </a:cubicBezTo>
                  <a:lnTo>
                    <a:pt x="151" y="845"/>
                  </a:lnTo>
                  <a:lnTo>
                    <a:pt x="126" y="845"/>
                  </a:lnTo>
                  <a:cubicBezTo>
                    <a:pt x="57" y="845"/>
                    <a:pt x="0" y="902"/>
                    <a:pt x="0" y="972"/>
                  </a:cubicBezTo>
                  <a:lnTo>
                    <a:pt x="0" y="1255"/>
                  </a:lnTo>
                  <a:cubicBezTo>
                    <a:pt x="0" y="1325"/>
                    <a:pt x="57" y="1381"/>
                    <a:pt x="126" y="1381"/>
                  </a:cubicBezTo>
                  <a:lnTo>
                    <a:pt x="151" y="1381"/>
                  </a:lnTo>
                  <a:lnTo>
                    <a:pt x="151" y="1391"/>
                  </a:lnTo>
                  <a:cubicBezTo>
                    <a:pt x="151" y="1477"/>
                    <a:pt x="221" y="1547"/>
                    <a:pt x="308" y="1547"/>
                  </a:cubicBezTo>
                  <a:lnTo>
                    <a:pt x="404" y="1547"/>
                  </a:lnTo>
                  <a:lnTo>
                    <a:pt x="488" y="2044"/>
                  </a:lnTo>
                  <a:cubicBezTo>
                    <a:pt x="497" y="2098"/>
                    <a:pt x="543" y="2137"/>
                    <a:pt x="597" y="2137"/>
                  </a:cubicBezTo>
                  <a:lnTo>
                    <a:pt x="778" y="2137"/>
                  </a:lnTo>
                  <a:cubicBezTo>
                    <a:pt x="811" y="2137"/>
                    <a:pt x="842" y="2122"/>
                    <a:pt x="863" y="2097"/>
                  </a:cubicBezTo>
                  <a:cubicBezTo>
                    <a:pt x="884" y="2072"/>
                    <a:pt x="893" y="2039"/>
                    <a:pt x="888" y="2007"/>
                  </a:cubicBezTo>
                  <a:lnTo>
                    <a:pt x="810" y="1547"/>
                  </a:lnTo>
                  <a:lnTo>
                    <a:pt x="862" y="1547"/>
                  </a:lnTo>
                  <a:cubicBezTo>
                    <a:pt x="925" y="1547"/>
                    <a:pt x="980" y="1509"/>
                    <a:pt x="1005" y="1455"/>
                  </a:cubicBezTo>
                  <a:cubicBezTo>
                    <a:pt x="1130" y="1456"/>
                    <a:pt x="1543" y="1476"/>
                    <a:pt x="1936" y="1707"/>
                  </a:cubicBezTo>
                  <a:cubicBezTo>
                    <a:pt x="2392" y="1975"/>
                    <a:pt x="2473" y="2172"/>
                    <a:pt x="2475" y="2178"/>
                  </a:cubicBezTo>
                  <a:cubicBezTo>
                    <a:pt x="2485" y="2205"/>
                    <a:pt x="2510" y="2222"/>
                    <a:pt x="2538" y="2222"/>
                  </a:cubicBezTo>
                  <a:cubicBezTo>
                    <a:pt x="2542" y="2222"/>
                    <a:pt x="2545" y="2222"/>
                    <a:pt x="2549" y="2222"/>
                  </a:cubicBezTo>
                  <a:cubicBezTo>
                    <a:pt x="2581" y="2216"/>
                    <a:pt x="2605" y="2188"/>
                    <a:pt x="2605" y="2156"/>
                  </a:cubicBezTo>
                  <a:lnTo>
                    <a:pt x="2605" y="1457"/>
                  </a:lnTo>
                  <a:cubicBezTo>
                    <a:pt x="2696" y="1446"/>
                    <a:pt x="2767" y="1368"/>
                    <a:pt x="2767" y="1274"/>
                  </a:cubicBezTo>
                  <a:lnTo>
                    <a:pt x="2767" y="953"/>
                  </a:lnTo>
                  <a:cubicBezTo>
                    <a:pt x="2767" y="859"/>
                    <a:pt x="2696" y="781"/>
                    <a:pt x="2605" y="770"/>
                  </a:cubicBezTo>
                  <a:close/>
                  <a:moveTo>
                    <a:pt x="885" y="1391"/>
                  </a:moveTo>
                  <a:cubicBezTo>
                    <a:pt x="885" y="1403"/>
                    <a:pt x="875" y="1414"/>
                    <a:pt x="862" y="1414"/>
                  </a:cubicBezTo>
                  <a:lnTo>
                    <a:pt x="731" y="1414"/>
                  </a:lnTo>
                  <a:lnTo>
                    <a:pt x="460" y="1414"/>
                  </a:lnTo>
                  <a:lnTo>
                    <a:pt x="308" y="1414"/>
                  </a:lnTo>
                  <a:cubicBezTo>
                    <a:pt x="295" y="1414"/>
                    <a:pt x="284" y="1403"/>
                    <a:pt x="284" y="1391"/>
                  </a:cubicBezTo>
                  <a:lnTo>
                    <a:pt x="284" y="1315"/>
                  </a:lnTo>
                  <a:lnTo>
                    <a:pt x="284" y="912"/>
                  </a:lnTo>
                  <a:lnTo>
                    <a:pt x="284" y="836"/>
                  </a:lnTo>
                  <a:cubicBezTo>
                    <a:pt x="284" y="823"/>
                    <a:pt x="295" y="813"/>
                    <a:pt x="308" y="813"/>
                  </a:cubicBezTo>
                  <a:lnTo>
                    <a:pt x="862" y="813"/>
                  </a:lnTo>
                  <a:cubicBezTo>
                    <a:pt x="875" y="813"/>
                    <a:pt x="885" y="823"/>
                    <a:pt x="885" y="836"/>
                  </a:cubicBezTo>
                  <a:lnTo>
                    <a:pt x="885" y="837"/>
                  </a:lnTo>
                  <a:lnTo>
                    <a:pt x="885" y="1389"/>
                  </a:lnTo>
                  <a:lnTo>
                    <a:pt x="885" y="13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83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5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706810" y="2289641"/>
            <a:ext cx="676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72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感谢观看</a:t>
            </a:r>
            <a:endParaRPr lang="en-US" altLang="zh-CN" sz="7200" b="1">
              <a:solidFill>
                <a:schemeClr val="accent2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grpSp>
        <p:nvGrpSpPr>
          <p:cNvPr id="13" name="1-6">
            <a:extLst>
              <a:ext uri="{FF2B5EF4-FFF2-40B4-BE49-F238E27FC236}">
                <a16:creationId xmlns:a16="http://schemas.microsoft.com/office/drawing/2014/main" id="{7594F30E-0F01-4CC1-89FC-E6166076FC03}"/>
              </a:ext>
            </a:extLst>
          </p:cNvPr>
          <p:cNvGrpSpPr/>
          <p:nvPr/>
        </p:nvGrpSpPr>
        <p:grpSpPr>
          <a:xfrm>
            <a:off x="914490" y="5739099"/>
            <a:ext cx="2051595" cy="431046"/>
            <a:chOff x="4906755" y="4612523"/>
            <a:chExt cx="4639681" cy="5260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CB33F-32F4-487A-A2A7-A1C82501D596}"/>
                </a:ext>
              </a:extLst>
            </p:cNvPr>
            <p:cNvSpPr/>
            <p:nvPr/>
          </p:nvSpPr>
          <p:spPr>
            <a:xfrm>
              <a:off x="4906755" y="4612523"/>
              <a:ext cx="4639681" cy="526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0C89DAA-9145-48FB-AAD0-A6FE76490A7A}"/>
                </a:ext>
              </a:extLst>
            </p:cNvPr>
            <p:cNvSpPr/>
            <p:nvPr/>
          </p:nvSpPr>
          <p:spPr>
            <a:xfrm>
              <a:off x="5103992" y="4690873"/>
              <a:ext cx="4330430" cy="37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1400">
                  <a:solidFill>
                    <a:schemeClr val="bg1"/>
                  </a:solidFill>
                  <a:latin typeface="+mj-ea"/>
                  <a:ea typeface="+mj-ea"/>
                </a:rPr>
                <a:t>汇报人：</a:t>
              </a:r>
              <a:r>
                <a:rPr lang="en-US" altLang="zh-CN" sz="1400">
                  <a:solidFill>
                    <a:schemeClr val="bg1"/>
                  </a:solidFill>
                  <a:latin typeface="+mj-ea"/>
                  <a:ea typeface="+mj-ea"/>
                </a:rPr>
                <a:t>OfficePLUS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1-7">
            <a:extLst>
              <a:ext uri="{FF2B5EF4-FFF2-40B4-BE49-F238E27FC236}">
                <a16:creationId xmlns:a16="http://schemas.microsoft.com/office/drawing/2014/main" id="{A8359C0E-24A2-4AD1-AF13-D48657115EF1}"/>
              </a:ext>
            </a:extLst>
          </p:cNvPr>
          <p:cNvSpPr/>
          <p:nvPr/>
        </p:nvSpPr>
        <p:spPr>
          <a:xfrm>
            <a:off x="748758" y="563652"/>
            <a:ext cx="4814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6000">
                <a:solidFill>
                  <a:srgbClr val="152764">
                    <a:alpha val="5000"/>
                  </a:srgb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EVENT PLANNING </a:t>
            </a:r>
            <a:endParaRPr lang="en-US" sz="6000" dirty="0">
              <a:solidFill>
                <a:srgbClr val="152764">
                  <a:alpha val="5000"/>
                </a:srgbClr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147" name="1-10">
            <a:extLst>
              <a:ext uri="{FF2B5EF4-FFF2-40B4-BE49-F238E27FC236}">
                <a16:creationId xmlns:a16="http://schemas.microsoft.com/office/drawing/2014/main" id="{3FAC5278-7145-4113-8B64-2B6C8960C824}"/>
              </a:ext>
            </a:extLst>
          </p:cNvPr>
          <p:cNvSpPr/>
          <p:nvPr/>
        </p:nvSpPr>
        <p:spPr>
          <a:xfrm>
            <a:off x="748758" y="3320217"/>
            <a:ext cx="6766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5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THANKS FOR WATCHING</a:t>
            </a:r>
          </a:p>
        </p:txBody>
      </p:sp>
      <p:pic>
        <p:nvPicPr>
          <p:cNvPr id="149" name="1-11">
            <a:hlinkClick r:id="rId2"/>
            <a:extLst>
              <a:ext uri="{FF2B5EF4-FFF2-40B4-BE49-F238E27FC236}">
                <a16:creationId xmlns:a16="http://schemas.microsoft.com/office/drawing/2014/main" id="{FDBEEEA1-1927-4D1C-9446-D82F2CA9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" y="2021108"/>
            <a:ext cx="2220713" cy="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0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2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706810" y="2879156"/>
            <a:ext cx="415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72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活动背景</a:t>
            </a:r>
          </a:p>
        </p:txBody>
      </p:sp>
      <p:grpSp>
        <p:nvGrpSpPr>
          <p:cNvPr id="13" name="1-3">
            <a:extLst>
              <a:ext uri="{FF2B5EF4-FFF2-40B4-BE49-F238E27FC236}">
                <a16:creationId xmlns:a16="http://schemas.microsoft.com/office/drawing/2014/main" id="{7594F30E-0F01-4CC1-89FC-E6166076FC03}"/>
              </a:ext>
            </a:extLst>
          </p:cNvPr>
          <p:cNvGrpSpPr/>
          <p:nvPr/>
        </p:nvGrpSpPr>
        <p:grpSpPr>
          <a:xfrm>
            <a:off x="914490" y="5739099"/>
            <a:ext cx="1599002" cy="431046"/>
            <a:chOff x="4906755" y="4612523"/>
            <a:chExt cx="3616142" cy="5260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CB33F-32F4-487A-A2A7-A1C82501D596}"/>
                </a:ext>
              </a:extLst>
            </p:cNvPr>
            <p:cNvSpPr/>
            <p:nvPr/>
          </p:nvSpPr>
          <p:spPr>
            <a:xfrm>
              <a:off x="4906755" y="4612523"/>
              <a:ext cx="3309037" cy="526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0C89DAA-9145-48FB-AAD0-A6FE76490A7A}"/>
                </a:ext>
              </a:extLst>
            </p:cNvPr>
            <p:cNvSpPr/>
            <p:nvPr/>
          </p:nvSpPr>
          <p:spPr>
            <a:xfrm>
              <a:off x="5103994" y="4690873"/>
              <a:ext cx="3418903" cy="37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1400">
                  <a:solidFill>
                    <a:schemeClr val="bg1"/>
                  </a:solidFill>
                  <a:latin typeface="+mj-ea"/>
                  <a:ea typeface="+mj-ea"/>
                </a:rPr>
                <a:t>汇报人：无尘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8" name="1-4">
            <a:extLst>
              <a:ext uri="{FF2B5EF4-FFF2-40B4-BE49-F238E27FC236}">
                <a16:creationId xmlns:a16="http://schemas.microsoft.com/office/drawing/2014/main" id="{EF1DCAD4-3953-4355-9906-9A32690B6C51}"/>
              </a:ext>
            </a:extLst>
          </p:cNvPr>
          <p:cNvSpPr/>
          <p:nvPr/>
        </p:nvSpPr>
        <p:spPr>
          <a:xfrm>
            <a:off x="706810" y="2232182"/>
            <a:ext cx="376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4800" b="1">
                <a:solidFill>
                  <a:schemeClr val="accent1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ONE</a:t>
            </a:r>
            <a:endParaRPr lang="zh-CN" altLang="en-US" sz="4800" b="1">
              <a:solidFill>
                <a:schemeClr val="accent1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3" name="1-5">
            <a:extLst>
              <a:ext uri="{FF2B5EF4-FFF2-40B4-BE49-F238E27FC236}">
                <a16:creationId xmlns:a16="http://schemas.microsoft.com/office/drawing/2014/main" id="{AD7F9C6E-5668-40A2-BF45-6D435A272FC8}"/>
              </a:ext>
            </a:extLst>
          </p:cNvPr>
          <p:cNvSpPr/>
          <p:nvPr/>
        </p:nvSpPr>
        <p:spPr>
          <a:xfrm>
            <a:off x="748758" y="563652"/>
            <a:ext cx="4814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6000">
                <a:solidFill>
                  <a:srgbClr val="152764">
                    <a:alpha val="5000"/>
                  </a:srgb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EVENT PLANNING </a:t>
            </a:r>
            <a:endParaRPr lang="en-US" sz="6000" dirty="0">
              <a:solidFill>
                <a:srgbClr val="152764">
                  <a:alpha val="5000"/>
                </a:srgbClr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pic>
        <p:nvPicPr>
          <p:cNvPr id="4" name="1-6">
            <a:hlinkClick r:id="rId2"/>
            <a:extLst>
              <a:ext uri="{FF2B5EF4-FFF2-40B4-BE49-F238E27FC236}">
                <a16:creationId xmlns:a16="http://schemas.microsoft.com/office/drawing/2014/main" id="{8E8226BC-8B1C-4C03-AACB-22CFCE2A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" y="2021108"/>
            <a:ext cx="2220713" cy="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-1">
            <a:extLst>
              <a:ext uri="{FF2B5EF4-FFF2-40B4-BE49-F238E27FC236}">
                <a16:creationId xmlns:a16="http://schemas.microsoft.com/office/drawing/2014/main" id="{BAD7A341-8996-4A50-A0E6-52E41D5E9F0B}"/>
              </a:ext>
            </a:extLst>
          </p:cNvPr>
          <p:cNvSpPr/>
          <p:nvPr/>
        </p:nvSpPr>
        <p:spPr>
          <a:xfrm flipV="1">
            <a:off x="7599680" y="2827590"/>
            <a:ext cx="4592319" cy="4095629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  <p:grpSp>
        <p:nvGrpSpPr>
          <p:cNvPr id="18" name="1-2">
            <a:extLst>
              <a:ext uri="{FF2B5EF4-FFF2-40B4-BE49-F238E27FC236}">
                <a16:creationId xmlns:a16="http://schemas.microsoft.com/office/drawing/2014/main" id="{F95871A5-2D3E-4B28-85B9-3BAE0BF51E8F}"/>
              </a:ext>
            </a:extLst>
          </p:cNvPr>
          <p:cNvGrpSpPr/>
          <p:nvPr/>
        </p:nvGrpSpPr>
        <p:grpSpPr>
          <a:xfrm>
            <a:off x="8509852" y="1900401"/>
            <a:ext cx="2755825" cy="4454256"/>
            <a:chOff x="8509852" y="1900401"/>
            <a:chExt cx="2755825" cy="4454256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1F0DB29-AD3B-4F4E-9DEC-B3358974A2E2}"/>
                </a:ext>
              </a:extLst>
            </p:cNvPr>
            <p:cNvSpPr/>
            <p:nvPr/>
          </p:nvSpPr>
          <p:spPr>
            <a:xfrm>
              <a:off x="8518724" y="3967021"/>
              <a:ext cx="279888" cy="613824"/>
            </a:xfrm>
            <a:custGeom>
              <a:avLst/>
              <a:gdLst>
                <a:gd name="connsiteX0" fmla="*/ 279888 w 279888"/>
                <a:gd name="connsiteY0" fmla="*/ 84912 h 613824"/>
                <a:gd name="connsiteX1" fmla="*/ 239524 w 279888"/>
                <a:gd name="connsiteY1" fmla="*/ 471975 h 613824"/>
                <a:gd name="connsiteX2" fmla="*/ 195751 w 279888"/>
                <a:gd name="connsiteY2" fmla="*/ 417890 h 613824"/>
                <a:gd name="connsiteX3" fmla="*/ 43443 w 279888"/>
                <a:gd name="connsiteY3" fmla="*/ 612954 h 613824"/>
                <a:gd name="connsiteX4" fmla="*/ 73402 w 279888"/>
                <a:gd name="connsiteY4" fmla="*/ 289711 h 613824"/>
                <a:gd name="connsiteX5" fmla="*/ 101388 w 279888"/>
                <a:gd name="connsiteY5" fmla="*/ 0 h 61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888" h="613824">
                  <a:moveTo>
                    <a:pt x="279888" y="84912"/>
                  </a:moveTo>
                  <a:cubicBezTo>
                    <a:pt x="274865" y="91402"/>
                    <a:pt x="258002" y="453405"/>
                    <a:pt x="239524" y="471975"/>
                  </a:cubicBezTo>
                  <a:cubicBezTo>
                    <a:pt x="189293" y="522453"/>
                    <a:pt x="195751" y="417890"/>
                    <a:pt x="195751" y="417890"/>
                  </a:cubicBezTo>
                  <a:cubicBezTo>
                    <a:pt x="195751" y="417890"/>
                    <a:pt x="99415" y="628999"/>
                    <a:pt x="43443" y="612954"/>
                  </a:cubicBezTo>
                  <a:cubicBezTo>
                    <a:pt x="-58454" y="583748"/>
                    <a:pt x="47390" y="339288"/>
                    <a:pt x="73402" y="289711"/>
                  </a:cubicBezTo>
                  <a:cubicBezTo>
                    <a:pt x="98159" y="193081"/>
                    <a:pt x="101388" y="0"/>
                    <a:pt x="101388" y="0"/>
                  </a:cubicBezTo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4617BA9-42D4-4859-9098-9F71F0875749}"/>
                </a:ext>
              </a:extLst>
            </p:cNvPr>
            <p:cNvSpPr/>
            <p:nvPr/>
          </p:nvSpPr>
          <p:spPr>
            <a:xfrm>
              <a:off x="8509852" y="3958007"/>
              <a:ext cx="298277" cy="631702"/>
            </a:xfrm>
            <a:custGeom>
              <a:avLst/>
              <a:gdLst>
                <a:gd name="connsiteX0" fmla="*/ 58236 w 298277"/>
                <a:gd name="connsiteY0" fmla="*/ 631703 h 631702"/>
                <a:gd name="connsiteX1" fmla="*/ 49804 w 298277"/>
                <a:gd name="connsiteY1" fmla="*/ 630621 h 631702"/>
                <a:gd name="connsiteX2" fmla="*/ 8363 w 298277"/>
                <a:gd name="connsiteY2" fmla="*/ 593303 h 631702"/>
                <a:gd name="connsiteX3" fmla="*/ 73843 w 298277"/>
                <a:gd name="connsiteY3" fmla="*/ 295480 h 631702"/>
                <a:gd name="connsiteX4" fmla="*/ 101291 w 298277"/>
                <a:gd name="connsiteY4" fmla="*/ 8834 h 631702"/>
                <a:gd name="connsiteX5" fmla="*/ 110440 w 298277"/>
                <a:gd name="connsiteY5" fmla="*/ 0 h 631702"/>
                <a:gd name="connsiteX6" fmla="*/ 119231 w 298277"/>
                <a:gd name="connsiteY6" fmla="*/ 8834 h 631702"/>
                <a:gd name="connsiteX7" fmla="*/ 119231 w 298277"/>
                <a:gd name="connsiteY7" fmla="*/ 9194 h 631702"/>
                <a:gd name="connsiteX8" fmla="*/ 90886 w 298277"/>
                <a:gd name="connsiteY8" fmla="*/ 300888 h 631702"/>
                <a:gd name="connsiteX9" fmla="*/ 90886 w 298277"/>
                <a:gd name="connsiteY9" fmla="*/ 302871 h 631702"/>
                <a:gd name="connsiteX10" fmla="*/ 25585 w 298277"/>
                <a:gd name="connsiteY10" fmla="*/ 586272 h 631702"/>
                <a:gd name="connsiteX11" fmla="*/ 55545 w 298277"/>
                <a:gd name="connsiteY11" fmla="*/ 613314 h 631702"/>
                <a:gd name="connsiteX12" fmla="*/ 197089 w 298277"/>
                <a:gd name="connsiteY12" fmla="*/ 423118 h 631702"/>
                <a:gd name="connsiteX13" fmla="*/ 207494 w 298277"/>
                <a:gd name="connsiteY13" fmla="*/ 418071 h 631702"/>
                <a:gd name="connsiteX14" fmla="*/ 214311 w 298277"/>
                <a:gd name="connsiteY14" fmla="*/ 427445 h 631702"/>
                <a:gd name="connsiteX15" fmla="*/ 224537 w 298277"/>
                <a:gd name="connsiteY15" fmla="*/ 485496 h 631702"/>
                <a:gd name="connsiteX16" fmla="*/ 242476 w 298277"/>
                <a:gd name="connsiteY16" fmla="*/ 474679 h 631702"/>
                <a:gd name="connsiteX17" fmla="*/ 271539 w 298277"/>
                <a:gd name="connsiteY17" fmla="*/ 195965 h 631702"/>
                <a:gd name="connsiteX18" fmla="*/ 282302 w 298277"/>
                <a:gd name="connsiteY18" fmla="*/ 87797 h 631702"/>
                <a:gd name="connsiteX19" fmla="*/ 294860 w 298277"/>
                <a:gd name="connsiteY19" fmla="*/ 86174 h 631702"/>
                <a:gd name="connsiteX20" fmla="*/ 297551 w 298277"/>
                <a:gd name="connsiteY20" fmla="*/ 96811 h 631702"/>
                <a:gd name="connsiteX21" fmla="*/ 289299 w 298277"/>
                <a:gd name="connsiteY21" fmla="*/ 196686 h 631702"/>
                <a:gd name="connsiteX22" fmla="*/ 255213 w 298277"/>
                <a:gd name="connsiteY22" fmla="*/ 486938 h 631702"/>
                <a:gd name="connsiteX23" fmla="*/ 217002 w 298277"/>
                <a:gd name="connsiteY23" fmla="*/ 501360 h 631702"/>
                <a:gd name="connsiteX24" fmla="*/ 197268 w 298277"/>
                <a:gd name="connsiteY24" fmla="*/ 463501 h 631702"/>
                <a:gd name="connsiteX25" fmla="*/ 58236 w 298277"/>
                <a:gd name="connsiteY25" fmla="*/ 631703 h 63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8277" h="631702">
                  <a:moveTo>
                    <a:pt x="58236" y="631703"/>
                  </a:moveTo>
                  <a:cubicBezTo>
                    <a:pt x="55383" y="631703"/>
                    <a:pt x="52567" y="631342"/>
                    <a:pt x="49804" y="630621"/>
                  </a:cubicBezTo>
                  <a:cubicBezTo>
                    <a:pt x="30931" y="625393"/>
                    <a:pt x="15593" y="611584"/>
                    <a:pt x="8363" y="593303"/>
                  </a:cubicBezTo>
                  <a:cubicBezTo>
                    <a:pt x="-25004" y="514701"/>
                    <a:pt x="50701" y="340009"/>
                    <a:pt x="73843" y="295480"/>
                  </a:cubicBezTo>
                  <a:cubicBezTo>
                    <a:pt x="97703" y="200652"/>
                    <a:pt x="101291" y="10817"/>
                    <a:pt x="101291" y="8834"/>
                  </a:cubicBezTo>
                  <a:cubicBezTo>
                    <a:pt x="101488" y="3894"/>
                    <a:pt x="105525" y="0"/>
                    <a:pt x="110440" y="0"/>
                  </a:cubicBezTo>
                  <a:cubicBezTo>
                    <a:pt x="115302" y="0"/>
                    <a:pt x="119231" y="3948"/>
                    <a:pt x="119231" y="8834"/>
                  </a:cubicBezTo>
                  <a:cubicBezTo>
                    <a:pt x="119231" y="8942"/>
                    <a:pt x="119231" y="9068"/>
                    <a:pt x="119231" y="9194"/>
                  </a:cubicBezTo>
                  <a:cubicBezTo>
                    <a:pt x="119231" y="17127"/>
                    <a:pt x="115643" y="204438"/>
                    <a:pt x="90886" y="300888"/>
                  </a:cubicBezTo>
                  <a:cubicBezTo>
                    <a:pt x="90994" y="301537"/>
                    <a:pt x="90994" y="302222"/>
                    <a:pt x="90886" y="302871"/>
                  </a:cubicBezTo>
                  <a:cubicBezTo>
                    <a:pt x="70614" y="341812"/>
                    <a:pt x="-4912" y="514340"/>
                    <a:pt x="25585" y="586272"/>
                  </a:cubicBezTo>
                  <a:cubicBezTo>
                    <a:pt x="30752" y="599541"/>
                    <a:pt x="41875" y="609564"/>
                    <a:pt x="55545" y="613314"/>
                  </a:cubicBezTo>
                  <a:cubicBezTo>
                    <a:pt x="88912" y="622869"/>
                    <a:pt x="158518" y="507850"/>
                    <a:pt x="197089" y="423118"/>
                  </a:cubicBezTo>
                  <a:cubicBezTo>
                    <a:pt x="198865" y="419116"/>
                    <a:pt x="203260" y="416989"/>
                    <a:pt x="207494" y="418071"/>
                  </a:cubicBezTo>
                  <a:cubicBezTo>
                    <a:pt x="211656" y="419242"/>
                    <a:pt x="214472" y="423118"/>
                    <a:pt x="214311" y="427445"/>
                  </a:cubicBezTo>
                  <a:cubicBezTo>
                    <a:pt x="212696" y="451963"/>
                    <a:pt x="216643" y="481529"/>
                    <a:pt x="224537" y="485496"/>
                  </a:cubicBezTo>
                  <a:cubicBezTo>
                    <a:pt x="226869" y="486577"/>
                    <a:pt x="232968" y="484414"/>
                    <a:pt x="242476" y="474679"/>
                  </a:cubicBezTo>
                  <a:cubicBezTo>
                    <a:pt x="252702" y="458994"/>
                    <a:pt x="264901" y="287908"/>
                    <a:pt x="271539" y="195965"/>
                  </a:cubicBezTo>
                  <a:cubicBezTo>
                    <a:pt x="278894" y="92664"/>
                    <a:pt x="279252" y="91943"/>
                    <a:pt x="282302" y="87797"/>
                  </a:cubicBezTo>
                  <a:cubicBezTo>
                    <a:pt x="285334" y="83867"/>
                    <a:pt x="290949" y="83145"/>
                    <a:pt x="294860" y="86174"/>
                  </a:cubicBezTo>
                  <a:cubicBezTo>
                    <a:pt x="298053" y="88698"/>
                    <a:pt x="299148" y="93061"/>
                    <a:pt x="297551" y="96811"/>
                  </a:cubicBezTo>
                  <a:cubicBezTo>
                    <a:pt x="295937" y="104022"/>
                    <a:pt x="292707" y="149092"/>
                    <a:pt x="289299" y="196686"/>
                  </a:cubicBezTo>
                  <a:cubicBezTo>
                    <a:pt x="276203" y="383457"/>
                    <a:pt x="267592" y="474498"/>
                    <a:pt x="255213" y="486938"/>
                  </a:cubicBezTo>
                  <a:cubicBezTo>
                    <a:pt x="242835" y="499377"/>
                    <a:pt x="227766" y="506408"/>
                    <a:pt x="217002" y="501360"/>
                  </a:cubicBezTo>
                  <a:cubicBezTo>
                    <a:pt x="204695" y="492707"/>
                    <a:pt x="197340" y="478591"/>
                    <a:pt x="197268" y="463501"/>
                  </a:cubicBezTo>
                  <a:cubicBezTo>
                    <a:pt x="166771" y="524256"/>
                    <a:pt x="106135" y="631703"/>
                    <a:pt x="58236" y="631703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BC2FD79-18DB-41A9-BD30-E9AD12A24722}"/>
                </a:ext>
              </a:extLst>
            </p:cNvPr>
            <p:cNvSpPr/>
            <p:nvPr/>
          </p:nvSpPr>
          <p:spPr>
            <a:xfrm>
              <a:off x="10108030" y="3011895"/>
              <a:ext cx="490557" cy="469450"/>
            </a:xfrm>
            <a:custGeom>
              <a:avLst/>
              <a:gdLst>
                <a:gd name="connsiteX0" fmla="*/ 0 w 490557"/>
                <a:gd name="connsiteY0" fmla="*/ 230939 h 469450"/>
                <a:gd name="connsiteX1" fmla="*/ 215276 w 490557"/>
                <a:gd name="connsiteY1" fmla="*/ 137013 h 469450"/>
                <a:gd name="connsiteX2" fmla="*/ 301207 w 490557"/>
                <a:gd name="connsiteY2" fmla="*/ 20191 h 469450"/>
                <a:gd name="connsiteX3" fmla="*/ 454950 w 490557"/>
                <a:gd name="connsiteY3" fmla="*/ 0 h 469450"/>
                <a:gd name="connsiteX4" fmla="*/ 487780 w 490557"/>
                <a:gd name="connsiteY4" fmla="*/ 91402 h 469450"/>
                <a:gd name="connsiteX5" fmla="*/ 275554 w 490557"/>
                <a:gd name="connsiteY5" fmla="*/ 281598 h 469450"/>
                <a:gd name="connsiteX6" fmla="*/ 63148 w 490557"/>
                <a:gd name="connsiteY6" fmla="*/ 469450 h 4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57" h="469450">
                  <a:moveTo>
                    <a:pt x="0" y="230939"/>
                  </a:moveTo>
                  <a:lnTo>
                    <a:pt x="215276" y="137013"/>
                  </a:lnTo>
                  <a:cubicBezTo>
                    <a:pt x="215276" y="137013"/>
                    <a:pt x="258331" y="32991"/>
                    <a:pt x="301207" y="20191"/>
                  </a:cubicBezTo>
                  <a:cubicBezTo>
                    <a:pt x="351923" y="9879"/>
                    <a:pt x="403302" y="3133"/>
                    <a:pt x="454950" y="0"/>
                  </a:cubicBezTo>
                  <a:cubicBezTo>
                    <a:pt x="483654" y="20707"/>
                    <a:pt x="496714" y="57042"/>
                    <a:pt x="487780" y="91402"/>
                  </a:cubicBezTo>
                  <a:cubicBezTo>
                    <a:pt x="475043" y="154681"/>
                    <a:pt x="391803" y="256359"/>
                    <a:pt x="275554" y="281598"/>
                  </a:cubicBezTo>
                  <a:lnTo>
                    <a:pt x="63148" y="469450"/>
                  </a:lnTo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ABD9094-3A46-4F39-9E36-1599BD939E23}"/>
                </a:ext>
              </a:extLst>
            </p:cNvPr>
            <p:cNvSpPr/>
            <p:nvPr/>
          </p:nvSpPr>
          <p:spPr>
            <a:xfrm>
              <a:off x="10098315" y="3002854"/>
              <a:ext cx="507682" cy="487505"/>
            </a:xfrm>
            <a:custGeom>
              <a:avLst/>
              <a:gdLst>
                <a:gd name="connsiteX0" fmla="*/ 72863 w 507682"/>
                <a:gd name="connsiteY0" fmla="*/ 487506 h 487505"/>
                <a:gd name="connsiteX1" fmla="*/ 66045 w 507682"/>
                <a:gd name="connsiteY1" fmla="*/ 484441 h 487505"/>
                <a:gd name="connsiteX2" fmla="*/ 66781 w 507682"/>
                <a:gd name="connsiteY2" fmla="*/ 471966 h 487505"/>
                <a:gd name="connsiteX3" fmla="*/ 66942 w 507682"/>
                <a:gd name="connsiteY3" fmla="*/ 471821 h 487505"/>
                <a:gd name="connsiteX4" fmla="*/ 278989 w 507682"/>
                <a:gd name="connsiteY4" fmla="*/ 283969 h 487505"/>
                <a:gd name="connsiteX5" fmla="*/ 283116 w 507682"/>
                <a:gd name="connsiteY5" fmla="*/ 281806 h 487505"/>
                <a:gd name="connsiteX6" fmla="*/ 488346 w 507682"/>
                <a:gd name="connsiteY6" fmla="*/ 98641 h 487505"/>
                <a:gd name="connsiteX7" fmla="*/ 461795 w 507682"/>
                <a:gd name="connsiteY7" fmla="*/ 18236 h 487505"/>
                <a:gd name="connsiteX8" fmla="*/ 312716 w 507682"/>
                <a:gd name="connsiteY8" fmla="*/ 37886 h 487505"/>
                <a:gd name="connsiteX9" fmla="*/ 232705 w 507682"/>
                <a:gd name="connsiteY9" fmla="*/ 149480 h 487505"/>
                <a:gd name="connsiteX10" fmla="*/ 227861 w 507682"/>
                <a:gd name="connsiteY10" fmla="*/ 154347 h 487505"/>
                <a:gd name="connsiteX11" fmla="*/ 12585 w 507682"/>
                <a:gd name="connsiteY11" fmla="*/ 248274 h 487505"/>
                <a:gd name="connsiteX12" fmla="*/ 745 w 507682"/>
                <a:gd name="connsiteY12" fmla="*/ 243586 h 487505"/>
                <a:gd name="connsiteX13" fmla="*/ 5409 w 507682"/>
                <a:gd name="connsiteY13" fmla="*/ 231688 h 487505"/>
                <a:gd name="connsiteX14" fmla="*/ 216739 w 507682"/>
                <a:gd name="connsiteY14" fmla="*/ 139204 h 487505"/>
                <a:gd name="connsiteX15" fmla="*/ 306437 w 507682"/>
                <a:gd name="connsiteY15" fmla="*/ 20579 h 487505"/>
                <a:gd name="connsiteX16" fmla="*/ 462333 w 507682"/>
                <a:gd name="connsiteY16" fmla="*/ 27 h 487505"/>
                <a:gd name="connsiteX17" fmla="*/ 467715 w 507682"/>
                <a:gd name="connsiteY17" fmla="*/ 1289 h 487505"/>
                <a:gd name="connsiteX18" fmla="*/ 504670 w 507682"/>
                <a:gd name="connsiteY18" fmla="*/ 102066 h 487505"/>
                <a:gd name="connsiteX19" fmla="*/ 287959 w 507682"/>
                <a:gd name="connsiteY19" fmla="*/ 298932 h 487505"/>
                <a:gd name="connsiteX20" fmla="*/ 77527 w 507682"/>
                <a:gd name="connsiteY20" fmla="*/ 485343 h 487505"/>
                <a:gd name="connsiteX21" fmla="*/ 72863 w 507682"/>
                <a:gd name="connsiteY21" fmla="*/ 487506 h 4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7682" h="487505">
                  <a:moveTo>
                    <a:pt x="72863" y="487506"/>
                  </a:moveTo>
                  <a:cubicBezTo>
                    <a:pt x="70261" y="487488"/>
                    <a:pt x="67786" y="486370"/>
                    <a:pt x="66045" y="484441"/>
                  </a:cubicBezTo>
                  <a:cubicBezTo>
                    <a:pt x="62816" y="480799"/>
                    <a:pt x="63139" y="475211"/>
                    <a:pt x="66781" y="471966"/>
                  </a:cubicBezTo>
                  <a:cubicBezTo>
                    <a:pt x="66835" y="471912"/>
                    <a:pt x="66888" y="471876"/>
                    <a:pt x="66942" y="471821"/>
                  </a:cubicBezTo>
                  <a:lnTo>
                    <a:pt x="278989" y="283969"/>
                  </a:lnTo>
                  <a:cubicBezTo>
                    <a:pt x="280155" y="282905"/>
                    <a:pt x="281573" y="282166"/>
                    <a:pt x="283116" y="281806"/>
                  </a:cubicBezTo>
                  <a:cubicBezTo>
                    <a:pt x="396674" y="257107"/>
                    <a:pt x="476505" y="157773"/>
                    <a:pt x="488346" y="98641"/>
                  </a:cubicBezTo>
                  <a:cubicBezTo>
                    <a:pt x="496095" y="68922"/>
                    <a:pt x="485690" y="37405"/>
                    <a:pt x="461795" y="18236"/>
                  </a:cubicBezTo>
                  <a:cubicBezTo>
                    <a:pt x="411707" y="21199"/>
                    <a:pt x="361871" y="27767"/>
                    <a:pt x="312716" y="37886"/>
                  </a:cubicBezTo>
                  <a:cubicBezTo>
                    <a:pt x="280963" y="47441"/>
                    <a:pt x="244187" y="121717"/>
                    <a:pt x="232705" y="149480"/>
                  </a:cubicBezTo>
                  <a:cubicBezTo>
                    <a:pt x="231772" y="151672"/>
                    <a:pt x="230050" y="153417"/>
                    <a:pt x="227861" y="154347"/>
                  </a:cubicBezTo>
                  <a:lnTo>
                    <a:pt x="12585" y="248274"/>
                  </a:lnTo>
                  <a:cubicBezTo>
                    <a:pt x="8029" y="250257"/>
                    <a:pt x="2718" y="248166"/>
                    <a:pt x="745" y="243586"/>
                  </a:cubicBezTo>
                  <a:cubicBezTo>
                    <a:pt x="-1228" y="239005"/>
                    <a:pt x="853" y="233680"/>
                    <a:pt x="5409" y="231688"/>
                  </a:cubicBezTo>
                  <a:lnTo>
                    <a:pt x="216739" y="139204"/>
                  </a:lnTo>
                  <a:cubicBezTo>
                    <a:pt x="225529" y="118832"/>
                    <a:pt x="264279" y="33199"/>
                    <a:pt x="306437" y="20579"/>
                  </a:cubicBezTo>
                  <a:cubicBezTo>
                    <a:pt x="357852" y="10009"/>
                    <a:pt x="409949" y="3141"/>
                    <a:pt x="462333" y="27"/>
                  </a:cubicBezTo>
                  <a:cubicBezTo>
                    <a:pt x="464217" y="-119"/>
                    <a:pt x="466100" y="321"/>
                    <a:pt x="467715" y="1289"/>
                  </a:cubicBezTo>
                  <a:cubicBezTo>
                    <a:pt x="499773" y="23826"/>
                    <a:pt x="514502" y="64014"/>
                    <a:pt x="504670" y="102066"/>
                  </a:cubicBezTo>
                  <a:cubicBezTo>
                    <a:pt x="491754" y="167328"/>
                    <a:pt x="409232" y="271350"/>
                    <a:pt x="287959" y="298932"/>
                  </a:cubicBezTo>
                  <a:lnTo>
                    <a:pt x="77527" y="485343"/>
                  </a:lnTo>
                  <a:cubicBezTo>
                    <a:pt x="76199" y="486496"/>
                    <a:pt x="74585" y="487235"/>
                    <a:pt x="72863" y="487506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C169B51-C18E-4C11-8575-C3B7863254B4}"/>
                </a:ext>
              </a:extLst>
            </p:cNvPr>
            <p:cNvSpPr/>
            <p:nvPr/>
          </p:nvSpPr>
          <p:spPr>
            <a:xfrm>
              <a:off x="10278098" y="2882454"/>
              <a:ext cx="403104" cy="360380"/>
            </a:xfrm>
            <a:custGeom>
              <a:avLst/>
              <a:gdLst>
                <a:gd name="connsiteX0" fmla="*/ 266763 w 403104"/>
                <a:gd name="connsiteY0" fmla="*/ 0 h 360380"/>
                <a:gd name="connsiteX1" fmla="*/ 0 w 403104"/>
                <a:gd name="connsiteY1" fmla="*/ 341812 h 360380"/>
                <a:gd name="connsiteX2" fmla="*/ 155717 w 403104"/>
                <a:gd name="connsiteY2" fmla="*/ 360381 h 360380"/>
                <a:gd name="connsiteX3" fmla="*/ 403105 w 403104"/>
                <a:gd name="connsiteY3" fmla="*/ 27943 h 360380"/>
                <a:gd name="connsiteX4" fmla="*/ 266763 w 403104"/>
                <a:gd name="connsiteY4" fmla="*/ 0 h 3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04" h="360380">
                  <a:moveTo>
                    <a:pt x="266763" y="0"/>
                  </a:moveTo>
                  <a:lnTo>
                    <a:pt x="0" y="341812"/>
                  </a:lnTo>
                  <a:lnTo>
                    <a:pt x="155717" y="360381"/>
                  </a:lnTo>
                  <a:lnTo>
                    <a:pt x="403105" y="27943"/>
                  </a:lnTo>
                  <a:lnTo>
                    <a:pt x="266763" y="0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9232E7D-8ACA-47A1-9562-9E8F06C81260}"/>
                </a:ext>
              </a:extLst>
            </p:cNvPr>
            <p:cNvSpPr/>
            <p:nvPr/>
          </p:nvSpPr>
          <p:spPr>
            <a:xfrm>
              <a:off x="10269119" y="2873967"/>
              <a:ext cx="421121" cy="378422"/>
            </a:xfrm>
            <a:custGeom>
              <a:avLst/>
              <a:gdLst>
                <a:gd name="connsiteX0" fmla="*/ 164696 w 421121"/>
                <a:gd name="connsiteY0" fmla="*/ 378422 h 378422"/>
                <a:gd name="connsiteX1" fmla="*/ 163619 w 421121"/>
                <a:gd name="connsiteY1" fmla="*/ 378422 h 378422"/>
                <a:gd name="connsiteX2" fmla="*/ 7903 w 421121"/>
                <a:gd name="connsiteY2" fmla="*/ 360394 h 378422"/>
                <a:gd name="connsiteX3" fmla="*/ 727 w 421121"/>
                <a:gd name="connsiteY3" fmla="*/ 354986 h 378422"/>
                <a:gd name="connsiteX4" fmla="*/ 1983 w 421121"/>
                <a:gd name="connsiteY4" fmla="*/ 345972 h 378422"/>
                <a:gd name="connsiteX5" fmla="*/ 268746 w 421121"/>
                <a:gd name="connsiteY5" fmla="*/ 3439 h 378422"/>
                <a:gd name="connsiteX6" fmla="*/ 277536 w 421121"/>
                <a:gd name="connsiteY6" fmla="*/ 194 h 378422"/>
                <a:gd name="connsiteX7" fmla="*/ 414057 w 421121"/>
                <a:gd name="connsiteY7" fmla="*/ 28137 h 378422"/>
                <a:gd name="connsiteX8" fmla="*/ 420515 w 421121"/>
                <a:gd name="connsiteY8" fmla="*/ 33726 h 378422"/>
                <a:gd name="connsiteX9" fmla="*/ 419260 w 421121"/>
                <a:gd name="connsiteY9" fmla="*/ 42199 h 378422"/>
                <a:gd name="connsiteX10" fmla="*/ 171871 w 421121"/>
                <a:gd name="connsiteY10" fmla="*/ 374276 h 378422"/>
                <a:gd name="connsiteX11" fmla="*/ 164696 w 421121"/>
                <a:gd name="connsiteY11" fmla="*/ 378422 h 378422"/>
                <a:gd name="connsiteX12" fmla="*/ 25842 w 421121"/>
                <a:gd name="connsiteY12" fmla="*/ 343808 h 378422"/>
                <a:gd name="connsiteX13" fmla="*/ 160570 w 421121"/>
                <a:gd name="connsiteY13" fmla="*/ 359853 h 378422"/>
                <a:gd name="connsiteX14" fmla="*/ 396656 w 421121"/>
                <a:gd name="connsiteY14" fmla="*/ 42920 h 378422"/>
                <a:gd name="connsiteX15" fmla="*/ 279509 w 421121"/>
                <a:gd name="connsiteY15" fmla="*/ 17861 h 37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121" h="378422">
                  <a:moveTo>
                    <a:pt x="164696" y="378422"/>
                  </a:moveTo>
                  <a:lnTo>
                    <a:pt x="163619" y="378422"/>
                  </a:lnTo>
                  <a:lnTo>
                    <a:pt x="7903" y="360394"/>
                  </a:lnTo>
                  <a:cubicBezTo>
                    <a:pt x="4727" y="360008"/>
                    <a:pt x="1983" y="357948"/>
                    <a:pt x="727" y="354986"/>
                  </a:cubicBezTo>
                  <a:cubicBezTo>
                    <a:pt x="-583" y="351984"/>
                    <a:pt x="-98" y="348494"/>
                    <a:pt x="1983" y="345972"/>
                  </a:cubicBezTo>
                  <a:lnTo>
                    <a:pt x="268746" y="3439"/>
                  </a:lnTo>
                  <a:cubicBezTo>
                    <a:pt x="270809" y="747"/>
                    <a:pt x="274235" y="-513"/>
                    <a:pt x="277536" y="194"/>
                  </a:cubicBezTo>
                  <a:lnTo>
                    <a:pt x="414057" y="28137"/>
                  </a:lnTo>
                  <a:cubicBezTo>
                    <a:pt x="417017" y="28757"/>
                    <a:pt x="419457" y="30868"/>
                    <a:pt x="420515" y="33726"/>
                  </a:cubicBezTo>
                  <a:cubicBezTo>
                    <a:pt x="421645" y="36571"/>
                    <a:pt x="421179" y="39810"/>
                    <a:pt x="419260" y="42199"/>
                  </a:cubicBezTo>
                  <a:lnTo>
                    <a:pt x="171871" y="374276"/>
                  </a:lnTo>
                  <a:cubicBezTo>
                    <a:pt x="170257" y="376708"/>
                    <a:pt x="167602" y="378240"/>
                    <a:pt x="164696" y="378422"/>
                  </a:cubicBezTo>
                  <a:close/>
                  <a:moveTo>
                    <a:pt x="25842" y="343808"/>
                  </a:moveTo>
                  <a:lnTo>
                    <a:pt x="160570" y="359853"/>
                  </a:lnTo>
                  <a:lnTo>
                    <a:pt x="396656" y="42920"/>
                  </a:lnTo>
                  <a:lnTo>
                    <a:pt x="279509" y="17861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A5D9F196-A077-44C6-BE2A-9C1DF91A3945}"/>
                </a:ext>
              </a:extLst>
            </p:cNvPr>
            <p:cNvSpPr/>
            <p:nvPr/>
          </p:nvSpPr>
          <p:spPr>
            <a:xfrm>
              <a:off x="10318821" y="2889124"/>
              <a:ext cx="334754" cy="315490"/>
            </a:xfrm>
            <a:custGeom>
              <a:avLst/>
              <a:gdLst>
                <a:gd name="connsiteX0" fmla="*/ 234472 w 334754"/>
                <a:gd name="connsiteY0" fmla="*/ 0 h 315490"/>
                <a:gd name="connsiteX1" fmla="*/ 0 w 334754"/>
                <a:gd name="connsiteY1" fmla="*/ 300167 h 315490"/>
                <a:gd name="connsiteX2" fmla="*/ 103691 w 334754"/>
                <a:gd name="connsiteY2" fmla="*/ 315491 h 315490"/>
                <a:gd name="connsiteX3" fmla="*/ 334755 w 334754"/>
                <a:gd name="connsiteY3" fmla="*/ 21273 h 315490"/>
                <a:gd name="connsiteX4" fmla="*/ 234472 w 334754"/>
                <a:gd name="connsiteY4" fmla="*/ 0 h 3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54" h="315490">
                  <a:moveTo>
                    <a:pt x="234472" y="0"/>
                  </a:moveTo>
                  <a:lnTo>
                    <a:pt x="0" y="300167"/>
                  </a:lnTo>
                  <a:lnTo>
                    <a:pt x="103691" y="315491"/>
                  </a:lnTo>
                  <a:lnTo>
                    <a:pt x="334755" y="21273"/>
                  </a:lnTo>
                  <a:lnTo>
                    <a:pt x="234472" y="0"/>
                  </a:ln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4B21CB7-ECE1-4FA5-A027-2892D293DDCB}"/>
                </a:ext>
              </a:extLst>
            </p:cNvPr>
            <p:cNvSpPr/>
            <p:nvPr/>
          </p:nvSpPr>
          <p:spPr>
            <a:xfrm>
              <a:off x="9642674" y="3186407"/>
              <a:ext cx="635423" cy="671184"/>
            </a:xfrm>
            <a:custGeom>
              <a:avLst/>
              <a:gdLst>
                <a:gd name="connsiteX0" fmla="*/ 635423 w 635423"/>
                <a:gd name="connsiteY0" fmla="*/ 246263 h 671184"/>
                <a:gd name="connsiteX1" fmla="*/ 529759 w 635423"/>
                <a:gd name="connsiteY1" fmla="*/ 0 h 671184"/>
                <a:gd name="connsiteX2" fmla="*/ 0 w 635423"/>
                <a:gd name="connsiteY2" fmla="*/ 246263 h 671184"/>
                <a:gd name="connsiteX3" fmla="*/ 53819 w 635423"/>
                <a:gd name="connsiteY3" fmla="*/ 671185 h 671184"/>
                <a:gd name="connsiteX4" fmla="*/ 635423 w 635423"/>
                <a:gd name="connsiteY4" fmla="*/ 246263 h 67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423" h="671184">
                  <a:moveTo>
                    <a:pt x="635423" y="246263"/>
                  </a:moveTo>
                  <a:lnTo>
                    <a:pt x="529759" y="0"/>
                  </a:lnTo>
                  <a:lnTo>
                    <a:pt x="0" y="246263"/>
                  </a:lnTo>
                  <a:lnTo>
                    <a:pt x="53819" y="671185"/>
                  </a:lnTo>
                  <a:cubicBezTo>
                    <a:pt x="53819" y="671185"/>
                    <a:pt x="530118" y="385620"/>
                    <a:pt x="635423" y="246263"/>
                  </a:cubicBezTo>
                  <a:close/>
                </a:path>
              </a:pathLst>
            </a:custGeom>
            <a:solidFill>
              <a:schemeClr val="accent1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D3D08A5-4649-47F1-8035-9D76ABB7470E}"/>
                </a:ext>
              </a:extLst>
            </p:cNvPr>
            <p:cNvSpPr/>
            <p:nvPr/>
          </p:nvSpPr>
          <p:spPr>
            <a:xfrm>
              <a:off x="9981299" y="5784068"/>
              <a:ext cx="362037" cy="318375"/>
            </a:xfrm>
            <a:custGeom>
              <a:avLst/>
              <a:gdLst>
                <a:gd name="connsiteX0" fmla="*/ 258767 w 362037"/>
                <a:gd name="connsiteY0" fmla="*/ 0 h 318375"/>
                <a:gd name="connsiteX1" fmla="*/ 361382 w 362037"/>
                <a:gd name="connsiteY1" fmla="*/ 279615 h 318375"/>
                <a:gd name="connsiteX2" fmla="*/ 107715 w 362037"/>
                <a:gd name="connsiteY2" fmla="*/ 318375 h 318375"/>
                <a:gd name="connsiteX3" fmla="*/ 77 w 362037"/>
                <a:gd name="connsiteY3" fmla="*/ 84011 h 318375"/>
                <a:gd name="connsiteX4" fmla="*/ 258767 w 362037"/>
                <a:gd name="connsiteY4" fmla="*/ 0 h 3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37" h="318375">
                  <a:moveTo>
                    <a:pt x="258767" y="0"/>
                  </a:moveTo>
                  <a:cubicBezTo>
                    <a:pt x="258767" y="0"/>
                    <a:pt x="371608" y="279795"/>
                    <a:pt x="361382" y="279615"/>
                  </a:cubicBezTo>
                  <a:cubicBezTo>
                    <a:pt x="351156" y="279435"/>
                    <a:pt x="107715" y="318375"/>
                    <a:pt x="107715" y="318375"/>
                  </a:cubicBezTo>
                  <a:cubicBezTo>
                    <a:pt x="107715" y="318375"/>
                    <a:pt x="-3332" y="88878"/>
                    <a:pt x="77" y="84011"/>
                  </a:cubicBezTo>
                  <a:cubicBezTo>
                    <a:pt x="3485" y="79143"/>
                    <a:pt x="258767" y="0"/>
                    <a:pt x="258767" y="0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F42E05AC-ECDC-4822-8FDF-CD9CBE1C4356}"/>
                </a:ext>
              </a:extLst>
            </p:cNvPr>
            <p:cNvSpPr/>
            <p:nvPr/>
          </p:nvSpPr>
          <p:spPr>
            <a:xfrm>
              <a:off x="9972303" y="5775056"/>
              <a:ext cx="379976" cy="336762"/>
            </a:xfrm>
            <a:custGeom>
              <a:avLst/>
              <a:gdLst>
                <a:gd name="connsiteX0" fmla="*/ 116711 w 379976"/>
                <a:gd name="connsiteY0" fmla="*/ 336402 h 336762"/>
                <a:gd name="connsiteX1" fmla="*/ 108638 w 379976"/>
                <a:gd name="connsiteY1" fmla="*/ 331354 h 336762"/>
                <a:gd name="connsiteX2" fmla="*/ 1000 w 379976"/>
                <a:gd name="connsiteY2" fmla="*/ 88516 h 336762"/>
                <a:gd name="connsiteX3" fmla="*/ 265610 w 379976"/>
                <a:gd name="connsiteY3" fmla="*/ 359 h 336762"/>
                <a:gd name="connsiteX4" fmla="*/ 276554 w 379976"/>
                <a:gd name="connsiteY4" fmla="*/ 5587 h 336762"/>
                <a:gd name="connsiteX5" fmla="*/ 378630 w 379976"/>
                <a:gd name="connsiteY5" fmla="*/ 294036 h 336762"/>
                <a:gd name="connsiteX6" fmla="*/ 370737 w 379976"/>
                <a:gd name="connsiteY6" fmla="*/ 298182 h 336762"/>
                <a:gd name="connsiteX7" fmla="*/ 118684 w 379976"/>
                <a:gd name="connsiteY7" fmla="*/ 336762 h 336762"/>
                <a:gd name="connsiteX8" fmla="*/ 19298 w 379976"/>
                <a:gd name="connsiteY8" fmla="*/ 97711 h 336762"/>
                <a:gd name="connsiteX9" fmla="*/ 121913 w 379976"/>
                <a:gd name="connsiteY9" fmla="*/ 317473 h 336762"/>
                <a:gd name="connsiteX10" fmla="*/ 360690 w 379976"/>
                <a:gd name="connsiteY10" fmla="*/ 280515 h 336762"/>
                <a:gd name="connsiteX11" fmla="*/ 262381 w 379976"/>
                <a:gd name="connsiteY11" fmla="*/ 20009 h 336762"/>
                <a:gd name="connsiteX12" fmla="*/ 19298 w 379976"/>
                <a:gd name="connsiteY12" fmla="*/ 97711 h 33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976" h="336762">
                  <a:moveTo>
                    <a:pt x="116711" y="336402"/>
                  </a:moveTo>
                  <a:cubicBezTo>
                    <a:pt x="113285" y="336402"/>
                    <a:pt x="110145" y="334455"/>
                    <a:pt x="108638" y="331354"/>
                  </a:cubicBezTo>
                  <a:cubicBezTo>
                    <a:pt x="-4382" y="96989"/>
                    <a:pt x="-2229" y="93744"/>
                    <a:pt x="1000" y="88516"/>
                  </a:cubicBezTo>
                  <a:cubicBezTo>
                    <a:pt x="4229" y="83288"/>
                    <a:pt x="5305" y="80223"/>
                    <a:pt x="265610" y="359"/>
                  </a:cubicBezTo>
                  <a:cubicBezTo>
                    <a:pt x="270041" y="-921"/>
                    <a:pt x="274742" y="1315"/>
                    <a:pt x="276554" y="5587"/>
                  </a:cubicBezTo>
                  <a:cubicBezTo>
                    <a:pt x="387421" y="280695"/>
                    <a:pt x="382039" y="288628"/>
                    <a:pt x="378630" y="294036"/>
                  </a:cubicBezTo>
                  <a:cubicBezTo>
                    <a:pt x="376908" y="296722"/>
                    <a:pt x="373912" y="298308"/>
                    <a:pt x="370737" y="298182"/>
                  </a:cubicBezTo>
                  <a:cubicBezTo>
                    <a:pt x="361229" y="298182"/>
                    <a:pt x="214661" y="321439"/>
                    <a:pt x="118684" y="336762"/>
                  </a:cubicBezTo>
                  <a:close/>
                  <a:moveTo>
                    <a:pt x="19298" y="97711"/>
                  </a:moveTo>
                  <a:cubicBezTo>
                    <a:pt x="30600" y="126375"/>
                    <a:pt x="85137" y="241935"/>
                    <a:pt x="121913" y="317473"/>
                  </a:cubicBezTo>
                  <a:cubicBezTo>
                    <a:pt x="168377" y="309901"/>
                    <a:pt x="319250" y="285743"/>
                    <a:pt x="360690" y="280515"/>
                  </a:cubicBezTo>
                  <a:cubicBezTo>
                    <a:pt x="351900" y="246622"/>
                    <a:pt x="298619" y="110150"/>
                    <a:pt x="262381" y="20009"/>
                  </a:cubicBezTo>
                  <a:cubicBezTo>
                    <a:pt x="176629" y="46331"/>
                    <a:pt x="48899" y="86533"/>
                    <a:pt x="19298" y="97711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E7EF4D9-D5F5-49A2-B9E3-1F17C21FDE4B}"/>
                </a:ext>
              </a:extLst>
            </p:cNvPr>
            <p:cNvSpPr/>
            <p:nvPr/>
          </p:nvSpPr>
          <p:spPr>
            <a:xfrm>
              <a:off x="10089014" y="6063684"/>
              <a:ext cx="664806" cy="282138"/>
            </a:xfrm>
            <a:custGeom>
              <a:avLst/>
              <a:gdLst>
                <a:gd name="connsiteX0" fmla="*/ 253667 w 664806"/>
                <a:gd name="connsiteY0" fmla="*/ 0 h 282138"/>
                <a:gd name="connsiteX1" fmla="*/ 664665 w 664806"/>
                <a:gd name="connsiteY1" fmla="*/ 103481 h 282138"/>
                <a:gd name="connsiteX2" fmla="*/ 65480 w 664806"/>
                <a:gd name="connsiteY2" fmla="*/ 282139 h 282138"/>
                <a:gd name="connsiteX3" fmla="*/ 0 w 664806"/>
                <a:gd name="connsiteY3" fmla="*/ 38760 h 2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806" h="282138">
                  <a:moveTo>
                    <a:pt x="253667" y="0"/>
                  </a:moveTo>
                  <a:cubicBezTo>
                    <a:pt x="253667" y="0"/>
                    <a:pt x="653901" y="29927"/>
                    <a:pt x="664665" y="103481"/>
                  </a:cubicBezTo>
                  <a:cubicBezTo>
                    <a:pt x="675429" y="177036"/>
                    <a:pt x="65480" y="282139"/>
                    <a:pt x="65480" y="282139"/>
                  </a:cubicBezTo>
                  <a:lnTo>
                    <a:pt x="0" y="38760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29D0AF2C-9783-4415-8D78-CF953AD4DE90}"/>
                </a:ext>
              </a:extLst>
            </p:cNvPr>
            <p:cNvSpPr/>
            <p:nvPr/>
          </p:nvSpPr>
          <p:spPr>
            <a:xfrm>
              <a:off x="10080040" y="6054670"/>
              <a:ext cx="682622" cy="299987"/>
            </a:xfrm>
            <a:custGeom>
              <a:avLst/>
              <a:gdLst>
                <a:gd name="connsiteX0" fmla="*/ 74454 w 682622"/>
                <a:gd name="connsiteY0" fmla="*/ 299986 h 299987"/>
                <a:gd name="connsiteX1" fmla="*/ 65843 w 682622"/>
                <a:gd name="connsiteY1" fmla="*/ 293497 h 299987"/>
                <a:gd name="connsiteX2" fmla="*/ 363 w 682622"/>
                <a:gd name="connsiteY2" fmla="*/ 50118 h 299987"/>
                <a:gd name="connsiteX3" fmla="*/ 1439 w 682622"/>
                <a:gd name="connsiteY3" fmla="*/ 42907 h 299987"/>
                <a:gd name="connsiteX4" fmla="*/ 7539 w 682622"/>
                <a:gd name="connsiteY4" fmla="*/ 38941 h 299987"/>
                <a:gd name="connsiteX5" fmla="*/ 261206 w 682622"/>
                <a:gd name="connsiteY5" fmla="*/ 0 h 299987"/>
                <a:gd name="connsiteX6" fmla="*/ 263358 w 682622"/>
                <a:gd name="connsiteY6" fmla="*/ 0 h 299987"/>
                <a:gd name="connsiteX7" fmla="*/ 682429 w 682622"/>
                <a:gd name="connsiteY7" fmla="*/ 111233 h 299987"/>
                <a:gd name="connsiteX8" fmla="*/ 76068 w 682622"/>
                <a:gd name="connsiteY8" fmla="*/ 299986 h 299987"/>
                <a:gd name="connsiteX9" fmla="*/ 20635 w 682622"/>
                <a:gd name="connsiteY9" fmla="*/ 55166 h 299987"/>
                <a:gd name="connsiteX10" fmla="*/ 80912 w 682622"/>
                <a:gd name="connsiteY10" fmla="*/ 280516 h 299987"/>
                <a:gd name="connsiteX11" fmla="*/ 664669 w 682622"/>
                <a:gd name="connsiteY11" fmla="*/ 113397 h 299987"/>
                <a:gd name="connsiteX12" fmla="*/ 263000 w 682622"/>
                <a:gd name="connsiteY12" fmla="*/ 17668 h 29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2622" h="299987">
                  <a:moveTo>
                    <a:pt x="74454" y="299986"/>
                  </a:moveTo>
                  <a:cubicBezTo>
                    <a:pt x="70453" y="300041"/>
                    <a:pt x="66901" y="297373"/>
                    <a:pt x="65843" y="293497"/>
                  </a:cubicBezTo>
                  <a:lnTo>
                    <a:pt x="363" y="50118"/>
                  </a:lnTo>
                  <a:cubicBezTo>
                    <a:pt x="-373" y="47666"/>
                    <a:pt x="22" y="45016"/>
                    <a:pt x="1439" y="42907"/>
                  </a:cubicBezTo>
                  <a:cubicBezTo>
                    <a:pt x="2802" y="40761"/>
                    <a:pt x="5027" y="39319"/>
                    <a:pt x="7539" y="38941"/>
                  </a:cubicBezTo>
                  <a:lnTo>
                    <a:pt x="261206" y="0"/>
                  </a:lnTo>
                  <a:lnTo>
                    <a:pt x="263358" y="0"/>
                  </a:lnTo>
                  <a:cubicBezTo>
                    <a:pt x="331350" y="5048"/>
                    <a:pt x="671307" y="34434"/>
                    <a:pt x="682429" y="111233"/>
                  </a:cubicBezTo>
                  <a:cubicBezTo>
                    <a:pt x="693552" y="188032"/>
                    <a:pt x="221021" y="274928"/>
                    <a:pt x="76068" y="299986"/>
                  </a:cubicBezTo>
                  <a:close/>
                  <a:moveTo>
                    <a:pt x="20635" y="55166"/>
                  </a:moveTo>
                  <a:lnTo>
                    <a:pt x="80912" y="280516"/>
                  </a:lnTo>
                  <a:cubicBezTo>
                    <a:pt x="367947" y="230579"/>
                    <a:pt x="670589" y="153238"/>
                    <a:pt x="664669" y="113397"/>
                  </a:cubicBezTo>
                  <a:cubicBezTo>
                    <a:pt x="661081" y="87797"/>
                    <a:pt x="548599" y="39121"/>
                    <a:pt x="263000" y="17668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2F49344-DFD1-43D9-A3D7-9602D5BFB2C5}"/>
                </a:ext>
              </a:extLst>
            </p:cNvPr>
            <p:cNvSpPr/>
            <p:nvPr/>
          </p:nvSpPr>
          <p:spPr>
            <a:xfrm>
              <a:off x="9127088" y="5469299"/>
              <a:ext cx="274118" cy="353890"/>
            </a:xfrm>
            <a:custGeom>
              <a:avLst/>
              <a:gdLst>
                <a:gd name="connsiteX0" fmla="*/ 274118 w 274118"/>
                <a:gd name="connsiteY0" fmla="*/ 254376 h 353890"/>
                <a:gd name="connsiteX1" fmla="*/ 158407 w 274118"/>
                <a:gd name="connsiteY1" fmla="*/ 353891 h 353890"/>
                <a:gd name="connsiteX2" fmla="*/ 0 w 274118"/>
                <a:gd name="connsiteY2" fmla="*/ 135931 h 353890"/>
                <a:gd name="connsiteX3" fmla="*/ 167377 w 274118"/>
                <a:gd name="connsiteY3" fmla="*/ 0 h 353890"/>
                <a:gd name="connsiteX4" fmla="*/ 274118 w 274118"/>
                <a:gd name="connsiteY4" fmla="*/ 254376 h 35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18" h="353890">
                  <a:moveTo>
                    <a:pt x="274118" y="254376"/>
                  </a:moveTo>
                  <a:lnTo>
                    <a:pt x="158407" y="353891"/>
                  </a:lnTo>
                  <a:lnTo>
                    <a:pt x="0" y="135931"/>
                  </a:lnTo>
                  <a:lnTo>
                    <a:pt x="167377" y="0"/>
                  </a:lnTo>
                  <a:lnTo>
                    <a:pt x="274118" y="254376"/>
                  </a:ln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EBB69FAE-DF6D-4011-80D3-522C9E5D11C7}"/>
                </a:ext>
              </a:extLst>
            </p:cNvPr>
            <p:cNvSpPr/>
            <p:nvPr/>
          </p:nvSpPr>
          <p:spPr>
            <a:xfrm>
              <a:off x="9119038" y="5460432"/>
              <a:ext cx="293018" cy="371786"/>
            </a:xfrm>
            <a:custGeom>
              <a:avLst/>
              <a:gdLst>
                <a:gd name="connsiteX0" fmla="*/ 166457 w 293018"/>
                <a:gd name="connsiteY0" fmla="*/ 371771 h 371786"/>
                <a:gd name="connsiteX1" fmla="*/ 166457 w 293018"/>
                <a:gd name="connsiteY1" fmla="*/ 371771 h 371786"/>
                <a:gd name="connsiteX2" fmla="*/ 160179 w 293018"/>
                <a:gd name="connsiteY2" fmla="*/ 368166 h 371786"/>
                <a:gd name="connsiteX3" fmla="*/ 1771 w 293018"/>
                <a:gd name="connsiteY3" fmla="*/ 150387 h 371786"/>
                <a:gd name="connsiteX4" fmla="*/ 3386 w 293018"/>
                <a:gd name="connsiteY4" fmla="*/ 137948 h 371786"/>
                <a:gd name="connsiteX5" fmla="*/ 170763 w 293018"/>
                <a:gd name="connsiteY5" fmla="*/ 2016 h 371786"/>
                <a:gd name="connsiteX6" fmla="*/ 178657 w 293018"/>
                <a:gd name="connsiteY6" fmla="*/ 393 h 371786"/>
                <a:gd name="connsiteX7" fmla="*/ 184756 w 293018"/>
                <a:gd name="connsiteY7" fmla="*/ 5621 h 371786"/>
                <a:gd name="connsiteX8" fmla="*/ 292394 w 293018"/>
                <a:gd name="connsiteY8" fmla="*/ 259997 h 371786"/>
                <a:gd name="connsiteX9" fmla="*/ 289883 w 293018"/>
                <a:gd name="connsiteY9" fmla="*/ 270273 h 371786"/>
                <a:gd name="connsiteX10" fmla="*/ 172378 w 293018"/>
                <a:gd name="connsiteY10" fmla="*/ 369968 h 371786"/>
                <a:gd name="connsiteX11" fmla="*/ 166457 w 293018"/>
                <a:gd name="connsiteY11" fmla="*/ 371771 h 371786"/>
                <a:gd name="connsiteX12" fmla="*/ 20428 w 293018"/>
                <a:gd name="connsiteY12" fmla="*/ 146421 h 371786"/>
                <a:gd name="connsiteX13" fmla="*/ 168072 w 293018"/>
                <a:gd name="connsiteY13" fmla="*/ 349597 h 371786"/>
                <a:gd name="connsiteX14" fmla="*/ 271405 w 293018"/>
                <a:gd name="connsiteY14" fmla="*/ 260719 h 371786"/>
                <a:gd name="connsiteX15" fmla="*/ 171839 w 293018"/>
                <a:gd name="connsiteY15" fmla="*/ 23469 h 3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018" h="371786">
                  <a:moveTo>
                    <a:pt x="166457" y="371771"/>
                  </a:moveTo>
                  <a:lnTo>
                    <a:pt x="166457" y="371771"/>
                  </a:lnTo>
                  <a:cubicBezTo>
                    <a:pt x="163946" y="371537"/>
                    <a:pt x="161668" y="370221"/>
                    <a:pt x="160179" y="368166"/>
                  </a:cubicBezTo>
                  <a:lnTo>
                    <a:pt x="1771" y="150387"/>
                  </a:lnTo>
                  <a:cubicBezTo>
                    <a:pt x="-1117" y="146475"/>
                    <a:pt x="-399" y="140976"/>
                    <a:pt x="3386" y="137948"/>
                  </a:cubicBezTo>
                  <a:lnTo>
                    <a:pt x="170763" y="2016"/>
                  </a:lnTo>
                  <a:cubicBezTo>
                    <a:pt x="172934" y="141"/>
                    <a:pt x="175930" y="-490"/>
                    <a:pt x="178657" y="393"/>
                  </a:cubicBezTo>
                  <a:cubicBezTo>
                    <a:pt x="181401" y="1042"/>
                    <a:pt x="183680" y="2989"/>
                    <a:pt x="184756" y="5621"/>
                  </a:cubicBezTo>
                  <a:lnTo>
                    <a:pt x="292394" y="259997"/>
                  </a:lnTo>
                  <a:cubicBezTo>
                    <a:pt x="293793" y="263603"/>
                    <a:pt x="292789" y="267731"/>
                    <a:pt x="289883" y="270273"/>
                  </a:cubicBezTo>
                  <a:lnTo>
                    <a:pt x="172378" y="369968"/>
                  </a:lnTo>
                  <a:cubicBezTo>
                    <a:pt x="170673" y="371248"/>
                    <a:pt x="168575" y="371897"/>
                    <a:pt x="166457" y="371771"/>
                  </a:cubicBezTo>
                  <a:close/>
                  <a:moveTo>
                    <a:pt x="20428" y="146421"/>
                  </a:moveTo>
                  <a:lnTo>
                    <a:pt x="168072" y="349597"/>
                  </a:lnTo>
                  <a:lnTo>
                    <a:pt x="271405" y="260719"/>
                  </a:lnTo>
                  <a:lnTo>
                    <a:pt x="171839" y="23469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AA5525E-143F-474F-B5E0-B709D46D7E72}"/>
                </a:ext>
              </a:extLst>
            </p:cNvPr>
            <p:cNvSpPr/>
            <p:nvPr/>
          </p:nvSpPr>
          <p:spPr>
            <a:xfrm>
              <a:off x="8952894" y="5605230"/>
              <a:ext cx="372405" cy="623052"/>
            </a:xfrm>
            <a:custGeom>
              <a:avLst/>
              <a:gdLst>
                <a:gd name="connsiteX0" fmla="*/ 332602 w 372405"/>
                <a:gd name="connsiteY0" fmla="*/ 217959 h 623052"/>
                <a:gd name="connsiteX1" fmla="*/ 344621 w 372405"/>
                <a:gd name="connsiteY1" fmla="*/ 622689 h 623052"/>
                <a:gd name="connsiteX2" fmla="*/ 0 w 372405"/>
                <a:gd name="connsiteY2" fmla="*/ 146748 h 623052"/>
                <a:gd name="connsiteX3" fmla="*/ 174194 w 372405"/>
                <a:gd name="connsiteY3" fmla="*/ 0 h 6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05" h="623052">
                  <a:moveTo>
                    <a:pt x="332602" y="217959"/>
                  </a:moveTo>
                  <a:cubicBezTo>
                    <a:pt x="332602" y="217959"/>
                    <a:pt x="413510" y="637112"/>
                    <a:pt x="344621" y="622689"/>
                  </a:cubicBezTo>
                  <a:cubicBezTo>
                    <a:pt x="275733" y="608267"/>
                    <a:pt x="0" y="146748"/>
                    <a:pt x="0" y="146748"/>
                  </a:cubicBezTo>
                  <a:lnTo>
                    <a:pt x="174194" y="0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1A357278-EBA3-4F64-A426-DBFA695C84AE}"/>
                </a:ext>
              </a:extLst>
            </p:cNvPr>
            <p:cNvSpPr/>
            <p:nvPr/>
          </p:nvSpPr>
          <p:spPr>
            <a:xfrm>
              <a:off x="8943975" y="5596036"/>
              <a:ext cx="389826" cy="641212"/>
            </a:xfrm>
            <a:custGeom>
              <a:avLst/>
              <a:gdLst>
                <a:gd name="connsiteX0" fmla="*/ 357128 w 389826"/>
                <a:gd name="connsiteY0" fmla="*/ 641077 h 641212"/>
                <a:gd name="connsiteX1" fmla="*/ 351746 w 389826"/>
                <a:gd name="connsiteY1" fmla="*/ 641077 h 641212"/>
                <a:gd name="connsiteX2" fmla="*/ 1205 w 389826"/>
                <a:gd name="connsiteY2" fmla="*/ 160990 h 641212"/>
                <a:gd name="connsiteX3" fmla="*/ 3178 w 389826"/>
                <a:gd name="connsiteY3" fmla="*/ 149452 h 641212"/>
                <a:gd name="connsiteX4" fmla="*/ 177372 w 389826"/>
                <a:gd name="connsiteY4" fmla="*/ 2885 h 641212"/>
                <a:gd name="connsiteX5" fmla="*/ 183831 w 389826"/>
                <a:gd name="connsiteY5" fmla="*/ 0 h 641212"/>
                <a:gd name="connsiteX6" fmla="*/ 189930 w 389826"/>
                <a:gd name="connsiteY6" fmla="*/ 3606 h 641212"/>
                <a:gd name="connsiteX7" fmla="*/ 348517 w 389826"/>
                <a:gd name="connsiteY7" fmla="*/ 221384 h 641212"/>
                <a:gd name="connsiteX8" fmla="*/ 349952 w 389826"/>
                <a:gd name="connsiteY8" fmla="*/ 224990 h 641212"/>
                <a:gd name="connsiteX9" fmla="*/ 379014 w 389826"/>
                <a:gd name="connsiteY9" fmla="*/ 409778 h 641212"/>
                <a:gd name="connsiteX10" fmla="*/ 372735 w 389826"/>
                <a:gd name="connsiteY10" fmla="*/ 633866 h 641212"/>
                <a:gd name="connsiteX11" fmla="*/ 357128 w 389826"/>
                <a:gd name="connsiteY11" fmla="*/ 641077 h 641212"/>
                <a:gd name="connsiteX12" fmla="*/ 20579 w 389826"/>
                <a:gd name="connsiteY12" fmla="*/ 157745 h 641212"/>
                <a:gd name="connsiteX13" fmla="*/ 355513 w 389826"/>
                <a:gd name="connsiteY13" fmla="*/ 623049 h 641212"/>
                <a:gd name="connsiteX14" fmla="*/ 360537 w 389826"/>
                <a:gd name="connsiteY14" fmla="*/ 621607 h 641212"/>
                <a:gd name="connsiteX15" fmla="*/ 333268 w 389826"/>
                <a:gd name="connsiteY15" fmla="*/ 230759 h 641212"/>
                <a:gd name="connsiteX16" fmla="*/ 181498 w 389826"/>
                <a:gd name="connsiteY16" fmla="*/ 22355 h 64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826" h="641212">
                  <a:moveTo>
                    <a:pt x="357128" y="641077"/>
                  </a:moveTo>
                  <a:cubicBezTo>
                    <a:pt x="355334" y="641258"/>
                    <a:pt x="353540" y="641258"/>
                    <a:pt x="351746" y="641077"/>
                  </a:cubicBezTo>
                  <a:cubicBezTo>
                    <a:pt x="281243" y="626294"/>
                    <a:pt x="28832" y="208404"/>
                    <a:pt x="1205" y="160990"/>
                  </a:cubicBezTo>
                  <a:cubicBezTo>
                    <a:pt x="-966" y="157169"/>
                    <a:pt x="-141" y="152319"/>
                    <a:pt x="3178" y="149452"/>
                  </a:cubicBezTo>
                  <a:lnTo>
                    <a:pt x="177372" y="2885"/>
                  </a:lnTo>
                  <a:cubicBezTo>
                    <a:pt x="179023" y="1064"/>
                    <a:pt x="181373" y="18"/>
                    <a:pt x="183831" y="0"/>
                  </a:cubicBezTo>
                  <a:cubicBezTo>
                    <a:pt x="186288" y="253"/>
                    <a:pt x="188513" y="1569"/>
                    <a:pt x="189930" y="3606"/>
                  </a:cubicBezTo>
                  <a:lnTo>
                    <a:pt x="348517" y="221384"/>
                  </a:lnTo>
                  <a:cubicBezTo>
                    <a:pt x="349252" y="222466"/>
                    <a:pt x="349737" y="223692"/>
                    <a:pt x="349952" y="224990"/>
                  </a:cubicBezTo>
                  <a:cubicBezTo>
                    <a:pt x="349952" y="225891"/>
                    <a:pt x="367892" y="315130"/>
                    <a:pt x="379014" y="409778"/>
                  </a:cubicBezTo>
                  <a:cubicBezTo>
                    <a:pt x="403233" y="603759"/>
                    <a:pt x="380270" y="626114"/>
                    <a:pt x="372735" y="633866"/>
                  </a:cubicBezTo>
                  <a:cubicBezTo>
                    <a:pt x="368753" y="638337"/>
                    <a:pt x="363102" y="640951"/>
                    <a:pt x="357128" y="641077"/>
                  </a:cubicBezTo>
                  <a:close/>
                  <a:moveTo>
                    <a:pt x="20579" y="157745"/>
                  </a:moveTo>
                  <a:cubicBezTo>
                    <a:pt x="130909" y="341992"/>
                    <a:pt x="307614" y="613134"/>
                    <a:pt x="355513" y="623049"/>
                  </a:cubicBezTo>
                  <a:cubicBezTo>
                    <a:pt x="357325" y="623554"/>
                    <a:pt x="359263" y="622995"/>
                    <a:pt x="360537" y="621607"/>
                  </a:cubicBezTo>
                  <a:cubicBezTo>
                    <a:pt x="389778" y="592582"/>
                    <a:pt x="359460" y="367412"/>
                    <a:pt x="333268" y="230759"/>
                  </a:cubicBezTo>
                  <a:lnTo>
                    <a:pt x="181498" y="22355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60BA9CB0-2E1D-4EC4-ADBD-AB675E8F3503}"/>
                </a:ext>
              </a:extLst>
            </p:cNvPr>
            <p:cNvSpPr/>
            <p:nvPr/>
          </p:nvSpPr>
          <p:spPr>
            <a:xfrm>
              <a:off x="9230600" y="3784037"/>
              <a:ext cx="1222417" cy="2009045"/>
            </a:xfrm>
            <a:custGeom>
              <a:avLst/>
              <a:gdLst>
                <a:gd name="connsiteX0" fmla="*/ 531553 w 1222417"/>
                <a:gd name="connsiteY0" fmla="*/ 42907 h 2009045"/>
                <a:gd name="connsiteX1" fmla="*/ 1222410 w 1222417"/>
                <a:gd name="connsiteY1" fmla="*/ 1106562 h 2009045"/>
                <a:gd name="connsiteX2" fmla="*/ 176706 w 1222417"/>
                <a:gd name="connsiteY2" fmla="*/ 2009046 h 2009045"/>
                <a:gd name="connsiteX3" fmla="*/ 0 w 1222417"/>
                <a:gd name="connsiteY3" fmla="*/ 1685803 h 2009045"/>
                <a:gd name="connsiteX4" fmla="*/ 642779 w 1222417"/>
                <a:gd name="connsiteY4" fmla="*/ 1104218 h 2009045"/>
                <a:gd name="connsiteX5" fmla="*/ 38750 w 1222417"/>
                <a:gd name="connsiteY5" fmla="*/ 0 h 20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417" h="2009045">
                  <a:moveTo>
                    <a:pt x="531553" y="42907"/>
                  </a:moveTo>
                  <a:cubicBezTo>
                    <a:pt x="531553" y="42907"/>
                    <a:pt x="1220975" y="1019306"/>
                    <a:pt x="1222410" y="1106562"/>
                  </a:cubicBezTo>
                  <a:cubicBezTo>
                    <a:pt x="1225639" y="1276386"/>
                    <a:pt x="176706" y="2009046"/>
                    <a:pt x="176706" y="2009046"/>
                  </a:cubicBezTo>
                  <a:lnTo>
                    <a:pt x="0" y="1685803"/>
                  </a:lnTo>
                  <a:lnTo>
                    <a:pt x="642779" y="1104218"/>
                  </a:lnTo>
                  <a:lnTo>
                    <a:pt x="38750" y="0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2F3FF99-0FC8-4734-9957-AA9AEDEED738}"/>
                </a:ext>
              </a:extLst>
            </p:cNvPr>
            <p:cNvSpPr/>
            <p:nvPr/>
          </p:nvSpPr>
          <p:spPr>
            <a:xfrm>
              <a:off x="9221602" y="3775866"/>
              <a:ext cx="1240384" cy="2026412"/>
            </a:xfrm>
            <a:custGeom>
              <a:avLst/>
              <a:gdLst>
                <a:gd name="connsiteX0" fmla="*/ 185704 w 1240384"/>
                <a:gd name="connsiteY0" fmla="*/ 2026411 h 2026412"/>
                <a:gd name="connsiteX1" fmla="*/ 183730 w 1240384"/>
                <a:gd name="connsiteY1" fmla="*/ 2026411 h 2026412"/>
                <a:gd name="connsiteX2" fmla="*/ 177989 w 1240384"/>
                <a:gd name="connsiteY2" fmla="*/ 2021904 h 2026412"/>
                <a:gd name="connsiteX3" fmla="*/ 1104 w 1240384"/>
                <a:gd name="connsiteY3" fmla="*/ 1699021 h 2026412"/>
                <a:gd name="connsiteX4" fmla="*/ 3077 w 1240384"/>
                <a:gd name="connsiteY4" fmla="*/ 1688024 h 2026412"/>
                <a:gd name="connsiteX5" fmla="*/ 640474 w 1240384"/>
                <a:gd name="connsiteY5" fmla="*/ 1111127 h 2026412"/>
                <a:gd name="connsiteX6" fmla="*/ 39854 w 1240384"/>
                <a:gd name="connsiteY6" fmla="*/ 13218 h 2026412"/>
                <a:gd name="connsiteX7" fmla="*/ 43119 w 1240384"/>
                <a:gd name="connsiteY7" fmla="*/ 1158 h 2026412"/>
                <a:gd name="connsiteX8" fmla="*/ 48465 w 1240384"/>
                <a:gd name="connsiteY8" fmla="*/ 58 h 2026412"/>
                <a:gd name="connsiteX9" fmla="*/ 541268 w 1240384"/>
                <a:gd name="connsiteY9" fmla="*/ 42244 h 2026412"/>
                <a:gd name="connsiteX10" fmla="*/ 547726 w 1240384"/>
                <a:gd name="connsiteY10" fmla="*/ 46029 h 2026412"/>
                <a:gd name="connsiteX11" fmla="*/ 1240377 w 1240384"/>
                <a:gd name="connsiteY11" fmla="*/ 1114913 h 2026412"/>
                <a:gd name="connsiteX12" fmla="*/ 190906 w 1240384"/>
                <a:gd name="connsiteY12" fmla="*/ 2024968 h 2026412"/>
                <a:gd name="connsiteX13" fmla="*/ 185704 w 1240384"/>
                <a:gd name="connsiteY13" fmla="*/ 2026411 h 2026412"/>
                <a:gd name="connsiteX14" fmla="*/ 20120 w 1240384"/>
                <a:gd name="connsiteY14" fmla="*/ 1696497 h 2026412"/>
                <a:gd name="connsiteX15" fmla="*/ 188753 w 1240384"/>
                <a:gd name="connsiteY15" fmla="*/ 2004417 h 2026412"/>
                <a:gd name="connsiteX16" fmla="*/ 704340 w 1240384"/>
                <a:gd name="connsiteY16" fmla="*/ 1622763 h 2026412"/>
                <a:gd name="connsiteX17" fmla="*/ 1222617 w 1240384"/>
                <a:gd name="connsiteY17" fmla="*/ 1115093 h 2026412"/>
                <a:gd name="connsiteX18" fmla="*/ 535527 w 1240384"/>
                <a:gd name="connsiteY18" fmla="*/ 59731 h 2026412"/>
                <a:gd name="connsiteX19" fmla="*/ 63534 w 1240384"/>
                <a:gd name="connsiteY19" fmla="*/ 19168 h 2026412"/>
                <a:gd name="connsiteX20" fmla="*/ 659670 w 1240384"/>
                <a:gd name="connsiteY20" fmla="*/ 1108603 h 2026412"/>
                <a:gd name="connsiteX21" fmla="*/ 657876 w 1240384"/>
                <a:gd name="connsiteY21" fmla="*/ 1119600 h 202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0384" h="2026412">
                  <a:moveTo>
                    <a:pt x="185704" y="2026411"/>
                  </a:moveTo>
                  <a:lnTo>
                    <a:pt x="183730" y="2026411"/>
                  </a:lnTo>
                  <a:cubicBezTo>
                    <a:pt x="181219" y="2025906"/>
                    <a:pt x="179084" y="2024229"/>
                    <a:pt x="177989" y="2021904"/>
                  </a:cubicBezTo>
                  <a:lnTo>
                    <a:pt x="1104" y="1699021"/>
                  </a:lnTo>
                  <a:cubicBezTo>
                    <a:pt x="-923" y="1695344"/>
                    <a:pt x="-98" y="1690746"/>
                    <a:pt x="3077" y="1688024"/>
                  </a:cubicBezTo>
                  <a:lnTo>
                    <a:pt x="640474" y="1111127"/>
                  </a:lnTo>
                  <a:lnTo>
                    <a:pt x="39854" y="13218"/>
                  </a:lnTo>
                  <a:cubicBezTo>
                    <a:pt x="37450" y="8982"/>
                    <a:pt x="38903" y="3591"/>
                    <a:pt x="43119" y="1158"/>
                  </a:cubicBezTo>
                  <a:cubicBezTo>
                    <a:pt x="44752" y="238"/>
                    <a:pt x="46617" y="-159"/>
                    <a:pt x="48465" y="58"/>
                  </a:cubicBezTo>
                  <a:lnTo>
                    <a:pt x="541268" y="42244"/>
                  </a:lnTo>
                  <a:cubicBezTo>
                    <a:pt x="543851" y="42550"/>
                    <a:pt x="546201" y="43920"/>
                    <a:pt x="547726" y="46029"/>
                  </a:cubicBezTo>
                  <a:cubicBezTo>
                    <a:pt x="619485" y="146265"/>
                    <a:pt x="1238763" y="1027296"/>
                    <a:pt x="1240377" y="1114913"/>
                  </a:cubicBezTo>
                  <a:cubicBezTo>
                    <a:pt x="1243607" y="1287621"/>
                    <a:pt x="233782" y="1995042"/>
                    <a:pt x="190906" y="2024968"/>
                  </a:cubicBezTo>
                  <a:cubicBezTo>
                    <a:pt x="189345" y="2025960"/>
                    <a:pt x="187533" y="2026447"/>
                    <a:pt x="185704" y="2026411"/>
                  </a:cubicBezTo>
                  <a:close/>
                  <a:moveTo>
                    <a:pt x="20120" y="1696497"/>
                  </a:moveTo>
                  <a:lnTo>
                    <a:pt x="188753" y="2004417"/>
                  </a:lnTo>
                  <a:cubicBezTo>
                    <a:pt x="235038" y="1971786"/>
                    <a:pt x="471303" y="1804666"/>
                    <a:pt x="704340" y="1622763"/>
                  </a:cubicBezTo>
                  <a:cubicBezTo>
                    <a:pt x="1156779" y="1269413"/>
                    <a:pt x="1223335" y="1153132"/>
                    <a:pt x="1222617" y="1115093"/>
                  </a:cubicBezTo>
                  <a:cubicBezTo>
                    <a:pt x="1221361" y="1046045"/>
                    <a:pt x="728558" y="333216"/>
                    <a:pt x="535527" y="59731"/>
                  </a:cubicBezTo>
                  <a:lnTo>
                    <a:pt x="63534" y="19168"/>
                  </a:lnTo>
                  <a:lnTo>
                    <a:pt x="659670" y="1108603"/>
                  </a:lnTo>
                  <a:cubicBezTo>
                    <a:pt x="661661" y="1112244"/>
                    <a:pt x="660926" y="1116787"/>
                    <a:pt x="657876" y="1119600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23FA035F-88C2-48C6-A040-0C7668C9A979}"/>
                </a:ext>
              </a:extLst>
            </p:cNvPr>
            <p:cNvSpPr/>
            <p:nvPr/>
          </p:nvSpPr>
          <p:spPr>
            <a:xfrm>
              <a:off x="9076498" y="3823879"/>
              <a:ext cx="1279278" cy="2188605"/>
            </a:xfrm>
            <a:custGeom>
              <a:avLst/>
              <a:gdLst>
                <a:gd name="connsiteX0" fmla="*/ 0 w 1279278"/>
                <a:gd name="connsiteY0" fmla="*/ 110512 h 2188605"/>
                <a:gd name="connsiteX1" fmla="*/ 925329 w 1279278"/>
                <a:gd name="connsiteY1" fmla="*/ 2188606 h 2188605"/>
                <a:gd name="connsiteX2" fmla="*/ 1279279 w 1279278"/>
                <a:gd name="connsiteY2" fmla="*/ 2040956 h 2188605"/>
                <a:gd name="connsiteX3" fmla="*/ 554695 w 1279278"/>
                <a:gd name="connsiteY3" fmla="*/ 0 h 2188605"/>
                <a:gd name="connsiteX4" fmla="*/ 0 w 1279278"/>
                <a:gd name="connsiteY4" fmla="*/ 110512 h 218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78" h="2188605">
                  <a:moveTo>
                    <a:pt x="0" y="110512"/>
                  </a:moveTo>
                  <a:lnTo>
                    <a:pt x="925329" y="2188606"/>
                  </a:lnTo>
                  <a:lnTo>
                    <a:pt x="1279279" y="2040956"/>
                  </a:lnTo>
                  <a:lnTo>
                    <a:pt x="554695" y="0"/>
                  </a:lnTo>
                  <a:lnTo>
                    <a:pt x="0" y="110512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F184804B-01BC-4122-97D9-0741B33F6FB5}"/>
                </a:ext>
              </a:extLst>
            </p:cNvPr>
            <p:cNvSpPr/>
            <p:nvPr/>
          </p:nvSpPr>
          <p:spPr>
            <a:xfrm>
              <a:off x="9067483" y="3814890"/>
              <a:ext cx="1297968" cy="2206656"/>
            </a:xfrm>
            <a:custGeom>
              <a:avLst/>
              <a:gdLst>
                <a:gd name="connsiteX0" fmla="*/ 934343 w 1297968"/>
                <a:gd name="connsiteY0" fmla="*/ 2206608 h 2206656"/>
                <a:gd name="connsiteX1" fmla="*/ 926271 w 1297968"/>
                <a:gd name="connsiteY1" fmla="*/ 2201200 h 2206656"/>
                <a:gd name="connsiteX2" fmla="*/ 942 w 1297968"/>
                <a:gd name="connsiteY2" fmla="*/ 122566 h 2206656"/>
                <a:gd name="connsiteX3" fmla="*/ 942 w 1297968"/>
                <a:gd name="connsiteY3" fmla="*/ 114633 h 2206656"/>
                <a:gd name="connsiteX4" fmla="*/ 7041 w 1297968"/>
                <a:gd name="connsiteY4" fmla="*/ 109946 h 2206656"/>
                <a:gd name="connsiteX5" fmla="*/ 562633 w 1297968"/>
                <a:gd name="connsiteY5" fmla="*/ 155 h 2206656"/>
                <a:gd name="connsiteX6" fmla="*/ 572859 w 1297968"/>
                <a:gd name="connsiteY6" fmla="*/ 5924 h 2206656"/>
                <a:gd name="connsiteX7" fmla="*/ 1297443 w 1297968"/>
                <a:gd name="connsiteY7" fmla="*/ 2046880 h 2206656"/>
                <a:gd name="connsiteX8" fmla="*/ 1292419 w 1297968"/>
                <a:gd name="connsiteY8" fmla="*/ 2058237 h 2206656"/>
                <a:gd name="connsiteX9" fmla="*/ 938470 w 1297968"/>
                <a:gd name="connsiteY9" fmla="*/ 2205887 h 2206656"/>
                <a:gd name="connsiteX10" fmla="*/ 934343 w 1297968"/>
                <a:gd name="connsiteY10" fmla="*/ 2206608 h 2206656"/>
                <a:gd name="connsiteX11" fmla="*/ 21752 w 1297968"/>
                <a:gd name="connsiteY11" fmla="*/ 126171 h 2206656"/>
                <a:gd name="connsiteX12" fmla="*/ 939367 w 1297968"/>
                <a:gd name="connsiteY12" fmla="*/ 2185876 h 2206656"/>
                <a:gd name="connsiteX13" fmla="*/ 1277530 w 1297968"/>
                <a:gd name="connsiteY13" fmla="*/ 2044897 h 2206656"/>
                <a:gd name="connsiteX14" fmla="*/ 558148 w 1297968"/>
                <a:gd name="connsiteY14" fmla="*/ 19265 h 22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968" h="2206656">
                  <a:moveTo>
                    <a:pt x="934343" y="2206608"/>
                  </a:moveTo>
                  <a:cubicBezTo>
                    <a:pt x="930809" y="2206590"/>
                    <a:pt x="927634" y="2204463"/>
                    <a:pt x="926271" y="2201200"/>
                  </a:cubicBezTo>
                  <a:lnTo>
                    <a:pt x="942" y="122566"/>
                  </a:lnTo>
                  <a:cubicBezTo>
                    <a:pt x="-314" y="120078"/>
                    <a:pt x="-314" y="117121"/>
                    <a:pt x="942" y="114633"/>
                  </a:cubicBezTo>
                  <a:cubicBezTo>
                    <a:pt x="2180" y="112236"/>
                    <a:pt x="4404" y="110505"/>
                    <a:pt x="7041" y="109946"/>
                  </a:cubicBezTo>
                  <a:lnTo>
                    <a:pt x="562633" y="155"/>
                  </a:lnTo>
                  <a:cubicBezTo>
                    <a:pt x="566975" y="-656"/>
                    <a:pt x="571280" y="1778"/>
                    <a:pt x="572859" y="5924"/>
                  </a:cubicBezTo>
                  <a:lnTo>
                    <a:pt x="1297443" y="2046880"/>
                  </a:lnTo>
                  <a:cubicBezTo>
                    <a:pt x="1299057" y="2051405"/>
                    <a:pt x="1296833" y="2056399"/>
                    <a:pt x="1292419" y="2058237"/>
                  </a:cubicBezTo>
                  <a:lnTo>
                    <a:pt x="938470" y="2205887"/>
                  </a:lnTo>
                  <a:cubicBezTo>
                    <a:pt x="937196" y="2206518"/>
                    <a:pt x="935761" y="2206770"/>
                    <a:pt x="934343" y="2206608"/>
                  </a:cubicBezTo>
                  <a:close/>
                  <a:moveTo>
                    <a:pt x="21752" y="126171"/>
                  </a:moveTo>
                  <a:lnTo>
                    <a:pt x="939367" y="2185876"/>
                  </a:lnTo>
                  <a:lnTo>
                    <a:pt x="1277530" y="2044897"/>
                  </a:lnTo>
                  <a:lnTo>
                    <a:pt x="558148" y="19265"/>
                  </a:ln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44051AD0-23BA-4441-B8CD-75C368E27340}"/>
                </a:ext>
              </a:extLst>
            </p:cNvPr>
            <p:cNvSpPr/>
            <p:nvPr/>
          </p:nvSpPr>
          <p:spPr>
            <a:xfrm>
              <a:off x="9706341" y="3957356"/>
              <a:ext cx="432438" cy="1245308"/>
            </a:xfrm>
            <a:custGeom>
              <a:avLst/>
              <a:gdLst>
                <a:gd name="connsiteX0" fmla="*/ 424113 w 432438"/>
                <a:gd name="connsiteY0" fmla="*/ 1245308 h 1245308"/>
                <a:gd name="connsiteX1" fmla="*/ 415681 w 432438"/>
                <a:gd name="connsiteY1" fmla="*/ 1239359 h 1245308"/>
                <a:gd name="connsiteX2" fmla="*/ 557 w 432438"/>
                <a:gd name="connsiteY2" fmla="*/ 109541 h 1245308"/>
                <a:gd name="connsiteX3" fmla="*/ 1813 w 432438"/>
                <a:gd name="connsiteY3" fmla="*/ 101068 h 1245308"/>
                <a:gd name="connsiteX4" fmla="*/ 73572 w 432438"/>
                <a:gd name="connsiteY4" fmla="*/ 3536 h 1245308"/>
                <a:gd name="connsiteX5" fmla="*/ 86130 w 432438"/>
                <a:gd name="connsiteY5" fmla="*/ 1733 h 1245308"/>
                <a:gd name="connsiteX6" fmla="*/ 88121 w 432438"/>
                <a:gd name="connsiteY6" fmla="*/ 14317 h 1245308"/>
                <a:gd name="connsiteX7" fmla="*/ 88103 w 432438"/>
                <a:gd name="connsiteY7" fmla="*/ 14353 h 1245308"/>
                <a:gd name="connsiteX8" fmla="*/ 19215 w 432438"/>
                <a:gd name="connsiteY8" fmla="*/ 107738 h 1245308"/>
                <a:gd name="connsiteX9" fmla="*/ 431827 w 432438"/>
                <a:gd name="connsiteY9" fmla="*/ 1233049 h 1245308"/>
                <a:gd name="connsiteX10" fmla="*/ 426858 w 432438"/>
                <a:gd name="connsiteY10" fmla="*/ 1244497 h 1245308"/>
                <a:gd name="connsiteX11" fmla="*/ 426625 w 432438"/>
                <a:gd name="connsiteY11" fmla="*/ 1244587 h 1245308"/>
                <a:gd name="connsiteX12" fmla="*/ 424113 w 432438"/>
                <a:gd name="connsiteY12" fmla="*/ 1245308 h 124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438" h="1245308">
                  <a:moveTo>
                    <a:pt x="424113" y="1245308"/>
                  </a:moveTo>
                  <a:cubicBezTo>
                    <a:pt x="420328" y="1245308"/>
                    <a:pt x="416973" y="1242929"/>
                    <a:pt x="415681" y="1239359"/>
                  </a:cubicBezTo>
                  <a:lnTo>
                    <a:pt x="557" y="109541"/>
                  </a:lnTo>
                  <a:cubicBezTo>
                    <a:pt x="-501" y="106693"/>
                    <a:pt x="-35" y="103484"/>
                    <a:pt x="1813" y="101068"/>
                  </a:cubicBezTo>
                  <a:lnTo>
                    <a:pt x="73572" y="3536"/>
                  </a:lnTo>
                  <a:cubicBezTo>
                    <a:pt x="76604" y="-358"/>
                    <a:pt x="82147" y="-1151"/>
                    <a:pt x="86130" y="1733"/>
                  </a:cubicBezTo>
                  <a:cubicBezTo>
                    <a:pt x="90148" y="4654"/>
                    <a:pt x="91027" y="10297"/>
                    <a:pt x="88121" y="14317"/>
                  </a:cubicBezTo>
                  <a:cubicBezTo>
                    <a:pt x="88121" y="14335"/>
                    <a:pt x="88103" y="14335"/>
                    <a:pt x="88103" y="14353"/>
                  </a:cubicBezTo>
                  <a:lnTo>
                    <a:pt x="19215" y="107738"/>
                  </a:lnTo>
                  <a:lnTo>
                    <a:pt x="431827" y="1233049"/>
                  </a:lnTo>
                  <a:cubicBezTo>
                    <a:pt x="433603" y="1237592"/>
                    <a:pt x="431379" y="1242712"/>
                    <a:pt x="426858" y="1244497"/>
                  </a:cubicBezTo>
                  <a:cubicBezTo>
                    <a:pt x="426786" y="1244533"/>
                    <a:pt x="426696" y="1244551"/>
                    <a:pt x="426625" y="1244587"/>
                  </a:cubicBezTo>
                  <a:cubicBezTo>
                    <a:pt x="425835" y="1244984"/>
                    <a:pt x="424992" y="1245236"/>
                    <a:pt x="424113" y="1245308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32280C5-59C0-4FAF-88ED-52933B8A4581}"/>
                </a:ext>
              </a:extLst>
            </p:cNvPr>
            <p:cNvSpPr/>
            <p:nvPr/>
          </p:nvSpPr>
          <p:spPr>
            <a:xfrm>
              <a:off x="9302185" y="1910243"/>
              <a:ext cx="738736" cy="585655"/>
            </a:xfrm>
            <a:custGeom>
              <a:avLst/>
              <a:gdLst>
                <a:gd name="connsiteX0" fmla="*/ 54351 w 738736"/>
                <a:gd name="connsiteY0" fmla="*/ 584969 h 585655"/>
                <a:gd name="connsiteX1" fmla="*/ 14381 w 738736"/>
                <a:gd name="connsiteY1" fmla="*/ 558350 h 585655"/>
                <a:gd name="connsiteX2" fmla="*/ 13807 w 738736"/>
                <a:gd name="connsiteY2" fmla="*/ 548912 h 585655"/>
                <a:gd name="connsiteX3" fmla="*/ 3223 w 738736"/>
                <a:gd name="connsiteY3" fmla="*/ 368632 h 585655"/>
                <a:gd name="connsiteX4" fmla="*/ 8964 w 738736"/>
                <a:gd name="connsiteY4" fmla="*/ 205118 h 585655"/>
                <a:gd name="connsiteX5" fmla="*/ 104403 w 738736"/>
                <a:gd name="connsiteY5" fmla="*/ 90459 h 585655"/>
                <a:gd name="connsiteX6" fmla="*/ 158222 w 738736"/>
                <a:gd name="connsiteY6" fmla="*/ 84690 h 585655"/>
                <a:gd name="connsiteX7" fmla="*/ 241103 w 738736"/>
                <a:gd name="connsiteY7" fmla="*/ 27181 h 585655"/>
                <a:gd name="connsiteX8" fmla="*/ 393052 w 738736"/>
                <a:gd name="connsiteY8" fmla="*/ 14200 h 585655"/>
                <a:gd name="connsiteX9" fmla="*/ 432519 w 738736"/>
                <a:gd name="connsiteY9" fmla="*/ 32228 h 585655"/>
                <a:gd name="connsiteX10" fmla="*/ 564376 w 738736"/>
                <a:gd name="connsiteY10" fmla="*/ 10595 h 585655"/>
                <a:gd name="connsiteX11" fmla="*/ 719734 w 738736"/>
                <a:gd name="connsiteY11" fmla="*/ 122369 h 585655"/>
                <a:gd name="connsiteX12" fmla="*/ 658021 w 738736"/>
                <a:gd name="connsiteY12" fmla="*/ 365928 h 585655"/>
                <a:gd name="connsiteX13" fmla="*/ 457814 w 738736"/>
                <a:gd name="connsiteY13" fmla="*/ 381612 h 585655"/>
                <a:gd name="connsiteX14" fmla="*/ 304071 w 738736"/>
                <a:gd name="connsiteY14" fmla="*/ 478964 h 585655"/>
                <a:gd name="connsiteX15" fmla="*/ 135618 w 738736"/>
                <a:gd name="connsiteY15" fmla="*/ 557386 h 585655"/>
                <a:gd name="connsiteX16" fmla="*/ 84669 w 738736"/>
                <a:gd name="connsiteY16" fmla="*/ 578298 h 585655"/>
                <a:gd name="connsiteX17" fmla="*/ 54351 w 738736"/>
                <a:gd name="connsiteY17" fmla="*/ 584969 h 58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8736" h="585655">
                  <a:moveTo>
                    <a:pt x="54351" y="584969"/>
                  </a:moveTo>
                  <a:cubicBezTo>
                    <a:pt x="35999" y="588709"/>
                    <a:pt x="18095" y="576793"/>
                    <a:pt x="14381" y="558350"/>
                  </a:cubicBezTo>
                  <a:cubicBezTo>
                    <a:pt x="13753" y="555246"/>
                    <a:pt x="13556" y="552069"/>
                    <a:pt x="13807" y="548912"/>
                  </a:cubicBezTo>
                  <a:lnTo>
                    <a:pt x="3223" y="368632"/>
                  </a:lnTo>
                  <a:cubicBezTo>
                    <a:pt x="-2518" y="314126"/>
                    <a:pt x="-580" y="259081"/>
                    <a:pt x="8964" y="205118"/>
                  </a:cubicBezTo>
                  <a:cubicBezTo>
                    <a:pt x="20445" y="153557"/>
                    <a:pt x="52916" y="100375"/>
                    <a:pt x="104403" y="90459"/>
                  </a:cubicBezTo>
                  <a:cubicBezTo>
                    <a:pt x="122342" y="87214"/>
                    <a:pt x="140282" y="89197"/>
                    <a:pt x="158222" y="84690"/>
                  </a:cubicBezTo>
                  <a:cubicBezTo>
                    <a:pt x="191051" y="76217"/>
                    <a:pt x="213297" y="46651"/>
                    <a:pt x="241103" y="27181"/>
                  </a:cubicBezTo>
                  <a:cubicBezTo>
                    <a:pt x="285952" y="-3687"/>
                    <a:pt x="343646" y="-8616"/>
                    <a:pt x="393052" y="14200"/>
                  </a:cubicBezTo>
                  <a:cubicBezTo>
                    <a:pt x="405717" y="21251"/>
                    <a:pt x="418903" y="27280"/>
                    <a:pt x="432519" y="32228"/>
                  </a:cubicBezTo>
                  <a:cubicBezTo>
                    <a:pt x="475933" y="44668"/>
                    <a:pt x="519527" y="14200"/>
                    <a:pt x="564376" y="10595"/>
                  </a:cubicBezTo>
                  <a:cubicBezTo>
                    <a:pt x="632188" y="4465"/>
                    <a:pt x="692107" y="59992"/>
                    <a:pt x="719734" y="122369"/>
                  </a:cubicBezTo>
                  <a:cubicBezTo>
                    <a:pt x="757227" y="207101"/>
                    <a:pt x="740544" y="324824"/>
                    <a:pt x="658021" y="365928"/>
                  </a:cubicBezTo>
                  <a:cubicBezTo>
                    <a:pt x="593080" y="398198"/>
                    <a:pt x="524909" y="378547"/>
                    <a:pt x="457814" y="381612"/>
                  </a:cubicBezTo>
                  <a:cubicBezTo>
                    <a:pt x="387311" y="384677"/>
                    <a:pt x="355738" y="437860"/>
                    <a:pt x="304071" y="478964"/>
                  </a:cubicBezTo>
                  <a:cubicBezTo>
                    <a:pt x="255204" y="518649"/>
                    <a:pt x="197348" y="545586"/>
                    <a:pt x="135618" y="557386"/>
                  </a:cubicBezTo>
                  <a:cubicBezTo>
                    <a:pt x="112655" y="561352"/>
                    <a:pt x="105300" y="571448"/>
                    <a:pt x="84669" y="578298"/>
                  </a:cubicBezTo>
                  <a:cubicBezTo>
                    <a:pt x="74928" y="581956"/>
                    <a:pt x="64720" y="584201"/>
                    <a:pt x="54351" y="584969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3A554F5-25EE-4A4E-BD64-E1190BED42E1}"/>
                </a:ext>
              </a:extLst>
            </p:cNvPr>
            <p:cNvSpPr/>
            <p:nvPr/>
          </p:nvSpPr>
          <p:spPr>
            <a:xfrm>
              <a:off x="9293176" y="1900401"/>
              <a:ext cx="757214" cy="603824"/>
            </a:xfrm>
            <a:custGeom>
              <a:avLst/>
              <a:gdLst>
                <a:gd name="connsiteX0" fmla="*/ 60131 w 757214"/>
                <a:gd name="connsiteY0" fmla="*/ 603284 h 603824"/>
                <a:gd name="connsiteX1" fmla="*/ 14188 w 757214"/>
                <a:gd name="connsiteY1" fmla="*/ 564708 h 603824"/>
                <a:gd name="connsiteX2" fmla="*/ 14026 w 757214"/>
                <a:gd name="connsiteY2" fmla="*/ 559837 h 603824"/>
                <a:gd name="connsiteX3" fmla="*/ 3262 w 757214"/>
                <a:gd name="connsiteY3" fmla="*/ 378474 h 603824"/>
                <a:gd name="connsiteX4" fmla="*/ 9182 w 757214"/>
                <a:gd name="connsiteY4" fmla="*/ 212436 h 603824"/>
                <a:gd name="connsiteX5" fmla="*/ 111797 w 757214"/>
                <a:gd name="connsiteY5" fmla="*/ 90927 h 603824"/>
                <a:gd name="connsiteX6" fmla="*/ 137092 w 757214"/>
                <a:gd name="connsiteY6" fmla="*/ 88403 h 603824"/>
                <a:gd name="connsiteX7" fmla="*/ 164361 w 757214"/>
                <a:gd name="connsiteY7" fmla="*/ 85338 h 603824"/>
                <a:gd name="connsiteX8" fmla="*/ 218180 w 757214"/>
                <a:gd name="connsiteY8" fmla="*/ 50905 h 603824"/>
                <a:gd name="connsiteX9" fmla="*/ 244910 w 757214"/>
                <a:gd name="connsiteY9" fmla="*/ 29091 h 603824"/>
                <a:gd name="connsiteX10" fmla="*/ 406367 w 757214"/>
                <a:gd name="connsiteY10" fmla="*/ 15389 h 603824"/>
                <a:gd name="connsiteX11" fmla="*/ 419283 w 757214"/>
                <a:gd name="connsiteY11" fmla="*/ 22060 h 603824"/>
                <a:gd name="connsiteX12" fmla="*/ 444579 w 757214"/>
                <a:gd name="connsiteY12" fmla="*/ 33598 h 603824"/>
                <a:gd name="connsiteX13" fmla="*/ 520105 w 757214"/>
                <a:gd name="connsiteY13" fmla="*/ 24223 h 603824"/>
                <a:gd name="connsiteX14" fmla="*/ 573027 w 757214"/>
                <a:gd name="connsiteY14" fmla="*/ 11603 h 603824"/>
                <a:gd name="connsiteX15" fmla="*/ 737534 w 757214"/>
                <a:gd name="connsiteY15" fmla="*/ 128786 h 603824"/>
                <a:gd name="connsiteX16" fmla="*/ 671515 w 757214"/>
                <a:gd name="connsiteY16" fmla="*/ 384063 h 603824"/>
                <a:gd name="connsiteX17" fmla="*/ 527998 w 757214"/>
                <a:gd name="connsiteY17" fmla="*/ 402091 h 603824"/>
                <a:gd name="connsiteX18" fmla="*/ 467721 w 757214"/>
                <a:gd name="connsiteY18" fmla="*/ 400649 h 603824"/>
                <a:gd name="connsiteX19" fmla="*/ 357392 w 757214"/>
                <a:gd name="connsiteY19" fmla="*/ 461584 h 603824"/>
                <a:gd name="connsiteX20" fmla="*/ 319001 w 757214"/>
                <a:gd name="connsiteY20" fmla="*/ 496017 h 603824"/>
                <a:gd name="connsiteX21" fmla="*/ 145524 w 757214"/>
                <a:gd name="connsiteY21" fmla="*/ 576783 h 603824"/>
                <a:gd name="connsiteX22" fmla="*/ 118435 w 757214"/>
                <a:gd name="connsiteY22" fmla="*/ 587239 h 603824"/>
                <a:gd name="connsiteX23" fmla="*/ 96011 w 757214"/>
                <a:gd name="connsiteY23" fmla="*/ 597335 h 603824"/>
                <a:gd name="connsiteX24" fmla="*/ 63898 w 757214"/>
                <a:gd name="connsiteY24" fmla="*/ 603825 h 603824"/>
                <a:gd name="connsiteX25" fmla="*/ 336940 w 757214"/>
                <a:gd name="connsiteY25" fmla="*/ 17913 h 603824"/>
                <a:gd name="connsiteX26" fmla="*/ 254418 w 757214"/>
                <a:gd name="connsiteY26" fmla="*/ 43333 h 603824"/>
                <a:gd name="connsiteX27" fmla="*/ 229302 w 757214"/>
                <a:gd name="connsiteY27" fmla="*/ 64426 h 603824"/>
                <a:gd name="connsiteX28" fmla="*/ 168666 w 757214"/>
                <a:gd name="connsiteY28" fmla="*/ 102645 h 603824"/>
                <a:gd name="connsiteX29" fmla="*/ 137810 w 757214"/>
                <a:gd name="connsiteY29" fmla="*/ 106251 h 603824"/>
                <a:gd name="connsiteX30" fmla="*/ 115027 w 757214"/>
                <a:gd name="connsiteY30" fmla="*/ 108414 h 603824"/>
                <a:gd name="connsiteX31" fmla="*/ 26405 w 757214"/>
                <a:gd name="connsiteY31" fmla="*/ 216582 h 603824"/>
                <a:gd name="connsiteX32" fmla="*/ 21023 w 757214"/>
                <a:gd name="connsiteY32" fmla="*/ 377573 h 603824"/>
                <a:gd name="connsiteX33" fmla="*/ 31966 w 757214"/>
                <a:gd name="connsiteY33" fmla="*/ 558755 h 603824"/>
                <a:gd name="connsiteX34" fmla="*/ 63181 w 757214"/>
                <a:gd name="connsiteY34" fmla="*/ 585076 h 603824"/>
                <a:gd name="connsiteX35" fmla="*/ 63181 w 757214"/>
                <a:gd name="connsiteY35" fmla="*/ 585076 h 603824"/>
                <a:gd name="connsiteX36" fmla="*/ 90629 w 757214"/>
                <a:gd name="connsiteY36" fmla="*/ 579487 h 603824"/>
                <a:gd name="connsiteX37" fmla="*/ 110183 w 757214"/>
                <a:gd name="connsiteY37" fmla="*/ 570653 h 603824"/>
                <a:gd name="connsiteX38" fmla="*/ 142654 w 757214"/>
                <a:gd name="connsiteY38" fmla="*/ 558214 h 603824"/>
                <a:gd name="connsiteX39" fmla="*/ 307160 w 757214"/>
                <a:gd name="connsiteY39" fmla="*/ 481775 h 603824"/>
                <a:gd name="connsiteX40" fmla="*/ 344475 w 757214"/>
                <a:gd name="connsiteY40" fmla="*/ 448423 h 603824"/>
                <a:gd name="connsiteX41" fmla="*/ 466106 w 757214"/>
                <a:gd name="connsiteY41" fmla="*/ 382440 h 603824"/>
                <a:gd name="connsiteX42" fmla="*/ 528357 w 757214"/>
                <a:gd name="connsiteY42" fmla="*/ 383883 h 603824"/>
                <a:gd name="connsiteX43" fmla="*/ 662725 w 757214"/>
                <a:gd name="connsiteY43" fmla="*/ 367657 h 603824"/>
                <a:gd name="connsiteX44" fmla="*/ 720311 w 757214"/>
                <a:gd name="connsiteY44" fmla="*/ 135997 h 603824"/>
                <a:gd name="connsiteX45" fmla="*/ 573744 w 757214"/>
                <a:gd name="connsiteY45" fmla="*/ 29451 h 603824"/>
                <a:gd name="connsiteX46" fmla="*/ 524590 w 757214"/>
                <a:gd name="connsiteY46" fmla="*/ 41350 h 603824"/>
                <a:gd name="connsiteX47" fmla="*/ 438838 w 757214"/>
                <a:gd name="connsiteY47" fmla="*/ 50724 h 603824"/>
                <a:gd name="connsiteX48" fmla="*/ 409955 w 757214"/>
                <a:gd name="connsiteY48" fmla="*/ 37744 h 603824"/>
                <a:gd name="connsiteX49" fmla="*/ 397756 w 757214"/>
                <a:gd name="connsiteY49" fmla="*/ 31615 h 603824"/>
                <a:gd name="connsiteX50" fmla="*/ 336940 w 757214"/>
                <a:gd name="connsiteY50" fmla="*/ 17913 h 6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57214" h="603824">
                  <a:moveTo>
                    <a:pt x="60131" y="603284"/>
                  </a:moveTo>
                  <a:cubicBezTo>
                    <a:pt x="36846" y="605383"/>
                    <a:pt x="16269" y="588112"/>
                    <a:pt x="14188" y="564708"/>
                  </a:cubicBezTo>
                  <a:cubicBezTo>
                    <a:pt x="14044" y="563089"/>
                    <a:pt x="13990" y="561463"/>
                    <a:pt x="14026" y="559837"/>
                  </a:cubicBezTo>
                  <a:lnTo>
                    <a:pt x="3262" y="378474"/>
                  </a:lnTo>
                  <a:cubicBezTo>
                    <a:pt x="-2568" y="323125"/>
                    <a:pt x="-577" y="267225"/>
                    <a:pt x="9182" y="212436"/>
                  </a:cubicBezTo>
                  <a:cubicBezTo>
                    <a:pt x="20843" y="160876"/>
                    <a:pt x="53852" y="101924"/>
                    <a:pt x="111797" y="90927"/>
                  </a:cubicBezTo>
                  <a:cubicBezTo>
                    <a:pt x="120175" y="89568"/>
                    <a:pt x="128625" y="88726"/>
                    <a:pt x="137092" y="88403"/>
                  </a:cubicBezTo>
                  <a:cubicBezTo>
                    <a:pt x="146260" y="88334"/>
                    <a:pt x="155409" y="87307"/>
                    <a:pt x="164361" y="85338"/>
                  </a:cubicBezTo>
                  <a:cubicBezTo>
                    <a:pt x="184722" y="78232"/>
                    <a:pt x="203164" y="66441"/>
                    <a:pt x="218180" y="50905"/>
                  </a:cubicBezTo>
                  <a:cubicBezTo>
                    <a:pt x="226791" y="43513"/>
                    <a:pt x="236120" y="35761"/>
                    <a:pt x="244910" y="29091"/>
                  </a:cubicBezTo>
                  <a:cubicBezTo>
                    <a:pt x="292468" y="-4030"/>
                    <a:pt x="353965" y="-9250"/>
                    <a:pt x="406367" y="15389"/>
                  </a:cubicBezTo>
                  <a:lnTo>
                    <a:pt x="419283" y="22060"/>
                  </a:lnTo>
                  <a:cubicBezTo>
                    <a:pt x="427285" y="26792"/>
                    <a:pt x="435770" y="30659"/>
                    <a:pt x="444579" y="33598"/>
                  </a:cubicBezTo>
                  <a:cubicBezTo>
                    <a:pt x="470125" y="37946"/>
                    <a:pt x="496370" y="34688"/>
                    <a:pt x="520105" y="24223"/>
                  </a:cubicBezTo>
                  <a:cubicBezTo>
                    <a:pt x="537237" y="18115"/>
                    <a:pt x="554979" y="13884"/>
                    <a:pt x="573027" y="11603"/>
                  </a:cubicBezTo>
                  <a:cubicBezTo>
                    <a:pt x="647835" y="4933"/>
                    <a:pt x="709548" y="65688"/>
                    <a:pt x="737534" y="128786"/>
                  </a:cubicBezTo>
                  <a:cubicBezTo>
                    <a:pt x="776463" y="216763"/>
                    <a:pt x="759240" y="340435"/>
                    <a:pt x="671515" y="384063"/>
                  </a:cubicBezTo>
                  <a:cubicBezTo>
                    <a:pt x="624334" y="407680"/>
                    <a:pt x="575359" y="404795"/>
                    <a:pt x="527998" y="402091"/>
                  </a:cubicBezTo>
                  <a:cubicBezTo>
                    <a:pt x="507941" y="400532"/>
                    <a:pt x="487831" y="400050"/>
                    <a:pt x="467721" y="400649"/>
                  </a:cubicBezTo>
                  <a:cubicBezTo>
                    <a:pt x="419104" y="402812"/>
                    <a:pt x="390580" y="430035"/>
                    <a:pt x="357392" y="461584"/>
                  </a:cubicBezTo>
                  <a:cubicBezTo>
                    <a:pt x="345372" y="473122"/>
                    <a:pt x="332994" y="485020"/>
                    <a:pt x="319001" y="496017"/>
                  </a:cubicBezTo>
                  <a:cubicBezTo>
                    <a:pt x="268734" y="536973"/>
                    <a:pt x="209120" y="564727"/>
                    <a:pt x="145524" y="576783"/>
                  </a:cubicBezTo>
                  <a:cubicBezTo>
                    <a:pt x="135944" y="578607"/>
                    <a:pt x="126759" y="582148"/>
                    <a:pt x="118435" y="587239"/>
                  </a:cubicBezTo>
                  <a:cubicBezTo>
                    <a:pt x="111277" y="591283"/>
                    <a:pt x="103779" y="594661"/>
                    <a:pt x="96011" y="597335"/>
                  </a:cubicBezTo>
                  <a:cubicBezTo>
                    <a:pt x="85677" y="601034"/>
                    <a:pt x="74860" y="603219"/>
                    <a:pt x="63898" y="603825"/>
                  </a:cubicBezTo>
                  <a:close/>
                  <a:moveTo>
                    <a:pt x="336940" y="17913"/>
                  </a:moveTo>
                  <a:cubicBezTo>
                    <a:pt x="307484" y="17677"/>
                    <a:pt x="278672" y="26550"/>
                    <a:pt x="254418" y="43333"/>
                  </a:cubicBezTo>
                  <a:cubicBezTo>
                    <a:pt x="245645" y="49859"/>
                    <a:pt x="237249" y="56903"/>
                    <a:pt x="229302" y="64426"/>
                  </a:cubicBezTo>
                  <a:cubicBezTo>
                    <a:pt x="212349" y="81772"/>
                    <a:pt x="191575" y="94864"/>
                    <a:pt x="168666" y="102645"/>
                  </a:cubicBezTo>
                  <a:cubicBezTo>
                    <a:pt x="158512" y="104803"/>
                    <a:pt x="148179" y="106009"/>
                    <a:pt x="137810" y="106251"/>
                  </a:cubicBezTo>
                  <a:cubicBezTo>
                    <a:pt x="130186" y="106581"/>
                    <a:pt x="122579" y="107302"/>
                    <a:pt x="115027" y="108414"/>
                  </a:cubicBezTo>
                  <a:cubicBezTo>
                    <a:pt x="65513" y="117789"/>
                    <a:pt x="36810" y="170250"/>
                    <a:pt x="26405" y="216582"/>
                  </a:cubicBezTo>
                  <a:cubicBezTo>
                    <a:pt x="17076" y="269724"/>
                    <a:pt x="15264" y="323923"/>
                    <a:pt x="21023" y="377573"/>
                  </a:cubicBezTo>
                  <a:lnTo>
                    <a:pt x="31966" y="558755"/>
                  </a:lnTo>
                  <a:cubicBezTo>
                    <a:pt x="33042" y="578045"/>
                    <a:pt x="42550" y="586157"/>
                    <a:pt x="63181" y="585076"/>
                  </a:cubicBezTo>
                  <a:lnTo>
                    <a:pt x="63181" y="585076"/>
                  </a:lnTo>
                  <a:cubicBezTo>
                    <a:pt x="72545" y="584488"/>
                    <a:pt x="81784" y="582608"/>
                    <a:pt x="90629" y="579487"/>
                  </a:cubicBezTo>
                  <a:cubicBezTo>
                    <a:pt x="97410" y="577187"/>
                    <a:pt x="103958" y="574228"/>
                    <a:pt x="110183" y="570653"/>
                  </a:cubicBezTo>
                  <a:cubicBezTo>
                    <a:pt x="120157" y="564556"/>
                    <a:pt x="131172" y="560339"/>
                    <a:pt x="142654" y="558214"/>
                  </a:cubicBezTo>
                  <a:cubicBezTo>
                    <a:pt x="202949" y="546844"/>
                    <a:pt x="259477" y="520575"/>
                    <a:pt x="307160" y="481775"/>
                  </a:cubicBezTo>
                  <a:cubicBezTo>
                    <a:pt x="320615" y="471138"/>
                    <a:pt x="332635" y="459601"/>
                    <a:pt x="344475" y="448423"/>
                  </a:cubicBezTo>
                  <a:cubicBezTo>
                    <a:pt x="378561" y="415792"/>
                    <a:pt x="410852" y="384964"/>
                    <a:pt x="466106" y="382440"/>
                  </a:cubicBezTo>
                  <a:cubicBezTo>
                    <a:pt x="486862" y="381837"/>
                    <a:pt x="507655" y="382318"/>
                    <a:pt x="528357" y="383883"/>
                  </a:cubicBezTo>
                  <a:cubicBezTo>
                    <a:pt x="575359" y="386587"/>
                    <a:pt x="619670" y="389111"/>
                    <a:pt x="662725" y="367657"/>
                  </a:cubicBezTo>
                  <a:cubicBezTo>
                    <a:pt x="741121" y="328717"/>
                    <a:pt x="755832" y="216402"/>
                    <a:pt x="720311" y="135997"/>
                  </a:cubicBezTo>
                  <a:cubicBezTo>
                    <a:pt x="695734" y="80471"/>
                    <a:pt x="639403" y="23502"/>
                    <a:pt x="573744" y="29451"/>
                  </a:cubicBezTo>
                  <a:cubicBezTo>
                    <a:pt x="556971" y="31616"/>
                    <a:pt x="540502" y="35606"/>
                    <a:pt x="524590" y="41350"/>
                  </a:cubicBezTo>
                  <a:cubicBezTo>
                    <a:pt x="497554" y="52951"/>
                    <a:pt x="467721" y="56214"/>
                    <a:pt x="438838" y="50724"/>
                  </a:cubicBezTo>
                  <a:cubicBezTo>
                    <a:pt x="428774" y="47465"/>
                    <a:pt x="419086" y="43111"/>
                    <a:pt x="409955" y="37744"/>
                  </a:cubicBezTo>
                  <a:cubicBezTo>
                    <a:pt x="405829" y="35581"/>
                    <a:pt x="401882" y="33417"/>
                    <a:pt x="397756" y="31615"/>
                  </a:cubicBezTo>
                  <a:cubicBezTo>
                    <a:pt x="378776" y="22494"/>
                    <a:pt x="357984" y="17809"/>
                    <a:pt x="336940" y="17913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3C61C861-1887-49C1-A57F-3EA27D675AFF}"/>
                </a:ext>
              </a:extLst>
            </p:cNvPr>
            <p:cNvSpPr/>
            <p:nvPr/>
          </p:nvSpPr>
          <p:spPr>
            <a:xfrm>
              <a:off x="9737755" y="2324846"/>
              <a:ext cx="67992" cy="147589"/>
            </a:xfrm>
            <a:custGeom>
              <a:avLst/>
              <a:gdLst>
                <a:gd name="connsiteX0" fmla="*/ 34085 w 67992"/>
                <a:gd name="connsiteY0" fmla="*/ 0 h 147589"/>
                <a:gd name="connsiteX1" fmla="*/ 63506 w 67992"/>
                <a:gd name="connsiteY1" fmla="*/ 140439 h 147589"/>
                <a:gd name="connsiteX2" fmla="*/ 0 w 67992"/>
                <a:gd name="connsiteY2" fmla="*/ 134309 h 14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92" h="147589">
                  <a:moveTo>
                    <a:pt x="34085" y="0"/>
                  </a:moveTo>
                  <a:cubicBezTo>
                    <a:pt x="34085" y="0"/>
                    <a:pt x="82702" y="121329"/>
                    <a:pt x="63506" y="140439"/>
                  </a:cubicBezTo>
                  <a:cubicBezTo>
                    <a:pt x="44311" y="159548"/>
                    <a:pt x="0" y="134309"/>
                    <a:pt x="0" y="134309"/>
                  </a:cubicBezTo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BE3DA0D-3D74-435A-941B-A821B1FCC287}"/>
                </a:ext>
              </a:extLst>
            </p:cNvPr>
            <p:cNvSpPr/>
            <p:nvPr/>
          </p:nvSpPr>
          <p:spPr>
            <a:xfrm>
              <a:off x="9728102" y="2315912"/>
              <a:ext cx="86379" cy="165831"/>
            </a:xfrm>
            <a:custGeom>
              <a:avLst/>
              <a:gdLst>
                <a:gd name="connsiteX0" fmla="*/ 52528 w 86379"/>
                <a:gd name="connsiteY0" fmla="*/ 165779 h 165831"/>
                <a:gd name="connsiteX1" fmla="*/ 4629 w 86379"/>
                <a:gd name="connsiteY1" fmla="*/ 151897 h 165831"/>
                <a:gd name="connsiteX2" fmla="*/ 1041 w 86379"/>
                <a:gd name="connsiteY2" fmla="*/ 139638 h 165831"/>
                <a:gd name="connsiteX3" fmla="*/ 12917 w 86379"/>
                <a:gd name="connsiteY3" fmla="*/ 135957 h 165831"/>
                <a:gd name="connsiteX4" fmla="*/ 13061 w 86379"/>
                <a:gd name="connsiteY4" fmla="*/ 136032 h 165831"/>
                <a:gd name="connsiteX5" fmla="*/ 66880 w 86379"/>
                <a:gd name="connsiteY5" fmla="*/ 143063 h 165831"/>
                <a:gd name="connsiteX6" fmla="*/ 35485 w 86379"/>
                <a:gd name="connsiteY6" fmla="*/ 12360 h 165831"/>
                <a:gd name="connsiteX7" fmla="*/ 40508 w 86379"/>
                <a:gd name="connsiteY7" fmla="*/ 642 h 165831"/>
                <a:gd name="connsiteX8" fmla="*/ 52169 w 86379"/>
                <a:gd name="connsiteY8" fmla="*/ 5689 h 165831"/>
                <a:gd name="connsiteX9" fmla="*/ 79617 w 86379"/>
                <a:gd name="connsiteY9" fmla="*/ 155863 h 165831"/>
                <a:gd name="connsiteX10" fmla="*/ 52528 w 86379"/>
                <a:gd name="connsiteY10" fmla="*/ 165779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79" h="165831">
                  <a:moveTo>
                    <a:pt x="52528" y="165779"/>
                  </a:moveTo>
                  <a:cubicBezTo>
                    <a:pt x="35736" y="164744"/>
                    <a:pt x="19393" y="160004"/>
                    <a:pt x="4629" y="151897"/>
                  </a:cubicBezTo>
                  <a:cubicBezTo>
                    <a:pt x="341" y="149451"/>
                    <a:pt x="-1237" y="144028"/>
                    <a:pt x="1041" y="139638"/>
                  </a:cubicBezTo>
                  <a:cubicBezTo>
                    <a:pt x="3301" y="135324"/>
                    <a:pt x="8629" y="133676"/>
                    <a:pt x="12917" y="135957"/>
                  </a:cubicBezTo>
                  <a:cubicBezTo>
                    <a:pt x="12971" y="135982"/>
                    <a:pt x="13007" y="136007"/>
                    <a:pt x="13061" y="136032"/>
                  </a:cubicBezTo>
                  <a:cubicBezTo>
                    <a:pt x="23286" y="141621"/>
                    <a:pt x="55219" y="154060"/>
                    <a:pt x="66880" y="143063"/>
                  </a:cubicBezTo>
                  <a:cubicBezTo>
                    <a:pt x="74773" y="135131"/>
                    <a:pt x="60063" y="74016"/>
                    <a:pt x="35485" y="12360"/>
                  </a:cubicBezTo>
                  <a:cubicBezTo>
                    <a:pt x="33655" y="7730"/>
                    <a:pt x="35898" y="2484"/>
                    <a:pt x="40508" y="642"/>
                  </a:cubicBezTo>
                  <a:cubicBezTo>
                    <a:pt x="45119" y="-1201"/>
                    <a:pt x="50339" y="1060"/>
                    <a:pt x="52169" y="5689"/>
                  </a:cubicBezTo>
                  <a:cubicBezTo>
                    <a:pt x="67418" y="43729"/>
                    <a:pt x="100606" y="134770"/>
                    <a:pt x="79617" y="155863"/>
                  </a:cubicBezTo>
                  <a:cubicBezTo>
                    <a:pt x="72297" y="162735"/>
                    <a:pt x="62520" y="166316"/>
                    <a:pt x="52528" y="165779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AAE4D8D-03D8-44C3-AA80-856C65CC5EB3}"/>
                </a:ext>
              </a:extLst>
            </p:cNvPr>
            <p:cNvSpPr/>
            <p:nvPr/>
          </p:nvSpPr>
          <p:spPr>
            <a:xfrm>
              <a:off x="9345952" y="2111575"/>
              <a:ext cx="458213" cy="644854"/>
            </a:xfrm>
            <a:custGeom>
              <a:avLst/>
              <a:gdLst>
                <a:gd name="connsiteX0" fmla="*/ 439701 w 458213"/>
                <a:gd name="connsiteY0" fmla="*/ 69047 h 644854"/>
                <a:gd name="connsiteX1" fmla="*/ 437549 w 458213"/>
                <a:gd name="connsiteY1" fmla="*/ 240314 h 644854"/>
                <a:gd name="connsiteX2" fmla="*/ 387677 w 458213"/>
                <a:gd name="connsiteY2" fmla="*/ 451603 h 644854"/>
                <a:gd name="connsiteX3" fmla="*/ 242365 w 458213"/>
                <a:gd name="connsiteY3" fmla="*/ 455389 h 644854"/>
                <a:gd name="connsiteX4" fmla="*/ 222811 w 458213"/>
                <a:gd name="connsiteY4" fmla="*/ 606283 h 644854"/>
                <a:gd name="connsiteX5" fmla="*/ 94183 w 458213"/>
                <a:gd name="connsiteY5" fmla="*/ 620165 h 644854"/>
                <a:gd name="connsiteX6" fmla="*/ 0 w 458213"/>
                <a:gd name="connsiteY6" fmla="*/ 492887 h 644854"/>
                <a:gd name="connsiteX7" fmla="*/ 49513 w 458213"/>
                <a:gd name="connsiteY7" fmla="*/ 289350 h 644854"/>
                <a:gd name="connsiteX8" fmla="*/ 189981 w 458213"/>
                <a:gd name="connsiteY8" fmla="*/ 223368 h 644854"/>
                <a:gd name="connsiteX9" fmla="*/ 280756 w 458213"/>
                <a:gd name="connsiteY9" fmla="*/ 0 h 644854"/>
                <a:gd name="connsiteX10" fmla="*/ 439701 w 458213"/>
                <a:gd name="connsiteY10" fmla="*/ 69047 h 64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213" h="644854">
                  <a:moveTo>
                    <a:pt x="439701" y="69047"/>
                  </a:moveTo>
                  <a:cubicBezTo>
                    <a:pt x="477016" y="115019"/>
                    <a:pt x="448133" y="189835"/>
                    <a:pt x="437549" y="240314"/>
                  </a:cubicBezTo>
                  <a:cubicBezTo>
                    <a:pt x="422480" y="310984"/>
                    <a:pt x="405849" y="381414"/>
                    <a:pt x="387677" y="451603"/>
                  </a:cubicBezTo>
                  <a:cubicBezTo>
                    <a:pt x="376016" y="495952"/>
                    <a:pt x="260125" y="473056"/>
                    <a:pt x="242365" y="455389"/>
                  </a:cubicBezTo>
                  <a:lnTo>
                    <a:pt x="222811" y="606283"/>
                  </a:lnTo>
                  <a:cubicBezTo>
                    <a:pt x="222811" y="606283"/>
                    <a:pt x="178859" y="682903"/>
                    <a:pt x="94183" y="620165"/>
                  </a:cubicBezTo>
                  <a:cubicBezTo>
                    <a:pt x="9508" y="557427"/>
                    <a:pt x="0" y="492887"/>
                    <a:pt x="0" y="492887"/>
                  </a:cubicBezTo>
                  <a:lnTo>
                    <a:pt x="49513" y="289350"/>
                  </a:lnTo>
                  <a:cubicBezTo>
                    <a:pt x="49513" y="289350"/>
                    <a:pt x="125936" y="305756"/>
                    <a:pt x="189981" y="223368"/>
                  </a:cubicBezTo>
                  <a:cubicBezTo>
                    <a:pt x="254026" y="140979"/>
                    <a:pt x="280756" y="0"/>
                    <a:pt x="280756" y="0"/>
                  </a:cubicBezTo>
                  <a:cubicBezTo>
                    <a:pt x="280756" y="0"/>
                    <a:pt x="403463" y="24338"/>
                    <a:pt x="439701" y="69047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9A113BF-1370-4694-B989-8A7DBCA80786}"/>
                </a:ext>
              </a:extLst>
            </p:cNvPr>
            <p:cNvSpPr/>
            <p:nvPr/>
          </p:nvSpPr>
          <p:spPr>
            <a:xfrm>
              <a:off x="9337027" y="2102720"/>
              <a:ext cx="476663" cy="662912"/>
            </a:xfrm>
            <a:custGeom>
              <a:avLst/>
              <a:gdLst>
                <a:gd name="connsiteX0" fmla="*/ 166435 w 476663"/>
                <a:gd name="connsiteY0" fmla="*/ 662912 h 662912"/>
                <a:gd name="connsiteX1" fmla="*/ 97726 w 476663"/>
                <a:gd name="connsiteY1" fmla="*/ 636411 h 662912"/>
                <a:gd name="connsiteX2" fmla="*/ 134 w 476663"/>
                <a:gd name="connsiteY2" fmla="*/ 503184 h 662912"/>
                <a:gd name="connsiteX3" fmla="*/ 134 w 476663"/>
                <a:gd name="connsiteY3" fmla="*/ 499758 h 662912"/>
                <a:gd name="connsiteX4" fmla="*/ 49827 w 476663"/>
                <a:gd name="connsiteY4" fmla="*/ 296222 h 662912"/>
                <a:gd name="connsiteX5" fmla="*/ 60233 w 476663"/>
                <a:gd name="connsiteY5" fmla="*/ 289551 h 662912"/>
                <a:gd name="connsiteX6" fmla="*/ 191730 w 476663"/>
                <a:gd name="connsiteY6" fmla="*/ 226994 h 662912"/>
                <a:gd name="connsiteX7" fmla="*/ 281429 w 476663"/>
                <a:gd name="connsiteY7" fmla="*/ 7232 h 662912"/>
                <a:gd name="connsiteX8" fmla="*/ 285376 w 476663"/>
                <a:gd name="connsiteY8" fmla="*/ 1463 h 662912"/>
                <a:gd name="connsiteX9" fmla="*/ 292013 w 476663"/>
                <a:gd name="connsiteY9" fmla="*/ 201 h 662912"/>
                <a:gd name="connsiteX10" fmla="*/ 456341 w 476663"/>
                <a:gd name="connsiteY10" fmla="*/ 72313 h 662912"/>
                <a:gd name="connsiteX11" fmla="*/ 456341 w 476663"/>
                <a:gd name="connsiteY11" fmla="*/ 72313 h 662912"/>
                <a:gd name="connsiteX12" fmla="*/ 462440 w 476663"/>
                <a:gd name="connsiteY12" fmla="*/ 223929 h 662912"/>
                <a:gd name="connsiteX13" fmla="*/ 455982 w 476663"/>
                <a:gd name="connsiteY13" fmla="*/ 250971 h 662912"/>
                <a:gd name="connsiteX14" fmla="*/ 405930 w 476663"/>
                <a:gd name="connsiteY14" fmla="*/ 462801 h 662912"/>
                <a:gd name="connsiteX15" fmla="*/ 373101 w 476663"/>
                <a:gd name="connsiteY15" fmla="*/ 491466 h 662912"/>
                <a:gd name="connsiteX16" fmla="*/ 259184 w 476663"/>
                <a:gd name="connsiteY16" fmla="*/ 479206 h 662912"/>
                <a:gd name="connsiteX17" fmla="*/ 241244 w 476663"/>
                <a:gd name="connsiteY17" fmla="*/ 616400 h 662912"/>
                <a:gd name="connsiteX18" fmla="*/ 240167 w 476663"/>
                <a:gd name="connsiteY18" fmla="*/ 619645 h 662912"/>
                <a:gd name="connsiteX19" fmla="*/ 183299 w 476663"/>
                <a:gd name="connsiteY19" fmla="*/ 661109 h 662912"/>
                <a:gd name="connsiteX20" fmla="*/ 166435 w 476663"/>
                <a:gd name="connsiteY20" fmla="*/ 662912 h 662912"/>
                <a:gd name="connsiteX21" fmla="*/ 18074 w 476663"/>
                <a:gd name="connsiteY21" fmla="*/ 502102 h 662912"/>
                <a:gd name="connsiteX22" fmla="*/ 107773 w 476663"/>
                <a:gd name="connsiteY22" fmla="*/ 621989 h 662912"/>
                <a:gd name="connsiteX23" fmla="*/ 178096 w 476663"/>
                <a:gd name="connsiteY23" fmla="*/ 643622 h 662912"/>
                <a:gd name="connsiteX24" fmla="*/ 222228 w 476663"/>
                <a:gd name="connsiteY24" fmla="*/ 612253 h 662912"/>
                <a:gd name="connsiteX25" fmla="*/ 241603 w 476663"/>
                <a:gd name="connsiteY25" fmla="*/ 463342 h 662912"/>
                <a:gd name="connsiteX26" fmla="*/ 247702 w 476663"/>
                <a:gd name="connsiteY26" fmla="*/ 455950 h 662912"/>
                <a:gd name="connsiteX27" fmla="*/ 256851 w 476663"/>
                <a:gd name="connsiteY27" fmla="*/ 458114 h 662912"/>
                <a:gd name="connsiteX28" fmla="*/ 366822 w 476663"/>
                <a:gd name="connsiteY28" fmla="*/ 474159 h 662912"/>
                <a:gd name="connsiteX29" fmla="*/ 387273 w 476663"/>
                <a:gd name="connsiteY29" fmla="*/ 458294 h 662912"/>
                <a:gd name="connsiteX30" fmla="*/ 436966 w 476663"/>
                <a:gd name="connsiteY30" fmla="*/ 247366 h 662912"/>
                <a:gd name="connsiteX31" fmla="*/ 443603 w 476663"/>
                <a:gd name="connsiteY31" fmla="*/ 219602 h 662912"/>
                <a:gd name="connsiteX32" fmla="*/ 441092 w 476663"/>
                <a:gd name="connsiteY32" fmla="*/ 83851 h 662912"/>
                <a:gd name="connsiteX33" fmla="*/ 295780 w 476663"/>
                <a:gd name="connsiteY33" fmla="*/ 19671 h 662912"/>
                <a:gd name="connsiteX34" fmla="*/ 205185 w 476663"/>
                <a:gd name="connsiteY34" fmla="*/ 237991 h 662912"/>
                <a:gd name="connsiteX35" fmla="*/ 64538 w 476663"/>
                <a:gd name="connsiteY35" fmla="*/ 308481 h 6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663" h="662912">
                  <a:moveTo>
                    <a:pt x="166435" y="662912"/>
                  </a:moveTo>
                  <a:cubicBezTo>
                    <a:pt x="141302" y="661726"/>
                    <a:pt x="117209" y="652433"/>
                    <a:pt x="97726" y="636411"/>
                  </a:cubicBezTo>
                  <a:cubicBezTo>
                    <a:pt x="11257" y="572231"/>
                    <a:pt x="493" y="506068"/>
                    <a:pt x="134" y="503184"/>
                  </a:cubicBezTo>
                  <a:cubicBezTo>
                    <a:pt x="-45" y="502050"/>
                    <a:pt x="-45" y="500892"/>
                    <a:pt x="134" y="499758"/>
                  </a:cubicBezTo>
                  <a:lnTo>
                    <a:pt x="49827" y="296222"/>
                  </a:lnTo>
                  <a:cubicBezTo>
                    <a:pt x="50904" y="291515"/>
                    <a:pt x="55532" y="288544"/>
                    <a:pt x="60233" y="289551"/>
                  </a:cubicBezTo>
                  <a:cubicBezTo>
                    <a:pt x="63282" y="289551"/>
                    <a:pt x="131991" y="303433"/>
                    <a:pt x="191730" y="226994"/>
                  </a:cubicBezTo>
                  <a:cubicBezTo>
                    <a:pt x="253622" y="147310"/>
                    <a:pt x="281429" y="8674"/>
                    <a:pt x="281429" y="7232"/>
                  </a:cubicBezTo>
                  <a:cubicBezTo>
                    <a:pt x="282003" y="4890"/>
                    <a:pt x="283402" y="2840"/>
                    <a:pt x="285376" y="1463"/>
                  </a:cubicBezTo>
                  <a:cubicBezTo>
                    <a:pt x="287331" y="151"/>
                    <a:pt x="289717" y="-304"/>
                    <a:pt x="292013" y="201"/>
                  </a:cubicBezTo>
                  <a:cubicBezTo>
                    <a:pt x="297216" y="1103"/>
                    <a:pt x="417591" y="25621"/>
                    <a:pt x="456341" y="72313"/>
                  </a:cubicBezTo>
                  <a:lnTo>
                    <a:pt x="456341" y="72313"/>
                  </a:lnTo>
                  <a:cubicBezTo>
                    <a:pt x="490067" y="113958"/>
                    <a:pt x="474280" y="174893"/>
                    <a:pt x="462440" y="223929"/>
                  </a:cubicBezTo>
                  <a:cubicBezTo>
                    <a:pt x="460108" y="233484"/>
                    <a:pt x="457776" y="241957"/>
                    <a:pt x="455982" y="250971"/>
                  </a:cubicBezTo>
                  <a:cubicBezTo>
                    <a:pt x="440913" y="321641"/>
                    <a:pt x="424049" y="393032"/>
                    <a:pt x="405930" y="462801"/>
                  </a:cubicBezTo>
                  <a:cubicBezTo>
                    <a:pt x="401212" y="477798"/>
                    <a:pt x="388529" y="488873"/>
                    <a:pt x="373101" y="491466"/>
                  </a:cubicBezTo>
                  <a:cubicBezTo>
                    <a:pt x="334746" y="498460"/>
                    <a:pt x="295189" y="494206"/>
                    <a:pt x="259184" y="479206"/>
                  </a:cubicBezTo>
                  <a:lnTo>
                    <a:pt x="241244" y="616400"/>
                  </a:lnTo>
                  <a:cubicBezTo>
                    <a:pt x="241082" y="617536"/>
                    <a:pt x="240706" y="618634"/>
                    <a:pt x="240167" y="619645"/>
                  </a:cubicBezTo>
                  <a:cubicBezTo>
                    <a:pt x="227358" y="640426"/>
                    <a:pt x="206925" y="655317"/>
                    <a:pt x="183299" y="661109"/>
                  </a:cubicBezTo>
                  <a:cubicBezTo>
                    <a:pt x="177755" y="662314"/>
                    <a:pt x="172104" y="662918"/>
                    <a:pt x="166435" y="662912"/>
                  </a:cubicBezTo>
                  <a:close/>
                  <a:moveTo>
                    <a:pt x="18074" y="502102"/>
                  </a:moveTo>
                  <a:cubicBezTo>
                    <a:pt x="20227" y="512017"/>
                    <a:pt x="36014" y="567904"/>
                    <a:pt x="107773" y="621989"/>
                  </a:cubicBezTo>
                  <a:cubicBezTo>
                    <a:pt x="127058" y="638969"/>
                    <a:pt x="152658" y="646844"/>
                    <a:pt x="178096" y="643622"/>
                  </a:cubicBezTo>
                  <a:cubicBezTo>
                    <a:pt x="196215" y="639124"/>
                    <a:pt x="211966" y="627922"/>
                    <a:pt x="222228" y="612253"/>
                  </a:cubicBezTo>
                  <a:lnTo>
                    <a:pt x="241603" y="463342"/>
                  </a:lnTo>
                  <a:cubicBezTo>
                    <a:pt x="242087" y="459922"/>
                    <a:pt x="244455" y="457066"/>
                    <a:pt x="247702" y="455950"/>
                  </a:cubicBezTo>
                  <a:cubicBezTo>
                    <a:pt x="250913" y="454879"/>
                    <a:pt x="254447" y="455716"/>
                    <a:pt x="256851" y="458114"/>
                  </a:cubicBezTo>
                  <a:cubicBezTo>
                    <a:pt x="290811" y="475294"/>
                    <a:pt x="329399" y="480924"/>
                    <a:pt x="366822" y="474159"/>
                  </a:cubicBezTo>
                  <a:cubicBezTo>
                    <a:pt x="378482" y="471094"/>
                    <a:pt x="384761" y="465685"/>
                    <a:pt x="387273" y="458294"/>
                  </a:cubicBezTo>
                  <a:cubicBezTo>
                    <a:pt x="405212" y="388886"/>
                    <a:pt x="422076" y="317855"/>
                    <a:pt x="436966" y="247366"/>
                  </a:cubicBezTo>
                  <a:cubicBezTo>
                    <a:pt x="438760" y="238712"/>
                    <a:pt x="441092" y="229338"/>
                    <a:pt x="443603" y="219602"/>
                  </a:cubicBezTo>
                  <a:cubicBezTo>
                    <a:pt x="454905" y="174532"/>
                    <a:pt x="469078" y="118465"/>
                    <a:pt x="441092" y="83851"/>
                  </a:cubicBezTo>
                  <a:cubicBezTo>
                    <a:pt x="413106" y="49237"/>
                    <a:pt x="323946" y="26162"/>
                    <a:pt x="295780" y="19671"/>
                  </a:cubicBezTo>
                  <a:cubicBezTo>
                    <a:pt x="288784" y="52663"/>
                    <a:pt x="260978" y="166059"/>
                    <a:pt x="205185" y="237991"/>
                  </a:cubicBezTo>
                  <a:cubicBezTo>
                    <a:pt x="149393" y="309923"/>
                    <a:pt x="87321" y="310103"/>
                    <a:pt x="64538" y="308481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172DDBB-E91F-4BD6-852F-801602BC1C86}"/>
                </a:ext>
              </a:extLst>
            </p:cNvPr>
            <p:cNvSpPr/>
            <p:nvPr/>
          </p:nvSpPr>
          <p:spPr>
            <a:xfrm>
              <a:off x="9663484" y="2469612"/>
              <a:ext cx="79293" cy="44308"/>
            </a:xfrm>
            <a:custGeom>
              <a:avLst/>
              <a:gdLst>
                <a:gd name="connsiteX0" fmla="*/ 79293 w 79293"/>
                <a:gd name="connsiteY0" fmla="*/ 40383 h 44308"/>
                <a:gd name="connsiteX1" fmla="*/ 0 w 79293"/>
                <a:gd name="connsiteY1" fmla="*/ 0 h 4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293" h="44308">
                  <a:moveTo>
                    <a:pt x="79293" y="40383"/>
                  </a:moveTo>
                  <a:cubicBezTo>
                    <a:pt x="79293" y="40383"/>
                    <a:pt x="17581" y="62918"/>
                    <a:pt x="0" y="0"/>
                  </a:cubicBezTo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81F3348-CE54-406D-A087-40283177B8A2}"/>
                </a:ext>
              </a:extLst>
            </p:cNvPr>
            <p:cNvSpPr/>
            <p:nvPr/>
          </p:nvSpPr>
          <p:spPr>
            <a:xfrm>
              <a:off x="9654547" y="2460362"/>
              <a:ext cx="97681" cy="62438"/>
            </a:xfrm>
            <a:custGeom>
              <a:avLst/>
              <a:gdLst>
                <a:gd name="connsiteX0" fmla="*/ 63653 w 97681"/>
                <a:gd name="connsiteY0" fmla="*/ 62432 h 62438"/>
                <a:gd name="connsiteX1" fmla="*/ 32976 w 97681"/>
                <a:gd name="connsiteY1" fmla="*/ 55581 h 62438"/>
                <a:gd name="connsiteX2" fmla="*/ 326 w 97681"/>
                <a:gd name="connsiteY2" fmla="*/ 11773 h 62438"/>
                <a:gd name="connsiteX3" fmla="*/ 6874 w 97681"/>
                <a:gd name="connsiteY3" fmla="*/ 325 h 62438"/>
                <a:gd name="connsiteX4" fmla="*/ 18266 w 97681"/>
                <a:gd name="connsiteY4" fmla="*/ 6906 h 62438"/>
                <a:gd name="connsiteX5" fmla="*/ 41767 w 97681"/>
                <a:gd name="connsiteY5" fmla="*/ 39536 h 62438"/>
                <a:gd name="connsiteX6" fmla="*/ 85540 w 97681"/>
                <a:gd name="connsiteY6" fmla="*/ 41159 h 62438"/>
                <a:gd name="connsiteX7" fmla="*/ 97111 w 97681"/>
                <a:gd name="connsiteY7" fmla="*/ 46477 h 62438"/>
                <a:gd name="connsiteX8" fmla="*/ 91818 w 97681"/>
                <a:gd name="connsiteY8" fmla="*/ 58105 h 62438"/>
                <a:gd name="connsiteX9" fmla="*/ 63653 w 97681"/>
                <a:gd name="connsiteY9" fmla="*/ 62432 h 6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81" h="62438">
                  <a:moveTo>
                    <a:pt x="63653" y="62432"/>
                  </a:moveTo>
                  <a:cubicBezTo>
                    <a:pt x="53033" y="62580"/>
                    <a:pt x="42538" y="60234"/>
                    <a:pt x="32976" y="55581"/>
                  </a:cubicBezTo>
                  <a:cubicBezTo>
                    <a:pt x="16364" y="46346"/>
                    <a:pt x="4470" y="30398"/>
                    <a:pt x="326" y="11773"/>
                  </a:cubicBezTo>
                  <a:cubicBezTo>
                    <a:pt x="-1020" y="6796"/>
                    <a:pt x="1923" y="1670"/>
                    <a:pt x="6874" y="325"/>
                  </a:cubicBezTo>
                  <a:cubicBezTo>
                    <a:pt x="11825" y="-1020"/>
                    <a:pt x="16920" y="1928"/>
                    <a:pt x="18266" y="6906"/>
                  </a:cubicBezTo>
                  <a:cubicBezTo>
                    <a:pt x="21082" y="20663"/>
                    <a:pt x="29640" y="32543"/>
                    <a:pt x="41767" y="39536"/>
                  </a:cubicBezTo>
                  <a:cubicBezTo>
                    <a:pt x="55688" y="45340"/>
                    <a:pt x="71224" y="45916"/>
                    <a:pt x="85540" y="41159"/>
                  </a:cubicBezTo>
                  <a:cubicBezTo>
                    <a:pt x="90204" y="39417"/>
                    <a:pt x="95370" y="41797"/>
                    <a:pt x="97111" y="46477"/>
                  </a:cubicBezTo>
                  <a:cubicBezTo>
                    <a:pt x="98851" y="51157"/>
                    <a:pt x="96483" y="56364"/>
                    <a:pt x="91818" y="58105"/>
                  </a:cubicBezTo>
                  <a:cubicBezTo>
                    <a:pt x="82705" y="60955"/>
                    <a:pt x="73197" y="62414"/>
                    <a:pt x="63653" y="62432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9B26BC-7C53-440E-A8A0-FBCA77114F13}"/>
                </a:ext>
              </a:extLst>
            </p:cNvPr>
            <p:cNvSpPr/>
            <p:nvPr/>
          </p:nvSpPr>
          <p:spPr>
            <a:xfrm>
              <a:off x="9509582" y="2232903"/>
              <a:ext cx="118091" cy="199029"/>
            </a:xfrm>
            <a:custGeom>
              <a:avLst/>
              <a:gdLst>
                <a:gd name="connsiteX0" fmla="*/ 117664 w 118091"/>
                <a:gd name="connsiteY0" fmla="*/ 109611 h 199029"/>
                <a:gd name="connsiteX1" fmla="*/ 107797 w 118091"/>
                <a:gd name="connsiteY1" fmla="*/ 56788 h 199029"/>
                <a:gd name="connsiteX2" fmla="*/ 88781 w 118091"/>
                <a:gd name="connsiteY2" fmla="*/ 19470 h 199029"/>
                <a:gd name="connsiteX3" fmla="*/ 52902 w 118091"/>
                <a:gd name="connsiteY3" fmla="*/ 0 h 199029"/>
                <a:gd name="connsiteX4" fmla="*/ 20610 w 118091"/>
                <a:gd name="connsiteY4" fmla="*/ 16225 h 199029"/>
                <a:gd name="connsiteX5" fmla="*/ 4644 w 118091"/>
                <a:gd name="connsiteY5" fmla="*/ 49577 h 199029"/>
                <a:gd name="connsiteX6" fmla="*/ 46982 w 118091"/>
                <a:gd name="connsiteY6" fmla="*/ 199030 h 199029"/>
                <a:gd name="connsiteX7" fmla="*/ 43932 w 118091"/>
                <a:gd name="connsiteY7" fmla="*/ 193982 h 19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91" h="199029">
                  <a:moveTo>
                    <a:pt x="117664" y="109611"/>
                  </a:moveTo>
                  <a:cubicBezTo>
                    <a:pt x="119368" y="91422"/>
                    <a:pt x="115960" y="73116"/>
                    <a:pt x="107797" y="56788"/>
                  </a:cubicBezTo>
                  <a:cubicBezTo>
                    <a:pt x="103384" y="43448"/>
                    <a:pt x="96980" y="30862"/>
                    <a:pt x="88781" y="19470"/>
                  </a:cubicBezTo>
                  <a:cubicBezTo>
                    <a:pt x="80439" y="7772"/>
                    <a:pt x="67200" y="588"/>
                    <a:pt x="52902" y="0"/>
                  </a:cubicBezTo>
                  <a:cubicBezTo>
                    <a:pt x="40326" y="557"/>
                    <a:pt x="28594" y="6456"/>
                    <a:pt x="20610" y="16225"/>
                  </a:cubicBezTo>
                  <a:cubicBezTo>
                    <a:pt x="12861" y="25995"/>
                    <a:pt x="7407" y="37396"/>
                    <a:pt x="4644" y="49577"/>
                  </a:cubicBezTo>
                  <a:cubicBezTo>
                    <a:pt x="-8775" y="103418"/>
                    <a:pt x="7353" y="160369"/>
                    <a:pt x="46982" y="199030"/>
                  </a:cubicBezTo>
                  <a:lnTo>
                    <a:pt x="43932" y="193982"/>
                  </a:lnTo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63A80FF6-ABCC-4971-8ED3-8377FF00EC2C}"/>
                </a:ext>
              </a:extLst>
            </p:cNvPr>
            <p:cNvSpPr/>
            <p:nvPr/>
          </p:nvSpPr>
          <p:spPr>
            <a:xfrm>
              <a:off x="9501115" y="2224791"/>
              <a:ext cx="135468" cy="216365"/>
            </a:xfrm>
            <a:custGeom>
              <a:avLst/>
              <a:gdLst>
                <a:gd name="connsiteX0" fmla="*/ 55808 w 135468"/>
                <a:gd name="connsiteY0" fmla="*/ 216337 h 216365"/>
                <a:gd name="connsiteX1" fmla="*/ 49708 w 135468"/>
                <a:gd name="connsiteY1" fmla="*/ 213813 h 216365"/>
                <a:gd name="connsiteX2" fmla="*/ 4859 w 135468"/>
                <a:gd name="connsiteY2" fmla="*/ 55526 h 216365"/>
                <a:gd name="connsiteX3" fmla="*/ 22799 w 135468"/>
                <a:gd name="connsiteY3" fmla="*/ 19470 h 216365"/>
                <a:gd name="connsiteX4" fmla="*/ 61728 w 135468"/>
                <a:gd name="connsiteY4" fmla="*/ 0 h 216365"/>
                <a:gd name="connsiteX5" fmla="*/ 104424 w 135468"/>
                <a:gd name="connsiteY5" fmla="*/ 22715 h 216365"/>
                <a:gd name="connsiteX6" fmla="*/ 124696 w 135468"/>
                <a:gd name="connsiteY6" fmla="*/ 62557 h 216365"/>
                <a:gd name="connsiteX7" fmla="*/ 134922 w 135468"/>
                <a:gd name="connsiteY7" fmla="*/ 120247 h 216365"/>
                <a:gd name="connsiteX8" fmla="*/ 124804 w 135468"/>
                <a:gd name="connsiteY8" fmla="*/ 127512 h 216365"/>
                <a:gd name="connsiteX9" fmla="*/ 124517 w 135468"/>
                <a:gd name="connsiteY9" fmla="*/ 127458 h 216365"/>
                <a:gd name="connsiteX10" fmla="*/ 117341 w 135468"/>
                <a:gd name="connsiteY10" fmla="*/ 117002 h 216365"/>
                <a:gd name="connsiteX11" fmla="*/ 108012 w 135468"/>
                <a:gd name="connsiteY11" fmla="*/ 69228 h 216365"/>
                <a:gd name="connsiteX12" fmla="*/ 90073 w 135468"/>
                <a:gd name="connsiteY12" fmla="*/ 34073 h 216365"/>
                <a:gd name="connsiteX13" fmla="*/ 61549 w 135468"/>
                <a:gd name="connsiteY13" fmla="*/ 18028 h 216365"/>
                <a:gd name="connsiteX14" fmla="*/ 36074 w 135468"/>
                <a:gd name="connsiteY14" fmla="*/ 31189 h 216365"/>
                <a:gd name="connsiteX15" fmla="*/ 22081 w 135468"/>
                <a:gd name="connsiteY15" fmla="*/ 60935 h 216365"/>
                <a:gd name="connsiteX16" fmla="*/ 54731 w 135468"/>
                <a:gd name="connsiteY16" fmla="*/ 194162 h 216365"/>
                <a:gd name="connsiteX17" fmla="*/ 60293 w 135468"/>
                <a:gd name="connsiteY17" fmla="*/ 198309 h 216365"/>
                <a:gd name="connsiteX18" fmla="*/ 63342 w 135468"/>
                <a:gd name="connsiteY18" fmla="*/ 203356 h 216365"/>
                <a:gd name="connsiteX19" fmla="*/ 61369 w 135468"/>
                <a:gd name="connsiteY19" fmla="*/ 215075 h 216365"/>
                <a:gd name="connsiteX20" fmla="*/ 55808 w 135468"/>
                <a:gd name="connsiteY20" fmla="*/ 216337 h 21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468" h="216365">
                  <a:moveTo>
                    <a:pt x="55808" y="216337"/>
                  </a:moveTo>
                  <a:cubicBezTo>
                    <a:pt x="53529" y="216322"/>
                    <a:pt x="51341" y="215417"/>
                    <a:pt x="49708" y="213813"/>
                  </a:cubicBezTo>
                  <a:cubicBezTo>
                    <a:pt x="7837" y="172810"/>
                    <a:pt x="-9241" y="112549"/>
                    <a:pt x="4859" y="55526"/>
                  </a:cubicBezTo>
                  <a:cubicBezTo>
                    <a:pt x="8142" y="42335"/>
                    <a:pt x="14260" y="30028"/>
                    <a:pt x="22799" y="19470"/>
                  </a:cubicBezTo>
                  <a:cubicBezTo>
                    <a:pt x="32379" y="7638"/>
                    <a:pt x="46569" y="539"/>
                    <a:pt x="61728" y="0"/>
                  </a:cubicBezTo>
                  <a:cubicBezTo>
                    <a:pt x="78591" y="916"/>
                    <a:pt x="94199" y="9220"/>
                    <a:pt x="104424" y="22715"/>
                  </a:cubicBezTo>
                  <a:cubicBezTo>
                    <a:pt x="113071" y="34937"/>
                    <a:pt x="119906" y="48358"/>
                    <a:pt x="124696" y="62557"/>
                  </a:cubicBezTo>
                  <a:cubicBezTo>
                    <a:pt x="133379" y="80456"/>
                    <a:pt x="136931" y="100436"/>
                    <a:pt x="134922" y="120247"/>
                  </a:cubicBezTo>
                  <a:cubicBezTo>
                    <a:pt x="134132" y="125061"/>
                    <a:pt x="129594" y="128313"/>
                    <a:pt x="124804" y="127512"/>
                  </a:cubicBezTo>
                  <a:cubicBezTo>
                    <a:pt x="124714" y="127496"/>
                    <a:pt x="124607" y="127478"/>
                    <a:pt x="124517" y="127458"/>
                  </a:cubicBezTo>
                  <a:cubicBezTo>
                    <a:pt x="119673" y="126546"/>
                    <a:pt x="116462" y="121877"/>
                    <a:pt x="117341" y="117002"/>
                  </a:cubicBezTo>
                  <a:cubicBezTo>
                    <a:pt x="118579" y="100523"/>
                    <a:pt x="115368" y="84013"/>
                    <a:pt x="108012" y="69228"/>
                  </a:cubicBezTo>
                  <a:cubicBezTo>
                    <a:pt x="103868" y="56653"/>
                    <a:pt x="97805" y="44796"/>
                    <a:pt x="90073" y="34073"/>
                  </a:cubicBezTo>
                  <a:cubicBezTo>
                    <a:pt x="83220" y="24956"/>
                    <a:pt x="72869" y="19139"/>
                    <a:pt x="61549" y="18028"/>
                  </a:cubicBezTo>
                  <a:cubicBezTo>
                    <a:pt x="51574" y="18515"/>
                    <a:pt x="42281" y="23312"/>
                    <a:pt x="36074" y="31189"/>
                  </a:cubicBezTo>
                  <a:cubicBezTo>
                    <a:pt x="29185" y="39887"/>
                    <a:pt x="24396" y="50067"/>
                    <a:pt x="22081" y="60935"/>
                  </a:cubicBezTo>
                  <a:cubicBezTo>
                    <a:pt x="10420" y="108037"/>
                    <a:pt x="22637" y="157884"/>
                    <a:pt x="54731" y="194162"/>
                  </a:cubicBezTo>
                  <a:cubicBezTo>
                    <a:pt x="57082" y="194701"/>
                    <a:pt x="59091" y="196205"/>
                    <a:pt x="60293" y="198309"/>
                  </a:cubicBezTo>
                  <a:lnTo>
                    <a:pt x="63342" y="203356"/>
                  </a:lnTo>
                  <a:cubicBezTo>
                    <a:pt x="65621" y="207222"/>
                    <a:pt x="64796" y="212178"/>
                    <a:pt x="61369" y="215075"/>
                  </a:cubicBezTo>
                  <a:cubicBezTo>
                    <a:pt x="59683" y="216046"/>
                    <a:pt x="57745" y="216486"/>
                    <a:pt x="55808" y="216337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99A74A0-BD18-4EBF-9486-B9DE133ACF65}"/>
                </a:ext>
              </a:extLst>
            </p:cNvPr>
            <p:cNvSpPr/>
            <p:nvPr/>
          </p:nvSpPr>
          <p:spPr>
            <a:xfrm>
              <a:off x="9511046" y="2489082"/>
              <a:ext cx="77271" cy="159187"/>
            </a:xfrm>
            <a:custGeom>
              <a:avLst/>
              <a:gdLst>
                <a:gd name="connsiteX0" fmla="*/ 77271 w 77271"/>
                <a:gd name="connsiteY0" fmla="*/ 78242 h 159187"/>
                <a:gd name="connsiteX1" fmla="*/ 1566 w 77271"/>
                <a:gd name="connsiteY1" fmla="*/ 0 h 159187"/>
                <a:gd name="connsiteX2" fmla="*/ 69198 w 77271"/>
                <a:gd name="connsiteY2" fmla="*/ 159188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71" h="159187">
                  <a:moveTo>
                    <a:pt x="77271" y="78242"/>
                  </a:moveTo>
                  <a:cubicBezTo>
                    <a:pt x="77271" y="78242"/>
                    <a:pt x="20941" y="47233"/>
                    <a:pt x="1566" y="0"/>
                  </a:cubicBezTo>
                  <a:cubicBezTo>
                    <a:pt x="1566" y="0"/>
                    <a:pt x="-16374" y="108168"/>
                    <a:pt x="69198" y="159188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CC5FBD3B-360C-42FB-9112-55956E5AC455}"/>
                </a:ext>
              </a:extLst>
            </p:cNvPr>
            <p:cNvSpPr/>
            <p:nvPr/>
          </p:nvSpPr>
          <p:spPr>
            <a:xfrm>
              <a:off x="9502536" y="2480362"/>
              <a:ext cx="95142" cy="177104"/>
            </a:xfrm>
            <a:custGeom>
              <a:avLst/>
              <a:gdLst>
                <a:gd name="connsiteX0" fmla="*/ 77708 w 95142"/>
                <a:gd name="connsiteY0" fmla="*/ 177101 h 177104"/>
                <a:gd name="connsiteX1" fmla="*/ 73223 w 95142"/>
                <a:gd name="connsiteY1" fmla="*/ 175840 h 177104"/>
                <a:gd name="connsiteX2" fmla="*/ 1464 w 95142"/>
                <a:gd name="connsiteY2" fmla="*/ 7458 h 177104"/>
                <a:gd name="connsiteX3" fmla="*/ 9358 w 95142"/>
                <a:gd name="connsiteY3" fmla="*/ 66 h 177104"/>
                <a:gd name="connsiteX4" fmla="*/ 18686 w 95142"/>
                <a:gd name="connsiteY4" fmla="*/ 5474 h 177104"/>
                <a:gd name="connsiteX5" fmla="*/ 90445 w 95142"/>
                <a:gd name="connsiteY5" fmla="*/ 79389 h 177104"/>
                <a:gd name="connsiteX6" fmla="*/ 95110 w 95142"/>
                <a:gd name="connsiteY6" fmla="*/ 88223 h 177104"/>
                <a:gd name="connsiteX7" fmla="*/ 86857 w 95142"/>
                <a:gd name="connsiteY7" fmla="*/ 168989 h 177104"/>
                <a:gd name="connsiteX8" fmla="*/ 82014 w 95142"/>
                <a:gd name="connsiteY8" fmla="*/ 176020 h 177104"/>
                <a:gd name="connsiteX9" fmla="*/ 77708 w 95142"/>
                <a:gd name="connsiteY9" fmla="*/ 177101 h 177104"/>
                <a:gd name="connsiteX10" fmla="*/ 17251 w 95142"/>
                <a:gd name="connsiteY10" fmla="*/ 39547 h 177104"/>
                <a:gd name="connsiteX11" fmla="*/ 71071 w 95142"/>
                <a:gd name="connsiteY11" fmla="*/ 152223 h 177104"/>
                <a:gd name="connsiteX12" fmla="*/ 77170 w 95142"/>
                <a:gd name="connsiteY12" fmla="*/ 92009 h 177104"/>
                <a:gd name="connsiteX13" fmla="*/ 17251 w 95142"/>
                <a:gd name="connsiteY13" fmla="*/ 39007 h 17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142" h="177104">
                  <a:moveTo>
                    <a:pt x="77708" y="177101"/>
                  </a:moveTo>
                  <a:cubicBezTo>
                    <a:pt x="76129" y="177069"/>
                    <a:pt x="74587" y="176635"/>
                    <a:pt x="73223" y="175840"/>
                  </a:cubicBezTo>
                  <a:cubicBezTo>
                    <a:pt x="-16475" y="123017"/>
                    <a:pt x="1464" y="8720"/>
                    <a:pt x="1464" y="7458"/>
                  </a:cubicBezTo>
                  <a:cubicBezTo>
                    <a:pt x="2164" y="3500"/>
                    <a:pt x="5375" y="486"/>
                    <a:pt x="9358" y="66"/>
                  </a:cubicBezTo>
                  <a:cubicBezTo>
                    <a:pt x="13323" y="-417"/>
                    <a:pt x="17126" y="1788"/>
                    <a:pt x="18686" y="5474"/>
                  </a:cubicBezTo>
                  <a:cubicBezTo>
                    <a:pt x="36626" y="49102"/>
                    <a:pt x="90445" y="79029"/>
                    <a:pt x="90445" y="79389"/>
                  </a:cubicBezTo>
                  <a:cubicBezTo>
                    <a:pt x="93603" y="81153"/>
                    <a:pt x="95415" y="84612"/>
                    <a:pt x="95110" y="88223"/>
                  </a:cubicBezTo>
                  <a:lnTo>
                    <a:pt x="86857" y="168989"/>
                  </a:lnTo>
                  <a:cubicBezTo>
                    <a:pt x="86588" y="172027"/>
                    <a:pt x="84740" y="174698"/>
                    <a:pt x="82014" y="176020"/>
                  </a:cubicBezTo>
                  <a:cubicBezTo>
                    <a:pt x="80704" y="176768"/>
                    <a:pt x="79215" y="177143"/>
                    <a:pt x="77708" y="177101"/>
                  </a:cubicBezTo>
                  <a:close/>
                  <a:moveTo>
                    <a:pt x="17251" y="39547"/>
                  </a:moveTo>
                  <a:cubicBezTo>
                    <a:pt x="16875" y="83451"/>
                    <a:pt x="36752" y="125056"/>
                    <a:pt x="71071" y="152223"/>
                  </a:cubicBezTo>
                  <a:lnTo>
                    <a:pt x="77170" y="92009"/>
                  </a:lnTo>
                  <a:cubicBezTo>
                    <a:pt x="54171" y="78126"/>
                    <a:pt x="33864" y="60168"/>
                    <a:pt x="17251" y="39007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303B2BE-FD36-4491-B3A9-8ABFED109FEC}"/>
                </a:ext>
              </a:extLst>
            </p:cNvPr>
            <p:cNvSpPr/>
            <p:nvPr/>
          </p:nvSpPr>
          <p:spPr>
            <a:xfrm rot="-4128600">
              <a:off x="9716024" y="2257599"/>
              <a:ext cx="51666" cy="20191"/>
            </a:xfrm>
            <a:custGeom>
              <a:avLst/>
              <a:gdLst>
                <a:gd name="connsiteX0" fmla="*/ 51666 w 51666"/>
                <a:gd name="connsiteY0" fmla="*/ 10096 h 20191"/>
                <a:gd name="connsiteX1" fmla="*/ 25833 w 51666"/>
                <a:gd name="connsiteY1" fmla="*/ 20191 h 20191"/>
                <a:gd name="connsiteX2" fmla="*/ 0 w 51666"/>
                <a:gd name="connsiteY2" fmla="*/ 10096 h 20191"/>
                <a:gd name="connsiteX3" fmla="*/ 25833 w 51666"/>
                <a:gd name="connsiteY3" fmla="*/ 0 h 20191"/>
                <a:gd name="connsiteX4" fmla="*/ 51666 w 51666"/>
                <a:gd name="connsiteY4" fmla="*/ 10096 h 2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6" h="20191">
                  <a:moveTo>
                    <a:pt x="51666" y="10096"/>
                  </a:moveTo>
                  <a:cubicBezTo>
                    <a:pt x="51666" y="15671"/>
                    <a:pt x="40100" y="20191"/>
                    <a:pt x="25833" y="20191"/>
                  </a:cubicBezTo>
                  <a:cubicBezTo>
                    <a:pt x="11566" y="20191"/>
                    <a:pt x="0" y="15671"/>
                    <a:pt x="0" y="10096"/>
                  </a:cubicBezTo>
                  <a:cubicBezTo>
                    <a:pt x="0" y="4520"/>
                    <a:pt x="11566" y="0"/>
                    <a:pt x="25833" y="0"/>
                  </a:cubicBezTo>
                  <a:cubicBezTo>
                    <a:pt x="40100" y="0"/>
                    <a:pt x="51666" y="4520"/>
                    <a:pt x="51666" y="10096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569AB6B9-F54C-4E8A-87D3-2E0DCC147D64}"/>
                </a:ext>
              </a:extLst>
            </p:cNvPr>
            <p:cNvSpPr/>
            <p:nvPr/>
          </p:nvSpPr>
          <p:spPr>
            <a:xfrm>
              <a:off x="8975613" y="2616894"/>
              <a:ext cx="894980" cy="1383479"/>
            </a:xfrm>
            <a:custGeom>
              <a:avLst/>
              <a:gdLst>
                <a:gd name="connsiteX0" fmla="*/ 249784 w 894980"/>
                <a:gd name="connsiteY0" fmla="*/ 908 h 1383479"/>
                <a:gd name="connsiteX1" fmla="*/ 641945 w 894980"/>
                <a:gd name="connsiteY1" fmla="*/ 183352 h 1383479"/>
                <a:gd name="connsiteX2" fmla="*/ 742049 w 894980"/>
                <a:gd name="connsiteY2" fmla="*/ 984518 h 1383479"/>
                <a:gd name="connsiteX3" fmla="*/ 894895 w 894980"/>
                <a:gd name="connsiteY3" fmla="*/ 1282883 h 1383479"/>
                <a:gd name="connsiteX4" fmla="*/ 60162 w 894980"/>
                <a:gd name="connsiteY4" fmla="*/ 1383479 h 1383479"/>
                <a:gd name="connsiteX5" fmla="*/ 12263 w 894980"/>
                <a:gd name="connsiteY5" fmla="*/ 941071 h 1383479"/>
                <a:gd name="connsiteX6" fmla="*/ 249784 w 894980"/>
                <a:gd name="connsiteY6" fmla="*/ 908 h 138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80" h="1383479">
                  <a:moveTo>
                    <a:pt x="249784" y="908"/>
                  </a:moveTo>
                  <a:cubicBezTo>
                    <a:pt x="249784" y="908"/>
                    <a:pt x="561934" y="13528"/>
                    <a:pt x="641945" y="183352"/>
                  </a:cubicBezTo>
                  <a:cubicBezTo>
                    <a:pt x="721956" y="353176"/>
                    <a:pt x="695765" y="935482"/>
                    <a:pt x="742049" y="984518"/>
                  </a:cubicBezTo>
                  <a:cubicBezTo>
                    <a:pt x="788333" y="1033555"/>
                    <a:pt x="898483" y="1272967"/>
                    <a:pt x="894895" y="1282883"/>
                  </a:cubicBezTo>
                  <a:cubicBezTo>
                    <a:pt x="891307" y="1292798"/>
                    <a:pt x="60162" y="1383479"/>
                    <a:pt x="60162" y="1383479"/>
                  </a:cubicBezTo>
                  <a:cubicBezTo>
                    <a:pt x="60162" y="1383479"/>
                    <a:pt x="50833" y="1193103"/>
                    <a:pt x="12263" y="941071"/>
                  </a:cubicBezTo>
                  <a:cubicBezTo>
                    <a:pt x="-26308" y="689039"/>
                    <a:pt x="19080" y="-29019"/>
                    <a:pt x="249784" y="908"/>
                  </a:cubicBezTo>
                  <a:close/>
                </a:path>
              </a:pathLst>
            </a:custGeom>
            <a:solidFill>
              <a:schemeClr val="accent1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B4AB9C63-648B-4089-A4A5-B0DDA20C9179}"/>
                </a:ext>
              </a:extLst>
            </p:cNvPr>
            <p:cNvSpPr/>
            <p:nvPr/>
          </p:nvSpPr>
          <p:spPr>
            <a:xfrm>
              <a:off x="9354315" y="4042892"/>
              <a:ext cx="89105" cy="251704"/>
            </a:xfrm>
            <a:custGeom>
              <a:avLst/>
              <a:gdLst>
                <a:gd name="connsiteX0" fmla="*/ 9039 w 89105"/>
                <a:gd name="connsiteY0" fmla="*/ 251699 h 251704"/>
                <a:gd name="connsiteX1" fmla="*/ 3478 w 89105"/>
                <a:gd name="connsiteY1" fmla="*/ 249716 h 251704"/>
                <a:gd name="connsiteX2" fmla="*/ 1863 w 89105"/>
                <a:gd name="connsiteY2" fmla="*/ 237096 h 251704"/>
                <a:gd name="connsiteX3" fmla="*/ 54247 w 89105"/>
                <a:gd name="connsiteY3" fmla="*/ 14630 h 251704"/>
                <a:gd name="connsiteX4" fmla="*/ 55287 w 89105"/>
                <a:gd name="connsiteY4" fmla="*/ 2173 h 251704"/>
                <a:gd name="connsiteX5" fmla="*/ 55502 w 89105"/>
                <a:gd name="connsiteY5" fmla="*/ 2011 h 251704"/>
                <a:gd name="connsiteX6" fmla="*/ 68060 w 89105"/>
                <a:gd name="connsiteY6" fmla="*/ 3273 h 251704"/>
                <a:gd name="connsiteX7" fmla="*/ 16035 w 89105"/>
                <a:gd name="connsiteY7" fmla="*/ 248274 h 251704"/>
                <a:gd name="connsiteX8" fmla="*/ 9039 w 89105"/>
                <a:gd name="connsiteY8" fmla="*/ 251699 h 25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05" h="251704">
                  <a:moveTo>
                    <a:pt x="9039" y="251699"/>
                  </a:moveTo>
                  <a:cubicBezTo>
                    <a:pt x="6994" y="251771"/>
                    <a:pt x="5020" y="251050"/>
                    <a:pt x="3478" y="249716"/>
                  </a:cubicBezTo>
                  <a:cubicBezTo>
                    <a:pt x="-433" y="246669"/>
                    <a:pt x="-1151" y="241027"/>
                    <a:pt x="1863" y="237096"/>
                  </a:cubicBezTo>
                  <a:cubicBezTo>
                    <a:pt x="114703" y="93954"/>
                    <a:pt x="56758" y="17875"/>
                    <a:pt x="54247" y="14630"/>
                  </a:cubicBezTo>
                  <a:cubicBezTo>
                    <a:pt x="51107" y="10899"/>
                    <a:pt x="51592" y="5328"/>
                    <a:pt x="55287" y="2173"/>
                  </a:cubicBezTo>
                  <a:cubicBezTo>
                    <a:pt x="55359" y="2119"/>
                    <a:pt x="55431" y="2065"/>
                    <a:pt x="55502" y="2011"/>
                  </a:cubicBezTo>
                  <a:cubicBezTo>
                    <a:pt x="59324" y="-1108"/>
                    <a:pt x="64921" y="-531"/>
                    <a:pt x="68060" y="3273"/>
                  </a:cubicBezTo>
                  <a:cubicBezTo>
                    <a:pt x="70931" y="6878"/>
                    <a:pt x="138204" y="93413"/>
                    <a:pt x="16035" y="248274"/>
                  </a:cubicBezTo>
                  <a:cubicBezTo>
                    <a:pt x="14367" y="250455"/>
                    <a:pt x="11765" y="251717"/>
                    <a:pt x="9039" y="251699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796C96B7-0C17-4BF2-AAB9-8A5B84AE26F8}"/>
                </a:ext>
              </a:extLst>
            </p:cNvPr>
            <p:cNvSpPr/>
            <p:nvPr/>
          </p:nvSpPr>
          <p:spPr>
            <a:xfrm>
              <a:off x="8562167" y="2616901"/>
              <a:ext cx="722072" cy="1499032"/>
            </a:xfrm>
            <a:custGeom>
              <a:avLst/>
              <a:gdLst>
                <a:gd name="connsiteX0" fmla="*/ 559359 w 722072"/>
                <a:gd name="connsiteY0" fmla="*/ 0 h 1499032"/>
                <a:gd name="connsiteX1" fmla="*/ 0 w 722072"/>
                <a:gd name="connsiteY1" fmla="*/ 1499032 h 1499032"/>
                <a:gd name="connsiteX2" fmla="*/ 269095 w 722072"/>
                <a:gd name="connsiteY2" fmla="*/ 1493444 h 1499032"/>
                <a:gd name="connsiteX3" fmla="*/ 722072 w 722072"/>
                <a:gd name="connsiteY3" fmla="*/ 439704 h 149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072" h="1499032">
                  <a:moveTo>
                    <a:pt x="559359" y="0"/>
                  </a:moveTo>
                  <a:cubicBezTo>
                    <a:pt x="559359" y="0"/>
                    <a:pt x="81267" y="521912"/>
                    <a:pt x="0" y="1499032"/>
                  </a:cubicBezTo>
                  <a:lnTo>
                    <a:pt x="269095" y="1493444"/>
                  </a:lnTo>
                  <a:cubicBezTo>
                    <a:pt x="269095" y="1493444"/>
                    <a:pt x="388574" y="991182"/>
                    <a:pt x="722072" y="439704"/>
                  </a:cubicBezTo>
                  <a:close/>
                </a:path>
              </a:pathLst>
            </a:custGeom>
            <a:solidFill>
              <a:schemeClr val="accent1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89BBE438-84E5-4B1F-BD30-D76E3D6672A6}"/>
                </a:ext>
              </a:extLst>
            </p:cNvPr>
            <p:cNvSpPr/>
            <p:nvPr/>
          </p:nvSpPr>
          <p:spPr>
            <a:xfrm>
              <a:off x="9608522" y="2791077"/>
              <a:ext cx="243275" cy="1033779"/>
            </a:xfrm>
            <a:custGeom>
              <a:avLst/>
              <a:gdLst>
                <a:gd name="connsiteX0" fmla="*/ 233283 w 243275"/>
                <a:gd name="connsiteY0" fmla="*/ 1033703 h 1033779"/>
                <a:gd name="connsiteX1" fmla="*/ 231489 w 243275"/>
                <a:gd name="connsiteY1" fmla="*/ 1033703 h 1033779"/>
                <a:gd name="connsiteX2" fmla="*/ 224313 w 243275"/>
                <a:gd name="connsiteY2" fmla="*/ 1025771 h 1033779"/>
                <a:gd name="connsiteX3" fmla="*/ 167624 w 243275"/>
                <a:gd name="connsiteY3" fmla="*/ 923913 h 1033779"/>
                <a:gd name="connsiteX4" fmla="*/ 87613 w 243275"/>
                <a:gd name="connsiteY4" fmla="*/ 778066 h 1033779"/>
                <a:gd name="connsiteX5" fmla="*/ 56039 w 243275"/>
                <a:gd name="connsiteY5" fmla="*/ 392265 h 1033779"/>
                <a:gd name="connsiteX6" fmla="*/ 42405 w 243275"/>
                <a:gd name="connsiteY6" fmla="*/ 195399 h 1033779"/>
                <a:gd name="connsiteX7" fmla="*/ 426 w 243275"/>
                <a:gd name="connsiteY7" fmla="*/ 12234 h 1033779"/>
                <a:gd name="connsiteX8" fmla="*/ 6615 w 243275"/>
                <a:gd name="connsiteY8" fmla="*/ 426 h 1033779"/>
                <a:gd name="connsiteX9" fmla="*/ 18366 w 243275"/>
                <a:gd name="connsiteY9" fmla="*/ 6645 h 1033779"/>
                <a:gd name="connsiteX10" fmla="*/ 61062 w 243275"/>
                <a:gd name="connsiteY10" fmla="*/ 193596 h 1033779"/>
                <a:gd name="connsiteX11" fmla="*/ 74696 w 243275"/>
                <a:gd name="connsiteY11" fmla="*/ 391905 h 1033779"/>
                <a:gd name="connsiteX12" fmla="*/ 105373 w 243275"/>
                <a:gd name="connsiteY12" fmla="*/ 772657 h 1033779"/>
                <a:gd name="connsiteX13" fmla="*/ 184128 w 243275"/>
                <a:gd name="connsiteY13" fmla="*/ 915800 h 1033779"/>
                <a:gd name="connsiteX14" fmla="*/ 242970 w 243275"/>
                <a:gd name="connsiteY14" fmla="*/ 1027574 h 1033779"/>
                <a:gd name="connsiteX15" fmla="*/ 233283 w 243275"/>
                <a:gd name="connsiteY15" fmla="*/ 1033703 h 103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275" h="1033779">
                  <a:moveTo>
                    <a:pt x="233283" y="1033703"/>
                  </a:moveTo>
                  <a:lnTo>
                    <a:pt x="231489" y="1033703"/>
                  </a:lnTo>
                  <a:cubicBezTo>
                    <a:pt x="227686" y="1032838"/>
                    <a:pt x="224816" y="1029665"/>
                    <a:pt x="224313" y="1025771"/>
                  </a:cubicBezTo>
                  <a:cubicBezTo>
                    <a:pt x="221264" y="1017118"/>
                    <a:pt x="192739" y="967540"/>
                    <a:pt x="167624" y="923913"/>
                  </a:cubicBezTo>
                  <a:cubicBezTo>
                    <a:pt x="131744" y="861716"/>
                    <a:pt x="94789" y="797716"/>
                    <a:pt x="87613" y="778066"/>
                  </a:cubicBezTo>
                  <a:cubicBezTo>
                    <a:pt x="79540" y="755711"/>
                    <a:pt x="69673" y="597785"/>
                    <a:pt x="56039" y="392265"/>
                  </a:cubicBezTo>
                  <a:cubicBezTo>
                    <a:pt x="50298" y="302125"/>
                    <a:pt x="45275" y="224604"/>
                    <a:pt x="42405" y="195399"/>
                  </a:cubicBezTo>
                  <a:cubicBezTo>
                    <a:pt x="33776" y="133227"/>
                    <a:pt x="19729" y="71938"/>
                    <a:pt x="426" y="12234"/>
                  </a:cubicBezTo>
                  <a:cubicBezTo>
                    <a:pt x="-1117" y="7257"/>
                    <a:pt x="1664" y="1969"/>
                    <a:pt x="6615" y="426"/>
                  </a:cubicBezTo>
                  <a:cubicBezTo>
                    <a:pt x="11566" y="-1118"/>
                    <a:pt x="16823" y="1668"/>
                    <a:pt x="18366" y="6645"/>
                  </a:cubicBezTo>
                  <a:cubicBezTo>
                    <a:pt x="38135" y="67551"/>
                    <a:pt x="52433" y="130119"/>
                    <a:pt x="61062" y="193596"/>
                  </a:cubicBezTo>
                  <a:cubicBezTo>
                    <a:pt x="64112" y="223162"/>
                    <a:pt x="69135" y="301765"/>
                    <a:pt x="74696" y="391905"/>
                  </a:cubicBezTo>
                  <a:cubicBezTo>
                    <a:pt x="84384" y="543521"/>
                    <a:pt x="97480" y="751024"/>
                    <a:pt x="105373" y="772657"/>
                  </a:cubicBezTo>
                  <a:cubicBezTo>
                    <a:pt x="112011" y="790685"/>
                    <a:pt x="150222" y="857028"/>
                    <a:pt x="184128" y="915800"/>
                  </a:cubicBezTo>
                  <a:cubicBezTo>
                    <a:pt x="244406" y="1020543"/>
                    <a:pt x="244226" y="1021985"/>
                    <a:pt x="242970" y="1027574"/>
                  </a:cubicBezTo>
                  <a:cubicBezTo>
                    <a:pt x="241625" y="1031684"/>
                    <a:pt x="237553" y="1034262"/>
                    <a:pt x="233283" y="1033703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BA2A4DBF-D19E-4CE7-91DD-BFAE05896BD7}"/>
                </a:ext>
              </a:extLst>
            </p:cNvPr>
            <p:cNvSpPr/>
            <p:nvPr/>
          </p:nvSpPr>
          <p:spPr>
            <a:xfrm>
              <a:off x="8862009" y="2965714"/>
              <a:ext cx="490610" cy="984496"/>
            </a:xfrm>
            <a:custGeom>
              <a:avLst/>
              <a:gdLst>
                <a:gd name="connsiteX0" fmla="*/ 8900 w 490610"/>
                <a:gd name="connsiteY0" fmla="*/ 984361 h 984496"/>
                <a:gd name="connsiteX1" fmla="*/ 6030 w 490610"/>
                <a:gd name="connsiteY1" fmla="*/ 984361 h 984496"/>
                <a:gd name="connsiteX2" fmla="*/ 469 w 490610"/>
                <a:gd name="connsiteY2" fmla="*/ 972824 h 984496"/>
                <a:gd name="connsiteX3" fmla="*/ 474615 w 490610"/>
                <a:gd name="connsiteY3" fmla="*/ 3455 h 984496"/>
                <a:gd name="connsiteX4" fmla="*/ 486939 w 490610"/>
                <a:gd name="connsiteY4" fmla="*/ 1827 h 984496"/>
                <a:gd name="connsiteX5" fmla="*/ 487172 w 490610"/>
                <a:gd name="connsiteY5" fmla="*/ 2013 h 984496"/>
                <a:gd name="connsiteX6" fmla="*/ 488787 w 490610"/>
                <a:gd name="connsiteY6" fmla="*/ 14400 h 984496"/>
                <a:gd name="connsiteX7" fmla="*/ 488607 w 490610"/>
                <a:gd name="connsiteY7" fmla="*/ 14633 h 984496"/>
                <a:gd name="connsiteX8" fmla="*/ 17512 w 490610"/>
                <a:gd name="connsiteY8" fmla="*/ 978412 h 984496"/>
                <a:gd name="connsiteX9" fmla="*/ 8900 w 490610"/>
                <a:gd name="connsiteY9" fmla="*/ 984361 h 98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610" h="984496">
                  <a:moveTo>
                    <a:pt x="8900" y="984361"/>
                  </a:moveTo>
                  <a:cubicBezTo>
                    <a:pt x="7950" y="984542"/>
                    <a:pt x="6981" y="984542"/>
                    <a:pt x="6030" y="984361"/>
                  </a:cubicBezTo>
                  <a:cubicBezTo>
                    <a:pt x="1366" y="982667"/>
                    <a:pt x="-1092" y="977547"/>
                    <a:pt x="469" y="972824"/>
                  </a:cubicBezTo>
                  <a:cubicBezTo>
                    <a:pt x="2801" y="966333"/>
                    <a:pt x="233685" y="313718"/>
                    <a:pt x="474615" y="3455"/>
                  </a:cubicBezTo>
                  <a:cubicBezTo>
                    <a:pt x="477574" y="-415"/>
                    <a:pt x="483082" y="-1144"/>
                    <a:pt x="486939" y="1827"/>
                  </a:cubicBezTo>
                  <a:cubicBezTo>
                    <a:pt x="487011" y="1889"/>
                    <a:pt x="487101" y="1950"/>
                    <a:pt x="487172" y="2013"/>
                  </a:cubicBezTo>
                  <a:cubicBezTo>
                    <a:pt x="491029" y="4984"/>
                    <a:pt x="491747" y="10530"/>
                    <a:pt x="488787" y="14400"/>
                  </a:cubicBezTo>
                  <a:cubicBezTo>
                    <a:pt x="488733" y="14478"/>
                    <a:pt x="488661" y="14555"/>
                    <a:pt x="488607" y="14633"/>
                  </a:cubicBezTo>
                  <a:cubicBezTo>
                    <a:pt x="248933" y="322732"/>
                    <a:pt x="19664" y="971742"/>
                    <a:pt x="17512" y="978412"/>
                  </a:cubicBezTo>
                  <a:cubicBezTo>
                    <a:pt x="16112" y="981982"/>
                    <a:pt x="12704" y="984325"/>
                    <a:pt x="8900" y="984361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0472D6E-5712-41FC-B673-B88027C95233}"/>
                </a:ext>
              </a:extLst>
            </p:cNvPr>
            <p:cNvSpPr/>
            <p:nvPr/>
          </p:nvSpPr>
          <p:spPr>
            <a:xfrm>
              <a:off x="10471667" y="3001455"/>
              <a:ext cx="119298" cy="203160"/>
            </a:xfrm>
            <a:custGeom>
              <a:avLst/>
              <a:gdLst>
                <a:gd name="connsiteX0" fmla="*/ 0 w 119298"/>
                <a:gd name="connsiteY0" fmla="*/ 203160 h 203160"/>
                <a:gd name="connsiteX1" fmla="*/ 53819 w 119298"/>
                <a:gd name="connsiteY1" fmla="*/ 19995 h 203160"/>
                <a:gd name="connsiteX2" fmla="*/ 95260 w 119298"/>
                <a:gd name="connsiteY2" fmla="*/ 1967 h 203160"/>
                <a:gd name="connsiteX3" fmla="*/ 112302 w 119298"/>
                <a:gd name="connsiteY3" fmla="*/ 30632 h 203160"/>
                <a:gd name="connsiteX4" fmla="*/ 119299 w 119298"/>
                <a:gd name="connsiteY4" fmla="*/ 64344 h 20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98" h="203160">
                  <a:moveTo>
                    <a:pt x="0" y="203160"/>
                  </a:moveTo>
                  <a:cubicBezTo>
                    <a:pt x="1435" y="138259"/>
                    <a:pt x="13455" y="70294"/>
                    <a:pt x="53819" y="19995"/>
                  </a:cubicBezTo>
                  <a:cubicBezTo>
                    <a:pt x="64224" y="7376"/>
                    <a:pt x="80549" y="-4883"/>
                    <a:pt x="95260" y="1967"/>
                  </a:cubicBezTo>
                  <a:cubicBezTo>
                    <a:pt x="105270" y="8144"/>
                    <a:pt x="111638" y="18851"/>
                    <a:pt x="112302" y="30632"/>
                  </a:cubicBezTo>
                  <a:cubicBezTo>
                    <a:pt x="112697" y="42188"/>
                    <a:pt x="115065" y="53591"/>
                    <a:pt x="119299" y="64344"/>
                  </a:cubicBezTo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5751909E-5A71-42DA-A5CA-AD99B5F6D30A}"/>
                </a:ext>
              </a:extLst>
            </p:cNvPr>
            <p:cNvSpPr/>
            <p:nvPr/>
          </p:nvSpPr>
          <p:spPr>
            <a:xfrm>
              <a:off x="10462875" y="2992386"/>
              <a:ext cx="137514" cy="221243"/>
            </a:xfrm>
            <a:custGeom>
              <a:avLst/>
              <a:gdLst>
                <a:gd name="connsiteX0" fmla="*/ 8792 w 137514"/>
                <a:gd name="connsiteY0" fmla="*/ 221244 h 221243"/>
                <a:gd name="connsiteX1" fmla="*/ 8792 w 137514"/>
                <a:gd name="connsiteY1" fmla="*/ 221244 h 221243"/>
                <a:gd name="connsiteX2" fmla="*/ 2 w 137514"/>
                <a:gd name="connsiteY2" fmla="*/ 212053 h 221243"/>
                <a:gd name="connsiteX3" fmla="*/ 2 w 137514"/>
                <a:gd name="connsiteY3" fmla="*/ 212049 h 221243"/>
                <a:gd name="connsiteX4" fmla="*/ 56153 w 137514"/>
                <a:gd name="connsiteY4" fmla="*/ 23476 h 221243"/>
                <a:gd name="connsiteX5" fmla="*/ 108357 w 137514"/>
                <a:gd name="connsiteY5" fmla="*/ 2744 h 221243"/>
                <a:gd name="connsiteX6" fmla="*/ 130423 w 137514"/>
                <a:gd name="connsiteY6" fmla="*/ 38800 h 221243"/>
                <a:gd name="connsiteX7" fmla="*/ 131499 w 137514"/>
                <a:gd name="connsiteY7" fmla="*/ 47814 h 221243"/>
                <a:gd name="connsiteX8" fmla="*/ 136522 w 137514"/>
                <a:gd name="connsiteY8" fmla="*/ 69808 h 221243"/>
                <a:gd name="connsiteX9" fmla="*/ 132755 w 137514"/>
                <a:gd name="connsiteY9" fmla="*/ 81887 h 221243"/>
                <a:gd name="connsiteX10" fmla="*/ 120610 w 137514"/>
                <a:gd name="connsiteY10" fmla="*/ 78204 h 221243"/>
                <a:gd name="connsiteX11" fmla="*/ 120556 w 137514"/>
                <a:gd name="connsiteY11" fmla="*/ 78101 h 221243"/>
                <a:gd name="connsiteX12" fmla="*/ 113739 w 137514"/>
                <a:gd name="connsiteY12" fmla="*/ 49797 h 221243"/>
                <a:gd name="connsiteX13" fmla="*/ 112663 w 137514"/>
                <a:gd name="connsiteY13" fmla="*/ 41504 h 221243"/>
                <a:gd name="connsiteX14" fmla="*/ 101002 w 137514"/>
                <a:gd name="connsiteY14" fmla="*/ 19870 h 221243"/>
                <a:gd name="connsiteX15" fmla="*/ 70146 w 137514"/>
                <a:gd name="connsiteY15" fmla="*/ 35555 h 221243"/>
                <a:gd name="connsiteX16" fmla="*/ 17941 w 137514"/>
                <a:gd name="connsiteY16" fmla="*/ 213131 h 221243"/>
                <a:gd name="connsiteX17" fmla="*/ 8792 w 137514"/>
                <a:gd name="connsiteY17" fmla="*/ 221244 h 2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514" h="221243">
                  <a:moveTo>
                    <a:pt x="8792" y="221244"/>
                  </a:moveTo>
                  <a:lnTo>
                    <a:pt x="8792" y="221244"/>
                  </a:lnTo>
                  <a:cubicBezTo>
                    <a:pt x="3841" y="221144"/>
                    <a:pt x="-88" y="217031"/>
                    <a:pt x="2" y="212053"/>
                  </a:cubicBezTo>
                  <a:cubicBezTo>
                    <a:pt x="2" y="212051"/>
                    <a:pt x="2" y="212051"/>
                    <a:pt x="2" y="212049"/>
                  </a:cubicBezTo>
                  <a:cubicBezTo>
                    <a:pt x="1796" y="129661"/>
                    <a:pt x="20094" y="67825"/>
                    <a:pt x="56153" y="23476"/>
                  </a:cubicBezTo>
                  <a:cubicBezTo>
                    <a:pt x="72657" y="3104"/>
                    <a:pt x="92032" y="-4648"/>
                    <a:pt x="108357" y="2744"/>
                  </a:cubicBezTo>
                  <a:cubicBezTo>
                    <a:pt x="121561" y="9971"/>
                    <a:pt x="129957" y="23696"/>
                    <a:pt x="130423" y="38800"/>
                  </a:cubicBezTo>
                  <a:cubicBezTo>
                    <a:pt x="130961" y="41780"/>
                    <a:pt x="131320" y="44791"/>
                    <a:pt x="131499" y="47814"/>
                  </a:cubicBezTo>
                  <a:cubicBezTo>
                    <a:pt x="131840" y="55391"/>
                    <a:pt x="133527" y="62844"/>
                    <a:pt x="136522" y="69808"/>
                  </a:cubicBezTo>
                  <a:cubicBezTo>
                    <a:pt x="138765" y="74192"/>
                    <a:pt x="137079" y="79574"/>
                    <a:pt x="132755" y="81887"/>
                  </a:cubicBezTo>
                  <a:cubicBezTo>
                    <a:pt x="128396" y="84240"/>
                    <a:pt x="122960" y="82592"/>
                    <a:pt x="120610" y="78204"/>
                  </a:cubicBezTo>
                  <a:cubicBezTo>
                    <a:pt x="120592" y="78169"/>
                    <a:pt x="120574" y="78135"/>
                    <a:pt x="120556" y="78101"/>
                  </a:cubicBezTo>
                  <a:cubicBezTo>
                    <a:pt x="116592" y="69163"/>
                    <a:pt x="114277" y="59570"/>
                    <a:pt x="113739" y="49797"/>
                  </a:cubicBezTo>
                  <a:cubicBezTo>
                    <a:pt x="113739" y="47093"/>
                    <a:pt x="113739" y="44208"/>
                    <a:pt x="112663" y="41504"/>
                  </a:cubicBezTo>
                  <a:cubicBezTo>
                    <a:pt x="111766" y="35014"/>
                    <a:pt x="108896" y="23476"/>
                    <a:pt x="101002" y="19870"/>
                  </a:cubicBezTo>
                  <a:cubicBezTo>
                    <a:pt x="93108" y="16265"/>
                    <a:pt x="78219" y="25459"/>
                    <a:pt x="70146" y="35555"/>
                  </a:cubicBezTo>
                  <a:cubicBezTo>
                    <a:pt x="36599" y="76839"/>
                    <a:pt x="19556" y="134889"/>
                    <a:pt x="17941" y="213131"/>
                  </a:cubicBezTo>
                  <a:cubicBezTo>
                    <a:pt x="17385" y="217782"/>
                    <a:pt x="13456" y="221276"/>
                    <a:pt x="8792" y="221244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7498C7C-4E13-4B4F-8915-2963E34FF2F1}"/>
                </a:ext>
              </a:extLst>
            </p:cNvPr>
            <p:cNvSpPr/>
            <p:nvPr/>
          </p:nvSpPr>
          <p:spPr>
            <a:xfrm>
              <a:off x="8847612" y="2391879"/>
              <a:ext cx="736064" cy="416933"/>
            </a:xfrm>
            <a:custGeom>
              <a:avLst/>
              <a:gdLst>
                <a:gd name="connsiteX0" fmla="*/ 328451 w 736064"/>
                <a:gd name="connsiteY0" fmla="*/ 36629 h 416933"/>
                <a:gd name="connsiteX1" fmla="*/ 248978 w 736064"/>
                <a:gd name="connsiteY1" fmla="*/ 573 h 416933"/>
                <a:gd name="connsiteX2" fmla="*/ 137932 w 736064"/>
                <a:gd name="connsiteY2" fmla="*/ 27795 h 416933"/>
                <a:gd name="connsiteX3" fmla="*/ 24015 w 736064"/>
                <a:gd name="connsiteY3" fmla="*/ 129293 h 416933"/>
                <a:gd name="connsiteX4" fmla="*/ 14148 w 736064"/>
                <a:gd name="connsiteY4" fmla="*/ 277123 h 416933"/>
                <a:gd name="connsiteX5" fmla="*/ 131115 w 736064"/>
                <a:gd name="connsiteY5" fmla="*/ 357168 h 416933"/>
                <a:gd name="connsiteX6" fmla="*/ 276964 w 736064"/>
                <a:gd name="connsiteY6" fmla="*/ 360233 h 416933"/>
                <a:gd name="connsiteX7" fmla="*/ 416894 w 736064"/>
                <a:gd name="connsiteY7" fmla="*/ 358610 h 416933"/>
                <a:gd name="connsiteX8" fmla="*/ 698547 w 736064"/>
                <a:gd name="connsiteY8" fmla="*/ 415579 h 416933"/>
                <a:gd name="connsiteX9" fmla="*/ 712002 w 736064"/>
                <a:gd name="connsiteY9" fmla="*/ 340402 h 416933"/>
                <a:gd name="connsiteX10" fmla="*/ 592882 w 736064"/>
                <a:gd name="connsiteY10" fmla="*/ 230070 h 416933"/>
                <a:gd name="connsiteX11" fmla="*/ 328451 w 736064"/>
                <a:gd name="connsiteY11" fmla="*/ 36629 h 4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6064" h="416933">
                  <a:moveTo>
                    <a:pt x="328451" y="36629"/>
                  </a:moveTo>
                  <a:cubicBezTo>
                    <a:pt x="304717" y="19225"/>
                    <a:pt x="277664" y="6950"/>
                    <a:pt x="248978" y="573"/>
                  </a:cubicBezTo>
                  <a:cubicBezTo>
                    <a:pt x="210013" y="-2528"/>
                    <a:pt x="171102" y="7014"/>
                    <a:pt x="137932" y="27795"/>
                  </a:cubicBezTo>
                  <a:cubicBezTo>
                    <a:pt x="91522" y="50662"/>
                    <a:pt x="52162" y="85737"/>
                    <a:pt x="24015" y="129293"/>
                  </a:cubicBezTo>
                  <a:cubicBezTo>
                    <a:pt x="-4043" y="173689"/>
                    <a:pt x="-7756" y="229360"/>
                    <a:pt x="14148" y="277123"/>
                  </a:cubicBezTo>
                  <a:cubicBezTo>
                    <a:pt x="39497" y="319817"/>
                    <a:pt x="82301" y="349106"/>
                    <a:pt x="131115" y="357168"/>
                  </a:cubicBezTo>
                  <a:cubicBezTo>
                    <a:pt x="179354" y="364951"/>
                    <a:pt x="228438" y="365982"/>
                    <a:pt x="276964" y="360233"/>
                  </a:cubicBezTo>
                  <a:cubicBezTo>
                    <a:pt x="323518" y="356449"/>
                    <a:pt x="370268" y="355906"/>
                    <a:pt x="416894" y="358610"/>
                  </a:cubicBezTo>
                  <a:cubicBezTo>
                    <a:pt x="512512" y="365821"/>
                    <a:pt x="604543" y="397370"/>
                    <a:pt x="698547" y="415579"/>
                  </a:cubicBezTo>
                  <a:cubicBezTo>
                    <a:pt x="757927" y="426936"/>
                    <a:pt x="734426" y="363838"/>
                    <a:pt x="712002" y="340402"/>
                  </a:cubicBezTo>
                  <a:cubicBezTo>
                    <a:pt x="673969" y="301822"/>
                    <a:pt x="634269" y="265045"/>
                    <a:pt x="592882" y="230070"/>
                  </a:cubicBezTo>
                  <a:cubicBezTo>
                    <a:pt x="509301" y="159525"/>
                    <a:pt x="420930" y="94889"/>
                    <a:pt x="328451" y="36629"/>
                  </a:cubicBezTo>
                  <a:close/>
                </a:path>
              </a:pathLst>
            </a:custGeom>
            <a:solidFill>
              <a:schemeClr val="accent1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23CFBE5E-6310-46DF-99B3-077D295D01DA}"/>
                </a:ext>
              </a:extLst>
            </p:cNvPr>
            <p:cNvSpPr/>
            <p:nvPr/>
          </p:nvSpPr>
          <p:spPr>
            <a:xfrm>
              <a:off x="9031856" y="2690859"/>
              <a:ext cx="375847" cy="74775"/>
            </a:xfrm>
            <a:custGeom>
              <a:avLst/>
              <a:gdLst>
                <a:gd name="connsiteX0" fmla="*/ 366839 w 375847"/>
                <a:gd name="connsiteY0" fmla="*/ 74773 h 74775"/>
                <a:gd name="connsiteX1" fmla="*/ 361995 w 375847"/>
                <a:gd name="connsiteY1" fmla="*/ 73331 h 74775"/>
                <a:gd name="connsiteX2" fmla="*/ 12530 w 375847"/>
                <a:gd name="connsiteY2" fmla="*/ 58368 h 74775"/>
                <a:gd name="connsiteX3" fmla="*/ 743 w 375847"/>
                <a:gd name="connsiteY3" fmla="*/ 53672 h 74775"/>
                <a:gd name="connsiteX4" fmla="*/ 3381 w 375847"/>
                <a:gd name="connsiteY4" fmla="*/ 43044 h 74775"/>
                <a:gd name="connsiteX5" fmla="*/ 371862 w 375847"/>
                <a:gd name="connsiteY5" fmla="*/ 58188 h 74775"/>
                <a:gd name="connsiteX6" fmla="*/ 374373 w 375847"/>
                <a:gd name="connsiteY6" fmla="*/ 70627 h 74775"/>
                <a:gd name="connsiteX7" fmla="*/ 366839 w 375847"/>
                <a:gd name="connsiteY7" fmla="*/ 74773 h 7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847" h="74775">
                  <a:moveTo>
                    <a:pt x="366839" y="74773"/>
                  </a:moveTo>
                  <a:cubicBezTo>
                    <a:pt x="365134" y="74716"/>
                    <a:pt x="363466" y="74218"/>
                    <a:pt x="361995" y="73331"/>
                  </a:cubicBezTo>
                  <a:cubicBezTo>
                    <a:pt x="256725" y="5346"/>
                    <a:pt x="123164" y="-373"/>
                    <a:pt x="12530" y="58368"/>
                  </a:cubicBezTo>
                  <a:cubicBezTo>
                    <a:pt x="7991" y="60344"/>
                    <a:pt x="2699" y="58242"/>
                    <a:pt x="743" y="53672"/>
                  </a:cubicBezTo>
                  <a:cubicBezTo>
                    <a:pt x="-871" y="49936"/>
                    <a:pt x="205" y="45581"/>
                    <a:pt x="3381" y="43044"/>
                  </a:cubicBezTo>
                  <a:cubicBezTo>
                    <a:pt x="119863" y="-19360"/>
                    <a:pt x="260833" y="-13568"/>
                    <a:pt x="371862" y="58188"/>
                  </a:cubicBezTo>
                  <a:cubicBezTo>
                    <a:pt x="375952" y="60939"/>
                    <a:pt x="377082" y="66491"/>
                    <a:pt x="374373" y="70627"/>
                  </a:cubicBezTo>
                  <a:cubicBezTo>
                    <a:pt x="372777" y="73259"/>
                    <a:pt x="369906" y="74838"/>
                    <a:pt x="366839" y="74773"/>
                  </a:cubicBezTo>
                  <a:close/>
                </a:path>
              </a:pathLst>
            </a:custGeom>
            <a:solidFill>
              <a:srgbClr val="231F20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49674400-CC71-4CEF-BC60-D03FB6F3E07E}"/>
                </a:ext>
              </a:extLst>
            </p:cNvPr>
            <p:cNvSpPr/>
            <p:nvPr/>
          </p:nvSpPr>
          <p:spPr>
            <a:xfrm>
              <a:off x="10278636" y="2101836"/>
              <a:ext cx="930172" cy="735908"/>
            </a:xfrm>
            <a:custGeom>
              <a:avLst/>
              <a:gdLst>
                <a:gd name="connsiteX0" fmla="*/ 848906 w 930172"/>
                <a:gd name="connsiteY0" fmla="*/ 4 h 735908"/>
                <a:gd name="connsiteX1" fmla="*/ 80370 w 930172"/>
                <a:gd name="connsiteY1" fmla="*/ 4 h 735908"/>
                <a:gd name="connsiteX2" fmla="*/ 0 w 930172"/>
                <a:gd name="connsiteY2" fmla="*/ 80950 h 735908"/>
                <a:gd name="connsiteX3" fmla="*/ 0 w 930172"/>
                <a:gd name="connsiteY3" fmla="*/ 493071 h 735908"/>
                <a:gd name="connsiteX4" fmla="*/ 80370 w 930172"/>
                <a:gd name="connsiteY4" fmla="*/ 573656 h 735908"/>
                <a:gd name="connsiteX5" fmla="*/ 173297 w 930172"/>
                <a:gd name="connsiteY5" fmla="*/ 573656 h 735908"/>
                <a:gd name="connsiteX6" fmla="*/ 173297 w 930172"/>
                <a:gd name="connsiteY6" fmla="*/ 735909 h 735908"/>
                <a:gd name="connsiteX7" fmla="*/ 266404 w 930172"/>
                <a:gd name="connsiteY7" fmla="*/ 573656 h 735908"/>
                <a:gd name="connsiteX8" fmla="*/ 848368 w 930172"/>
                <a:gd name="connsiteY8" fmla="*/ 573656 h 735908"/>
                <a:gd name="connsiteX9" fmla="*/ 930173 w 930172"/>
                <a:gd name="connsiteY9" fmla="*/ 493983 h 735908"/>
                <a:gd name="connsiteX10" fmla="*/ 930173 w 930172"/>
                <a:gd name="connsiteY10" fmla="*/ 493071 h 735908"/>
                <a:gd name="connsiteX11" fmla="*/ 930173 w 930172"/>
                <a:gd name="connsiteY11" fmla="*/ 80950 h 735908"/>
                <a:gd name="connsiteX12" fmla="*/ 849624 w 930172"/>
                <a:gd name="connsiteY12" fmla="*/ 0 h 735908"/>
                <a:gd name="connsiteX13" fmla="*/ 848906 w 930172"/>
                <a:gd name="connsiteY13" fmla="*/ 4 h 73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0172" h="735908">
                  <a:moveTo>
                    <a:pt x="848906" y="4"/>
                  </a:moveTo>
                  <a:lnTo>
                    <a:pt x="80370" y="4"/>
                  </a:lnTo>
                  <a:cubicBezTo>
                    <a:pt x="35951" y="103"/>
                    <a:pt x="0" y="36314"/>
                    <a:pt x="0" y="80950"/>
                  </a:cubicBezTo>
                  <a:lnTo>
                    <a:pt x="0" y="493071"/>
                  </a:lnTo>
                  <a:cubicBezTo>
                    <a:pt x="197" y="537564"/>
                    <a:pt x="36095" y="573557"/>
                    <a:pt x="80370" y="573656"/>
                  </a:cubicBezTo>
                  <a:lnTo>
                    <a:pt x="173297" y="573656"/>
                  </a:lnTo>
                  <a:lnTo>
                    <a:pt x="173297" y="735909"/>
                  </a:lnTo>
                  <a:lnTo>
                    <a:pt x="266404" y="573656"/>
                  </a:lnTo>
                  <a:lnTo>
                    <a:pt x="848368" y="573656"/>
                  </a:lnTo>
                  <a:cubicBezTo>
                    <a:pt x="892840" y="574354"/>
                    <a:pt x="929473" y="538682"/>
                    <a:pt x="930173" y="493983"/>
                  </a:cubicBezTo>
                  <a:cubicBezTo>
                    <a:pt x="930173" y="493678"/>
                    <a:pt x="930173" y="493376"/>
                    <a:pt x="930173" y="493071"/>
                  </a:cubicBezTo>
                  <a:lnTo>
                    <a:pt x="930173" y="80950"/>
                  </a:lnTo>
                  <a:cubicBezTo>
                    <a:pt x="930173" y="36244"/>
                    <a:pt x="894114" y="2"/>
                    <a:pt x="849624" y="0"/>
                  </a:cubicBezTo>
                  <a:cubicBezTo>
                    <a:pt x="849390" y="0"/>
                    <a:pt x="849139" y="2"/>
                    <a:pt x="848906" y="4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901F42D0-C306-429B-8984-56EECCBC6FA2}"/>
                </a:ext>
              </a:extLst>
            </p:cNvPr>
            <p:cNvSpPr/>
            <p:nvPr/>
          </p:nvSpPr>
          <p:spPr>
            <a:xfrm>
              <a:off x="10269307" y="2092645"/>
              <a:ext cx="947932" cy="753881"/>
            </a:xfrm>
            <a:custGeom>
              <a:avLst/>
              <a:gdLst>
                <a:gd name="connsiteX0" fmla="*/ 182626 w 947932"/>
                <a:gd name="connsiteY0" fmla="*/ 753753 h 753881"/>
                <a:gd name="connsiteX1" fmla="*/ 180294 w 947932"/>
                <a:gd name="connsiteY1" fmla="*/ 753753 h 753881"/>
                <a:gd name="connsiteX2" fmla="*/ 173656 w 947932"/>
                <a:gd name="connsiteY2" fmla="*/ 745099 h 753881"/>
                <a:gd name="connsiteX3" fmla="*/ 173656 w 947932"/>
                <a:gd name="connsiteY3" fmla="*/ 592221 h 753881"/>
                <a:gd name="connsiteX4" fmla="*/ 89698 w 947932"/>
                <a:gd name="connsiteY4" fmla="*/ 592221 h 753881"/>
                <a:gd name="connsiteX5" fmla="*/ 0 w 947932"/>
                <a:gd name="connsiteY5" fmla="*/ 502081 h 753881"/>
                <a:gd name="connsiteX6" fmla="*/ 0 w 947932"/>
                <a:gd name="connsiteY6" fmla="*/ 90140 h 753881"/>
                <a:gd name="connsiteX7" fmla="*/ 89698 w 947932"/>
                <a:gd name="connsiteY7" fmla="*/ 0 h 753881"/>
                <a:gd name="connsiteX8" fmla="*/ 858234 w 947932"/>
                <a:gd name="connsiteY8" fmla="*/ 0 h 753881"/>
                <a:gd name="connsiteX9" fmla="*/ 947933 w 947932"/>
                <a:gd name="connsiteY9" fmla="*/ 90140 h 753881"/>
                <a:gd name="connsiteX10" fmla="*/ 947933 w 947932"/>
                <a:gd name="connsiteY10" fmla="*/ 502261 h 753881"/>
                <a:gd name="connsiteX11" fmla="*/ 858234 w 947932"/>
                <a:gd name="connsiteY11" fmla="*/ 592402 h 753881"/>
                <a:gd name="connsiteX12" fmla="*/ 281294 w 947932"/>
                <a:gd name="connsiteY12" fmla="*/ 592402 h 753881"/>
                <a:gd name="connsiteX13" fmla="*/ 190340 w 947932"/>
                <a:gd name="connsiteY13" fmla="*/ 749426 h 753881"/>
                <a:gd name="connsiteX14" fmla="*/ 182626 w 947932"/>
                <a:gd name="connsiteY14" fmla="*/ 753753 h 753881"/>
                <a:gd name="connsiteX15" fmla="*/ 89698 w 947932"/>
                <a:gd name="connsiteY15" fmla="*/ 18208 h 753881"/>
                <a:gd name="connsiteX16" fmla="*/ 17940 w 947932"/>
                <a:gd name="connsiteY16" fmla="*/ 90321 h 753881"/>
                <a:gd name="connsiteX17" fmla="*/ 17940 w 947932"/>
                <a:gd name="connsiteY17" fmla="*/ 502261 h 753881"/>
                <a:gd name="connsiteX18" fmla="*/ 89698 w 947932"/>
                <a:gd name="connsiteY18" fmla="*/ 574374 h 753881"/>
                <a:gd name="connsiteX19" fmla="*/ 182626 w 947932"/>
                <a:gd name="connsiteY19" fmla="*/ 574374 h 753881"/>
                <a:gd name="connsiteX20" fmla="*/ 191596 w 947932"/>
                <a:gd name="connsiteY20" fmla="*/ 583388 h 753881"/>
                <a:gd name="connsiteX21" fmla="*/ 191596 w 947932"/>
                <a:gd name="connsiteY21" fmla="*/ 711567 h 753881"/>
                <a:gd name="connsiteX22" fmla="*/ 268377 w 947932"/>
                <a:gd name="connsiteY22" fmla="*/ 578881 h 753881"/>
                <a:gd name="connsiteX23" fmla="*/ 276271 w 947932"/>
                <a:gd name="connsiteY23" fmla="*/ 574374 h 753881"/>
                <a:gd name="connsiteX24" fmla="*/ 858234 w 947932"/>
                <a:gd name="connsiteY24" fmla="*/ 574374 h 753881"/>
                <a:gd name="connsiteX25" fmla="*/ 929993 w 947932"/>
                <a:gd name="connsiteY25" fmla="*/ 502261 h 753881"/>
                <a:gd name="connsiteX26" fmla="*/ 929993 w 947932"/>
                <a:gd name="connsiteY26" fmla="*/ 90140 h 753881"/>
                <a:gd name="connsiteX27" fmla="*/ 858234 w 947932"/>
                <a:gd name="connsiteY27" fmla="*/ 18028 h 7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47932" h="753881">
                  <a:moveTo>
                    <a:pt x="182626" y="753753"/>
                  </a:moveTo>
                  <a:cubicBezTo>
                    <a:pt x="181854" y="753924"/>
                    <a:pt x="181065" y="753924"/>
                    <a:pt x="180294" y="753753"/>
                  </a:cubicBezTo>
                  <a:cubicBezTo>
                    <a:pt x="176311" y="752814"/>
                    <a:pt x="173548" y="749201"/>
                    <a:pt x="173656" y="745099"/>
                  </a:cubicBezTo>
                  <a:lnTo>
                    <a:pt x="173656" y="592221"/>
                  </a:lnTo>
                  <a:lnTo>
                    <a:pt x="89698" y="592221"/>
                  </a:lnTo>
                  <a:cubicBezTo>
                    <a:pt x="40167" y="592221"/>
                    <a:pt x="0" y="551864"/>
                    <a:pt x="0" y="502081"/>
                  </a:cubicBezTo>
                  <a:lnTo>
                    <a:pt x="0" y="90140"/>
                  </a:lnTo>
                  <a:cubicBezTo>
                    <a:pt x="0" y="40358"/>
                    <a:pt x="40167" y="0"/>
                    <a:pt x="89698" y="0"/>
                  </a:cubicBezTo>
                  <a:lnTo>
                    <a:pt x="858234" y="0"/>
                  </a:lnTo>
                  <a:cubicBezTo>
                    <a:pt x="907765" y="0"/>
                    <a:pt x="947933" y="40358"/>
                    <a:pt x="947933" y="90140"/>
                  </a:cubicBezTo>
                  <a:lnTo>
                    <a:pt x="947933" y="502261"/>
                  </a:lnTo>
                  <a:cubicBezTo>
                    <a:pt x="947933" y="552044"/>
                    <a:pt x="907765" y="592402"/>
                    <a:pt x="858234" y="592402"/>
                  </a:cubicBezTo>
                  <a:lnTo>
                    <a:pt x="281294" y="592402"/>
                  </a:lnTo>
                  <a:lnTo>
                    <a:pt x="190340" y="749426"/>
                  </a:lnTo>
                  <a:cubicBezTo>
                    <a:pt x="188761" y="752184"/>
                    <a:pt x="185801" y="753847"/>
                    <a:pt x="182626" y="753753"/>
                  </a:cubicBezTo>
                  <a:close/>
                  <a:moveTo>
                    <a:pt x="89698" y="18208"/>
                  </a:moveTo>
                  <a:cubicBezTo>
                    <a:pt x="50070" y="18208"/>
                    <a:pt x="17940" y="50495"/>
                    <a:pt x="17940" y="90321"/>
                  </a:cubicBezTo>
                  <a:lnTo>
                    <a:pt x="17940" y="502261"/>
                  </a:lnTo>
                  <a:cubicBezTo>
                    <a:pt x="17940" y="542087"/>
                    <a:pt x="50070" y="574374"/>
                    <a:pt x="89698" y="574374"/>
                  </a:cubicBezTo>
                  <a:lnTo>
                    <a:pt x="182626" y="574374"/>
                  </a:lnTo>
                  <a:cubicBezTo>
                    <a:pt x="187577" y="574374"/>
                    <a:pt x="191596" y="578410"/>
                    <a:pt x="191596" y="583388"/>
                  </a:cubicBezTo>
                  <a:lnTo>
                    <a:pt x="191596" y="711567"/>
                  </a:lnTo>
                  <a:lnTo>
                    <a:pt x="268377" y="578881"/>
                  </a:lnTo>
                  <a:cubicBezTo>
                    <a:pt x="270046" y="576106"/>
                    <a:pt x="273042" y="574401"/>
                    <a:pt x="276271" y="574374"/>
                  </a:cubicBezTo>
                  <a:lnTo>
                    <a:pt x="858234" y="574374"/>
                  </a:lnTo>
                  <a:cubicBezTo>
                    <a:pt x="897863" y="574374"/>
                    <a:pt x="929993" y="542087"/>
                    <a:pt x="929993" y="502261"/>
                  </a:cubicBezTo>
                  <a:lnTo>
                    <a:pt x="929993" y="90140"/>
                  </a:lnTo>
                  <a:cubicBezTo>
                    <a:pt x="929993" y="50315"/>
                    <a:pt x="897863" y="18028"/>
                    <a:pt x="858234" y="18028"/>
                  </a:cubicBezTo>
                  <a:close/>
                </a:path>
              </a:pathLst>
            </a:custGeom>
            <a:solidFill>
              <a:srgbClr val="D1D3D4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5" name="图形 2">
              <a:extLst>
                <a:ext uri="{FF2B5EF4-FFF2-40B4-BE49-F238E27FC236}">
                  <a16:creationId xmlns:a16="http://schemas.microsoft.com/office/drawing/2014/main" id="{5CA12A45-9238-4A80-8FD2-9B8C4BEEB5C0}"/>
                </a:ext>
              </a:extLst>
            </p:cNvPr>
            <p:cNvGrpSpPr/>
            <p:nvPr/>
          </p:nvGrpSpPr>
          <p:grpSpPr>
            <a:xfrm>
              <a:off x="10590477" y="2188718"/>
              <a:ext cx="302400" cy="387133"/>
              <a:chOff x="10590477" y="2188718"/>
              <a:chExt cx="302400" cy="387133"/>
            </a:xfrm>
            <a:solidFill>
              <a:srgbClr val="D1D3D4"/>
            </a:solidFill>
          </p:grpSpPr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098DE00A-28D4-4F1D-83B5-90DF2C827C2D}"/>
                  </a:ext>
                </a:extLst>
              </p:cNvPr>
              <p:cNvSpPr/>
              <p:nvPr/>
            </p:nvSpPr>
            <p:spPr>
              <a:xfrm>
                <a:off x="10590477" y="2188718"/>
                <a:ext cx="302400" cy="336079"/>
              </a:xfrm>
              <a:custGeom>
                <a:avLst/>
                <a:gdLst>
                  <a:gd name="connsiteX0" fmla="*/ 151900 w 302400"/>
                  <a:gd name="connsiteY0" fmla="*/ 336060 h 336079"/>
                  <a:gd name="connsiteX1" fmla="*/ 10535 w 302400"/>
                  <a:gd name="connsiteY1" fmla="*/ 336060 h 336079"/>
                  <a:gd name="connsiteX2" fmla="*/ 130 w 302400"/>
                  <a:gd name="connsiteY2" fmla="*/ 327406 h 336079"/>
                  <a:gd name="connsiteX3" fmla="*/ 1924 w 302400"/>
                  <a:gd name="connsiteY3" fmla="*/ 320015 h 336079"/>
                  <a:gd name="connsiteX4" fmla="*/ 18788 w 302400"/>
                  <a:gd name="connsiteY4" fmla="*/ 294415 h 336079"/>
                  <a:gd name="connsiteX5" fmla="*/ 39777 w 302400"/>
                  <a:gd name="connsiteY5" fmla="*/ 242855 h 336079"/>
                  <a:gd name="connsiteX6" fmla="*/ 39777 w 302400"/>
                  <a:gd name="connsiteY6" fmla="*/ 230956 h 336079"/>
                  <a:gd name="connsiteX7" fmla="*/ 39777 w 302400"/>
                  <a:gd name="connsiteY7" fmla="*/ 154156 h 336079"/>
                  <a:gd name="connsiteX8" fmla="*/ 46953 w 302400"/>
                  <a:gd name="connsiteY8" fmla="*/ 111069 h 336079"/>
                  <a:gd name="connsiteX9" fmla="*/ 73683 w 302400"/>
                  <a:gd name="connsiteY9" fmla="*/ 69785 h 336079"/>
                  <a:gd name="connsiteX10" fmla="*/ 118891 w 302400"/>
                  <a:gd name="connsiteY10" fmla="*/ 44907 h 336079"/>
                  <a:gd name="connsiteX11" fmla="*/ 121044 w 302400"/>
                  <a:gd name="connsiteY11" fmla="*/ 42383 h 336079"/>
                  <a:gd name="connsiteX12" fmla="*/ 121044 w 302400"/>
                  <a:gd name="connsiteY12" fmla="*/ 30304 h 336079"/>
                  <a:gd name="connsiteX13" fmla="*/ 151523 w 302400"/>
                  <a:gd name="connsiteY13" fmla="*/ 0 h 336079"/>
                  <a:gd name="connsiteX14" fmla="*/ 181321 w 302400"/>
                  <a:gd name="connsiteY14" fmla="*/ 25797 h 336079"/>
                  <a:gd name="connsiteX15" fmla="*/ 181321 w 302400"/>
                  <a:gd name="connsiteY15" fmla="*/ 42022 h 336079"/>
                  <a:gd name="connsiteX16" fmla="*/ 183653 w 302400"/>
                  <a:gd name="connsiteY16" fmla="*/ 45087 h 336079"/>
                  <a:gd name="connsiteX17" fmla="*/ 252901 w 302400"/>
                  <a:gd name="connsiteY17" fmla="*/ 105481 h 336079"/>
                  <a:gd name="connsiteX18" fmla="*/ 262050 w 302400"/>
                  <a:gd name="connsiteY18" fmla="*/ 146404 h 336079"/>
                  <a:gd name="connsiteX19" fmla="*/ 262050 w 302400"/>
                  <a:gd name="connsiteY19" fmla="*/ 190934 h 336079"/>
                  <a:gd name="connsiteX20" fmla="*/ 262050 w 302400"/>
                  <a:gd name="connsiteY20" fmla="*/ 230235 h 336079"/>
                  <a:gd name="connsiteX21" fmla="*/ 271020 w 302400"/>
                  <a:gd name="connsiteY21" fmla="*/ 270257 h 336079"/>
                  <a:gd name="connsiteX22" fmla="*/ 296852 w 302400"/>
                  <a:gd name="connsiteY22" fmla="*/ 314246 h 336079"/>
                  <a:gd name="connsiteX23" fmla="*/ 300799 w 302400"/>
                  <a:gd name="connsiteY23" fmla="*/ 320015 h 336079"/>
                  <a:gd name="connsiteX24" fmla="*/ 300799 w 302400"/>
                  <a:gd name="connsiteY24" fmla="*/ 330831 h 336079"/>
                  <a:gd name="connsiteX25" fmla="*/ 291650 w 302400"/>
                  <a:gd name="connsiteY25" fmla="*/ 336060 h 336079"/>
                  <a:gd name="connsiteX26" fmla="*/ 162305 w 302400"/>
                  <a:gd name="connsiteY26" fmla="*/ 40940 h 336079"/>
                  <a:gd name="connsiteX27" fmla="*/ 162305 w 302400"/>
                  <a:gd name="connsiteY27" fmla="*/ 30304 h 336079"/>
                  <a:gd name="connsiteX28" fmla="*/ 152797 w 302400"/>
                  <a:gd name="connsiteY28" fmla="*/ 20208 h 336079"/>
                  <a:gd name="connsiteX29" fmla="*/ 142392 w 302400"/>
                  <a:gd name="connsiteY29" fmla="*/ 28501 h 336079"/>
                  <a:gd name="connsiteX30" fmla="*/ 142392 w 302400"/>
                  <a:gd name="connsiteY30" fmla="*/ 40940 h 33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2400" h="336079">
                    <a:moveTo>
                      <a:pt x="151900" y="336060"/>
                    </a:moveTo>
                    <a:lnTo>
                      <a:pt x="10535" y="336060"/>
                    </a:lnTo>
                    <a:cubicBezTo>
                      <a:pt x="5333" y="336386"/>
                      <a:pt x="776" y="332598"/>
                      <a:pt x="130" y="327406"/>
                    </a:cubicBezTo>
                    <a:cubicBezTo>
                      <a:pt x="-300" y="324799"/>
                      <a:pt x="346" y="322131"/>
                      <a:pt x="1924" y="320015"/>
                    </a:cubicBezTo>
                    <a:cubicBezTo>
                      <a:pt x="7665" y="311541"/>
                      <a:pt x="13406" y="303068"/>
                      <a:pt x="18788" y="294415"/>
                    </a:cubicBezTo>
                    <a:cubicBezTo>
                      <a:pt x="29139" y="278806"/>
                      <a:pt x="36279" y="261276"/>
                      <a:pt x="39777" y="242855"/>
                    </a:cubicBezTo>
                    <a:cubicBezTo>
                      <a:pt x="40136" y="238897"/>
                      <a:pt x="40136" y="234913"/>
                      <a:pt x="39777" y="230956"/>
                    </a:cubicBezTo>
                    <a:lnTo>
                      <a:pt x="39777" y="154156"/>
                    </a:lnTo>
                    <a:cubicBezTo>
                      <a:pt x="39634" y="139482"/>
                      <a:pt x="42073" y="124897"/>
                      <a:pt x="46953" y="111069"/>
                    </a:cubicBezTo>
                    <a:cubicBezTo>
                      <a:pt x="52263" y="95264"/>
                      <a:pt x="61448" y="81064"/>
                      <a:pt x="73683" y="69785"/>
                    </a:cubicBezTo>
                    <a:cubicBezTo>
                      <a:pt x="86456" y="57838"/>
                      <a:pt x="101992" y="49287"/>
                      <a:pt x="118891" y="44907"/>
                    </a:cubicBezTo>
                    <a:cubicBezTo>
                      <a:pt x="120506" y="44907"/>
                      <a:pt x="121044" y="44005"/>
                      <a:pt x="121044" y="42383"/>
                    </a:cubicBezTo>
                    <a:cubicBezTo>
                      <a:pt x="121044" y="40760"/>
                      <a:pt x="121044" y="34270"/>
                      <a:pt x="121044" y="30304"/>
                    </a:cubicBezTo>
                    <a:cubicBezTo>
                      <a:pt x="121134" y="13478"/>
                      <a:pt x="134785" y="-90"/>
                      <a:pt x="151523" y="0"/>
                    </a:cubicBezTo>
                    <a:cubicBezTo>
                      <a:pt x="166413" y="82"/>
                      <a:pt x="179043" y="11012"/>
                      <a:pt x="181321" y="25797"/>
                    </a:cubicBezTo>
                    <a:cubicBezTo>
                      <a:pt x="181680" y="31200"/>
                      <a:pt x="181680" y="36619"/>
                      <a:pt x="181321" y="42022"/>
                    </a:cubicBezTo>
                    <a:cubicBezTo>
                      <a:pt x="181321" y="43825"/>
                      <a:pt x="181321" y="44546"/>
                      <a:pt x="183653" y="45087"/>
                    </a:cubicBezTo>
                    <a:cubicBezTo>
                      <a:pt x="214940" y="53082"/>
                      <a:pt x="240612" y="75478"/>
                      <a:pt x="252901" y="105481"/>
                    </a:cubicBezTo>
                    <a:cubicBezTo>
                      <a:pt x="258534" y="118405"/>
                      <a:pt x="261637" y="132299"/>
                      <a:pt x="262050" y="146404"/>
                    </a:cubicBezTo>
                    <a:cubicBezTo>
                      <a:pt x="262050" y="161187"/>
                      <a:pt x="262050" y="176151"/>
                      <a:pt x="262050" y="190934"/>
                    </a:cubicBezTo>
                    <a:cubicBezTo>
                      <a:pt x="262050" y="205717"/>
                      <a:pt x="262050" y="217074"/>
                      <a:pt x="262050" y="230235"/>
                    </a:cubicBezTo>
                    <a:cubicBezTo>
                      <a:pt x="262050" y="244079"/>
                      <a:pt x="265117" y="257749"/>
                      <a:pt x="271020" y="270257"/>
                    </a:cubicBezTo>
                    <a:cubicBezTo>
                      <a:pt x="278303" y="285668"/>
                      <a:pt x="286950" y="300391"/>
                      <a:pt x="296852" y="314246"/>
                    </a:cubicBezTo>
                    <a:lnTo>
                      <a:pt x="300799" y="320015"/>
                    </a:lnTo>
                    <a:cubicBezTo>
                      <a:pt x="302934" y="323303"/>
                      <a:pt x="302934" y="327543"/>
                      <a:pt x="300799" y="330831"/>
                    </a:cubicBezTo>
                    <a:cubicBezTo>
                      <a:pt x="299041" y="334232"/>
                      <a:pt x="295454" y="336279"/>
                      <a:pt x="291650" y="336060"/>
                    </a:cubicBezTo>
                    <a:close/>
                    <a:moveTo>
                      <a:pt x="162305" y="40940"/>
                    </a:moveTo>
                    <a:cubicBezTo>
                      <a:pt x="162305" y="37515"/>
                      <a:pt x="162305" y="33909"/>
                      <a:pt x="162305" y="30304"/>
                    </a:cubicBezTo>
                    <a:cubicBezTo>
                      <a:pt x="162305" y="24933"/>
                      <a:pt x="158143" y="20497"/>
                      <a:pt x="152797" y="20208"/>
                    </a:cubicBezTo>
                    <a:cubicBezTo>
                      <a:pt x="147720" y="19862"/>
                      <a:pt x="143217" y="23453"/>
                      <a:pt x="142392" y="28501"/>
                    </a:cubicBezTo>
                    <a:cubicBezTo>
                      <a:pt x="142123" y="32644"/>
                      <a:pt x="142123" y="36797"/>
                      <a:pt x="142392" y="40940"/>
                    </a:cubicBezTo>
                    <a:close/>
                  </a:path>
                </a:pathLst>
              </a:custGeom>
              <a:solidFill>
                <a:srgbClr val="D1D3D4"/>
              </a:solidFill>
              <a:ln w="179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764D6AA9-CDD3-4EF3-9531-00B55C5BDCA0}"/>
                  </a:ext>
                </a:extLst>
              </p:cNvPr>
              <p:cNvSpPr/>
              <p:nvPr/>
            </p:nvSpPr>
            <p:spPr>
              <a:xfrm>
                <a:off x="10697169" y="2545329"/>
                <a:ext cx="92030" cy="30522"/>
              </a:xfrm>
              <a:custGeom>
                <a:avLst/>
                <a:gdLst>
                  <a:gd name="connsiteX0" fmla="*/ 92030 w 92030"/>
                  <a:gd name="connsiteY0" fmla="*/ 0 h 30522"/>
                  <a:gd name="connsiteX1" fmla="*/ 26317 w 92030"/>
                  <a:gd name="connsiteY1" fmla="*/ 26453 h 30522"/>
                  <a:gd name="connsiteX2" fmla="*/ 0 w 92030"/>
                  <a:gd name="connsiteY2" fmla="*/ 0 h 3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030" h="30522">
                    <a:moveTo>
                      <a:pt x="92030" y="0"/>
                    </a:moveTo>
                    <a:cubicBezTo>
                      <a:pt x="81159" y="25539"/>
                      <a:pt x="51738" y="37383"/>
                      <a:pt x="26317" y="26453"/>
                    </a:cubicBezTo>
                    <a:cubicBezTo>
                      <a:pt x="14495" y="21365"/>
                      <a:pt x="5059" y="11891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179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31D31D8F-B1EF-437D-B38E-E54FE832B78A}"/>
                </a:ext>
              </a:extLst>
            </p:cNvPr>
            <p:cNvSpPr/>
            <p:nvPr/>
          </p:nvSpPr>
          <p:spPr>
            <a:xfrm>
              <a:off x="11005911" y="2513780"/>
              <a:ext cx="250796" cy="252032"/>
            </a:xfrm>
            <a:custGeom>
              <a:avLst/>
              <a:gdLst>
                <a:gd name="connsiteX0" fmla="*/ 250797 w 250796"/>
                <a:gd name="connsiteY0" fmla="*/ 126016 h 252032"/>
                <a:gd name="connsiteX1" fmla="*/ 125399 w 250796"/>
                <a:gd name="connsiteY1" fmla="*/ 252032 h 252032"/>
                <a:gd name="connsiteX2" fmla="*/ 1 w 250796"/>
                <a:gd name="connsiteY2" fmla="*/ 126016 h 252032"/>
                <a:gd name="connsiteX3" fmla="*/ 125399 w 250796"/>
                <a:gd name="connsiteY3" fmla="*/ 0 h 252032"/>
                <a:gd name="connsiteX4" fmla="*/ 250797 w 250796"/>
                <a:gd name="connsiteY4" fmla="*/ 126016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96" h="252032">
                  <a:moveTo>
                    <a:pt x="250797" y="126016"/>
                  </a:moveTo>
                  <a:cubicBezTo>
                    <a:pt x="250797" y="195613"/>
                    <a:pt x="194654" y="252032"/>
                    <a:pt x="125399" y="252032"/>
                  </a:cubicBezTo>
                  <a:cubicBezTo>
                    <a:pt x="56143" y="252032"/>
                    <a:pt x="1" y="195613"/>
                    <a:pt x="1" y="126016"/>
                  </a:cubicBezTo>
                  <a:cubicBezTo>
                    <a:pt x="1" y="56419"/>
                    <a:pt x="56143" y="0"/>
                    <a:pt x="125399" y="0"/>
                  </a:cubicBezTo>
                  <a:cubicBezTo>
                    <a:pt x="194654" y="0"/>
                    <a:pt x="250797" y="56419"/>
                    <a:pt x="250797" y="126016"/>
                  </a:cubicBezTo>
                  <a:close/>
                </a:path>
              </a:pathLst>
            </a:custGeom>
            <a:solidFill>
              <a:srgbClr val="FFFFFF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8E3C6239-3F71-4FBA-BE7A-B80396B1581A}"/>
                </a:ext>
              </a:extLst>
            </p:cNvPr>
            <p:cNvSpPr/>
            <p:nvPr/>
          </p:nvSpPr>
          <p:spPr>
            <a:xfrm>
              <a:off x="10996941" y="2504766"/>
              <a:ext cx="268736" cy="270060"/>
            </a:xfrm>
            <a:custGeom>
              <a:avLst/>
              <a:gdLst>
                <a:gd name="connsiteX0" fmla="*/ 134368 w 268736"/>
                <a:gd name="connsiteY0" fmla="*/ 270060 h 270060"/>
                <a:gd name="connsiteX1" fmla="*/ 0 w 268736"/>
                <a:gd name="connsiteY1" fmla="*/ 135030 h 270060"/>
                <a:gd name="connsiteX2" fmla="*/ 134368 w 268736"/>
                <a:gd name="connsiteY2" fmla="*/ 0 h 270060"/>
                <a:gd name="connsiteX3" fmla="*/ 268737 w 268736"/>
                <a:gd name="connsiteY3" fmla="*/ 134670 h 270060"/>
                <a:gd name="connsiteX4" fmla="*/ 134368 w 268736"/>
                <a:gd name="connsiteY4" fmla="*/ 270060 h 270060"/>
                <a:gd name="connsiteX5" fmla="*/ 134368 w 268736"/>
                <a:gd name="connsiteY5" fmla="*/ 17667 h 270060"/>
                <a:gd name="connsiteX6" fmla="*/ 17940 w 268736"/>
                <a:gd name="connsiteY6" fmla="*/ 134670 h 270060"/>
                <a:gd name="connsiteX7" fmla="*/ 134368 w 268736"/>
                <a:gd name="connsiteY7" fmla="*/ 251672 h 270060"/>
                <a:gd name="connsiteX8" fmla="*/ 250797 w 268736"/>
                <a:gd name="connsiteY8" fmla="*/ 134670 h 270060"/>
                <a:gd name="connsiteX9" fmla="*/ 134368 w 268736"/>
                <a:gd name="connsiteY9" fmla="*/ 18028 h 27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736" h="270060">
                  <a:moveTo>
                    <a:pt x="134368" y="270060"/>
                  </a:moveTo>
                  <a:cubicBezTo>
                    <a:pt x="60152" y="270060"/>
                    <a:pt x="0" y="209605"/>
                    <a:pt x="0" y="135030"/>
                  </a:cubicBezTo>
                  <a:cubicBezTo>
                    <a:pt x="0" y="60455"/>
                    <a:pt x="60152" y="0"/>
                    <a:pt x="134368" y="0"/>
                  </a:cubicBezTo>
                  <a:cubicBezTo>
                    <a:pt x="208441" y="0"/>
                    <a:pt x="268539" y="60235"/>
                    <a:pt x="268737" y="134670"/>
                  </a:cubicBezTo>
                  <a:cubicBezTo>
                    <a:pt x="268844" y="209344"/>
                    <a:pt x="208674" y="269961"/>
                    <a:pt x="134368" y="270060"/>
                  </a:cubicBezTo>
                  <a:close/>
                  <a:moveTo>
                    <a:pt x="134368" y="17667"/>
                  </a:moveTo>
                  <a:cubicBezTo>
                    <a:pt x="70072" y="17667"/>
                    <a:pt x="17940" y="70052"/>
                    <a:pt x="17940" y="134670"/>
                  </a:cubicBezTo>
                  <a:cubicBezTo>
                    <a:pt x="17940" y="199287"/>
                    <a:pt x="70072" y="251672"/>
                    <a:pt x="134368" y="251672"/>
                  </a:cubicBezTo>
                  <a:cubicBezTo>
                    <a:pt x="198664" y="251672"/>
                    <a:pt x="250797" y="199287"/>
                    <a:pt x="250797" y="134670"/>
                  </a:cubicBezTo>
                  <a:cubicBezTo>
                    <a:pt x="250510" y="70234"/>
                    <a:pt x="198485" y="18127"/>
                    <a:pt x="134368" y="18028"/>
                  </a:cubicBezTo>
                  <a:close/>
                </a:path>
              </a:pathLst>
            </a:custGeom>
            <a:solidFill>
              <a:srgbClr val="D1D3D4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071223F-088D-4833-B800-DF1FC3324A2B}"/>
                </a:ext>
              </a:extLst>
            </p:cNvPr>
            <p:cNvSpPr/>
            <p:nvPr/>
          </p:nvSpPr>
          <p:spPr>
            <a:xfrm>
              <a:off x="11078207" y="2559211"/>
              <a:ext cx="71040" cy="153238"/>
            </a:xfrm>
            <a:custGeom>
              <a:avLst/>
              <a:gdLst>
                <a:gd name="connsiteX0" fmla="*/ 45208 w 71040"/>
                <a:gd name="connsiteY0" fmla="*/ 31729 h 153238"/>
                <a:gd name="connsiteX1" fmla="*/ 15069 w 71040"/>
                <a:gd name="connsiteY1" fmla="*/ 56608 h 153238"/>
                <a:gd name="connsiteX2" fmla="*/ 0 w 71040"/>
                <a:gd name="connsiteY2" fmla="*/ 38580 h 153238"/>
                <a:gd name="connsiteX3" fmla="*/ 47540 w 71040"/>
                <a:gd name="connsiteY3" fmla="*/ 0 h 153238"/>
                <a:gd name="connsiteX4" fmla="*/ 71041 w 71040"/>
                <a:gd name="connsiteY4" fmla="*/ 0 h 153238"/>
                <a:gd name="connsiteX5" fmla="*/ 71041 w 71040"/>
                <a:gd name="connsiteY5" fmla="*/ 153239 h 153238"/>
                <a:gd name="connsiteX6" fmla="*/ 45208 w 71040"/>
                <a:gd name="connsiteY6" fmla="*/ 153239 h 1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40" h="153238">
                  <a:moveTo>
                    <a:pt x="45208" y="31729"/>
                  </a:moveTo>
                  <a:lnTo>
                    <a:pt x="15069" y="56608"/>
                  </a:lnTo>
                  <a:lnTo>
                    <a:pt x="0" y="38580"/>
                  </a:lnTo>
                  <a:lnTo>
                    <a:pt x="47540" y="0"/>
                  </a:lnTo>
                  <a:lnTo>
                    <a:pt x="71041" y="0"/>
                  </a:lnTo>
                  <a:lnTo>
                    <a:pt x="71041" y="153239"/>
                  </a:lnTo>
                  <a:lnTo>
                    <a:pt x="45208" y="153239"/>
                  </a:lnTo>
                  <a:close/>
                </a:path>
              </a:pathLst>
            </a:custGeom>
            <a:solidFill>
              <a:srgbClr val="D1D3D4"/>
            </a:solidFill>
            <a:ln w="17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1-3">
            <a:extLst>
              <a:ext uri="{FF2B5EF4-FFF2-40B4-BE49-F238E27FC236}">
                <a16:creationId xmlns:a16="http://schemas.microsoft.com/office/drawing/2014/main" id="{908BCC39-2119-4C45-A6A5-74FA66A30CD4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活动背景</a:t>
            </a:r>
          </a:p>
        </p:txBody>
      </p:sp>
      <p:sp>
        <p:nvSpPr>
          <p:cNvPr id="13" name="1-4">
            <a:extLst>
              <a:ext uri="{FF2B5EF4-FFF2-40B4-BE49-F238E27FC236}">
                <a16:creationId xmlns:a16="http://schemas.microsoft.com/office/drawing/2014/main" id="{65439434-ECF7-4FE8-ACE2-BA34602ECAA4}"/>
              </a:ext>
            </a:extLst>
          </p:cNvPr>
          <p:cNvSpPr/>
          <p:nvPr/>
        </p:nvSpPr>
        <p:spPr>
          <a:xfrm>
            <a:off x="2072695" y="785733"/>
            <a:ext cx="1515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ONE</a:t>
            </a:r>
          </a:p>
        </p:txBody>
      </p:sp>
      <p:sp>
        <p:nvSpPr>
          <p:cNvPr id="72" name="1-5">
            <a:extLst>
              <a:ext uri="{FF2B5EF4-FFF2-40B4-BE49-F238E27FC236}">
                <a16:creationId xmlns:a16="http://schemas.microsoft.com/office/drawing/2014/main" id="{BB8A5ACD-A062-477F-BA4B-A59F4E1D8B6F}"/>
              </a:ext>
            </a:extLst>
          </p:cNvPr>
          <p:cNvSpPr/>
          <p:nvPr/>
        </p:nvSpPr>
        <p:spPr>
          <a:xfrm rot="10800000">
            <a:off x="5335471" y="-579880"/>
            <a:ext cx="9060180" cy="9060180"/>
          </a:xfrm>
          <a:prstGeom prst="donut">
            <a:avLst>
              <a:gd name="adj" fmla="val 1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1-6">
            <a:extLst>
              <a:ext uri="{FF2B5EF4-FFF2-40B4-BE49-F238E27FC236}">
                <a16:creationId xmlns:a16="http://schemas.microsoft.com/office/drawing/2014/main" id="{5D085B78-9D7A-4615-A9CE-E23D2593B722}"/>
              </a:ext>
            </a:extLst>
          </p:cNvPr>
          <p:cNvGrpSpPr/>
          <p:nvPr/>
        </p:nvGrpSpPr>
        <p:grpSpPr>
          <a:xfrm>
            <a:off x="913823" y="2013071"/>
            <a:ext cx="5040396" cy="717783"/>
            <a:chOff x="1224905" y="1405359"/>
            <a:chExt cx="5040396" cy="717783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84BD9A98-C888-4524-BF72-B0C189EC4267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21" name="airplane_64338">
              <a:extLst>
                <a:ext uri="{FF2B5EF4-FFF2-40B4-BE49-F238E27FC236}">
                  <a16:creationId xmlns:a16="http://schemas.microsoft.com/office/drawing/2014/main" id="{2DFCD312-AE36-414C-B575-C08627280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BFD31ED4-3613-433C-95BC-0718B7FD95DE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832D9E84-7B1B-4DAF-8AAA-DFEF795EE78A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8" name="1-7">
            <a:extLst>
              <a:ext uri="{FF2B5EF4-FFF2-40B4-BE49-F238E27FC236}">
                <a16:creationId xmlns:a16="http://schemas.microsoft.com/office/drawing/2014/main" id="{03800BD4-DD43-4BB5-A9B6-811ADB5D8C8B}"/>
              </a:ext>
            </a:extLst>
          </p:cNvPr>
          <p:cNvGrpSpPr/>
          <p:nvPr/>
        </p:nvGrpSpPr>
        <p:grpSpPr>
          <a:xfrm>
            <a:off x="633347" y="3186407"/>
            <a:ext cx="5040396" cy="717783"/>
            <a:chOff x="1224905" y="1405359"/>
            <a:chExt cx="5040396" cy="717783"/>
          </a:xfrm>
        </p:grpSpPr>
        <p:sp>
          <p:nvSpPr>
            <p:cNvPr id="129" name="矩形: 圆角 128">
              <a:extLst>
                <a:ext uri="{FF2B5EF4-FFF2-40B4-BE49-F238E27FC236}">
                  <a16:creationId xmlns:a16="http://schemas.microsoft.com/office/drawing/2014/main" id="{B75CE0F0-98CD-4BD4-9A70-FBAA735B9499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30" name="airplane_64338">
              <a:extLst>
                <a:ext uri="{FF2B5EF4-FFF2-40B4-BE49-F238E27FC236}">
                  <a16:creationId xmlns:a16="http://schemas.microsoft.com/office/drawing/2014/main" id="{6C837483-5207-416D-8E63-3B4AA42C99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6BCB8369-12F5-4D93-B277-98B35B9DF895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DF503387-6167-4E1A-B4D4-9F7B7FD2F50C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3" name="1-8">
            <a:extLst>
              <a:ext uri="{FF2B5EF4-FFF2-40B4-BE49-F238E27FC236}">
                <a16:creationId xmlns:a16="http://schemas.microsoft.com/office/drawing/2014/main" id="{FB9B8B53-2DDD-40B5-A29A-289E68E78E98}"/>
              </a:ext>
            </a:extLst>
          </p:cNvPr>
          <p:cNvGrpSpPr/>
          <p:nvPr/>
        </p:nvGrpSpPr>
        <p:grpSpPr>
          <a:xfrm>
            <a:off x="633347" y="4359743"/>
            <a:ext cx="5040396" cy="717783"/>
            <a:chOff x="1224905" y="1405359"/>
            <a:chExt cx="5040396" cy="717783"/>
          </a:xfrm>
        </p:grpSpPr>
        <p:sp>
          <p:nvSpPr>
            <p:cNvPr id="134" name="矩形: 圆角 133">
              <a:extLst>
                <a:ext uri="{FF2B5EF4-FFF2-40B4-BE49-F238E27FC236}">
                  <a16:creationId xmlns:a16="http://schemas.microsoft.com/office/drawing/2014/main" id="{333417EB-EF43-4797-8B02-ED88C645A1A9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35" name="airplane_64338">
              <a:extLst>
                <a:ext uri="{FF2B5EF4-FFF2-40B4-BE49-F238E27FC236}">
                  <a16:creationId xmlns:a16="http://schemas.microsoft.com/office/drawing/2014/main" id="{EDE9D614-DA9B-414B-82FB-390373F4F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04878D38-5ADF-4482-B4CD-E601A4E2B9F4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B9F6C0FE-3F99-4DEA-9704-8FF1D54FBED5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8" name="1-9">
            <a:extLst>
              <a:ext uri="{FF2B5EF4-FFF2-40B4-BE49-F238E27FC236}">
                <a16:creationId xmlns:a16="http://schemas.microsoft.com/office/drawing/2014/main" id="{863C2420-4A58-4817-A546-E5112F2BCA33}"/>
              </a:ext>
            </a:extLst>
          </p:cNvPr>
          <p:cNvGrpSpPr/>
          <p:nvPr/>
        </p:nvGrpSpPr>
        <p:grpSpPr>
          <a:xfrm>
            <a:off x="913823" y="5533079"/>
            <a:ext cx="5040396" cy="717783"/>
            <a:chOff x="1224905" y="1405359"/>
            <a:chExt cx="5040396" cy="717783"/>
          </a:xfrm>
        </p:grpSpPr>
        <p:sp>
          <p:nvSpPr>
            <p:cNvPr id="139" name="矩形: 圆角 138">
              <a:extLst>
                <a:ext uri="{FF2B5EF4-FFF2-40B4-BE49-F238E27FC236}">
                  <a16:creationId xmlns:a16="http://schemas.microsoft.com/office/drawing/2014/main" id="{EAA58AD4-F7E7-4E59-A372-A7B3B6168BB4}"/>
                </a:ext>
              </a:extLst>
            </p:cNvPr>
            <p:cNvSpPr/>
            <p:nvPr/>
          </p:nvSpPr>
          <p:spPr>
            <a:xfrm flipH="1">
              <a:off x="1224905" y="1405359"/>
              <a:ext cx="5040396" cy="71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40" name="airplane_64338">
              <a:extLst>
                <a:ext uri="{FF2B5EF4-FFF2-40B4-BE49-F238E27FC236}">
                  <a16:creationId xmlns:a16="http://schemas.microsoft.com/office/drawing/2014/main" id="{76DB43CF-7036-4629-B85B-70D984F076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2165" y="1569390"/>
              <a:ext cx="391640" cy="379510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latin typeface="+mj-lt"/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099F0443-8DD5-4EB0-B34D-BA682B59180E}"/>
                </a:ext>
              </a:extLst>
            </p:cNvPr>
            <p:cNvSpPr txBox="1"/>
            <p:nvPr/>
          </p:nvSpPr>
          <p:spPr>
            <a:xfrm>
              <a:off x="4206583" y="1437144"/>
              <a:ext cx="1569660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9832E424-8549-416A-9047-46E4B7419C13}"/>
                </a:ext>
              </a:extLst>
            </p:cNvPr>
            <p:cNvSpPr txBox="1"/>
            <p:nvPr/>
          </p:nvSpPr>
          <p:spPr>
            <a:xfrm>
              <a:off x="1270542" y="1765554"/>
              <a:ext cx="450160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请在此输入有关于活动背景的相关说明，以便于观众更好的理解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171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6C667E49-409E-4432-82F9-33BFDA9C5627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活动背景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E7272043-F3A5-4774-B2F4-4C2F8979C95F}"/>
              </a:ext>
            </a:extLst>
          </p:cNvPr>
          <p:cNvSpPr/>
          <p:nvPr/>
        </p:nvSpPr>
        <p:spPr>
          <a:xfrm>
            <a:off x="2072695" y="785733"/>
            <a:ext cx="1515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ONE</a:t>
            </a:r>
          </a:p>
        </p:txBody>
      </p:sp>
      <p:graphicFrame>
        <p:nvGraphicFramePr>
          <p:cNvPr id="7" name="1-3">
            <a:extLst>
              <a:ext uri="{FF2B5EF4-FFF2-40B4-BE49-F238E27FC236}">
                <a16:creationId xmlns:a16="http://schemas.microsoft.com/office/drawing/2014/main" id="{17B38E15-881B-4514-8CA8-7FB554D72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023703"/>
              </p:ext>
            </p:extLst>
          </p:nvPr>
        </p:nvGraphicFramePr>
        <p:xfrm>
          <a:off x="1043999" y="1886400"/>
          <a:ext cx="5346553" cy="49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-4">
            <a:extLst>
              <a:ext uri="{FF2B5EF4-FFF2-40B4-BE49-F238E27FC236}">
                <a16:creationId xmlns:a16="http://schemas.microsoft.com/office/drawing/2014/main" id="{1EC296DF-90F7-4815-9308-4DBBE2A0A2E2}"/>
              </a:ext>
            </a:extLst>
          </p:cNvPr>
          <p:cNvSpPr/>
          <p:nvPr/>
        </p:nvSpPr>
        <p:spPr>
          <a:xfrm>
            <a:off x="6836920" y="1804178"/>
            <a:ext cx="4575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我们为什么要准备这次活动？</a:t>
            </a:r>
          </a:p>
        </p:txBody>
      </p:sp>
      <p:grpSp>
        <p:nvGrpSpPr>
          <p:cNvPr id="15" name="1-5">
            <a:extLst>
              <a:ext uri="{FF2B5EF4-FFF2-40B4-BE49-F238E27FC236}">
                <a16:creationId xmlns:a16="http://schemas.microsoft.com/office/drawing/2014/main" id="{A19B5CBD-AAC0-425B-837F-87F80F63699B}"/>
              </a:ext>
            </a:extLst>
          </p:cNvPr>
          <p:cNvGrpSpPr/>
          <p:nvPr/>
        </p:nvGrpSpPr>
        <p:grpSpPr>
          <a:xfrm>
            <a:off x="6917440" y="2891334"/>
            <a:ext cx="3919470" cy="588764"/>
            <a:chOff x="6942840" y="2527256"/>
            <a:chExt cx="3919470" cy="588764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2BD02490-5951-4D3E-ADBD-BD5BC5651EB5}"/>
                </a:ext>
              </a:extLst>
            </p:cNvPr>
            <p:cNvSpPr/>
            <p:nvPr/>
          </p:nvSpPr>
          <p:spPr>
            <a:xfrm>
              <a:off x="6942840" y="2592706"/>
              <a:ext cx="3919470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5869852-3244-47D1-A0C7-83DD8DC82DA9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11DE4B6-A9E6-49D0-9FC6-AF3A92275363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①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6" name="1-6">
            <a:extLst>
              <a:ext uri="{FF2B5EF4-FFF2-40B4-BE49-F238E27FC236}">
                <a16:creationId xmlns:a16="http://schemas.microsoft.com/office/drawing/2014/main" id="{111B6016-BB77-4A02-95CF-6E180C9F8F9F}"/>
              </a:ext>
            </a:extLst>
          </p:cNvPr>
          <p:cNvGrpSpPr/>
          <p:nvPr/>
        </p:nvGrpSpPr>
        <p:grpSpPr>
          <a:xfrm>
            <a:off x="6917440" y="3726492"/>
            <a:ext cx="3919470" cy="588764"/>
            <a:chOff x="6942840" y="2527256"/>
            <a:chExt cx="3919470" cy="588764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622C87D-6A3F-4155-9A65-205822AE3543}"/>
                </a:ext>
              </a:extLst>
            </p:cNvPr>
            <p:cNvSpPr/>
            <p:nvPr/>
          </p:nvSpPr>
          <p:spPr>
            <a:xfrm>
              <a:off x="6942840" y="2592706"/>
              <a:ext cx="3919470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AD45F5C-C177-47CD-86EA-8AE113BB4FD5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99C2C7E-D1EA-4ADF-A676-7DEEB31EA958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②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0" name="1-7">
            <a:extLst>
              <a:ext uri="{FF2B5EF4-FFF2-40B4-BE49-F238E27FC236}">
                <a16:creationId xmlns:a16="http://schemas.microsoft.com/office/drawing/2014/main" id="{EAC899D8-9A5C-4441-AFD7-A67D8F23D2A5}"/>
              </a:ext>
            </a:extLst>
          </p:cNvPr>
          <p:cNvGrpSpPr/>
          <p:nvPr/>
        </p:nvGrpSpPr>
        <p:grpSpPr>
          <a:xfrm>
            <a:off x="6917440" y="4628236"/>
            <a:ext cx="3919470" cy="588764"/>
            <a:chOff x="6942840" y="2527256"/>
            <a:chExt cx="3919470" cy="58876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1A054E43-83D2-48F1-ABFB-AF66A1D8719E}"/>
                </a:ext>
              </a:extLst>
            </p:cNvPr>
            <p:cNvSpPr/>
            <p:nvPr/>
          </p:nvSpPr>
          <p:spPr>
            <a:xfrm>
              <a:off x="6942840" y="2592706"/>
              <a:ext cx="3919470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807A94C-27AA-4C70-96CE-7EC82B75604B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18F9201-F0A0-47C4-BF5E-F1C649DE683C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③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1-8">
            <a:extLst>
              <a:ext uri="{FF2B5EF4-FFF2-40B4-BE49-F238E27FC236}">
                <a16:creationId xmlns:a16="http://schemas.microsoft.com/office/drawing/2014/main" id="{B39A1289-7ABA-43A1-A295-1ADCAB933878}"/>
              </a:ext>
            </a:extLst>
          </p:cNvPr>
          <p:cNvGrpSpPr/>
          <p:nvPr/>
        </p:nvGrpSpPr>
        <p:grpSpPr>
          <a:xfrm>
            <a:off x="6917440" y="5529980"/>
            <a:ext cx="3919470" cy="588764"/>
            <a:chOff x="6942840" y="2527256"/>
            <a:chExt cx="3919470" cy="588764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B13FE9E-02B9-420B-A4D8-0BCA60724214}"/>
                </a:ext>
              </a:extLst>
            </p:cNvPr>
            <p:cNvSpPr/>
            <p:nvPr/>
          </p:nvSpPr>
          <p:spPr>
            <a:xfrm>
              <a:off x="6942840" y="2592706"/>
              <a:ext cx="3919470" cy="5233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3937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9506A25-776B-41C6-AB26-09CDD535B793}"/>
                </a:ext>
              </a:extLst>
            </p:cNvPr>
            <p:cNvSpPr txBox="1"/>
            <p:nvPr/>
          </p:nvSpPr>
          <p:spPr>
            <a:xfrm flipH="1">
              <a:off x="7478690" y="2637746"/>
              <a:ext cx="2179462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活动背景相关原因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CD5AA8B-3C08-401A-8E6D-BE2B7452BFFD}"/>
                </a:ext>
              </a:extLst>
            </p:cNvPr>
            <p:cNvSpPr txBox="1"/>
            <p:nvPr/>
          </p:nvSpPr>
          <p:spPr>
            <a:xfrm flipH="1">
              <a:off x="6987581" y="2527256"/>
              <a:ext cx="446368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+mn-ea"/>
                </a:rPr>
                <a:t>④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8" name="1-9">
            <a:extLst>
              <a:ext uri="{FF2B5EF4-FFF2-40B4-BE49-F238E27FC236}">
                <a16:creationId xmlns:a16="http://schemas.microsoft.com/office/drawing/2014/main" id="{873FD777-97EE-4659-A9BE-EA15A1EF23CF}"/>
              </a:ext>
            </a:extLst>
          </p:cNvPr>
          <p:cNvSpPr/>
          <p:nvPr/>
        </p:nvSpPr>
        <p:spPr>
          <a:xfrm>
            <a:off x="6836920" y="2227834"/>
            <a:ext cx="457508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请在此输入有关于活动背景的相关说明，以便于观众更好的理解</a:t>
            </a:r>
          </a:p>
        </p:txBody>
      </p:sp>
    </p:spTree>
    <p:extLst>
      <p:ext uri="{BB962C8B-B14F-4D97-AF65-F5344CB8AC3E}">
        <p14:creationId xmlns:p14="http://schemas.microsoft.com/office/powerpoint/2010/main" val="368218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-1">
            <a:extLst>
              <a:ext uri="{FF2B5EF4-FFF2-40B4-BE49-F238E27FC236}">
                <a16:creationId xmlns:a16="http://schemas.microsoft.com/office/drawing/2014/main" id="{FA4238E0-BEC7-4FC5-959E-82E8F2C2A319}"/>
              </a:ext>
            </a:extLst>
          </p:cNvPr>
          <p:cNvSpPr txBox="1"/>
          <p:nvPr/>
        </p:nvSpPr>
        <p:spPr>
          <a:xfrm flipH="1">
            <a:off x="2526455" y="3630383"/>
            <a:ext cx="16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spc="-94">
                <a:solidFill>
                  <a:schemeClr val="accent2"/>
                </a:solidFill>
                <a:latin typeface="+mj-ea"/>
                <a:ea typeface="+mj-ea"/>
              </a:rPr>
              <a:t>活动背景</a:t>
            </a:r>
            <a:endParaRPr lang="en-US" sz="1600" b="1" spc="-94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" name="1-2">
            <a:extLst>
              <a:ext uri="{FF2B5EF4-FFF2-40B4-BE49-F238E27FC236}">
                <a16:creationId xmlns:a16="http://schemas.microsoft.com/office/drawing/2014/main" id="{705FB319-51B8-4065-8D8A-45568BE78ADB}"/>
              </a:ext>
            </a:extLst>
          </p:cNvPr>
          <p:cNvSpPr/>
          <p:nvPr/>
        </p:nvSpPr>
        <p:spPr>
          <a:xfrm flipH="1">
            <a:off x="1829706" y="3952279"/>
            <a:ext cx="2355831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</a:rPr>
              <a:t>请在此输入有关于活动背景的相关说明，以便于观众更好的理解</a:t>
            </a:r>
          </a:p>
        </p:txBody>
      </p:sp>
      <p:grpSp>
        <p:nvGrpSpPr>
          <p:cNvPr id="4" name="1-3">
            <a:extLst>
              <a:ext uri="{FF2B5EF4-FFF2-40B4-BE49-F238E27FC236}">
                <a16:creationId xmlns:a16="http://schemas.microsoft.com/office/drawing/2014/main" id="{A8F1EB9B-EB04-486E-A2E5-F19C124AB3ED}"/>
              </a:ext>
            </a:extLst>
          </p:cNvPr>
          <p:cNvGrpSpPr/>
          <p:nvPr/>
        </p:nvGrpSpPr>
        <p:grpSpPr>
          <a:xfrm>
            <a:off x="3319424" y="2271206"/>
            <a:ext cx="6230787" cy="3328001"/>
            <a:chOff x="7155986" y="1760331"/>
            <a:chExt cx="9969259" cy="5324801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0E9A9A5-33F8-4F7F-A3D8-9872DB36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986" y="2525719"/>
              <a:ext cx="8271139" cy="4559413"/>
            </a:xfrm>
            <a:custGeom>
              <a:avLst/>
              <a:gdLst>
                <a:gd name="T0" fmla="*/ 0 w 15077"/>
                <a:gd name="T1" fmla="*/ 8135 h 8312"/>
                <a:gd name="T2" fmla="*/ 2629 w 15077"/>
                <a:gd name="T3" fmla="*/ 6043 h 8312"/>
                <a:gd name="T4" fmla="*/ 4520 w 15077"/>
                <a:gd name="T5" fmla="*/ 4751 h 8312"/>
                <a:gd name="T6" fmla="*/ 6474 w 15077"/>
                <a:gd name="T7" fmla="*/ 3455 h 8312"/>
                <a:gd name="T8" fmla="*/ 9519 w 15077"/>
                <a:gd name="T9" fmla="*/ 1866 h 8312"/>
                <a:gd name="T10" fmla="*/ 12168 w 15077"/>
                <a:gd name="T11" fmla="*/ 798 h 8312"/>
                <a:gd name="T12" fmla="*/ 15048 w 15077"/>
                <a:gd name="T13" fmla="*/ 0 h 8312"/>
                <a:gd name="T14" fmla="*/ 15077 w 15077"/>
                <a:gd name="T15" fmla="*/ 3456 h 8312"/>
                <a:gd name="T16" fmla="*/ 12636 w 15077"/>
                <a:gd name="T17" fmla="*/ 3676 h 8312"/>
                <a:gd name="T18" fmla="*/ 9821 w 15077"/>
                <a:gd name="T19" fmla="*/ 4231 h 8312"/>
                <a:gd name="T20" fmla="*/ 6705 w 15077"/>
                <a:gd name="T21" fmla="*/ 5084 h 8312"/>
                <a:gd name="T22" fmla="*/ 5225 w 15077"/>
                <a:gd name="T23" fmla="*/ 5626 h 8312"/>
                <a:gd name="T24" fmla="*/ 2973 w 15077"/>
                <a:gd name="T25" fmla="*/ 6677 h 8312"/>
                <a:gd name="T26" fmla="*/ 45 w 15077"/>
                <a:gd name="T27" fmla="*/ 8312 h 8312"/>
                <a:gd name="T28" fmla="*/ 0 w 15077"/>
                <a:gd name="T29" fmla="*/ 8135 h 8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77" h="8312">
                  <a:moveTo>
                    <a:pt x="0" y="8135"/>
                  </a:moveTo>
                  <a:lnTo>
                    <a:pt x="2629" y="6043"/>
                  </a:lnTo>
                  <a:lnTo>
                    <a:pt x="4520" y="4751"/>
                  </a:lnTo>
                  <a:lnTo>
                    <a:pt x="6474" y="3455"/>
                  </a:lnTo>
                  <a:lnTo>
                    <a:pt x="9519" y="1866"/>
                  </a:lnTo>
                  <a:lnTo>
                    <a:pt x="12168" y="798"/>
                  </a:lnTo>
                  <a:lnTo>
                    <a:pt x="15048" y="0"/>
                  </a:lnTo>
                  <a:lnTo>
                    <a:pt x="15077" y="3456"/>
                  </a:lnTo>
                  <a:lnTo>
                    <a:pt x="12636" y="3676"/>
                  </a:lnTo>
                  <a:lnTo>
                    <a:pt x="9821" y="4231"/>
                  </a:lnTo>
                  <a:lnTo>
                    <a:pt x="6705" y="5084"/>
                  </a:lnTo>
                  <a:lnTo>
                    <a:pt x="5225" y="5626"/>
                  </a:lnTo>
                  <a:lnTo>
                    <a:pt x="2973" y="6677"/>
                  </a:lnTo>
                  <a:lnTo>
                    <a:pt x="45" y="8312"/>
                  </a:lnTo>
                  <a:lnTo>
                    <a:pt x="0" y="8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latin typeface="+mj-ea"/>
                <a:ea typeface="+mj-ea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88B4292-3ECB-4A65-B25D-CFD72DA47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6947" y="1760331"/>
              <a:ext cx="1728298" cy="3459337"/>
            </a:xfrm>
            <a:custGeom>
              <a:avLst/>
              <a:gdLst>
                <a:gd name="T0" fmla="*/ 0 w 3151"/>
                <a:gd name="T1" fmla="*/ 6304 h 6304"/>
                <a:gd name="T2" fmla="*/ 0 w 3151"/>
                <a:gd name="T3" fmla="*/ 0 h 6304"/>
                <a:gd name="T4" fmla="*/ 3151 w 3151"/>
                <a:gd name="T5" fmla="*/ 3152 h 6304"/>
                <a:gd name="T6" fmla="*/ 0 w 3151"/>
                <a:gd name="T7" fmla="*/ 6304 h 6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1" h="6304">
                  <a:moveTo>
                    <a:pt x="0" y="6304"/>
                  </a:moveTo>
                  <a:lnTo>
                    <a:pt x="0" y="0"/>
                  </a:lnTo>
                  <a:lnTo>
                    <a:pt x="3151" y="3152"/>
                  </a:lnTo>
                  <a:lnTo>
                    <a:pt x="0" y="63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latin typeface="+mj-ea"/>
                <a:ea typeface="+mj-ea"/>
              </a:endParaRPr>
            </a:p>
          </p:txBody>
        </p:sp>
      </p:grpSp>
      <p:sp>
        <p:nvSpPr>
          <p:cNvPr id="7" name="1-4">
            <a:extLst>
              <a:ext uri="{FF2B5EF4-FFF2-40B4-BE49-F238E27FC236}">
                <a16:creationId xmlns:a16="http://schemas.microsoft.com/office/drawing/2014/main" id="{81785203-B3C4-49BF-8C6D-C896F972623C}"/>
              </a:ext>
            </a:extLst>
          </p:cNvPr>
          <p:cNvSpPr/>
          <p:nvPr/>
        </p:nvSpPr>
        <p:spPr>
          <a:xfrm>
            <a:off x="4139315" y="4884097"/>
            <a:ext cx="163941" cy="16394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ea"/>
              <a:ea typeface="+mj-ea"/>
            </a:endParaRPr>
          </a:p>
        </p:txBody>
      </p:sp>
      <p:sp>
        <p:nvSpPr>
          <p:cNvPr id="8" name="1-5">
            <a:extLst>
              <a:ext uri="{FF2B5EF4-FFF2-40B4-BE49-F238E27FC236}">
                <a16:creationId xmlns:a16="http://schemas.microsoft.com/office/drawing/2014/main" id="{8023E7CA-5996-45D3-B890-63B940F049B3}"/>
              </a:ext>
            </a:extLst>
          </p:cNvPr>
          <p:cNvSpPr/>
          <p:nvPr/>
        </p:nvSpPr>
        <p:spPr>
          <a:xfrm>
            <a:off x="4877048" y="4402894"/>
            <a:ext cx="245911" cy="24591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ea"/>
              <a:ea typeface="+mj-ea"/>
            </a:endParaRPr>
          </a:p>
        </p:txBody>
      </p:sp>
      <p:sp>
        <p:nvSpPr>
          <p:cNvPr id="9" name="1-6">
            <a:extLst>
              <a:ext uri="{FF2B5EF4-FFF2-40B4-BE49-F238E27FC236}">
                <a16:creationId xmlns:a16="http://schemas.microsoft.com/office/drawing/2014/main" id="{519CCF5C-A895-4325-A258-E234E4E807EA}"/>
              </a:ext>
            </a:extLst>
          </p:cNvPr>
          <p:cNvSpPr/>
          <p:nvPr/>
        </p:nvSpPr>
        <p:spPr>
          <a:xfrm>
            <a:off x="5696754" y="3953548"/>
            <a:ext cx="327883" cy="32788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ea"/>
              <a:ea typeface="+mj-ea"/>
            </a:endParaRPr>
          </a:p>
        </p:txBody>
      </p:sp>
      <p:sp>
        <p:nvSpPr>
          <p:cNvPr id="10" name="1-7">
            <a:extLst>
              <a:ext uri="{FF2B5EF4-FFF2-40B4-BE49-F238E27FC236}">
                <a16:creationId xmlns:a16="http://schemas.microsoft.com/office/drawing/2014/main" id="{33DCEC7F-4314-4F85-B3F3-B4A94C3BE861}"/>
              </a:ext>
            </a:extLst>
          </p:cNvPr>
          <p:cNvSpPr/>
          <p:nvPr/>
        </p:nvSpPr>
        <p:spPr>
          <a:xfrm>
            <a:off x="6598428" y="3501219"/>
            <a:ext cx="491823" cy="49182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ea"/>
              <a:ea typeface="+mj-ea"/>
            </a:endParaRPr>
          </a:p>
        </p:txBody>
      </p:sp>
      <p:sp>
        <p:nvSpPr>
          <p:cNvPr id="11" name="1-8">
            <a:extLst>
              <a:ext uri="{FF2B5EF4-FFF2-40B4-BE49-F238E27FC236}">
                <a16:creationId xmlns:a16="http://schemas.microsoft.com/office/drawing/2014/main" id="{F82A03D7-56DE-4791-B474-CF80EA602BD9}"/>
              </a:ext>
            </a:extLst>
          </p:cNvPr>
          <p:cNvSpPr/>
          <p:nvPr/>
        </p:nvSpPr>
        <p:spPr>
          <a:xfrm>
            <a:off x="7664046" y="3173336"/>
            <a:ext cx="573793" cy="5737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latin typeface="+mj-ea"/>
              <a:ea typeface="+mj-ea"/>
            </a:endParaRPr>
          </a:p>
        </p:txBody>
      </p:sp>
      <p:cxnSp>
        <p:nvCxnSpPr>
          <p:cNvPr id="12" name="1-9">
            <a:extLst>
              <a:ext uri="{FF2B5EF4-FFF2-40B4-BE49-F238E27FC236}">
                <a16:creationId xmlns:a16="http://schemas.microsoft.com/office/drawing/2014/main" id="{360B52D4-CC9B-4B11-8254-95A7410F25FA}"/>
              </a:ext>
            </a:extLst>
          </p:cNvPr>
          <p:cNvCxnSpPr>
            <a:stCxn id="7" idx="0"/>
          </p:cNvCxnSpPr>
          <p:nvPr/>
        </p:nvCxnSpPr>
        <p:spPr>
          <a:xfrm flipV="1">
            <a:off x="4221285" y="4117488"/>
            <a:ext cx="0" cy="76660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-10">
            <a:extLst>
              <a:ext uri="{FF2B5EF4-FFF2-40B4-BE49-F238E27FC236}">
                <a16:creationId xmlns:a16="http://schemas.microsoft.com/office/drawing/2014/main" id="{EA5CA300-DE44-4840-B957-BA60E478FF5F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5000003" y="3201928"/>
            <a:ext cx="1" cy="120096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-11">
            <a:extLst>
              <a:ext uri="{FF2B5EF4-FFF2-40B4-BE49-F238E27FC236}">
                <a16:creationId xmlns:a16="http://schemas.microsoft.com/office/drawing/2014/main" id="{C3221792-15F0-467F-90FB-7690945D7900}"/>
              </a:ext>
            </a:extLst>
          </p:cNvPr>
          <p:cNvCxnSpPr>
            <a:stCxn id="9" idx="0"/>
          </p:cNvCxnSpPr>
          <p:nvPr/>
        </p:nvCxnSpPr>
        <p:spPr>
          <a:xfrm flipV="1">
            <a:off x="5860695" y="2271662"/>
            <a:ext cx="0" cy="168188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-12">
            <a:extLst>
              <a:ext uri="{FF2B5EF4-FFF2-40B4-BE49-F238E27FC236}">
                <a16:creationId xmlns:a16="http://schemas.microsoft.com/office/drawing/2014/main" id="{22E12590-42AE-4720-8833-3D236FE7B7E8}"/>
              </a:ext>
            </a:extLst>
          </p:cNvPr>
          <p:cNvCxnSpPr>
            <a:stCxn id="10" idx="4"/>
          </p:cNvCxnSpPr>
          <p:nvPr/>
        </p:nvCxnSpPr>
        <p:spPr>
          <a:xfrm>
            <a:off x="6844340" y="3993042"/>
            <a:ext cx="0" cy="1147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-13">
            <a:extLst>
              <a:ext uri="{FF2B5EF4-FFF2-40B4-BE49-F238E27FC236}">
                <a16:creationId xmlns:a16="http://schemas.microsoft.com/office/drawing/2014/main" id="{616429C2-1BC6-4BFA-BEB3-B48CD16A63F5}"/>
              </a:ext>
            </a:extLst>
          </p:cNvPr>
          <p:cNvCxnSpPr>
            <a:stCxn id="11" idx="4"/>
          </p:cNvCxnSpPr>
          <p:nvPr/>
        </p:nvCxnSpPr>
        <p:spPr>
          <a:xfrm flipH="1">
            <a:off x="7950942" y="3747131"/>
            <a:ext cx="1" cy="92927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-14">
            <a:extLst>
              <a:ext uri="{FF2B5EF4-FFF2-40B4-BE49-F238E27FC236}">
                <a16:creationId xmlns:a16="http://schemas.microsoft.com/office/drawing/2014/main" id="{E16E18DB-74AA-43A0-AECF-5EB9767FC820}"/>
              </a:ext>
            </a:extLst>
          </p:cNvPr>
          <p:cNvSpPr/>
          <p:nvPr/>
        </p:nvSpPr>
        <p:spPr>
          <a:xfrm flipH="1">
            <a:off x="2762201" y="2669416"/>
            <a:ext cx="2355829" cy="44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</a:rPr>
              <a:t>请在此输入有关于活动背景的相关说明，以便于观众更好的理解</a:t>
            </a:r>
          </a:p>
        </p:txBody>
      </p:sp>
      <p:sp>
        <p:nvSpPr>
          <p:cNvPr id="18" name="1-15">
            <a:extLst>
              <a:ext uri="{FF2B5EF4-FFF2-40B4-BE49-F238E27FC236}">
                <a16:creationId xmlns:a16="http://schemas.microsoft.com/office/drawing/2014/main" id="{C75B7F7E-E40E-40B7-9B2C-3894F19A2371}"/>
              </a:ext>
            </a:extLst>
          </p:cNvPr>
          <p:cNvSpPr txBox="1"/>
          <p:nvPr/>
        </p:nvSpPr>
        <p:spPr>
          <a:xfrm flipH="1">
            <a:off x="5070229" y="5194008"/>
            <a:ext cx="190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spc="-94">
                <a:solidFill>
                  <a:schemeClr val="accent2"/>
                </a:solidFill>
                <a:latin typeface="+mj-ea"/>
                <a:ea typeface="+mj-ea"/>
              </a:rPr>
              <a:t>活动背景</a:t>
            </a:r>
            <a:endParaRPr lang="en-US" sz="1600" b="1" spc="-94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1-16">
            <a:extLst>
              <a:ext uri="{FF2B5EF4-FFF2-40B4-BE49-F238E27FC236}">
                <a16:creationId xmlns:a16="http://schemas.microsoft.com/office/drawing/2014/main" id="{C4B5A31C-47AE-4313-A648-D25AE0068AC4}"/>
              </a:ext>
            </a:extLst>
          </p:cNvPr>
          <p:cNvSpPr/>
          <p:nvPr/>
        </p:nvSpPr>
        <p:spPr>
          <a:xfrm flipH="1">
            <a:off x="4623213" y="5515904"/>
            <a:ext cx="2355831" cy="44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</a:rPr>
              <a:t>请在此输入有关于活动背景的相关说明，以便于观众更好的理解</a:t>
            </a:r>
          </a:p>
        </p:txBody>
      </p:sp>
      <p:sp>
        <p:nvSpPr>
          <p:cNvPr id="20" name="1-17">
            <a:extLst>
              <a:ext uri="{FF2B5EF4-FFF2-40B4-BE49-F238E27FC236}">
                <a16:creationId xmlns:a16="http://schemas.microsoft.com/office/drawing/2014/main" id="{61454651-2727-49EC-A09C-B97913F0387E}"/>
              </a:ext>
            </a:extLst>
          </p:cNvPr>
          <p:cNvSpPr txBox="1"/>
          <p:nvPr/>
        </p:nvSpPr>
        <p:spPr>
          <a:xfrm>
            <a:off x="5860695" y="1899593"/>
            <a:ext cx="2996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-94">
                <a:solidFill>
                  <a:schemeClr val="accent2"/>
                </a:solidFill>
                <a:latin typeface="+mj-ea"/>
                <a:ea typeface="+mj-ea"/>
              </a:rPr>
              <a:t>活动背景</a:t>
            </a:r>
            <a:endParaRPr lang="en-US" sz="1600" b="1" spc="-94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1" name="1-18">
            <a:extLst>
              <a:ext uri="{FF2B5EF4-FFF2-40B4-BE49-F238E27FC236}">
                <a16:creationId xmlns:a16="http://schemas.microsoft.com/office/drawing/2014/main" id="{A0153D9E-B7DD-4E77-9117-032B56C116AF}"/>
              </a:ext>
            </a:extLst>
          </p:cNvPr>
          <p:cNvSpPr/>
          <p:nvPr/>
        </p:nvSpPr>
        <p:spPr>
          <a:xfrm>
            <a:off x="5860695" y="2221489"/>
            <a:ext cx="2403586" cy="44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</a:rPr>
              <a:t>请在此输入有关于活动背景的相关说明，以便于观众更好的理解</a:t>
            </a:r>
          </a:p>
        </p:txBody>
      </p:sp>
      <p:sp>
        <p:nvSpPr>
          <p:cNvPr id="22" name="1-19">
            <a:extLst>
              <a:ext uri="{FF2B5EF4-FFF2-40B4-BE49-F238E27FC236}">
                <a16:creationId xmlns:a16="http://schemas.microsoft.com/office/drawing/2014/main" id="{E8624615-1F93-434A-860F-7BD8A79637D7}"/>
              </a:ext>
            </a:extLst>
          </p:cNvPr>
          <p:cNvSpPr txBox="1"/>
          <p:nvPr/>
        </p:nvSpPr>
        <p:spPr>
          <a:xfrm>
            <a:off x="7798749" y="4781167"/>
            <a:ext cx="190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-94">
                <a:solidFill>
                  <a:schemeClr val="accent2"/>
                </a:solidFill>
                <a:latin typeface="+mj-ea"/>
                <a:ea typeface="+mj-ea"/>
              </a:rPr>
              <a:t>活动背景</a:t>
            </a:r>
            <a:endParaRPr lang="en-US" sz="1600" b="1" spc="-94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3" name="1-20">
            <a:extLst>
              <a:ext uri="{FF2B5EF4-FFF2-40B4-BE49-F238E27FC236}">
                <a16:creationId xmlns:a16="http://schemas.microsoft.com/office/drawing/2014/main" id="{84A0B247-8E3A-408D-8B68-C6971D989B54}"/>
              </a:ext>
            </a:extLst>
          </p:cNvPr>
          <p:cNvSpPr/>
          <p:nvPr/>
        </p:nvSpPr>
        <p:spPr>
          <a:xfrm>
            <a:off x="7798751" y="5103063"/>
            <a:ext cx="2384965" cy="44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</a:rPr>
              <a:t>请在此输入有关于活动背景的相关说明，以便于观众更好的理解</a:t>
            </a:r>
          </a:p>
        </p:txBody>
      </p:sp>
      <p:sp>
        <p:nvSpPr>
          <p:cNvPr id="25" name="1-21">
            <a:extLst>
              <a:ext uri="{FF2B5EF4-FFF2-40B4-BE49-F238E27FC236}">
                <a16:creationId xmlns:a16="http://schemas.microsoft.com/office/drawing/2014/main" id="{07FD7783-F8DC-4509-8215-76D70D4AD10A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活动背景</a:t>
            </a:r>
          </a:p>
        </p:txBody>
      </p:sp>
      <p:sp>
        <p:nvSpPr>
          <p:cNvPr id="27" name="1-22">
            <a:extLst>
              <a:ext uri="{FF2B5EF4-FFF2-40B4-BE49-F238E27FC236}">
                <a16:creationId xmlns:a16="http://schemas.microsoft.com/office/drawing/2014/main" id="{271DA9A9-DEAC-4481-9E8D-0559989BDFED}"/>
              </a:ext>
            </a:extLst>
          </p:cNvPr>
          <p:cNvSpPr/>
          <p:nvPr/>
        </p:nvSpPr>
        <p:spPr>
          <a:xfrm>
            <a:off x="2072695" y="785733"/>
            <a:ext cx="1515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ONE</a:t>
            </a:r>
          </a:p>
        </p:txBody>
      </p:sp>
      <p:sp>
        <p:nvSpPr>
          <p:cNvPr id="28" name="1-23">
            <a:extLst>
              <a:ext uri="{FF2B5EF4-FFF2-40B4-BE49-F238E27FC236}">
                <a16:creationId xmlns:a16="http://schemas.microsoft.com/office/drawing/2014/main" id="{5102A2BF-4DBA-4FF4-BD75-676AC3A31079}"/>
              </a:ext>
            </a:extLst>
          </p:cNvPr>
          <p:cNvSpPr txBox="1"/>
          <p:nvPr/>
        </p:nvSpPr>
        <p:spPr>
          <a:xfrm flipH="1">
            <a:off x="3442742" y="2407547"/>
            <a:ext cx="16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spc="-94">
                <a:solidFill>
                  <a:schemeClr val="accent2"/>
                </a:solidFill>
                <a:latin typeface="+mj-ea"/>
                <a:ea typeface="+mj-ea"/>
              </a:rPr>
              <a:t>活动背景</a:t>
            </a:r>
            <a:endParaRPr lang="en-US" sz="1600" b="1" spc="-94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1-24">
            <a:extLst>
              <a:ext uri="{FF2B5EF4-FFF2-40B4-BE49-F238E27FC236}">
                <a16:creationId xmlns:a16="http://schemas.microsoft.com/office/drawing/2014/main" id="{8C566F89-1878-45D3-8901-72310808F1EF}"/>
              </a:ext>
            </a:extLst>
          </p:cNvPr>
          <p:cNvSpPr/>
          <p:nvPr/>
        </p:nvSpPr>
        <p:spPr>
          <a:xfrm flipV="1">
            <a:off x="9360874" y="4398298"/>
            <a:ext cx="2831125" cy="2524920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524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6C47C8DB-DCB5-4688-BEE4-4470C7149D40}"/>
              </a:ext>
            </a:extLst>
          </p:cNvPr>
          <p:cNvSpPr/>
          <p:nvPr/>
        </p:nvSpPr>
        <p:spPr>
          <a:xfrm>
            <a:off x="1111363" y="2560054"/>
            <a:ext cx="4727420" cy="1137076"/>
          </a:xfrm>
          <a:prstGeom prst="roundRect">
            <a:avLst>
              <a:gd name="adj" fmla="val 3921"/>
            </a:avLst>
          </a:prstGeom>
          <a:solidFill>
            <a:schemeClr val="bg1"/>
          </a:solidFill>
          <a:ln>
            <a:noFill/>
          </a:ln>
          <a:effectLst>
            <a:outerShdw blurRad="203200" sx="103000" sy="103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5C6F8825-127D-4B51-9E70-273D15E7D13F}"/>
              </a:ext>
            </a:extLst>
          </p:cNvPr>
          <p:cNvSpPr/>
          <p:nvPr/>
        </p:nvSpPr>
        <p:spPr>
          <a:xfrm>
            <a:off x="1788296" y="2738173"/>
            <a:ext cx="388798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7" name="1-3">
            <a:extLst>
              <a:ext uri="{FF2B5EF4-FFF2-40B4-BE49-F238E27FC236}">
                <a16:creationId xmlns:a16="http://schemas.microsoft.com/office/drawing/2014/main" id="{D4901338-17F3-4623-92D4-534CC6F90F87}"/>
              </a:ext>
            </a:extLst>
          </p:cNvPr>
          <p:cNvSpPr/>
          <p:nvPr/>
        </p:nvSpPr>
        <p:spPr>
          <a:xfrm>
            <a:off x="1273862" y="2852491"/>
            <a:ext cx="413418" cy="41341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1-4">
            <a:extLst>
              <a:ext uri="{FF2B5EF4-FFF2-40B4-BE49-F238E27FC236}">
                <a16:creationId xmlns:a16="http://schemas.microsoft.com/office/drawing/2014/main" id="{E69BFE7B-CC63-4EF4-84C4-B960130D74FF}"/>
              </a:ext>
            </a:extLst>
          </p:cNvPr>
          <p:cNvSpPr/>
          <p:nvPr/>
        </p:nvSpPr>
        <p:spPr>
          <a:xfrm>
            <a:off x="1318999" y="2897628"/>
            <a:ext cx="323144" cy="323144"/>
          </a:xfrm>
          <a:prstGeom prst="ellipse">
            <a:avLst/>
          </a:prstGeom>
          <a:gradFill flip="none" rotWithShape="1">
            <a:gsLst>
              <a:gs pos="0">
                <a:srgbClr val="3964F9"/>
              </a:gs>
              <a:gs pos="100000">
                <a:srgbClr val="073AF7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1-5">
            <a:extLst>
              <a:ext uri="{FF2B5EF4-FFF2-40B4-BE49-F238E27FC236}">
                <a16:creationId xmlns:a16="http://schemas.microsoft.com/office/drawing/2014/main" id="{4A790254-4019-47CC-A7F5-C1BA2A0AAFE4}"/>
              </a:ext>
            </a:extLst>
          </p:cNvPr>
          <p:cNvSpPr/>
          <p:nvPr/>
        </p:nvSpPr>
        <p:spPr>
          <a:xfrm>
            <a:off x="1437922" y="2985663"/>
            <a:ext cx="85299" cy="147074"/>
          </a:xfrm>
          <a:custGeom>
            <a:avLst/>
            <a:gdLst/>
            <a:ahLst/>
            <a:cxnLst/>
            <a:rect l="l" t="t" r="r" b="b"/>
            <a:pathLst>
              <a:path w="146961" h="253393">
                <a:moveTo>
                  <a:pt x="31718" y="204759"/>
                </a:moveTo>
                <a:lnTo>
                  <a:pt x="70837" y="204759"/>
                </a:lnTo>
                <a:lnTo>
                  <a:pt x="70837" y="253393"/>
                </a:lnTo>
                <a:lnTo>
                  <a:pt x="31718" y="253393"/>
                </a:lnTo>
                <a:close/>
                <a:moveTo>
                  <a:pt x="73656" y="0"/>
                </a:moveTo>
                <a:cubicBezTo>
                  <a:pt x="82585" y="0"/>
                  <a:pt x="91395" y="1292"/>
                  <a:pt x="100088" y="3876"/>
                </a:cubicBezTo>
                <a:cubicBezTo>
                  <a:pt x="108781" y="6461"/>
                  <a:pt x="116594" y="10572"/>
                  <a:pt x="123525" y="16211"/>
                </a:cubicBezTo>
                <a:cubicBezTo>
                  <a:pt x="130456" y="21850"/>
                  <a:pt x="136094" y="29075"/>
                  <a:pt x="140441" y="37885"/>
                </a:cubicBezTo>
                <a:cubicBezTo>
                  <a:pt x="144788" y="46696"/>
                  <a:pt x="146961" y="57210"/>
                  <a:pt x="146961" y="69427"/>
                </a:cubicBezTo>
                <a:cubicBezTo>
                  <a:pt x="146961" y="76946"/>
                  <a:pt x="146080" y="83583"/>
                  <a:pt x="144318" y="89339"/>
                </a:cubicBezTo>
                <a:cubicBezTo>
                  <a:pt x="142556" y="95096"/>
                  <a:pt x="140030" y="100323"/>
                  <a:pt x="136740" y="105022"/>
                </a:cubicBezTo>
                <a:cubicBezTo>
                  <a:pt x="133451" y="109721"/>
                  <a:pt x="129575" y="113950"/>
                  <a:pt x="125110" y="117710"/>
                </a:cubicBezTo>
                <a:cubicBezTo>
                  <a:pt x="120646" y="121469"/>
                  <a:pt x="115595" y="125111"/>
                  <a:pt x="109956" y="128635"/>
                </a:cubicBezTo>
                <a:cubicBezTo>
                  <a:pt x="105257" y="131454"/>
                  <a:pt x="100558" y="134156"/>
                  <a:pt x="95859" y="136741"/>
                </a:cubicBezTo>
                <a:cubicBezTo>
                  <a:pt x="91160" y="139325"/>
                  <a:pt x="86872" y="142203"/>
                  <a:pt x="82996" y="145375"/>
                </a:cubicBezTo>
                <a:cubicBezTo>
                  <a:pt x="79119" y="148547"/>
                  <a:pt x="75947" y="152189"/>
                  <a:pt x="73480" y="156300"/>
                </a:cubicBezTo>
                <a:cubicBezTo>
                  <a:pt x="71013" y="160412"/>
                  <a:pt x="69780" y="165404"/>
                  <a:pt x="69780" y="171278"/>
                </a:cubicBezTo>
                <a:lnTo>
                  <a:pt x="31013" y="171278"/>
                </a:lnTo>
                <a:cubicBezTo>
                  <a:pt x="31013" y="159766"/>
                  <a:pt x="32893" y="149428"/>
                  <a:pt x="36652" y="140265"/>
                </a:cubicBezTo>
                <a:cubicBezTo>
                  <a:pt x="40411" y="131102"/>
                  <a:pt x="48164" y="123113"/>
                  <a:pt x="59912" y="116300"/>
                </a:cubicBezTo>
                <a:cubicBezTo>
                  <a:pt x="63436" y="114185"/>
                  <a:pt x="67783" y="111777"/>
                  <a:pt x="72952" y="109075"/>
                </a:cubicBezTo>
                <a:cubicBezTo>
                  <a:pt x="78120" y="106373"/>
                  <a:pt x="83172" y="103143"/>
                  <a:pt x="88106" y="99383"/>
                </a:cubicBezTo>
                <a:cubicBezTo>
                  <a:pt x="93040" y="95624"/>
                  <a:pt x="97210" y="91219"/>
                  <a:pt x="100617" y="86167"/>
                </a:cubicBezTo>
                <a:cubicBezTo>
                  <a:pt x="104024" y="81116"/>
                  <a:pt x="105727" y="75301"/>
                  <a:pt x="105727" y="68722"/>
                </a:cubicBezTo>
                <a:cubicBezTo>
                  <a:pt x="105727" y="63788"/>
                  <a:pt x="104787" y="59442"/>
                  <a:pt x="102908" y="55683"/>
                </a:cubicBezTo>
                <a:cubicBezTo>
                  <a:pt x="101028" y="51924"/>
                  <a:pt x="98561" y="48752"/>
                  <a:pt x="95507" y="46167"/>
                </a:cubicBezTo>
                <a:cubicBezTo>
                  <a:pt x="92452" y="43583"/>
                  <a:pt x="88869" y="41644"/>
                  <a:pt x="84758" y="40352"/>
                </a:cubicBezTo>
                <a:cubicBezTo>
                  <a:pt x="80646" y="39060"/>
                  <a:pt x="76476" y="38414"/>
                  <a:pt x="72247" y="38414"/>
                </a:cubicBezTo>
                <a:cubicBezTo>
                  <a:pt x="67078" y="38414"/>
                  <a:pt x="62379" y="39295"/>
                  <a:pt x="58150" y="41057"/>
                </a:cubicBezTo>
                <a:cubicBezTo>
                  <a:pt x="53921" y="42819"/>
                  <a:pt x="50103" y="45051"/>
                  <a:pt x="46696" y="47753"/>
                </a:cubicBezTo>
                <a:cubicBezTo>
                  <a:pt x="43289" y="50455"/>
                  <a:pt x="40235" y="53509"/>
                  <a:pt x="37533" y="56916"/>
                </a:cubicBezTo>
                <a:cubicBezTo>
                  <a:pt x="34831" y="60323"/>
                  <a:pt x="32540" y="63554"/>
                  <a:pt x="30661" y="66608"/>
                </a:cubicBezTo>
                <a:lnTo>
                  <a:pt x="0" y="45462"/>
                </a:lnTo>
                <a:cubicBezTo>
                  <a:pt x="3054" y="38179"/>
                  <a:pt x="7107" y="31718"/>
                  <a:pt x="12158" y="26079"/>
                </a:cubicBezTo>
                <a:cubicBezTo>
                  <a:pt x="17210" y="20440"/>
                  <a:pt x="22966" y="15682"/>
                  <a:pt x="29427" y="11806"/>
                </a:cubicBezTo>
                <a:cubicBezTo>
                  <a:pt x="35888" y="7929"/>
                  <a:pt x="42878" y="4992"/>
                  <a:pt x="50396" y="2995"/>
                </a:cubicBezTo>
                <a:cubicBezTo>
                  <a:pt x="57915" y="998"/>
                  <a:pt x="65668" y="0"/>
                  <a:pt x="736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1-6">
            <a:extLst>
              <a:ext uri="{FF2B5EF4-FFF2-40B4-BE49-F238E27FC236}">
                <a16:creationId xmlns:a16="http://schemas.microsoft.com/office/drawing/2014/main" id="{17268553-54B8-406F-8A7A-EBA0004417F9}"/>
              </a:ext>
            </a:extLst>
          </p:cNvPr>
          <p:cNvSpPr/>
          <p:nvPr/>
        </p:nvSpPr>
        <p:spPr>
          <a:xfrm>
            <a:off x="1111363" y="3916150"/>
            <a:ext cx="4727420" cy="1137076"/>
          </a:xfrm>
          <a:prstGeom prst="roundRect">
            <a:avLst>
              <a:gd name="adj" fmla="val 3921"/>
            </a:avLst>
          </a:prstGeom>
          <a:solidFill>
            <a:schemeClr val="bg1"/>
          </a:solidFill>
          <a:ln>
            <a:noFill/>
          </a:ln>
          <a:effectLst>
            <a:outerShdw blurRad="203200" sx="103000" sy="103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1-7">
            <a:extLst>
              <a:ext uri="{FF2B5EF4-FFF2-40B4-BE49-F238E27FC236}">
                <a16:creationId xmlns:a16="http://schemas.microsoft.com/office/drawing/2014/main" id="{1BAD1AF6-D70D-4A35-B9D5-D890A25747E2}"/>
              </a:ext>
            </a:extLst>
          </p:cNvPr>
          <p:cNvSpPr/>
          <p:nvPr/>
        </p:nvSpPr>
        <p:spPr>
          <a:xfrm>
            <a:off x="1788296" y="4094269"/>
            <a:ext cx="388798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17" name="1-8">
            <a:extLst>
              <a:ext uri="{FF2B5EF4-FFF2-40B4-BE49-F238E27FC236}">
                <a16:creationId xmlns:a16="http://schemas.microsoft.com/office/drawing/2014/main" id="{CBFD3EFD-8400-44CC-9700-DD07D1A4DB2B}"/>
              </a:ext>
            </a:extLst>
          </p:cNvPr>
          <p:cNvSpPr/>
          <p:nvPr/>
        </p:nvSpPr>
        <p:spPr>
          <a:xfrm>
            <a:off x="1273862" y="4208587"/>
            <a:ext cx="413418" cy="41341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9" name="1-9">
            <a:extLst>
              <a:ext uri="{FF2B5EF4-FFF2-40B4-BE49-F238E27FC236}">
                <a16:creationId xmlns:a16="http://schemas.microsoft.com/office/drawing/2014/main" id="{C19D0582-4663-4141-AFD3-6E0F1F036E36}"/>
              </a:ext>
            </a:extLst>
          </p:cNvPr>
          <p:cNvSpPr/>
          <p:nvPr/>
        </p:nvSpPr>
        <p:spPr>
          <a:xfrm>
            <a:off x="1318999" y="4253724"/>
            <a:ext cx="323144" cy="323144"/>
          </a:xfrm>
          <a:prstGeom prst="ellipse">
            <a:avLst/>
          </a:prstGeom>
          <a:gradFill flip="none" rotWithShape="1">
            <a:gsLst>
              <a:gs pos="0">
                <a:srgbClr val="3964F9"/>
              </a:gs>
              <a:gs pos="100000">
                <a:srgbClr val="073AF7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1-10">
            <a:extLst>
              <a:ext uri="{FF2B5EF4-FFF2-40B4-BE49-F238E27FC236}">
                <a16:creationId xmlns:a16="http://schemas.microsoft.com/office/drawing/2014/main" id="{FCB013A5-FEE5-4966-932B-5D1074F3475D}"/>
              </a:ext>
            </a:extLst>
          </p:cNvPr>
          <p:cNvSpPr/>
          <p:nvPr/>
        </p:nvSpPr>
        <p:spPr>
          <a:xfrm>
            <a:off x="1437922" y="4341759"/>
            <a:ext cx="85299" cy="147074"/>
          </a:xfrm>
          <a:custGeom>
            <a:avLst/>
            <a:gdLst/>
            <a:ahLst/>
            <a:cxnLst/>
            <a:rect l="l" t="t" r="r" b="b"/>
            <a:pathLst>
              <a:path w="146961" h="253393">
                <a:moveTo>
                  <a:pt x="31718" y="204759"/>
                </a:moveTo>
                <a:lnTo>
                  <a:pt x="70837" y="204759"/>
                </a:lnTo>
                <a:lnTo>
                  <a:pt x="70837" y="253393"/>
                </a:lnTo>
                <a:lnTo>
                  <a:pt x="31718" y="253393"/>
                </a:lnTo>
                <a:close/>
                <a:moveTo>
                  <a:pt x="73656" y="0"/>
                </a:moveTo>
                <a:cubicBezTo>
                  <a:pt x="82585" y="0"/>
                  <a:pt x="91395" y="1292"/>
                  <a:pt x="100088" y="3876"/>
                </a:cubicBezTo>
                <a:cubicBezTo>
                  <a:pt x="108781" y="6461"/>
                  <a:pt x="116594" y="10572"/>
                  <a:pt x="123525" y="16211"/>
                </a:cubicBezTo>
                <a:cubicBezTo>
                  <a:pt x="130456" y="21850"/>
                  <a:pt x="136094" y="29075"/>
                  <a:pt x="140441" y="37885"/>
                </a:cubicBezTo>
                <a:cubicBezTo>
                  <a:pt x="144788" y="46696"/>
                  <a:pt x="146961" y="57210"/>
                  <a:pt x="146961" y="69427"/>
                </a:cubicBezTo>
                <a:cubicBezTo>
                  <a:pt x="146961" y="76946"/>
                  <a:pt x="146080" y="83583"/>
                  <a:pt x="144318" y="89339"/>
                </a:cubicBezTo>
                <a:cubicBezTo>
                  <a:pt x="142556" y="95096"/>
                  <a:pt x="140030" y="100323"/>
                  <a:pt x="136740" y="105022"/>
                </a:cubicBezTo>
                <a:cubicBezTo>
                  <a:pt x="133451" y="109721"/>
                  <a:pt x="129575" y="113950"/>
                  <a:pt x="125110" y="117710"/>
                </a:cubicBezTo>
                <a:cubicBezTo>
                  <a:pt x="120646" y="121469"/>
                  <a:pt x="115595" y="125111"/>
                  <a:pt x="109956" y="128635"/>
                </a:cubicBezTo>
                <a:cubicBezTo>
                  <a:pt x="105257" y="131454"/>
                  <a:pt x="100558" y="134156"/>
                  <a:pt x="95859" y="136741"/>
                </a:cubicBezTo>
                <a:cubicBezTo>
                  <a:pt x="91160" y="139325"/>
                  <a:pt x="86872" y="142203"/>
                  <a:pt x="82996" y="145375"/>
                </a:cubicBezTo>
                <a:cubicBezTo>
                  <a:pt x="79119" y="148547"/>
                  <a:pt x="75947" y="152189"/>
                  <a:pt x="73480" y="156300"/>
                </a:cubicBezTo>
                <a:cubicBezTo>
                  <a:pt x="71013" y="160412"/>
                  <a:pt x="69780" y="165404"/>
                  <a:pt x="69780" y="171278"/>
                </a:cubicBezTo>
                <a:lnTo>
                  <a:pt x="31013" y="171278"/>
                </a:lnTo>
                <a:cubicBezTo>
                  <a:pt x="31013" y="159766"/>
                  <a:pt x="32893" y="149428"/>
                  <a:pt x="36652" y="140265"/>
                </a:cubicBezTo>
                <a:cubicBezTo>
                  <a:pt x="40411" y="131102"/>
                  <a:pt x="48164" y="123113"/>
                  <a:pt x="59912" y="116300"/>
                </a:cubicBezTo>
                <a:cubicBezTo>
                  <a:pt x="63436" y="114185"/>
                  <a:pt x="67783" y="111777"/>
                  <a:pt x="72952" y="109075"/>
                </a:cubicBezTo>
                <a:cubicBezTo>
                  <a:pt x="78120" y="106373"/>
                  <a:pt x="83172" y="103143"/>
                  <a:pt x="88106" y="99383"/>
                </a:cubicBezTo>
                <a:cubicBezTo>
                  <a:pt x="93040" y="95624"/>
                  <a:pt x="97210" y="91219"/>
                  <a:pt x="100617" y="86167"/>
                </a:cubicBezTo>
                <a:cubicBezTo>
                  <a:pt x="104024" y="81116"/>
                  <a:pt x="105727" y="75301"/>
                  <a:pt x="105727" y="68722"/>
                </a:cubicBezTo>
                <a:cubicBezTo>
                  <a:pt x="105727" y="63788"/>
                  <a:pt x="104787" y="59442"/>
                  <a:pt x="102908" y="55683"/>
                </a:cubicBezTo>
                <a:cubicBezTo>
                  <a:pt x="101028" y="51924"/>
                  <a:pt x="98561" y="48752"/>
                  <a:pt x="95507" y="46167"/>
                </a:cubicBezTo>
                <a:cubicBezTo>
                  <a:pt x="92452" y="43583"/>
                  <a:pt x="88869" y="41644"/>
                  <a:pt x="84758" y="40352"/>
                </a:cubicBezTo>
                <a:cubicBezTo>
                  <a:pt x="80646" y="39060"/>
                  <a:pt x="76476" y="38414"/>
                  <a:pt x="72247" y="38414"/>
                </a:cubicBezTo>
                <a:cubicBezTo>
                  <a:pt x="67078" y="38414"/>
                  <a:pt x="62379" y="39295"/>
                  <a:pt x="58150" y="41057"/>
                </a:cubicBezTo>
                <a:cubicBezTo>
                  <a:pt x="53921" y="42819"/>
                  <a:pt x="50103" y="45051"/>
                  <a:pt x="46696" y="47753"/>
                </a:cubicBezTo>
                <a:cubicBezTo>
                  <a:pt x="43289" y="50455"/>
                  <a:pt x="40235" y="53509"/>
                  <a:pt x="37533" y="56916"/>
                </a:cubicBezTo>
                <a:cubicBezTo>
                  <a:pt x="34831" y="60323"/>
                  <a:pt x="32540" y="63554"/>
                  <a:pt x="30661" y="66608"/>
                </a:cubicBezTo>
                <a:lnTo>
                  <a:pt x="0" y="45462"/>
                </a:lnTo>
                <a:cubicBezTo>
                  <a:pt x="3054" y="38179"/>
                  <a:pt x="7107" y="31718"/>
                  <a:pt x="12158" y="26079"/>
                </a:cubicBezTo>
                <a:cubicBezTo>
                  <a:pt x="17210" y="20440"/>
                  <a:pt x="22966" y="15682"/>
                  <a:pt x="29427" y="11806"/>
                </a:cubicBezTo>
                <a:cubicBezTo>
                  <a:pt x="35888" y="7929"/>
                  <a:pt x="42878" y="4992"/>
                  <a:pt x="50396" y="2995"/>
                </a:cubicBezTo>
                <a:cubicBezTo>
                  <a:pt x="57915" y="998"/>
                  <a:pt x="65668" y="0"/>
                  <a:pt x="736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1-11">
            <a:extLst>
              <a:ext uri="{FF2B5EF4-FFF2-40B4-BE49-F238E27FC236}">
                <a16:creationId xmlns:a16="http://schemas.microsoft.com/office/drawing/2014/main" id="{6A256C4C-EC91-4974-B22E-011BB29A6AE3}"/>
              </a:ext>
            </a:extLst>
          </p:cNvPr>
          <p:cNvSpPr/>
          <p:nvPr/>
        </p:nvSpPr>
        <p:spPr>
          <a:xfrm>
            <a:off x="1111363" y="5272246"/>
            <a:ext cx="4727420" cy="1137076"/>
          </a:xfrm>
          <a:prstGeom prst="roundRect">
            <a:avLst>
              <a:gd name="adj" fmla="val 3921"/>
            </a:avLst>
          </a:prstGeom>
          <a:solidFill>
            <a:schemeClr val="bg1"/>
          </a:solidFill>
          <a:ln>
            <a:noFill/>
          </a:ln>
          <a:effectLst>
            <a:outerShdw blurRad="203200" sx="103000" sy="103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1-12">
            <a:extLst>
              <a:ext uri="{FF2B5EF4-FFF2-40B4-BE49-F238E27FC236}">
                <a16:creationId xmlns:a16="http://schemas.microsoft.com/office/drawing/2014/main" id="{0DD22E6D-1104-4BAE-A478-783A10B74304}"/>
              </a:ext>
            </a:extLst>
          </p:cNvPr>
          <p:cNvSpPr/>
          <p:nvPr/>
        </p:nvSpPr>
        <p:spPr>
          <a:xfrm>
            <a:off x="1788296" y="5450365"/>
            <a:ext cx="388798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27" name="1-13">
            <a:extLst>
              <a:ext uri="{FF2B5EF4-FFF2-40B4-BE49-F238E27FC236}">
                <a16:creationId xmlns:a16="http://schemas.microsoft.com/office/drawing/2014/main" id="{376B2C7E-87C1-4AFA-9746-851F10CE79BD}"/>
              </a:ext>
            </a:extLst>
          </p:cNvPr>
          <p:cNvSpPr/>
          <p:nvPr/>
        </p:nvSpPr>
        <p:spPr>
          <a:xfrm>
            <a:off x="1273862" y="5564683"/>
            <a:ext cx="413418" cy="41341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9" name="1-14">
            <a:extLst>
              <a:ext uri="{FF2B5EF4-FFF2-40B4-BE49-F238E27FC236}">
                <a16:creationId xmlns:a16="http://schemas.microsoft.com/office/drawing/2014/main" id="{4F25B50D-CD02-4AFC-B88E-B866000F79D5}"/>
              </a:ext>
            </a:extLst>
          </p:cNvPr>
          <p:cNvSpPr/>
          <p:nvPr/>
        </p:nvSpPr>
        <p:spPr>
          <a:xfrm>
            <a:off x="1318999" y="5609820"/>
            <a:ext cx="323144" cy="323144"/>
          </a:xfrm>
          <a:prstGeom prst="ellipse">
            <a:avLst/>
          </a:prstGeom>
          <a:gradFill flip="none" rotWithShape="1">
            <a:gsLst>
              <a:gs pos="0">
                <a:srgbClr val="3964F9"/>
              </a:gs>
              <a:gs pos="100000">
                <a:srgbClr val="073AF7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1" name="1-15">
            <a:extLst>
              <a:ext uri="{FF2B5EF4-FFF2-40B4-BE49-F238E27FC236}">
                <a16:creationId xmlns:a16="http://schemas.microsoft.com/office/drawing/2014/main" id="{0190FEB5-7F7D-49DE-B3FE-BF78313FA057}"/>
              </a:ext>
            </a:extLst>
          </p:cNvPr>
          <p:cNvSpPr/>
          <p:nvPr/>
        </p:nvSpPr>
        <p:spPr>
          <a:xfrm>
            <a:off x="1437922" y="5697855"/>
            <a:ext cx="85299" cy="147074"/>
          </a:xfrm>
          <a:custGeom>
            <a:avLst/>
            <a:gdLst/>
            <a:ahLst/>
            <a:cxnLst/>
            <a:rect l="l" t="t" r="r" b="b"/>
            <a:pathLst>
              <a:path w="146961" h="253393">
                <a:moveTo>
                  <a:pt x="31718" y="204759"/>
                </a:moveTo>
                <a:lnTo>
                  <a:pt x="70837" y="204759"/>
                </a:lnTo>
                <a:lnTo>
                  <a:pt x="70837" y="253393"/>
                </a:lnTo>
                <a:lnTo>
                  <a:pt x="31718" y="253393"/>
                </a:lnTo>
                <a:close/>
                <a:moveTo>
                  <a:pt x="73656" y="0"/>
                </a:moveTo>
                <a:cubicBezTo>
                  <a:pt x="82585" y="0"/>
                  <a:pt x="91395" y="1292"/>
                  <a:pt x="100088" y="3876"/>
                </a:cubicBezTo>
                <a:cubicBezTo>
                  <a:pt x="108781" y="6461"/>
                  <a:pt x="116594" y="10572"/>
                  <a:pt x="123525" y="16211"/>
                </a:cubicBezTo>
                <a:cubicBezTo>
                  <a:pt x="130456" y="21850"/>
                  <a:pt x="136094" y="29075"/>
                  <a:pt x="140441" y="37885"/>
                </a:cubicBezTo>
                <a:cubicBezTo>
                  <a:pt x="144788" y="46696"/>
                  <a:pt x="146961" y="57210"/>
                  <a:pt x="146961" y="69427"/>
                </a:cubicBezTo>
                <a:cubicBezTo>
                  <a:pt x="146961" y="76946"/>
                  <a:pt x="146080" y="83583"/>
                  <a:pt x="144318" y="89339"/>
                </a:cubicBezTo>
                <a:cubicBezTo>
                  <a:pt x="142556" y="95096"/>
                  <a:pt x="140030" y="100323"/>
                  <a:pt x="136740" y="105022"/>
                </a:cubicBezTo>
                <a:cubicBezTo>
                  <a:pt x="133451" y="109721"/>
                  <a:pt x="129575" y="113950"/>
                  <a:pt x="125110" y="117710"/>
                </a:cubicBezTo>
                <a:cubicBezTo>
                  <a:pt x="120646" y="121469"/>
                  <a:pt x="115595" y="125111"/>
                  <a:pt x="109956" y="128635"/>
                </a:cubicBezTo>
                <a:cubicBezTo>
                  <a:pt x="105257" y="131454"/>
                  <a:pt x="100558" y="134156"/>
                  <a:pt x="95859" y="136741"/>
                </a:cubicBezTo>
                <a:cubicBezTo>
                  <a:pt x="91160" y="139325"/>
                  <a:pt x="86872" y="142203"/>
                  <a:pt x="82996" y="145375"/>
                </a:cubicBezTo>
                <a:cubicBezTo>
                  <a:pt x="79119" y="148547"/>
                  <a:pt x="75947" y="152189"/>
                  <a:pt x="73480" y="156300"/>
                </a:cubicBezTo>
                <a:cubicBezTo>
                  <a:pt x="71013" y="160412"/>
                  <a:pt x="69780" y="165404"/>
                  <a:pt x="69780" y="171278"/>
                </a:cubicBezTo>
                <a:lnTo>
                  <a:pt x="31013" y="171278"/>
                </a:lnTo>
                <a:cubicBezTo>
                  <a:pt x="31013" y="159766"/>
                  <a:pt x="32893" y="149428"/>
                  <a:pt x="36652" y="140265"/>
                </a:cubicBezTo>
                <a:cubicBezTo>
                  <a:pt x="40411" y="131102"/>
                  <a:pt x="48164" y="123113"/>
                  <a:pt x="59912" y="116300"/>
                </a:cubicBezTo>
                <a:cubicBezTo>
                  <a:pt x="63436" y="114185"/>
                  <a:pt x="67783" y="111777"/>
                  <a:pt x="72952" y="109075"/>
                </a:cubicBezTo>
                <a:cubicBezTo>
                  <a:pt x="78120" y="106373"/>
                  <a:pt x="83172" y="103143"/>
                  <a:pt x="88106" y="99383"/>
                </a:cubicBezTo>
                <a:cubicBezTo>
                  <a:pt x="93040" y="95624"/>
                  <a:pt x="97210" y="91219"/>
                  <a:pt x="100617" y="86167"/>
                </a:cubicBezTo>
                <a:cubicBezTo>
                  <a:pt x="104024" y="81116"/>
                  <a:pt x="105727" y="75301"/>
                  <a:pt x="105727" y="68722"/>
                </a:cubicBezTo>
                <a:cubicBezTo>
                  <a:pt x="105727" y="63788"/>
                  <a:pt x="104787" y="59442"/>
                  <a:pt x="102908" y="55683"/>
                </a:cubicBezTo>
                <a:cubicBezTo>
                  <a:pt x="101028" y="51924"/>
                  <a:pt x="98561" y="48752"/>
                  <a:pt x="95507" y="46167"/>
                </a:cubicBezTo>
                <a:cubicBezTo>
                  <a:pt x="92452" y="43583"/>
                  <a:pt x="88869" y="41644"/>
                  <a:pt x="84758" y="40352"/>
                </a:cubicBezTo>
                <a:cubicBezTo>
                  <a:pt x="80646" y="39060"/>
                  <a:pt x="76476" y="38414"/>
                  <a:pt x="72247" y="38414"/>
                </a:cubicBezTo>
                <a:cubicBezTo>
                  <a:pt x="67078" y="38414"/>
                  <a:pt x="62379" y="39295"/>
                  <a:pt x="58150" y="41057"/>
                </a:cubicBezTo>
                <a:cubicBezTo>
                  <a:pt x="53921" y="42819"/>
                  <a:pt x="50103" y="45051"/>
                  <a:pt x="46696" y="47753"/>
                </a:cubicBezTo>
                <a:cubicBezTo>
                  <a:pt x="43289" y="50455"/>
                  <a:pt x="40235" y="53509"/>
                  <a:pt x="37533" y="56916"/>
                </a:cubicBezTo>
                <a:cubicBezTo>
                  <a:pt x="34831" y="60323"/>
                  <a:pt x="32540" y="63554"/>
                  <a:pt x="30661" y="66608"/>
                </a:cubicBezTo>
                <a:lnTo>
                  <a:pt x="0" y="45462"/>
                </a:lnTo>
                <a:cubicBezTo>
                  <a:pt x="3054" y="38179"/>
                  <a:pt x="7107" y="31718"/>
                  <a:pt x="12158" y="26079"/>
                </a:cubicBezTo>
                <a:cubicBezTo>
                  <a:pt x="17210" y="20440"/>
                  <a:pt x="22966" y="15682"/>
                  <a:pt x="29427" y="11806"/>
                </a:cubicBezTo>
                <a:cubicBezTo>
                  <a:pt x="35888" y="7929"/>
                  <a:pt x="42878" y="4992"/>
                  <a:pt x="50396" y="2995"/>
                </a:cubicBezTo>
                <a:cubicBezTo>
                  <a:pt x="57915" y="998"/>
                  <a:pt x="65668" y="0"/>
                  <a:pt x="736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3" name="1-16">
            <a:extLst>
              <a:ext uri="{FF2B5EF4-FFF2-40B4-BE49-F238E27FC236}">
                <a16:creationId xmlns:a16="http://schemas.microsoft.com/office/drawing/2014/main" id="{8EECA066-A3DF-426B-874B-EE5312F9CA22}"/>
              </a:ext>
            </a:extLst>
          </p:cNvPr>
          <p:cNvSpPr/>
          <p:nvPr/>
        </p:nvSpPr>
        <p:spPr>
          <a:xfrm>
            <a:off x="6353217" y="2560054"/>
            <a:ext cx="4727420" cy="1137076"/>
          </a:xfrm>
          <a:prstGeom prst="roundRect">
            <a:avLst>
              <a:gd name="adj" fmla="val 3921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9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3810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7" name="1-17">
            <a:extLst>
              <a:ext uri="{FF2B5EF4-FFF2-40B4-BE49-F238E27FC236}">
                <a16:creationId xmlns:a16="http://schemas.microsoft.com/office/drawing/2014/main" id="{E66383CC-8450-4F72-ACB5-399D751F6B52}"/>
              </a:ext>
            </a:extLst>
          </p:cNvPr>
          <p:cNvSpPr/>
          <p:nvPr/>
        </p:nvSpPr>
        <p:spPr>
          <a:xfrm>
            <a:off x="6534370" y="2852491"/>
            <a:ext cx="413418" cy="4134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1-18">
            <a:extLst>
              <a:ext uri="{FF2B5EF4-FFF2-40B4-BE49-F238E27FC236}">
                <a16:creationId xmlns:a16="http://schemas.microsoft.com/office/drawing/2014/main" id="{AF646F40-D454-4CA4-A3D1-7D84D000BC28}"/>
              </a:ext>
            </a:extLst>
          </p:cNvPr>
          <p:cNvSpPr/>
          <p:nvPr/>
        </p:nvSpPr>
        <p:spPr>
          <a:xfrm>
            <a:off x="6579507" y="2897628"/>
            <a:ext cx="323144" cy="323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1-19">
            <a:extLst>
              <a:ext uri="{FF2B5EF4-FFF2-40B4-BE49-F238E27FC236}">
                <a16:creationId xmlns:a16="http://schemas.microsoft.com/office/drawing/2014/main" id="{44E842FE-FE22-4990-AE5A-4D8719797592}"/>
              </a:ext>
            </a:extLst>
          </p:cNvPr>
          <p:cNvSpPr>
            <a:spLocks/>
          </p:cNvSpPr>
          <p:nvPr/>
        </p:nvSpPr>
        <p:spPr bwMode="auto">
          <a:xfrm>
            <a:off x="6680523" y="3017595"/>
            <a:ext cx="121113" cy="83211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3" name="1-20">
            <a:extLst>
              <a:ext uri="{FF2B5EF4-FFF2-40B4-BE49-F238E27FC236}">
                <a16:creationId xmlns:a16="http://schemas.microsoft.com/office/drawing/2014/main" id="{7DBAA3D9-3907-4D96-9D40-DD3B12F9EFCC}"/>
              </a:ext>
            </a:extLst>
          </p:cNvPr>
          <p:cNvSpPr/>
          <p:nvPr/>
        </p:nvSpPr>
        <p:spPr>
          <a:xfrm>
            <a:off x="6353217" y="3916150"/>
            <a:ext cx="4727420" cy="1137076"/>
          </a:xfrm>
          <a:prstGeom prst="roundRect">
            <a:avLst>
              <a:gd name="adj" fmla="val 3921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9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3810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1-21">
            <a:extLst>
              <a:ext uri="{FF2B5EF4-FFF2-40B4-BE49-F238E27FC236}">
                <a16:creationId xmlns:a16="http://schemas.microsoft.com/office/drawing/2014/main" id="{11F0B163-A40A-45E8-9519-97AC21274F26}"/>
              </a:ext>
            </a:extLst>
          </p:cNvPr>
          <p:cNvSpPr/>
          <p:nvPr/>
        </p:nvSpPr>
        <p:spPr>
          <a:xfrm>
            <a:off x="6534370" y="4208587"/>
            <a:ext cx="413418" cy="4134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1-22">
            <a:extLst>
              <a:ext uri="{FF2B5EF4-FFF2-40B4-BE49-F238E27FC236}">
                <a16:creationId xmlns:a16="http://schemas.microsoft.com/office/drawing/2014/main" id="{04632C74-3284-4856-96CC-3F3D81035A06}"/>
              </a:ext>
            </a:extLst>
          </p:cNvPr>
          <p:cNvSpPr/>
          <p:nvPr/>
        </p:nvSpPr>
        <p:spPr>
          <a:xfrm>
            <a:off x="6579507" y="4253724"/>
            <a:ext cx="323144" cy="323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1-23">
            <a:extLst>
              <a:ext uri="{FF2B5EF4-FFF2-40B4-BE49-F238E27FC236}">
                <a16:creationId xmlns:a16="http://schemas.microsoft.com/office/drawing/2014/main" id="{7020A950-F4C2-4750-BD3C-0F348E6835C7}"/>
              </a:ext>
            </a:extLst>
          </p:cNvPr>
          <p:cNvSpPr>
            <a:spLocks/>
          </p:cNvSpPr>
          <p:nvPr/>
        </p:nvSpPr>
        <p:spPr bwMode="auto">
          <a:xfrm>
            <a:off x="6680523" y="4373691"/>
            <a:ext cx="121113" cy="83211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53" name="1-24">
            <a:extLst>
              <a:ext uri="{FF2B5EF4-FFF2-40B4-BE49-F238E27FC236}">
                <a16:creationId xmlns:a16="http://schemas.microsoft.com/office/drawing/2014/main" id="{D8C47579-2688-42C4-9C80-E1EAD8F2618D}"/>
              </a:ext>
            </a:extLst>
          </p:cNvPr>
          <p:cNvSpPr/>
          <p:nvPr/>
        </p:nvSpPr>
        <p:spPr>
          <a:xfrm>
            <a:off x="6353217" y="5272246"/>
            <a:ext cx="4727420" cy="1137076"/>
          </a:xfrm>
          <a:prstGeom prst="roundRect">
            <a:avLst>
              <a:gd name="adj" fmla="val 3921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9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381000" dir="5400000" sx="80000" sy="8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1-25">
            <a:extLst>
              <a:ext uri="{FF2B5EF4-FFF2-40B4-BE49-F238E27FC236}">
                <a16:creationId xmlns:a16="http://schemas.microsoft.com/office/drawing/2014/main" id="{65A4AB71-C2A7-4C4F-9871-962925C27EF2}"/>
              </a:ext>
            </a:extLst>
          </p:cNvPr>
          <p:cNvSpPr/>
          <p:nvPr/>
        </p:nvSpPr>
        <p:spPr>
          <a:xfrm>
            <a:off x="6534370" y="5564683"/>
            <a:ext cx="413418" cy="4134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1-26">
            <a:extLst>
              <a:ext uri="{FF2B5EF4-FFF2-40B4-BE49-F238E27FC236}">
                <a16:creationId xmlns:a16="http://schemas.microsoft.com/office/drawing/2014/main" id="{9DA086B1-65E7-4FC3-A5B3-0B5FE0F0FA99}"/>
              </a:ext>
            </a:extLst>
          </p:cNvPr>
          <p:cNvSpPr/>
          <p:nvPr/>
        </p:nvSpPr>
        <p:spPr>
          <a:xfrm>
            <a:off x="6579507" y="5609820"/>
            <a:ext cx="323144" cy="323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1-27">
            <a:extLst>
              <a:ext uri="{FF2B5EF4-FFF2-40B4-BE49-F238E27FC236}">
                <a16:creationId xmlns:a16="http://schemas.microsoft.com/office/drawing/2014/main" id="{9AED73B2-522D-4A99-BE54-E1C759841F0F}"/>
              </a:ext>
            </a:extLst>
          </p:cNvPr>
          <p:cNvSpPr>
            <a:spLocks/>
          </p:cNvSpPr>
          <p:nvPr/>
        </p:nvSpPr>
        <p:spPr bwMode="auto">
          <a:xfrm>
            <a:off x="6680523" y="5729787"/>
            <a:ext cx="121113" cy="83211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63" name="1-28">
            <a:extLst>
              <a:ext uri="{FF2B5EF4-FFF2-40B4-BE49-F238E27FC236}">
                <a16:creationId xmlns:a16="http://schemas.microsoft.com/office/drawing/2014/main" id="{B78B682C-0D1D-4F3C-A145-D20059B71AF9}"/>
              </a:ext>
            </a:extLst>
          </p:cNvPr>
          <p:cNvSpPr/>
          <p:nvPr/>
        </p:nvSpPr>
        <p:spPr>
          <a:xfrm>
            <a:off x="1111363" y="1959605"/>
            <a:ext cx="471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Poppins" panose="02000000000000000000" pitchFamily="2" charset="0"/>
              </a:rPr>
              <a:t>活动背景相关要素</a:t>
            </a:r>
          </a:p>
        </p:txBody>
      </p:sp>
      <p:sp>
        <p:nvSpPr>
          <p:cNvPr id="65" name="1-29">
            <a:extLst>
              <a:ext uri="{FF2B5EF4-FFF2-40B4-BE49-F238E27FC236}">
                <a16:creationId xmlns:a16="http://schemas.microsoft.com/office/drawing/2014/main" id="{D8537F3A-4C18-4658-9AC3-0D55CA514872}"/>
              </a:ext>
            </a:extLst>
          </p:cNvPr>
          <p:cNvSpPr/>
          <p:nvPr/>
        </p:nvSpPr>
        <p:spPr>
          <a:xfrm>
            <a:off x="6353217" y="1959605"/>
            <a:ext cx="471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Poppins" panose="02000000000000000000" pitchFamily="2" charset="0"/>
              </a:rPr>
              <a:t>活动背景相关要素</a:t>
            </a:r>
          </a:p>
        </p:txBody>
      </p:sp>
      <p:sp>
        <p:nvSpPr>
          <p:cNvPr id="67" name="1-30">
            <a:extLst>
              <a:ext uri="{FF2B5EF4-FFF2-40B4-BE49-F238E27FC236}">
                <a16:creationId xmlns:a16="http://schemas.microsoft.com/office/drawing/2014/main" id="{AE0250DD-B12E-483F-81F0-5E5AE71BB378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活动背景</a:t>
            </a:r>
          </a:p>
        </p:txBody>
      </p:sp>
      <p:sp>
        <p:nvSpPr>
          <p:cNvPr id="69" name="1-31">
            <a:extLst>
              <a:ext uri="{FF2B5EF4-FFF2-40B4-BE49-F238E27FC236}">
                <a16:creationId xmlns:a16="http://schemas.microsoft.com/office/drawing/2014/main" id="{0E63AB5E-C6F5-4F89-BAF6-1EED78678D61}"/>
              </a:ext>
            </a:extLst>
          </p:cNvPr>
          <p:cNvSpPr/>
          <p:nvPr/>
        </p:nvSpPr>
        <p:spPr>
          <a:xfrm>
            <a:off x="2072695" y="785733"/>
            <a:ext cx="1515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ONE</a:t>
            </a:r>
          </a:p>
        </p:txBody>
      </p:sp>
      <p:sp>
        <p:nvSpPr>
          <p:cNvPr id="74" name="1-32">
            <a:extLst>
              <a:ext uri="{FF2B5EF4-FFF2-40B4-BE49-F238E27FC236}">
                <a16:creationId xmlns:a16="http://schemas.microsoft.com/office/drawing/2014/main" id="{A598BFEE-0950-4FBD-8B4C-47762C2AC1DC}"/>
              </a:ext>
            </a:extLst>
          </p:cNvPr>
          <p:cNvSpPr/>
          <p:nvPr/>
        </p:nvSpPr>
        <p:spPr>
          <a:xfrm>
            <a:off x="7064141" y="2738173"/>
            <a:ext cx="388798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75" name="1-33">
            <a:extLst>
              <a:ext uri="{FF2B5EF4-FFF2-40B4-BE49-F238E27FC236}">
                <a16:creationId xmlns:a16="http://schemas.microsoft.com/office/drawing/2014/main" id="{7A58E010-EE73-4115-8432-3703AF969703}"/>
              </a:ext>
            </a:extLst>
          </p:cNvPr>
          <p:cNvSpPr/>
          <p:nvPr/>
        </p:nvSpPr>
        <p:spPr>
          <a:xfrm>
            <a:off x="7064141" y="4094269"/>
            <a:ext cx="388798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76" name="1-34">
            <a:extLst>
              <a:ext uri="{FF2B5EF4-FFF2-40B4-BE49-F238E27FC236}">
                <a16:creationId xmlns:a16="http://schemas.microsoft.com/office/drawing/2014/main" id="{3DB37B85-62D4-49B6-91A0-F113C148B925}"/>
              </a:ext>
            </a:extLst>
          </p:cNvPr>
          <p:cNvSpPr/>
          <p:nvPr/>
        </p:nvSpPr>
        <p:spPr>
          <a:xfrm>
            <a:off x="7064141" y="5450365"/>
            <a:ext cx="3887988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请在此输入有关于活动背景的相关说明，以便于观众更好的理解，输入文字时可以直接复制，粘贴时请选择右键只保留文本</a:t>
            </a:r>
          </a:p>
        </p:txBody>
      </p:sp>
      <p:sp>
        <p:nvSpPr>
          <p:cNvPr id="78" name="1-35">
            <a:extLst>
              <a:ext uri="{FF2B5EF4-FFF2-40B4-BE49-F238E27FC236}">
                <a16:creationId xmlns:a16="http://schemas.microsoft.com/office/drawing/2014/main" id="{704F3F8A-ED0B-4694-9402-9C3C6F72677B}"/>
              </a:ext>
            </a:extLst>
          </p:cNvPr>
          <p:cNvSpPr/>
          <p:nvPr/>
        </p:nvSpPr>
        <p:spPr>
          <a:xfrm flipV="1">
            <a:off x="10818032" y="5697854"/>
            <a:ext cx="1373967" cy="1225363"/>
          </a:xfrm>
          <a:custGeom>
            <a:avLst/>
            <a:gdLst>
              <a:gd name="connsiteX0" fmla="*/ 4648 w 7391400"/>
              <a:gd name="connsiteY0" fmla="*/ 0 h 6591971"/>
              <a:gd name="connsiteX1" fmla="*/ 7371596 w 7391400"/>
              <a:gd name="connsiteY1" fmla="*/ 0 h 6591971"/>
              <a:gd name="connsiteX2" fmla="*/ 7391400 w 7391400"/>
              <a:gd name="connsiteY2" fmla="*/ 5950652 h 6591971"/>
              <a:gd name="connsiteX3" fmla="*/ 3529694 w 7391400"/>
              <a:gd name="connsiteY3" fmla="*/ 5465800 h 6591971"/>
              <a:gd name="connsiteX4" fmla="*/ 2981550 w 7391400"/>
              <a:gd name="connsiteY4" fmla="*/ 2062229 h 6591971"/>
              <a:gd name="connsiteX5" fmla="*/ 4648 w 7391400"/>
              <a:gd name="connsiteY5" fmla="*/ 0 h 6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1400" h="6591971">
                <a:moveTo>
                  <a:pt x="4648" y="0"/>
                </a:moveTo>
                <a:lnTo>
                  <a:pt x="7371596" y="0"/>
                </a:lnTo>
                <a:cubicBezTo>
                  <a:pt x="7378197" y="1983551"/>
                  <a:pt x="7384799" y="3967101"/>
                  <a:pt x="7391400" y="5950652"/>
                </a:cubicBezTo>
                <a:cubicBezTo>
                  <a:pt x="6896311" y="6571165"/>
                  <a:pt x="4789466" y="7199770"/>
                  <a:pt x="3529694" y="5465800"/>
                </a:cubicBezTo>
                <a:cubicBezTo>
                  <a:pt x="2910240" y="4101497"/>
                  <a:pt x="3795384" y="3078814"/>
                  <a:pt x="2981550" y="2062229"/>
                </a:cubicBezTo>
                <a:cubicBezTo>
                  <a:pt x="2167716" y="1045644"/>
                  <a:pt x="-116596" y="2394604"/>
                  <a:pt x="4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9521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-1">
            <a:extLst>
              <a:ext uri="{FF2B5EF4-FFF2-40B4-BE49-F238E27FC236}">
                <a16:creationId xmlns:a16="http://schemas.microsoft.com/office/drawing/2014/main" id="{10178FF9-8058-4A84-837A-0A25E3A02B74}"/>
              </a:ext>
            </a:extLst>
          </p:cNvPr>
          <p:cNvSpPr>
            <a:spLocks/>
          </p:cNvSpPr>
          <p:nvPr/>
        </p:nvSpPr>
        <p:spPr bwMode="auto">
          <a:xfrm>
            <a:off x="7965626" y="961648"/>
            <a:ext cx="571500" cy="571500"/>
          </a:xfrm>
          <a:custGeom>
            <a:avLst/>
            <a:gdLst>
              <a:gd name="T0" fmla="*/ 417 w 756"/>
              <a:gd name="T1" fmla="*/ 754 h 756"/>
              <a:gd name="T2" fmla="*/ 472 w 756"/>
              <a:gd name="T3" fmla="*/ 744 h 756"/>
              <a:gd name="T4" fmla="*/ 525 w 756"/>
              <a:gd name="T5" fmla="*/ 726 h 756"/>
              <a:gd name="T6" fmla="*/ 574 w 756"/>
              <a:gd name="T7" fmla="*/ 701 h 756"/>
              <a:gd name="T8" fmla="*/ 619 w 756"/>
              <a:gd name="T9" fmla="*/ 670 h 756"/>
              <a:gd name="T10" fmla="*/ 658 w 756"/>
              <a:gd name="T11" fmla="*/ 632 h 756"/>
              <a:gd name="T12" fmla="*/ 691 w 756"/>
              <a:gd name="T13" fmla="*/ 590 h 756"/>
              <a:gd name="T14" fmla="*/ 719 w 756"/>
              <a:gd name="T15" fmla="*/ 542 h 756"/>
              <a:gd name="T16" fmla="*/ 739 w 756"/>
              <a:gd name="T17" fmla="*/ 491 h 756"/>
              <a:gd name="T18" fmla="*/ 751 w 756"/>
              <a:gd name="T19" fmla="*/ 435 h 756"/>
              <a:gd name="T20" fmla="*/ 756 w 756"/>
              <a:gd name="T21" fmla="*/ 378 h 756"/>
              <a:gd name="T22" fmla="*/ 751 w 756"/>
              <a:gd name="T23" fmla="*/ 321 h 756"/>
              <a:gd name="T24" fmla="*/ 739 w 756"/>
              <a:gd name="T25" fmla="*/ 266 h 756"/>
              <a:gd name="T26" fmla="*/ 719 w 756"/>
              <a:gd name="T27" fmla="*/ 214 h 756"/>
              <a:gd name="T28" fmla="*/ 691 w 756"/>
              <a:gd name="T29" fmla="*/ 167 h 756"/>
              <a:gd name="T30" fmla="*/ 658 w 756"/>
              <a:gd name="T31" fmla="*/ 124 h 756"/>
              <a:gd name="T32" fmla="*/ 619 w 756"/>
              <a:gd name="T33" fmla="*/ 87 h 756"/>
              <a:gd name="T34" fmla="*/ 574 w 756"/>
              <a:gd name="T35" fmla="*/ 55 h 756"/>
              <a:gd name="T36" fmla="*/ 525 w 756"/>
              <a:gd name="T37" fmla="*/ 30 h 756"/>
              <a:gd name="T38" fmla="*/ 472 w 756"/>
              <a:gd name="T39" fmla="*/ 12 h 756"/>
              <a:gd name="T40" fmla="*/ 417 w 756"/>
              <a:gd name="T41" fmla="*/ 2 h 756"/>
              <a:gd name="T42" fmla="*/ 358 w 756"/>
              <a:gd name="T43" fmla="*/ 0 h 756"/>
              <a:gd name="T44" fmla="*/ 301 w 756"/>
              <a:gd name="T45" fmla="*/ 8 h 756"/>
              <a:gd name="T46" fmla="*/ 248 w 756"/>
              <a:gd name="T47" fmla="*/ 23 h 756"/>
              <a:gd name="T48" fmla="*/ 197 w 756"/>
              <a:gd name="T49" fmla="*/ 46 h 756"/>
              <a:gd name="T50" fmla="*/ 152 w 756"/>
              <a:gd name="T51" fmla="*/ 76 h 756"/>
              <a:gd name="T52" fmla="*/ 111 w 756"/>
              <a:gd name="T53" fmla="*/ 111 h 756"/>
              <a:gd name="T54" fmla="*/ 75 w 756"/>
              <a:gd name="T55" fmla="*/ 152 h 756"/>
              <a:gd name="T56" fmla="*/ 45 w 756"/>
              <a:gd name="T57" fmla="*/ 198 h 756"/>
              <a:gd name="T58" fmla="*/ 22 w 756"/>
              <a:gd name="T59" fmla="*/ 249 h 756"/>
              <a:gd name="T60" fmla="*/ 7 w 756"/>
              <a:gd name="T61" fmla="*/ 302 h 756"/>
              <a:gd name="T62" fmla="*/ 0 w 756"/>
              <a:gd name="T63" fmla="*/ 359 h 756"/>
              <a:gd name="T64" fmla="*/ 2 w 756"/>
              <a:gd name="T65" fmla="*/ 417 h 756"/>
              <a:gd name="T66" fmla="*/ 12 w 756"/>
              <a:gd name="T67" fmla="*/ 472 h 756"/>
              <a:gd name="T68" fmla="*/ 30 w 756"/>
              <a:gd name="T69" fmla="*/ 525 h 756"/>
              <a:gd name="T70" fmla="*/ 55 w 756"/>
              <a:gd name="T71" fmla="*/ 574 h 756"/>
              <a:gd name="T72" fmla="*/ 86 w 756"/>
              <a:gd name="T73" fmla="*/ 619 h 756"/>
              <a:gd name="T74" fmla="*/ 124 w 756"/>
              <a:gd name="T75" fmla="*/ 658 h 756"/>
              <a:gd name="T76" fmla="*/ 166 w 756"/>
              <a:gd name="T77" fmla="*/ 691 h 756"/>
              <a:gd name="T78" fmla="*/ 214 w 756"/>
              <a:gd name="T79" fmla="*/ 718 h 756"/>
              <a:gd name="T80" fmla="*/ 265 w 756"/>
              <a:gd name="T81" fmla="*/ 739 h 756"/>
              <a:gd name="T82" fmla="*/ 321 w 756"/>
              <a:gd name="T83" fmla="*/ 752 h 756"/>
              <a:gd name="T84" fmla="*/ 378 w 756"/>
              <a:gd name="T85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0F0F0"/>
              </a:gs>
            </a:gsLst>
            <a:lin ang="10200000" scaled="0"/>
            <a:tileRect/>
          </a:gradFill>
          <a:ln>
            <a:noFill/>
          </a:ln>
          <a:effectLst>
            <a:outerShdw blurRad="1270000" dist="812800" dir="2700000" sx="80000" sy="8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>
              <a:latin typeface="+mj-ea"/>
              <a:ea typeface="+mj-ea"/>
            </a:endParaRPr>
          </a:p>
        </p:txBody>
      </p:sp>
      <p:sp>
        <p:nvSpPr>
          <p:cNvPr id="12" name="1-2">
            <a:extLst>
              <a:ext uri="{FF2B5EF4-FFF2-40B4-BE49-F238E27FC236}">
                <a16:creationId xmlns:a16="http://schemas.microsoft.com/office/drawing/2014/main" id="{D146F628-0C12-4A3B-9A6D-64979CF7271A}"/>
              </a:ext>
            </a:extLst>
          </p:cNvPr>
          <p:cNvSpPr/>
          <p:nvPr/>
        </p:nvSpPr>
        <p:spPr>
          <a:xfrm>
            <a:off x="706810" y="2879156"/>
            <a:ext cx="415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72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活动目的</a:t>
            </a:r>
          </a:p>
        </p:txBody>
      </p:sp>
      <p:grpSp>
        <p:nvGrpSpPr>
          <p:cNvPr id="13" name="1-3">
            <a:extLst>
              <a:ext uri="{FF2B5EF4-FFF2-40B4-BE49-F238E27FC236}">
                <a16:creationId xmlns:a16="http://schemas.microsoft.com/office/drawing/2014/main" id="{7594F30E-0F01-4CC1-89FC-E6166076FC03}"/>
              </a:ext>
            </a:extLst>
          </p:cNvPr>
          <p:cNvGrpSpPr/>
          <p:nvPr/>
        </p:nvGrpSpPr>
        <p:grpSpPr>
          <a:xfrm>
            <a:off x="914490" y="5739099"/>
            <a:ext cx="1599002" cy="431046"/>
            <a:chOff x="4906755" y="4612523"/>
            <a:chExt cx="3616142" cy="5260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D2CB33F-32F4-487A-A2A7-A1C82501D596}"/>
                </a:ext>
              </a:extLst>
            </p:cNvPr>
            <p:cNvSpPr/>
            <p:nvPr/>
          </p:nvSpPr>
          <p:spPr>
            <a:xfrm>
              <a:off x="4906755" y="4612523"/>
              <a:ext cx="3309037" cy="526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0C89DAA-9145-48FB-AAD0-A6FE76490A7A}"/>
                </a:ext>
              </a:extLst>
            </p:cNvPr>
            <p:cNvSpPr/>
            <p:nvPr/>
          </p:nvSpPr>
          <p:spPr>
            <a:xfrm>
              <a:off x="5103994" y="4690873"/>
              <a:ext cx="3418903" cy="375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1400">
                  <a:solidFill>
                    <a:schemeClr val="bg1"/>
                  </a:solidFill>
                  <a:latin typeface="+mj-ea"/>
                  <a:ea typeface="+mj-ea"/>
                </a:rPr>
                <a:t>汇报人：无尘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8" name="1-4">
            <a:extLst>
              <a:ext uri="{FF2B5EF4-FFF2-40B4-BE49-F238E27FC236}">
                <a16:creationId xmlns:a16="http://schemas.microsoft.com/office/drawing/2014/main" id="{EF1DCAD4-3953-4355-9906-9A32690B6C51}"/>
              </a:ext>
            </a:extLst>
          </p:cNvPr>
          <p:cNvSpPr/>
          <p:nvPr/>
        </p:nvSpPr>
        <p:spPr>
          <a:xfrm>
            <a:off x="706810" y="2232182"/>
            <a:ext cx="376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4800" b="1">
                <a:solidFill>
                  <a:schemeClr val="accent1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TWO</a:t>
            </a:r>
            <a:endParaRPr lang="zh-CN" altLang="en-US" sz="4800" b="1">
              <a:solidFill>
                <a:schemeClr val="accent1"/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sp>
        <p:nvSpPr>
          <p:cNvPr id="3" name="1-5">
            <a:extLst>
              <a:ext uri="{FF2B5EF4-FFF2-40B4-BE49-F238E27FC236}">
                <a16:creationId xmlns:a16="http://schemas.microsoft.com/office/drawing/2014/main" id="{D0C8C7CF-C861-4FB4-9DC7-49884B8D9866}"/>
              </a:ext>
            </a:extLst>
          </p:cNvPr>
          <p:cNvSpPr/>
          <p:nvPr/>
        </p:nvSpPr>
        <p:spPr>
          <a:xfrm>
            <a:off x="748758" y="563652"/>
            <a:ext cx="4814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6000">
                <a:solidFill>
                  <a:srgbClr val="152764">
                    <a:alpha val="5000"/>
                  </a:srgb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EVENT PLANNING </a:t>
            </a:r>
            <a:endParaRPr lang="en-US" sz="6000" dirty="0">
              <a:solidFill>
                <a:srgbClr val="152764">
                  <a:alpha val="5000"/>
                </a:srgbClr>
              </a:solidFill>
              <a:latin typeface="+mj-ea"/>
              <a:ea typeface="+mj-ea"/>
              <a:cs typeface="文泉驿微米黑" panose="020B0606030804020204" pitchFamily="34" charset="-122"/>
            </a:endParaRPr>
          </a:p>
        </p:txBody>
      </p:sp>
      <p:pic>
        <p:nvPicPr>
          <p:cNvPr id="6" name="1-6">
            <a:hlinkClick r:id="rId2"/>
            <a:extLst>
              <a:ext uri="{FF2B5EF4-FFF2-40B4-BE49-F238E27FC236}">
                <a16:creationId xmlns:a16="http://schemas.microsoft.com/office/drawing/2014/main" id="{508B5FF9-5649-421F-963A-B3AC5FD8C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5" y="2021108"/>
            <a:ext cx="2220713" cy="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-1">
            <a:extLst>
              <a:ext uri="{FF2B5EF4-FFF2-40B4-BE49-F238E27FC236}">
                <a16:creationId xmlns:a16="http://schemas.microsoft.com/office/drawing/2014/main" id="{D6E8B31B-F58F-4954-A806-919666EDD0E2}"/>
              </a:ext>
            </a:extLst>
          </p:cNvPr>
          <p:cNvSpPr/>
          <p:nvPr/>
        </p:nvSpPr>
        <p:spPr>
          <a:xfrm>
            <a:off x="824920" y="724178"/>
            <a:ext cx="15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  <a:cs typeface="文泉驿微米黑" panose="020B0606030804020204" pitchFamily="34" charset="-122"/>
              </a:rPr>
              <a:t>活动目的</a:t>
            </a:r>
          </a:p>
        </p:txBody>
      </p:sp>
      <p:sp>
        <p:nvSpPr>
          <p:cNvPr id="5" name="1-2">
            <a:extLst>
              <a:ext uri="{FF2B5EF4-FFF2-40B4-BE49-F238E27FC236}">
                <a16:creationId xmlns:a16="http://schemas.microsoft.com/office/drawing/2014/main" id="{FA3E1765-4724-4BF7-8817-812CEF02386D}"/>
              </a:ext>
            </a:extLst>
          </p:cNvPr>
          <p:cNvSpPr/>
          <p:nvPr/>
        </p:nvSpPr>
        <p:spPr>
          <a:xfrm>
            <a:off x="2072694" y="785733"/>
            <a:ext cx="195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  <a:cs typeface="文泉驿微米黑" panose="020B0606030804020204" pitchFamily="34" charset="-122"/>
              </a:rPr>
              <a:t>PART TWO</a:t>
            </a:r>
          </a:p>
        </p:txBody>
      </p:sp>
      <p:sp>
        <p:nvSpPr>
          <p:cNvPr id="7" name="1-3">
            <a:extLst>
              <a:ext uri="{FF2B5EF4-FFF2-40B4-BE49-F238E27FC236}">
                <a16:creationId xmlns:a16="http://schemas.microsoft.com/office/drawing/2014/main" id="{733379F4-1434-4FBC-B24F-71E1D9B06678}"/>
              </a:ext>
            </a:extLst>
          </p:cNvPr>
          <p:cNvSpPr/>
          <p:nvPr/>
        </p:nvSpPr>
        <p:spPr>
          <a:xfrm>
            <a:off x="1910782" y="4208323"/>
            <a:ext cx="3957166" cy="211833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9" name="1-4">
            <a:extLst>
              <a:ext uri="{FF2B5EF4-FFF2-40B4-BE49-F238E27FC236}">
                <a16:creationId xmlns:a16="http://schemas.microsoft.com/office/drawing/2014/main" id="{CBD55183-690D-4D48-9E90-95AFA4036057}"/>
              </a:ext>
            </a:extLst>
          </p:cNvPr>
          <p:cNvSpPr/>
          <p:nvPr/>
        </p:nvSpPr>
        <p:spPr>
          <a:xfrm>
            <a:off x="6322368" y="4208323"/>
            <a:ext cx="3957166" cy="211833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11" name="1-5">
            <a:extLst>
              <a:ext uri="{FF2B5EF4-FFF2-40B4-BE49-F238E27FC236}">
                <a16:creationId xmlns:a16="http://schemas.microsoft.com/office/drawing/2014/main" id="{46AAA37A-F4CA-46C3-8366-BBB757A6A00D}"/>
              </a:ext>
            </a:extLst>
          </p:cNvPr>
          <p:cNvSpPr/>
          <p:nvPr/>
        </p:nvSpPr>
        <p:spPr>
          <a:xfrm>
            <a:off x="6322368" y="1816430"/>
            <a:ext cx="3957166" cy="211833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-6">
            <a:extLst>
              <a:ext uri="{FF2B5EF4-FFF2-40B4-BE49-F238E27FC236}">
                <a16:creationId xmlns:a16="http://schemas.microsoft.com/office/drawing/2014/main" id="{76437AFB-C100-47A8-84A8-EE3FCCCD6715}"/>
              </a:ext>
            </a:extLst>
          </p:cNvPr>
          <p:cNvSpPr/>
          <p:nvPr/>
        </p:nvSpPr>
        <p:spPr>
          <a:xfrm>
            <a:off x="1910782" y="1816430"/>
            <a:ext cx="3957166" cy="211833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-7">
            <a:extLst>
              <a:ext uri="{FF2B5EF4-FFF2-40B4-BE49-F238E27FC236}">
                <a16:creationId xmlns:a16="http://schemas.microsoft.com/office/drawing/2014/main" id="{53ACDBBB-AEFC-4FB7-B08B-E87709118DC0}"/>
              </a:ext>
            </a:extLst>
          </p:cNvPr>
          <p:cNvSpPr/>
          <p:nvPr/>
        </p:nvSpPr>
        <p:spPr>
          <a:xfrm>
            <a:off x="2117953" y="2767366"/>
            <a:ext cx="338833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25" name="1-8">
            <a:extLst>
              <a:ext uri="{FF2B5EF4-FFF2-40B4-BE49-F238E27FC236}">
                <a16:creationId xmlns:a16="http://schemas.microsoft.com/office/drawing/2014/main" id="{FB268853-F52E-4E30-89F9-A2D1F135F42C}"/>
              </a:ext>
            </a:extLst>
          </p:cNvPr>
          <p:cNvSpPr/>
          <p:nvPr/>
        </p:nvSpPr>
        <p:spPr>
          <a:xfrm>
            <a:off x="2117956" y="2214874"/>
            <a:ext cx="95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优势</a:t>
            </a:r>
            <a:endParaRPr lang="id-ID" sz="2800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29" name="1-9">
            <a:extLst>
              <a:ext uri="{FF2B5EF4-FFF2-40B4-BE49-F238E27FC236}">
                <a16:creationId xmlns:a16="http://schemas.microsoft.com/office/drawing/2014/main" id="{16F13C77-B449-4364-BE23-79339C74BD0D}"/>
              </a:ext>
            </a:extLst>
          </p:cNvPr>
          <p:cNvSpPr/>
          <p:nvPr/>
        </p:nvSpPr>
        <p:spPr>
          <a:xfrm>
            <a:off x="2117956" y="4577074"/>
            <a:ext cx="95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机会</a:t>
            </a:r>
            <a:endParaRPr lang="id-ID" sz="2800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33" name="1-10">
            <a:extLst>
              <a:ext uri="{FF2B5EF4-FFF2-40B4-BE49-F238E27FC236}">
                <a16:creationId xmlns:a16="http://schemas.microsoft.com/office/drawing/2014/main" id="{D9D75D53-A7B0-443F-887A-9FEDA9EDE50C}"/>
              </a:ext>
            </a:extLst>
          </p:cNvPr>
          <p:cNvSpPr/>
          <p:nvPr/>
        </p:nvSpPr>
        <p:spPr>
          <a:xfrm>
            <a:off x="6531227" y="4577074"/>
            <a:ext cx="95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威胁</a:t>
            </a:r>
            <a:endParaRPr lang="id-ID" sz="2800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37" name="1-11">
            <a:extLst>
              <a:ext uri="{FF2B5EF4-FFF2-40B4-BE49-F238E27FC236}">
                <a16:creationId xmlns:a16="http://schemas.microsoft.com/office/drawing/2014/main" id="{4BE8FA05-B18D-43AF-83A2-0C7E634637D4}"/>
              </a:ext>
            </a:extLst>
          </p:cNvPr>
          <p:cNvSpPr/>
          <p:nvPr/>
        </p:nvSpPr>
        <p:spPr>
          <a:xfrm>
            <a:off x="6531227" y="2214874"/>
            <a:ext cx="95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劣势</a:t>
            </a:r>
            <a:endParaRPr lang="id-ID" sz="2800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38" name="1-12">
            <a:extLst>
              <a:ext uri="{FF2B5EF4-FFF2-40B4-BE49-F238E27FC236}">
                <a16:creationId xmlns:a16="http://schemas.microsoft.com/office/drawing/2014/main" id="{99ECCEF7-CDC7-4A0B-9D18-FE3831967C9C}"/>
              </a:ext>
            </a:extLst>
          </p:cNvPr>
          <p:cNvSpPr/>
          <p:nvPr/>
        </p:nvSpPr>
        <p:spPr>
          <a:xfrm>
            <a:off x="2917105" y="2358672"/>
            <a:ext cx="239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STENGTH</a:t>
            </a:r>
            <a:endParaRPr lang="id-ID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42" name="1-13">
            <a:extLst>
              <a:ext uri="{FF2B5EF4-FFF2-40B4-BE49-F238E27FC236}">
                <a16:creationId xmlns:a16="http://schemas.microsoft.com/office/drawing/2014/main" id="{10F923F3-19B7-4339-888E-910C0D4C4AB9}"/>
              </a:ext>
            </a:extLst>
          </p:cNvPr>
          <p:cNvSpPr/>
          <p:nvPr/>
        </p:nvSpPr>
        <p:spPr>
          <a:xfrm>
            <a:off x="7353185" y="2373912"/>
            <a:ext cx="239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WEAKNESS</a:t>
            </a:r>
            <a:endParaRPr lang="id-ID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46" name="1-14">
            <a:extLst>
              <a:ext uri="{FF2B5EF4-FFF2-40B4-BE49-F238E27FC236}">
                <a16:creationId xmlns:a16="http://schemas.microsoft.com/office/drawing/2014/main" id="{AAB0310C-A1D4-4CEB-B680-60D77A2FC7A1}"/>
              </a:ext>
            </a:extLst>
          </p:cNvPr>
          <p:cNvSpPr/>
          <p:nvPr/>
        </p:nvSpPr>
        <p:spPr>
          <a:xfrm>
            <a:off x="2917105" y="4713624"/>
            <a:ext cx="239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OPPORTUNITY</a:t>
            </a:r>
            <a:endParaRPr lang="id-ID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47" name="1-15">
            <a:extLst>
              <a:ext uri="{FF2B5EF4-FFF2-40B4-BE49-F238E27FC236}">
                <a16:creationId xmlns:a16="http://schemas.microsoft.com/office/drawing/2014/main" id="{033E2C38-C3DB-4B8D-86ED-F93438D96A35}"/>
              </a:ext>
            </a:extLst>
          </p:cNvPr>
          <p:cNvSpPr/>
          <p:nvPr/>
        </p:nvSpPr>
        <p:spPr>
          <a:xfrm>
            <a:off x="7353185" y="4728864"/>
            <a:ext cx="239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ea"/>
                <a:ea typeface="+mj-ea"/>
                <a:cs typeface="Poppins" panose="02000000000000000000" pitchFamily="2" charset="0"/>
              </a:rPr>
              <a:t>THREAT</a:t>
            </a:r>
            <a:endParaRPr lang="id-ID" b="1" dirty="0">
              <a:solidFill>
                <a:schemeClr val="bg1"/>
              </a:solidFill>
              <a:latin typeface="+mj-ea"/>
              <a:ea typeface="+mj-ea"/>
              <a:cs typeface="Poppins" panose="02000000000000000000" pitchFamily="2" charset="0"/>
            </a:endParaRPr>
          </a:p>
        </p:txBody>
      </p:sp>
      <p:sp>
        <p:nvSpPr>
          <p:cNvPr id="48" name="1-16">
            <a:extLst>
              <a:ext uri="{FF2B5EF4-FFF2-40B4-BE49-F238E27FC236}">
                <a16:creationId xmlns:a16="http://schemas.microsoft.com/office/drawing/2014/main" id="{162F125D-A21B-4F3B-8C9E-023343898D6A}"/>
              </a:ext>
            </a:extLst>
          </p:cNvPr>
          <p:cNvSpPr/>
          <p:nvPr/>
        </p:nvSpPr>
        <p:spPr>
          <a:xfrm>
            <a:off x="2117953" y="5195548"/>
            <a:ext cx="338833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49" name="1-17">
            <a:extLst>
              <a:ext uri="{FF2B5EF4-FFF2-40B4-BE49-F238E27FC236}">
                <a16:creationId xmlns:a16="http://schemas.microsoft.com/office/drawing/2014/main" id="{E45234BB-935B-4FB7-858D-A156B3A66698}"/>
              </a:ext>
            </a:extLst>
          </p:cNvPr>
          <p:cNvSpPr/>
          <p:nvPr/>
        </p:nvSpPr>
        <p:spPr>
          <a:xfrm>
            <a:off x="6531227" y="2767366"/>
            <a:ext cx="338833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  <p:sp>
        <p:nvSpPr>
          <p:cNvPr id="50" name="1-18">
            <a:extLst>
              <a:ext uri="{FF2B5EF4-FFF2-40B4-BE49-F238E27FC236}">
                <a16:creationId xmlns:a16="http://schemas.microsoft.com/office/drawing/2014/main" id="{A91375F0-86AA-4FE8-9B37-7B7B7D2025D9}"/>
              </a:ext>
            </a:extLst>
          </p:cNvPr>
          <p:cNvSpPr/>
          <p:nvPr/>
        </p:nvSpPr>
        <p:spPr>
          <a:xfrm>
            <a:off x="6531227" y="5195548"/>
            <a:ext cx="338833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请在此输入有关于活动目的的相关说明，以便于观众更好的理解，输入文字时可以直接复制，粘贴时请选择右键只保留文本</a:t>
            </a:r>
          </a:p>
        </p:txBody>
      </p:sp>
    </p:spTree>
    <p:extLst>
      <p:ext uri="{BB962C8B-B14F-4D97-AF65-F5344CB8AC3E}">
        <p14:creationId xmlns:p14="http://schemas.microsoft.com/office/powerpoint/2010/main" val="3657018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9498;#40718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48;"/>
</p:tagLst>
</file>

<file path=ppt/theme/theme1.xml><?xml version="1.0" encoding="utf-8"?>
<a:theme xmlns:a="http://schemas.openxmlformats.org/drawingml/2006/main" name="Office 主题​​">
  <a:themeElements>
    <a:clrScheme name="商务风活动策划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68FF"/>
      </a:accent1>
      <a:accent2>
        <a:srgbClr val="0630A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扁平商务培训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1672</Words>
  <Application>Microsoft Office PowerPoint</Application>
  <PresentationFormat>宽屏</PresentationFormat>
  <Paragraphs>282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微软雅黑</vt:lpstr>
      <vt:lpstr>微软雅黑</vt:lpstr>
      <vt:lpstr>Arial</vt:lpstr>
      <vt:lpstr>Lato Light</vt:lpstr>
      <vt:lpstr>Segoe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无尘</dc:creator>
  <cp:lastModifiedBy>无尘</cp:lastModifiedBy>
  <cp:revision>183</cp:revision>
  <dcterms:created xsi:type="dcterms:W3CDTF">2021-10-31T11:16:54Z</dcterms:created>
  <dcterms:modified xsi:type="dcterms:W3CDTF">2021-10-31T13:14:12Z</dcterms:modified>
</cp:coreProperties>
</file>