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3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41"/>
  </p:notesMasterIdLst>
  <p:handoutMasterIdLst>
    <p:handoutMasterId r:id="rId42"/>
  </p:handoutMasterIdLst>
  <p:sldIdLst>
    <p:sldId id="266" r:id="rId3"/>
    <p:sldId id="2007577081" r:id="rId4"/>
    <p:sldId id="2007577106" r:id="rId5"/>
    <p:sldId id="2007577113" r:id="rId6"/>
    <p:sldId id="268" r:id="rId7"/>
    <p:sldId id="2007577067" r:id="rId8"/>
    <p:sldId id="2007577066" r:id="rId9"/>
    <p:sldId id="272" r:id="rId10"/>
    <p:sldId id="2007577065" r:id="rId11"/>
    <p:sldId id="2007577052" r:id="rId12"/>
    <p:sldId id="2007577098" r:id="rId13"/>
    <p:sldId id="2007577089" r:id="rId14"/>
    <p:sldId id="2007577088" r:id="rId15"/>
    <p:sldId id="2007577094" r:id="rId16"/>
    <p:sldId id="2007577107" r:id="rId17"/>
    <p:sldId id="265" r:id="rId18"/>
    <p:sldId id="263" r:id="rId19"/>
    <p:sldId id="2007577091" r:id="rId20"/>
    <p:sldId id="2007577095" r:id="rId21"/>
    <p:sldId id="2007577082" r:id="rId22"/>
    <p:sldId id="2007577097" r:id="rId23"/>
    <p:sldId id="2007577076" r:id="rId24"/>
    <p:sldId id="2007577096" r:id="rId25"/>
    <p:sldId id="2007577099" r:id="rId26"/>
    <p:sldId id="2007577104" r:id="rId27"/>
    <p:sldId id="2007577119" r:id="rId28"/>
    <p:sldId id="2007577105" r:id="rId29"/>
    <p:sldId id="2007577111" r:id="rId30"/>
    <p:sldId id="2007577100" r:id="rId31"/>
    <p:sldId id="2007577101" r:id="rId32"/>
    <p:sldId id="2007577103" r:id="rId33"/>
    <p:sldId id="2007577118" r:id="rId34"/>
    <p:sldId id="2007577117" r:id="rId35"/>
    <p:sldId id="2007577083" r:id="rId36"/>
    <p:sldId id="2007577084" r:id="rId37"/>
    <p:sldId id="2007577108" r:id="rId38"/>
    <p:sldId id="2007577109" r:id="rId39"/>
    <p:sldId id="2007577077" r:id="rId40"/>
  </p:sldIdLst>
  <p:sldSz cx="12192000" cy="6858000"/>
  <p:notesSz cx="6858000" cy="9144000"/>
  <p:custDataLst>
    <p:tags r:id="rId4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封面与结束页" id="{1DA59E4F-0341-47E5-ADFE-9C1A3765DFEE}">
          <p14:sldIdLst>
            <p14:sldId id="266"/>
            <p14:sldId id="2007577081"/>
            <p14:sldId id="2007577106"/>
            <p14:sldId id="2007577113"/>
          </p14:sldIdLst>
        </p14:section>
        <p14:section name="目录与过渡页" id="{ED13E9DD-88C2-46B8-A0D8-93F7690AE3FC}">
          <p14:sldIdLst>
            <p14:sldId id="268"/>
            <p14:sldId id="2007577067"/>
            <p14:sldId id="2007577066"/>
            <p14:sldId id="272"/>
            <p14:sldId id="2007577065"/>
          </p14:sldIdLst>
        </p14:section>
        <p14:section name="内容页" id="{2AC72D15-E6F8-4152-836A-3053B68173F7}">
          <p14:sldIdLst>
            <p14:sldId id="2007577052"/>
            <p14:sldId id="2007577098"/>
            <p14:sldId id="2007577089"/>
            <p14:sldId id="2007577088"/>
            <p14:sldId id="2007577094"/>
            <p14:sldId id="2007577107"/>
            <p14:sldId id="265"/>
            <p14:sldId id="263"/>
            <p14:sldId id="2007577091"/>
            <p14:sldId id="2007577095"/>
            <p14:sldId id="2007577082"/>
            <p14:sldId id="2007577097"/>
            <p14:sldId id="2007577076"/>
            <p14:sldId id="2007577096"/>
            <p14:sldId id="2007577099"/>
            <p14:sldId id="2007577104"/>
            <p14:sldId id="2007577119"/>
            <p14:sldId id="2007577105"/>
            <p14:sldId id="2007577111"/>
            <p14:sldId id="2007577100"/>
            <p14:sldId id="2007577101"/>
            <p14:sldId id="2007577103"/>
            <p14:sldId id="2007577118"/>
            <p14:sldId id="2007577117"/>
            <p14:sldId id="2007577083"/>
            <p14:sldId id="2007577084"/>
            <p14:sldId id="2007577108"/>
            <p14:sldId id="2007577109"/>
            <p14:sldId id="2007577077"/>
          </p14:sldIdLst>
        </p14:section>
      </p14:sectionLst>
    </p:ext>
    <p:ext uri="{EFAFB233-063F-42B5-8137-9DF3F51BA10A}">
      <p15:sldGuideLst xmlns:p15="http://schemas.microsoft.com/office/powerpoint/2012/main">
        <p15:guide id="1" orient="horz" pos="1207" userDrawn="1">
          <p15:clr>
            <a:srgbClr val="A4A3A4"/>
          </p15:clr>
        </p15:guide>
        <p15:guide id="2" pos="2320" userDrawn="1">
          <p15:clr>
            <a:srgbClr val="A4A3A4"/>
          </p15:clr>
        </p15:guide>
        <p15:guide id="4" pos="7368" userDrawn="1">
          <p15:clr>
            <a:srgbClr val="A4A3A4"/>
          </p15:clr>
        </p15:guide>
        <p15:guide id="5" orient="horz" pos="278" userDrawn="1">
          <p15:clr>
            <a:srgbClr val="A4A3A4"/>
          </p15:clr>
        </p15:guide>
        <p15:guide id="6" orient="horz" pos="2455" userDrawn="1">
          <p15:clr>
            <a:srgbClr val="A4A3A4"/>
          </p15:clr>
        </p15:guide>
        <p15:guide id="7" orient="horz" pos="4088" userDrawn="1">
          <p15:clr>
            <a:srgbClr val="A4A3A4"/>
          </p15:clr>
        </p15:guide>
        <p15:guide id="8" orient="horz" pos="399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3D2CF"/>
    <a:srgbClr val="404040"/>
    <a:srgbClr val="FFD6C1"/>
    <a:srgbClr val="E6E6E6"/>
    <a:srgbClr val="BD3E00"/>
    <a:srgbClr val="3CBDB2"/>
    <a:srgbClr val="CDEFEC"/>
    <a:srgbClr val="CCD6D6"/>
    <a:srgbClr val="04BDAD"/>
    <a:srgbClr val="026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中度样式 3 - 强调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219" autoAdjust="0"/>
  </p:normalViewPr>
  <p:slideViewPr>
    <p:cSldViewPr snapToGrid="0" showGuides="1">
      <p:cViewPr>
        <p:scale>
          <a:sx n="54" d="100"/>
          <a:sy n="54" d="100"/>
        </p:scale>
        <p:origin x="1148" y="276"/>
      </p:cViewPr>
      <p:guideLst>
        <p:guide orient="horz" pos="1207"/>
        <p:guide pos="2320"/>
        <p:guide pos="7368"/>
        <p:guide orient="horz" pos="278"/>
        <p:guide orient="horz" pos="2455"/>
        <p:guide orient="horz" pos="4088"/>
        <p:guide orient="horz" pos="3992"/>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1387"/>
    </p:cViewPr>
  </p:sorterViewPr>
  <p:notesViewPr>
    <p:cSldViewPr snapToGrid="0" showGuides="1">
      <p:cViewPr varScale="1">
        <p:scale>
          <a:sx n="64" d="100"/>
          <a:sy n="64" d="100"/>
        </p:scale>
        <p:origin x="902"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gs" Target="tags/tag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image" Target="../media/image67.jpg"/><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image" Target="../media/image67.jpg"/><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1.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ea"/>
                <a:sym typeface="+mn-lt"/>
              </a:defRPr>
            </a:pPr>
            <a:r>
              <a:rPr lang="zh-CN"/>
              <a:t>这里填写图表标题</a:t>
            </a:r>
          </a:p>
        </c:rich>
      </c:tx>
      <c:layout>
        <c:manualLayout>
          <c:xMode val="edge"/>
          <c:yMode val="edge"/>
          <c:x val="0.29931192660550454"/>
          <c:y val="2.9186424957105147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ea"/>
              <a:sym typeface="+mn-lt"/>
            </a:defRPr>
          </a:pPr>
          <a:endParaRPr lang="zh-CN"/>
        </a:p>
      </c:txPr>
    </c:title>
    <c:autoTitleDeleted val="0"/>
    <c:plotArea>
      <c:layout/>
      <c:barChart>
        <c:barDir val="col"/>
        <c:grouping val="clustered"/>
        <c:varyColors val="0"/>
        <c:ser>
          <c:idx val="0"/>
          <c:order val="0"/>
          <c:tx>
            <c:strRef>
              <c:f>Sheet1!$B$1</c:f>
              <c:strCache>
                <c:ptCount val="1"/>
                <c:pt idx="0">
                  <c:v>系列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ea"/>
                    <a:sym typeface="+mn-lt"/>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FEA5-4212-BC37-E7230250B1AA}"/>
            </c:ext>
          </c:extLst>
        </c:ser>
        <c:ser>
          <c:idx val="1"/>
          <c:order val="1"/>
          <c:tx>
            <c:strRef>
              <c:f>Sheet1!$C$1</c:f>
              <c:strCache>
                <c:ptCount val="1"/>
                <c:pt idx="0">
                  <c:v>系列 2</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ea"/>
                    <a:sym typeface="+mn-lt"/>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FEA5-4212-BC37-E7230250B1AA}"/>
            </c:ext>
          </c:extLst>
        </c:ser>
        <c:ser>
          <c:idx val="2"/>
          <c:order val="2"/>
          <c:tx>
            <c:strRef>
              <c:f>Sheet1!$D$1</c:f>
              <c:strCache>
                <c:ptCount val="1"/>
                <c:pt idx="0">
                  <c:v>系列 3</c:v>
                </c:pt>
              </c:strCache>
            </c:strRef>
          </c:tx>
          <c:spPr>
            <a:solidFill>
              <a:schemeClr val="accent6">
                <a:lumMod val="75000"/>
                <a:lumOff val="25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ea"/>
                    <a:sym typeface="+mn-lt"/>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FEA5-4212-BC37-E7230250B1AA}"/>
            </c:ext>
          </c:extLst>
        </c:ser>
        <c:dLbls>
          <c:dLblPos val="outEnd"/>
          <c:showLegendKey val="0"/>
          <c:showVal val="1"/>
          <c:showCatName val="0"/>
          <c:showSerName val="0"/>
          <c:showPercent val="0"/>
          <c:showBubbleSize val="0"/>
        </c:dLbls>
        <c:gapWidth val="219"/>
        <c:overlap val="-27"/>
        <c:axId val="2023192879"/>
        <c:axId val="872614288"/>
      </c:barChart>
      <c:catAx>
        <c:axId val="20231928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ea"/>
                <a:sym typeface="+mn-lt"/>
              </a:defRPr>
            </a:pPr>
            <a:endParaRPr lang="zh-CN"/>
          </a:p>
        </c:txPr>
        <c:crossAx val="872614288"/>
        <c:crosses val="autoZero"/>
        <c:auto val="1"/>
        <c:lblAlgn val="ctr"/>
        <c:lblOffset val="100"/>
        <c:noMultiLvlLbl val="0"/>
      </c:catAx>
      <c:valAx>
        <c:axId val="8726142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ea"/>
                <a:sym typeface="+mn-lt"/>
              </a:defRPr>
            </a:pPr>
            <a:endParaRPr lang="zh-CN"/>
          </a:p>
        </c:txPr>
        <c:crossAx val="2023192879"/>
        <c:crosses val="autoZero"/>
        <c:crossBetween val="between"/>
      </c:valAx>
      <c:spPr>
        <a:blipFill dpi="0" rotWithShape="1">
          <a:blip xmlns:r="http://schemas.openxmlformats.org/officeDocument/2006/relationships" r:embed="rId3">
            <a:alphaModFix amt="15000"/>
          </a:blip>
          <a:srcRect/>
          <a:stretch>
            <a:fillRect l="-29000" t="-102000" r="-11000"/>
          </a:stretch>
        </a:blip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ea"/>
              <a:sym typeface="+mn-lt"/>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ea typeface="+mn-ea"/>
          <a:cs typeface="+mn-ea"/>
          <a:sym typeface="+mn-lt"/>
        </a:defRPr>
      </a:pPr>
      <a:endParaRPr lang="zh-CN"/>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ea"/>
                <a:sym typeface="+mn-lt"/>
              </a:defRPr>
            </a:pPr>
            <a:r>
              <a:rPr lang="zh-CN"/>
              <a:t>这里填写图表标题</a:t>
            </a:r>
          </a:p>
        </c:rich>
      </c:tx>
      <c:layout>
        <c:manualLayout>
          <c:xMode val="edge"/>
          <c:yMode val="edge"/>
          <c:x val="0.29931192660550454"/>
          <c:y val="2.9186424957105147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ea"/>
              <a:sym typeface="+mn-lt"/>
            </a:defRPr>
          </a:pPr>
          <a:endParaRPr lang="zh-CN"/>
        </a:p>
      </c:txPr>
    </c:title>
    <c:autoTitleDeleted val="0"/>
    <c:plotArea>
      <c:layout>
        <c:manualLayout>
          <c:layoutTarget val="inner"/>
          <c:xMode val="edge"/>
          <c:yMode val="edge"/>
          <c:x val="4.9240139420645805E-2"/>
          <c:y val="0.18661432112422802"/>
          <c:w val="0.89387446121987046"/>
          <c:h val="0.69177350403289195"/>
        </c:manualLayout>
      </c:layout>
      <c:areaChart>
        <c:grouping val="standard"/>
        <c:varyColors val="0"/>
        <c:ser>
          <c:idx val="0"/>
          <c:order val="0"/>
          <c:tx>
            <c:strRef>
              <c:f>Sheet1!$B$1</c:f>
              <c:strCache>
                <c:ptCount val="1"/>
                <c:pt idx="0">
                  <c:v>系列 1</c:v>
                </c:pt>
              </c:strCache>
            </c:strRef>
          </c:tx>
          <c:spPr>
            <a:gradFill>
              <a:gsLst>
                <a:gs pos="43000">
                  <a:srgbClr val="2C8880">
                    <a:alpha val="40000"/>
                  </a:srgbClr>
                </a:gs>
                <a:gs pos="0">
                  <a:schemeClr val="accent4">
                    <a:alpha val="70000"/>
                  </a:schemeClr>
                </a:gs>
                <a:gs pos="100000">
                  <a:schemeClr val="accent4">
                    <a:alpha val="0"/>
                  </a:schemeClr>
                </a:gs>
              </a:gsLst>
              <a:lin ang="5400000" scaled="1"/>
            </a:gradFill>
            <a:ln w="15875">
              <a:noFill/>
            </a:ln>
            <a:effectLst/>
          </c:spPr>
          <c:dLbls>
            <c:dLbl>
              <c:idx val="0"/>
              <c:layout>
                <c:manualLayout>
                  <c:x val="1.1467889908256873E-2"/>
                  <c:y val="-0.24883801273715514"/>
                </c:manualLayout>
              </c:layout>
              <c:tx>
                <c:rich>
                  <a:bodyPr/>
                  <a:lstStyle/>
                  <a:p>
                    <a:fld id="{C6263363-FBBE-4102-B588-529C9CAEB122}" type="VALUE">
                      <a:rPr lang="en-US" altLang="zh-CN">
                        <a:latin typeface="微软雅黑 Light" panose="020B0502040204020203" pitchFamily="34" charset="-122"/>
                        <a:ea typeface="微软雅黑 Light" panose="020B0502040204020203" pitchFamily="34" charset="-122"/>
                      </a:rPr>
                      <a:pPr/>
                      <a:t>[值]</a:t>
                    </a:fld>
                    <a:endParaRPr lang="zh-CN" alt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5A4C-4F3F-86A4-4A8DFB7DEB6E}"/>
                </c:ext>
              </c:extLst>
            </c:dLbl>
            <c:dLbl>
              <c:idx val="1"/>
              <c:layout>
                <c:manualLayout>
                  <c:x val="-5.7339449541284754E-3"/>
                  <c:y val="-0.22881656343646445"/>
                </c:manualLayout>
              </c:layout>
              <c:tx>
                <c:rich>
                  <a:bodyPr/>
                  <a:lstStyle/>
                  <a:p>
                    <a:fld id="{006B9D05-B392-4C0E-A929-324B405539BF}" type="VALUE">
                      <a:rPr lang="en-US" altLang="zh-CN">
                        <a:latin typeface="微软雅黑 Light" panose="020B0502040204020203" pitchFamily="34" charset="-122"/>
                        <a:ea typeface="微软雅黑 Light" panose="020B0502040204020203" pitchFamily="34" charset="-122"/>
                      </a:rPr>
                      <a:pPr/>
                      <a:t>[值]</a:t>
                    </a:fld>
                    <a:endParaRPr lang="zh-CN" alt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A4C-4F3F-86A4-4A8DFB7DEB6E}"/>
                </c:ext>
              </c:extLst>
            </c:dLbl>
            <c:dLbl>
              <c:idx val="2"/>
              <c:layout>
                <c:manualLayout>
                  <c:x val="1.9113149847094801E-3"/>
                  <c:y val="-0.25741863386602243"/>
                </c:manualLayout>
              </c:layout>
              <c:tx>
                <c:rich>
                  <a:bodyPr/>
                  <a:lstStyle/>
                  <a:p>
                    <a:fld id="{AB51F90F-07C0-4188-81C8-FEA645BB22DB}" type="VALUE">
                      <a:rPr lang="en-US" altLang="zh-CN">
                        <a:latin typeface="微软雅黑 Light" panose="020B0502040204020203" pitchFamily="34" charset="-122"/>
                        <a:ea typeface="微软雅黑 Light" panose="020B0502040204020203" pitchFamily="34" charset="-122"/>
                      </a:rPr>
                      <a:pPr/>
                      <a:t>[值]</a:t>
                    </a:fld>
                    <a:endParaRPr lang="zh-CN" alt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A4C-4F3F-86A4-4A8DFB7DEB6E}"/>
                </c:ext>
              </c:extLst>
            </c:dLbl>
            <c:dLbl>
              <c:idx val="3"/>
              <c:layout>
                <c:manualLayout>
                  <c:x val="-3.8226299694189602E-3"/>
                  <c:y val="-0.18305325074917167"/>
                </c:manualLayout>
              </c:layout>
              <c:tx>
                <c:rich>
                  <a:bodyPr/>
                  <a:lstStyle/>
                  <a:p>
                    <a:fld id="{2AAF8F2A-573A-445E-A316-1BBEB049F145}" type="VALUE">
                      <a:rPr lang="en-US" altLang="zh-CN">
                        <a:latin typeface="微软雅黑 Light" panose="020B0502040204020203" pitchFamily="34" charset="-122"/>
                        <a:ea typeface="微软雅黑 Light" panose="020B0502040204020203" pitchFamily="34" charset="-122"/>
                      </a:rPr>
                      <a:pPr/>
                      <a:t>[值]</a:t>
                    </a:fld>
                    <a:endParaRPr lang="zh-CN" alt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A4C-4F3F-86A4-4A8DFB7DEB6E}"/>
                </c:ext>
              </c:extLst>
            </c:dLbl>
            <c:dLbl>
              <c:idx val="4"/>
              <c:layout>
                <c:manualLayout>
                  <c:x val="-2.102446483180442E-2"/>
                  <c:y val="-0.35180546628356407"/>
                </c:manualLayout>
              </c:layout>
              <c:tx>
                <c:rich>
                  <a:bodyPr/>
                  <a:lstStyle/>
                  <a:p>
                    <a:fld id="{6F8DE788-7F8E-4968-A196-1557E8FE909B}" type="VALUE">
                      <a:rPr lang="en-US" altLang="zh-CN">
                        <a:latin typeface="微软雅黑 Light" panose="020B0502040204020203" pitchFamily="34" charset="-122"/>
                        <a:ea typeface="微软雅黑 Light" panose="020B0502040204020203" pitchFamily="34" charset="-122"/>
                      </a:rPr>
                      <a:pPr/>
                      <a:t>[值]</a:t>
                    </a:fld>
                    <a:endParaRPr lang="zh-CN" alt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A4C-4F3F-86A4-4A8DFB7DEB6E}"/>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ea"/>
                    <a:sym typeface="+mn-lt"/>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类别 1</c:v>
                </c:pt>
                <c:pt idx="1">
                  <c:v>类别 2</c:v>
                </c:pt>
                <c:pt idx="2">
                  <c:v>类别 3</c:v>
                </c:pt>
                <c:pt idx="3">
                  <c:v>类别 4</c:v>
                </c:pt>
                <c:pt idx="4">
                  <c:v>类别5</c:v>
                </c:pt>
              </c:strCache>
            </c:strRef>
          </c:cat>
          <c:val>
            <c:numRef>
              <c:f>Sheet1!$B$2:$B$6</c:f>
              <c:numCache>
                <c:formatCode>General</c:formatCode>
                <c:ptCount val="5"/>
                <c:pt idx="0">
                  <c:v>3</c:v>
                </c:pt>
                <c:pt idx="1">
                  <c:v>2.5</c:v>
                </c:pt>
                <c:pt idx="2">
                  <c:v>3.2</c:v>
                </c:pt>
                <c:pt idx="3">
                  <c:v>2</c:v>
                </c:pt>
                <c:pt idx="4">
                  <c:v>4.5</c:v>
                </c:pt>
              </c:numCache>
            </c:numRef>
          </c:val>
          <c:extLst>
            <c:ext xmlns:c16="http://schemas.microsoft.com/office/drawing/2014/chart" uri="{C3380CC4-5D6E-409C-BE32-E72D297353CC}">
              <c16:uniqueId val="{00000000-FEA5-4212-BC37-E7230250B1AA}"/>
            </c:ext>
          </c:extLst>
        </c:ser>
        <c:dLbls>
          <c:showLegendKey val="0"/>
          <c:showVal val="1"/>
          <c:showCatName val="0"/>
          <c:showSerName val="0"/>
          <c:showPercent val="0"/>
          <c:showBubbleSize val="0"/>
        </c:dLbls>
        <c:axId val="2023192879"/>
        <c:axId val="872614288"/>
      </c:areaChart>
      <c:catAx>
        <c:axId val="20231928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ea"/>
                <a:sym typeface="+mn-lt"/>
              </a:defRPr>
            </a:pPr>
            <a:endParaRPr lang="zh-CN"/>
          </a:p>
        </c:txPr>
        <c:crossAx val="872614288"/>
        <c:crosses val="autoZero"/>
        <c:auto val="1"/>
        <c:lblAlgn val="ctr"/>
        <c:lblOffset val="100"/>
        <c:noMultiLvlLbl val="0"/>
      </c:catAx>
      <c:valAx>
        <c:axId val="8726142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ea"/>
                <a:sym typeface="+mn-lt"/>
              </a:defRPr>
            </a:pPr>
            <a:endParaRPr lang="zh-CN"/>
          </a:p>
        </c:txPr>
        <c:crossAx val="2023192879"/>
        <c:crosses val="autoZero"/>
        <c:crossBetween val="midCat"/>
      </c:valAx>
      <c:spPr>
        <a:blipFill dpi="0" rotWithShape="1">
          <a:blip xmlns:r="http://schemas.openxmlformats.org/officeDocument/2006/relationships" r:embed="rId3">
            <a:alphaModFix amt="15000"/>
          </a:blip>
          <a:srcRect/>
          <a:stretch>
            <a:fillRect l="-29000" t="-102000" r="-11000"/>
          </a:stretch>
        </a:blipFill>
        <a:ln>
          <a:noFill/>
        </a:ln>
        <a:effectLst/>
      </c:spPr>
    </c:plotArea>
    <c:legend>
      <c:legendPos val="b"/>
      <c:layout>
        <c:manualLayout>
          <c:xMode val="edge"/>
          <c:yMode val="edge"/>
          <c:x val="0.84445989549471456"/>
          <c:y val="0.11152780549150744"/>
          <c:w val="0.11192118760384309"/>
          <c:h val="6.187235909426476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ea"/>
              <a:sym typeface="+mn-lt"/>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ea typeface="+mn-ea"/>
          <a:cs typeface="+mn-ea"/>
          <a:sym typeface="+mn-lt"/>
        </a:defRPr>
      </a:pPr>
      <a:endParaRPr lang="zh-CN"/>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ea"/>
                <a:sym typeface="+mn-lt"/>
              </a:defRPr>
            </a:pPr>
            <a:r>
              <a:rPr lang="zh-CN"/>
              <a:t>这里填写图表标题</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ea"/>
              <a:sym typeface="+mn-lt"/>
            </a:defRPr>
          </a:pPr>
          <a:endParaRPr lang="zh-CN"/>
        </a:p>
      </c:txPr>
    </c:title>
    <c:autoTitleDeleted val="0"/>
    <c:plotArea>
      <c:layout/>
      <c:doughnutChart>
        <c:varyColors val="1"/>
        <c:ser>
          <c:idx val="0"/>
          <c:order val="0"/>
          <c:tx>
            <c:strRef>
              <c:f>Sheet1!$B$1</c:f>
              <c:strCache>
                <c:ptCount val="1"/>
                <c:pt idx="0">
                  <c:v>销售额</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F5E-4DF7-9050-23F6415285C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F5E-4DF7-9050-23F6415285C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F5E-4DF7-9050-23F6415285C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F5E-4DF7-9050-23F6415285CA}"/>
              </c:ext>
            </c:extLst>
          </c:dPt>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CCC8-45E5-987B-00175496A9A9}"/>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ea"/>
              <a:sym typeface="+mn-lt"/>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ea typeface="+mn-ea"/>
          <a:cs typeface="+mn-ea"/>
          <a:sym typeface="+mn-lt"/>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image" Target="../media/image61.jpeg"/><Relationship Id="rId4" Type="http://schemas.openxmlformats.org/officeDocument/2006/relationships/image" Target="../media/image64.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image" Target="../media/image61.jpeg"/><Relationship Id="rId4" Type="http://schemas.openxmlformats.org/officeDocument/2006/relationships/image" Target="../media/image64.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E0B7A2-6893-4578-AF06-5C2296923129}" type="doc">
      <dgm:prSet loTypeId="urn:microsoft.com/office/officeart/2008/layout/CaptionedPictures" loCatId="picture" qsTypeId="urn:microsoft.com/office/officeart/2005/8/quickstyle/simple1" qsCatId="simple" csTypeId="urn:microsoft.com/office/officeart/2005/8/colors/accent1_2" csCatId="accent1" phldr="1"/>
      <dgm:spPr/>
      <dgm:t>
        <a:bodyPr/>
        <a:lstStyle/>
        <a:p>
          <a:endParaRPr lang="zh-CN" altLang="en-US"/>
        </a:p>
      </dgm:t>
    </dgm:pt>
    <dgm:pt modelId="{5AD621EA-882B-4268-88C3-676705AA97D1}">
      <dgm:prSet custT="1"/>
      <dgm:spPr/>
      <dgm:t>
        <a:bodyPr/>
        <a:lstStyle/>
        <a:p>
          <a:r>
            <a:rPr lang="zh-CN" altLang="en-US" sz="1800">
              <a:solidFill>
                <a:schemeClr val="accent1"/>
              </a:solidFill>
              <a:latin typeface="+mn-lt"/>
              <a:ea typeface="+mn-ea"/>
              <a:cs typeface="+mn-ea"/>
              <a:sym typeface="+mn-lt"/>
            </a:rPr>
            <a:t>四教教学楼</a:t>
          </a:r>
          <a:endParaRPr lang="zh-CN" altLang="en-US" sz="1800" dirty="0">
            <a:solidFill>
              <a:schemeClr val="accent1"/>
            </a:solidFill>
            <a:latin typeface="+mn-lt"/>
            <a:ea typeface="+mn-ea"/>
            <a:cs typeface="+mn-ea"/>
            <a:sym typeface="+mn-lt"/>
          </a:endParaRPr>
        </a:p>
      </dgm:t>
    </dgm:pt>
    <dgm:pt modelId="{1B871003-306C-403E-8234-82789121B28A}" type="parTrans" cxnId="{A1150205-DDFA-4373-A275-C9D1C5EDA4CB}">
      <dgm:prSet/>
      <dgm:spPr/>
      <dgm:t>
        <a:bodyPr/>
        <a:lstStyle/>
        <a:p>
          <a:endParaRPr lang="zh-CN" altLang="en-US"/>
        </a:p>
      </dgm:t>
    </dgm:pt>
    <dgm:pt modelId="{EC7A47D8-9EB3-4825-B5A9-115D8217C0EA}" type="sibTrans" cxnId="{A1150205-DDFA-4373-A275-C9D1C5EDA4CB}">
      <dgm:prSet/>
      <dgm:spPr/>
      <dgm:t>
        <a:bodyPr/>
        <a:lstStyle/>
        <a:p>
          <a:endParaRPr lang="zh-CN" altLang="en-US"/>
        </a:p>
      </dgm:t>
    </dgm:pt>
    <dgm:pt modelId="{F7EC13E8-B8FA-4216-BB65-D9A6BD1FE150}">
      <dgm:prSet phldrT="[文本]" custT="1"/>
      <dgm:spPr/>
      <dgm:t>
        <a:bodyPr/>
        <a:lstStyle/>
        <a:p>
          <a:r>
            <a:rPr lang="zh-CN" altLang="en-US" sz="1800">
              <a:solidFill>
                <a:schemeClr val="accent1"/>
              </a:solidFill>
              <a:latin typeface="+mn-lt"/>
              <a:ea typeface="+mn-ea"/>
              <a:cs typeface="+mn-ea"/>
              <a:sym typeface="+mn-lt"/>
            </a:rPr>
            <a:t>三教教学楼</a:t>
          </a:r>
          <a:endParaRPr lang="zh-CN" altLang="en-US" sz="1800" dirty="0">
            <a:solidFill>
              <a:schemeClr val="accent1"/>
            </a:solidFill>
            <a:latin typeface="+mn-lt"/>
            <a:ea typeface="+mn-ea"/>
            <a:cs typeface="+mn-ea"/>
            <a:sym typeface="+mn-lt"/>
          </a:endParaRPr>
        </a:p>
      </dgm:t>
    </dgm:pt>
    <dgm:pt modelId="{CC8A930A-093A-4E88-8FD4-E9A21C8E6B16}" type="parTrans" cxnId="{E06155AA-FCC9-4B06-BA3A-EF137DD38254}">
      <dgm:prSet/>
      <dgm:spPr/>
      <dgm:t>
        <a:bodyPr/>
        <a:lstStyle/>
        <a:p>
          <a:endParaRPr lang="zh-CN" altLang="en-US"/>
        </a:p>
      </dgm:t>
    </dgm:pt>
    <dgm:pt modelId="{310C7706-0A04-4F8E-9FAD-03D3C5D49EA7}" type="sibTrans" cxnId="{E06155AA-FCC9-4B06-BA3A-EF137DD38254}">
      <dgm:prSet/>
      <dgm:spPr/>
      <dgm:t>
        <a:bodyPr/>
        <a:lstStyle/>
        <a:p>
          <a:endParaRPr lang="zh-CN" altLang="en-US"/>
        </a:p>
      </dgm:t>
    </dgm:pt>
    <dgm:pt modelId="{8695C9D9-9F75-42A3-92E0-3490A6A673CC}">
      <dgm:prSet phldrT="[文本]" custT="1"/>
      <dgm:spPr/>
      <dgm:t>
        <a:bodyPr/>
        <a:lstStyle/>
        <a:p>
          <a:r>
            <a:rPr lang="zh-CN" altLang="en-US" sz="1800" dirty="0">
              <a:solidFill>
                <a:schemeClr val="accent1"/>
              </a:solidFill>
              <a:latin typeface="+mn-lt"/>
              <a:ea typeface="+mn-ea"/>
              <a:cs typeface="+mn-ea"/>
              <a:sym typeface="+mn-lt"/>
            </a:rPr>
            <a:t>操场北操</a:t>
          </a:r>
        </a:p>
      </dgm:t>
    </dgm:pt>
    <dgm:pt modelId="{5EABDB60-2795-4167-A6B6-BC8BC9BF7F31}" type="parTrans" cxnId="{DDEABAE4-24A4-4C42-91AE-C075CB6BE73A}">
      <dgm:prSet/>
      <dgm:spPr/>
      <dgm:t>
        <a:bodyPr/>
        <a:lstStyle/>
        <a:p>
          <a:endParaRPr lang="zh-CN" altLang="en-US"/>
        </a:p>
      </dgm:t>
    </dgm:pt>
    <dgm:pt modelId="{0BA7E800-4B4C-4BD2-AAD3-02C9FF7AA50A}" type="sibTrans" cxnId="{DDEABAE4-24A4-4C42-91AE-C075CB6BE73A}">
      <dgm:prSet/>
      <dgm:spPr/>
      <dgm:t>
        <a:bodyPr/>
        <a:lstStyle/>
        <a:p>
          <a:endParaRPr lang="zh-CN" altLang="en-US"/>
        </a:p>
      </dgm:t>
    </dgm:pt>
    <dgm:pt modelId="{F732B1C9-1CB8-4CBE-88A6-3478FB865BA4}">
      <dgm:prSet phldrT="[文本]" custT="1"/>
      <dgm:spPr/>
      <dgm:t>
        <a:bodyPr/>
        <a:lstStyle/>
        <a:p>
          <a:r>
            <a:rPr lang="zh-CN" altLang="en-US" sz="1800" dirty="0">
              <a:solidFill>
                <a:schemeClr val="accent1"/>
              </a:solidFill>
              <a:latin typeface="+mn-lt"/>
              <a:ea typeface="+mn-ea"/>
              <a:cs typeface="+mn-ea"/>
              <a:sym typeface="+mn-lt"/>
            </a:rPr>
            <a:t>学海路大道</a:t>
          </a:r>
        </a:p>
      </dgm:t>
    </dgm:pt>
    <dgm:pt modelId="{37C63072-DF81-4EA9-AA69-F7A47C3C5F27}" type="parTrans" cxnId="{216B08D1-7C16-4E01-A9CD-B73708BF09B0}">
      <dgm:prSet/>
      <dgm:spPr/>
      <dgm:t>
        <a:bodyPr/>
        <a:lstStyle/>
        <a:p>
          <a:endParaRPr lang="zh-CN" altLang="en-US"/>
        </a:p>
      </dgm:t>
    </dgm:pt>
    <dgm:pt modelId="{F5E8A797-98CF-4A3F-9EEC-AF9129986E2B}" type="sibTrans" cxnId="{216B08D1-7C16-4E01-A9CD-B73708BF09B0}">
      <dgm:prSet/>
      <dgm:spPr/>
      <dgm:t>
        <a:bodyPr/>
        <a:lstStyle/>
        <a:p>
          <a:endParaRPr lang="zh-CN" altLang="en-US"/>
        </a:p>
      </dgm:t>
    </dgm:pt>
    <dgm:pt modelId="{EE1B6DA6-E98E-41F1-8C77-11ADE62BCE5D}" type="pres">
      <dgm:prSet presAssocID="{43E0B7A2-6893-4578-AF06-5C2296923129}" presName="Name0" presStyleCnt="0">
        <dgm:presLayoutVars>
          <dgm:chMax/>
          <dgm:chPref/>
          <dgm:dir/>
        </dgm:presLayoutVars>
      </dgm:prSet>
      <dgm:spPr/>
    </dgm:pt>
    <dgm:pt modelId="{C4A66176-1242-4AE0-B28A-819E067D21FD}" type="pres">
      <dgm:prSet presAssocID="{5AD621EA-882B-4268-88C3-676705AA97D1}" presName="composite" presStyleCnt="0">
        <dgm:presLayoutVars>
          <dgm:chMax val="1"/>
          <dgm:chPref val="1"/>
        </dgm:presLayoutVars>
      </dgm:prSet>
      <dgm:spPr/>
    </dgm:pt>
    <dgm:pt modelId="{1B929CB2-E158-461E-BC9A-137C3444AB86}" type="pres">
      <dgm:prSet presAssocID="{5AD621EA-882B-4268-88C3-676705AA97D1}" presName="Accent" presStyleLbl="trAlignAcc1" presStyleIdx="0" presStyleCnt="4">
        <dgm:presLayoutVars>
          <dgm:chMax val="0"/>
          <dgm:chPref val="0"/>
        </dgm:presLayoutVars>
      </dgm:prSet>
      <dgm:spPr/>
    </dgm:pt>
    <dgm:pt modelId="{771EDB74-07C6-4AB3-B4A3-E931C5DBE6A4}" type="pres">
      <dgm:prSet presAssocID="{5AD621EA-882B-4268-88C3-676705AA97D1}" presName="Image" presStyleLbl="alignImgPlace1" presStyleIdx="0" presStyleCnt="4">
        <dgm:presLayoutVars>
          <dgm:chMax val="0"/>
          <dgm:chPref val="0"/>
        </dgm:presLayoutVars>
      </dgm:prSet>
      <dgm:spPr>
        <a:blipFill>
          <a:blip xmlns:r="http://schemas.openxmlformats.org/officeDocument/2006/relationships" r:embed="rId1"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a:blipFill>
      </dgm:spPr>
    </dgm:pt>
    <dgm:pt modelId="{D53AAEFE-6A31-485C-86BB-7EADD34FDA9C}" type="pres">
      <dgm:prSet presAssocID="{5AD621EA-882B-4268-88C3-676705AA97D1}" presName="ChildComposite" presStyleCnt="0"/>
      <dgm:spPr/>
    </dgm:pt>
    <dgm:pt modelId="{A9B131A3-346C-4FF0-9648-58DB09B4847C}" type="pres">
      <dgm:prSet presAssocID="{5AD621EA-882B-4268-88C3-676705AA97D1}" presName="Child" presStyleLbl="node1" presStyleIdx="0" presStyleCnt="0">
        <dgm:presLayoutVars>
          <dgm:chMax val="0"/>
          <dgm:chPref val="0"/>
          <dgm:bulletEnabled val="1"/>
        </dgm:presLayoutVars>
      </dgm:prSet>
      <dgm:spPr/>
    </dgm:pt>
    <dgm:pt modelId="{AF3CEE48-611D-4A35-BD80-FECB9C2216E2}" type="pres">
      <dgm:prSet presAssocID="{5AD621EA-882B-4268-88C3-676705AA97D1}" presName="Parent" presStyleLbl="revTx" presStyleIdx="0" presStyleCnt="4" custLinFactNeighborY="5841">
        <dgm:presLayoutVars>
          <dgm:chMax val="1"/>
          <dgm:chPref val="0"/>
          <dgm:bulletEnabled val="1"/>
        </dgm:presLayoutVars>
      </dgm:prSet>
      <dgm:spPr/>
    </dgm:pt>
    <dgm:pt modelId="{553EFDB4-DB53-4397-A414-FB7B2F4FB438}" type="pres">
      <dgm:prSet presAssocID="{EC7A47D8-9EB3-4825-B5A9-115D8217C0EA}" presName="sibTrans" presStyleCnt="0"/>
      <dgm:spPr/>
    </dgm:pt>
    <dgm:pt modelId="{95B8D098-4BC7-4EF4-9AF3-C0B561D2C006}" type="pres">
      <dgm:prSet presAssocID="{F7EC13E8-B8FA-4216-BB65-D9A6BD1FE150}" presName="composite" presStyleCnt="0">
        <dgm:presLayoutVars>
          <dgm:chMax val="1"/>
          <dgm:chPref val="1"/>
        </dgm:presLayoutVars>
      </dgm:prSet>
      <dgm:spPr/>
    </dgm:pt>
    <dgm:pt modelId="{39142A47-4B53-487D-9276-595CACE9A232}" type="pres">
      <dgm:prSet presAssocID="{F7EC13E8-B8FA-4216-BB65-D9A6BD1FE150}" presName="Accent" presStyleLbl="trAlignAcc1" presStyleIdx="1" presStyleCnt="4">
        <dgm:presLayoutVars>
          <dgm:chMax val="0"/>
          <dgm:chPref val="0"/>
        </dgm:presLayoutVars>
      </dgm:prSet>
      <dgm:spPr/>
    </dgm:pt>
    <dgm:pt modelId="{996577EB-FEA9-4F47-A250-B2579C69AF0F}" type="pres">
      <dgm:prSet presAssocID="{F7EC13E8-B8FA-4216-BB65-D9A6BD1FE150}" presName="Image" presStyleLbl="alignImgPlace1" presStyleIdx="1" presStyleCnt="4">
        <dgm:presLayoutVars>
          <dgm:chMax val="0"/>
          <dgm:chPref val="0"/>
        </dgm:presLayoutVars>
      </dgm:prSet>
      <dgm:spPr>
        <a:blipFill>
          <a:blip xmlns:r="http://schemas.openxmlformats.org/officeDocument/2006/relationships" r:embed="rId2"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a:blipFill>
      </dgm:spPr>
    </dgm:pt>
    <dgm:pt modelId="{71732F33-07E1-4B1B-9CD9-2641DDF1D675}" type="pres">
      <dgm:prSet presAssocID="{F7EC13E8-B8FA-4216-BB65-D9A6BD1FE150}" presName="ChildComposite" presStyleCnt="0"/>
      <dgm:spPr/>
    </dgm:pt>
    <dgm:pt modelId="{362D5F3F-14B0-46BD-9C9C-7D04D9DC4359}" type="pres">
      <dgm:prSet presAssocID="{F7EC13E8-B8FA-4216-BB65-D9A6BD1FE150}" presName="Child" presStyleLbl="node1" presStyleIdx="0" presStyleCnt="0">
        <dgm:presLayoutVars>
          <dgm:chMax val="0"/>
          <dgm:chPref val="0"/>
          <dgm:bulletEnabled val="1"/>
        </dgm:presLayoutVars>
      </dgm:prSet>
      <dgm:spPr/>
    </dgm:pt>
    <dgm:pt modelId="{DF313361-8D43-426C-968C-80566E653230}" type="pres">
      <dgm:prSet presAssocID="{F7EC13E8-B8FA-4216-BB65-D9A6BD1FE150}" presName="Parent" presStyleLbl="revTx" presStyleIdx="1" presStyleCnt="4" custLinFactNeighborY="5841">
        <dgm:presLayoutVars>
          <dgm:chMax val="1"/>
          <dgm:chPref val="0"/>
          <dgm:bulletEnabled val="1"/>
        </dgm:presLayoutVars>
      </dgm:prSet>
      <dgm:spPr/>
    </dgm:pt>
    <dgm:pt modelId="{86E1D6BE-7B50-468D-B2FD-3E14393DF101}" type="pres">
      <dgm:prSet presAssocID="{310C7706-0A04-4F8E-9FAD-03D3C5D49EA7}" presName="sibTrans" presStyleCnt="0"/>
      <dgm:spPr/>
    </dgm:pt>
    <dgm:pt modelId="{42273B10-C069-4D56-AE1B-6FA721DB3809}" type="pres">
      <dgm:prSet presAssocID="{8695C9D9-9F75-42A3-92E0-3490A6A673CC}" presName="composite" presStyleCnt="0">
        <dgm:presLayoutVars>
          <dgm:chMax val="1"/>
          <dgm:chPref val="1"/>
        </dgm:presLayoutVars>
      </dgm:prSet>
      <dgm:spPr/>
    </dgm:pt>
    <dgm:pt modelId="{594B85B7-AA07-4B75-A6D8-81E0298292CB}" type="pres">
      <dgm:prSet presAssocID="{8695C9D9-9F75-42A3-92E0-3490A6A673CC}" presName="Accent" presStyleLbl="trAlignAcc1" presStyleIdx="2" presStyleCnt="4">
        <dgm:presLayoutVars>
          <dgm:chMax val="0"/>
          <dgm:chPref val="0"/>
        </dgm:presLayoutVars>
      </dgm:prSet>
      <dgm:spPr/>
    </dgm:pt>
    <dgm:pt modelId="{2D782729-A7F0-4F3B-99A6-8D17617413B6}" type="pres">
      <dgm:prSet presAssocID="{8695C9D9-9F75-42A3-92E0-3490A6A673CC}" presName="Image" presStyleLbl="alignImgPlace1" presStyleIdx="2" presStyleCnt="4">
        <dgm:presLayoutVars>
          <dgm:chMax val="0"/>
          <dgm:chPref val="0"/>
        </dgm:presLayoutVars>
      </dgm:prSet>
      <dgm:spPr>
        <a:blipFill>
          <a:blip xmlns:r="http://schemas.openxmlformats.org/officeDocument/2006/relationships" r:embed="rId3"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a:blipFill>
      </dgm:spPr>
    </dgm:pt>
    <dgm:pt modelId="{0D4B3CE5-8F42-4556-BDBB-B322A157FFFE}" type="pres">
      <dgm:prSet presAssocID="{8695C9D9-9F75-42A3-92E0-3490A6A673CC}" presName="ChildComposite" presStyleCnt="0"/>
      <dgm:spPr/>
    </dgm:pt>
    <dgm:pt modelId="{EB0EDB27-567E-4570-AE97-F0F9844799AB}" type="pres">
      <dgm:prSet presAssocID="{8695C9D9-9F75-42A3-92E0-3490A6A673CC}" presName="Child" presStyleLbl="node1" presStyleIdx="0" presStyleCnt="0">
        <dgm:presLayoutVars>
          <dgm:chMax val="0"/>
          <dgm:chPref val="0"/>
          <dgm:bulletEnabled val="1"/>
        </dgm:presLayoutVars>
      </dgm:prSet>
      <dgm:spPr/>
    </dgm:pt>
    <dgm:pt modelId="{669C2139-5D00-44A9-A4C8-9F80FC7BC91E}" type="pres">
      <dgm:prSet presAssocID="{8695C9D9-9F75-42A3-92E0-3490A6A673CC}" presName="Parent" presStyleLbl="revTx" presStyleIdx="2" presStyleCnt="4" custLinFactNeighborY="5841">
        <dgm:presLayoutVars>
          <dgm:chMax val="1"/>
          <dgm:chPref val="0"/>
          <dgm:bulletEnabled val="1"/>
        </dgm:presLayoutVars>
      </dgm:prSet>
      <dgm:spPr/>
    </dgm:pt>
    <dgm:pt modelId="{05A65526-7317-45F0-84FC-35A55933F168}" type="pres">
      <dgm:prSet presAssocID="{0BA7E800-4B4C-4BD2-AAD3-02C9FF7AA50A}" presName="sibTrans" presStyleCnt="0"/>
      <dgm:spPr/>
    </dgm:pt>
    <dgm:pt modelId="{D1222BBD-40CA-4C37-A6E4-73958AA8AB9D}" type="pres">
      <dgm:prSet presAssocID="{F732B1C9-1CB8-4CBE-88A6-3478FB865BA4}" presName="composite" presStyleCnt="0">
        <dgm:presLayoutVars>
          <dgm:chMax val="1"/>
          <dgm:chPref val="1"/>
        </dgm:presLayoutVars>
      </dgm:prSet>
      <dgm:spPr/>
    </dgm:pt>
    <dgm:pt modelId="{97591735-06C0-41B6-86F3-417FA4567180}" type="pres">
      <dgm:prSet presAssocID="{F732B1C9-1CB8-4CBE-88A6-3478FB865BA4}" presName="Accent" presStyleLbl="trAlignAcc1" presStyleIdx="3" presStyleCnt="4">
        <dgm:presLayoutVars>
          <dgm:chMax val="0"/>
          <dgm:chPref val="0"/>
        </dgm:presLayoutVars>
      </dgm:prSet>
      <dgm:spPr/>
    </dgm:pt>
    <dgm:pt modelId="{48EB2424-D7E7-4A82-81E2-97BAFD74AC7A}" type="pres">
      <dgm:prSet presAssocID="{F732B1C9-1CB8-4CBE-88A6-3478FB865BA4}" presName="Image" presStyleLbl="alignImgPlace1" presStyleIdx="3" presStyleCnt="4">
        <dgm:presLayoutVars>
          <dgm:chMax val="0"/>
          <dgm:chPref val="0"/>
        </dgm:presLayoutVars>
      </dgm:prSet>
      <dgm:spPr>
        <a:blipFill dpi="0" rotWithShape="1">
          <a:blip xmlns:r="http://schemas.openxmlformats.org/officeDocument/2006/relationships" r:embed="rId4"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a:blipFill>
      </dgm:spPr>
    </dgm:pt>
    <dgm:pt modelId="{702755A9-8837-414B-9CBC-DA0428DFF2C3}" type="pres">
      <dgm:prSet presAssocID="{F732B1C9-1CB8-4CBE-88A6-3478FB865BA4}" presName="ChildComposite" presStyleCnt="0"/>
      <dgm:spPr/>
    </dgm:pt>
    <dgm:pt modelId="{C5D80D26-11E6-484E-8507-D89240B585D1}" type="pres">
      <dgm:prSet presAssocID="{F732B1C9-1CB8-4CBE-88A6-3478FB865BA4}" presName="Child" presStyleLbl="node1" presStyleIdx="0" presStyleCnt="0">
        <dgm:presLayoutVars>
          <dgm:chMax val="0"/>
          <dgm:chPref val="0"/>
          <dgm:bulletEnabled val="1"/>
        </dgm:presLayoutVars>
      </dgm:prSet>
      <dgm:spPr/>
    </dgm:pt>
    <dgm:pt modelId="{E5607E95-5A65-4E83-9EE9-14DFB3D98AF2}" type="pres">
      <dgm:prSet presAssocID="{F732B1C9-1CB8-4CBE-88A6-3478FB865BA4}" presName="Parent" presStyleLbl="revTx" presStyleIdx="3" presStyleCnt="4">
        <dgm:presLayoutVars>
          <dgm:chMax val="1"/>
          <dgm:chPref val="0"/>
          <dgm:bulletEnabled val="1"/>
        </dgm:presLayoutVars>
      </dgm:prSet>
      <dgm:spPr/>
    </dgm:pt>
  </dgm:ptLst>
  <dgm:cxnLst>
    <dgm:cxn modelId="{A1150205-DDFA-4373-A275-C9D1C5EDA4CB}" srcId="{43E0B7A2-6893-4578-AF06-5C2296923129}" destId="{5AD621EA-882B-4268-88C3-676705AA97D1}" srcOrd="0" destOrd="0" parTransId="{1B871003-306C-403E-8234-82789121B28A}" sibTransId="{EC7A47D8-9EB3-4825-B5A9-115D8217C0EA}"/>
    <dgm:cxn modelId="{04148833-BB9A-4650-8A43-39CB7B565F6B}" type="presOf" srcId="{43E0B7A2-6893-4578-AF06-5C2296923129}" destId="{EE1B6DA6-E98E-41F1-8C77-11ADE62BCE5D}" srcOrd="0" destOrd="0" presId="urn:microsoft.com/office/officeart/2008/layout/CaptionedPictures"/>
    <dgm:cxn modelId="{51861F66-DB5A-4CB6-91F5-198DA283655D}" type="presOf" srcId="{F732B1C9-1CB8-4CBE-88A6-3478FB865BA4}" destId="{E5607E95-5A65-4E83-9EE9-14DFB3D98AF2}" srcOrd="0" destOrd="0" presId="urn:microsoft.com/office/officeart/2008/layout/CaptionedPictures"/>
    <dgm:cxn modelId="{BBD36958-10B8-4481-A2A5-472E0717B19D}" type="presOf" srcId="{F7EC13E8-B8FA-4216-BB65-D9A6BD1FE150}" destId="{DF313361-8D43-426C-968C-80566E653230}" srcOrd="0" destOrd="0" presId="urn:microsoft.com/office/officeart/2008/layout/CaptionedPictures"/>
    <dgm:cxn modelId="{6D855D7A-59BC-476C-A069-9FC9B8A436BD}" type="presOf" srcId="{5AD621EA-882B-4268-88C3-676705AA97D1}" destId="{AF3CEE48-611D-4A35-BD80-FECB9C2216E2}" srcOrd="0" destOrd="0" presId="urn:microsoft.com/office/officeart/2008/layout/CaptionedPictures"/>
    <dgm:cxn modelId="{E06155AA-FCC9-4B06-BA3A-EF137DD38254}" srcId="{43E0B7A2-6893-4578-AF06-5C2296923129}" destId="{F7EC13E8-B8FA-4216-BB65-D9A6BD1FE150}" srcOrd="1" destOrd="0" parTransId="{CC8A930A-093A-4E88-8FD4-E9A21C8E6B16}" sibTransId="{310C7706-0A04-4F8E-9FAD-03D3C5D49EA7}"/>
    <dgm:cxn modelId="{494B0EC8-6809-4438-AA68-B90F63B6E250}" type="presOf" srcId="{8695C9D9-9F75-42A3-92E0-3490A6A673CC}" destId="{669C2139-5D00-44A9-A4C8-9F80FC7BC91E}" srcOrd="0" destOrd="0" presId="urn:microsoft.com/office/officeart/2008/layout/CaptionedPictures"/>
    <dgm:cxn modelId="{216B08D1-7C16-4E01-A9CD-B73708BF09B0}" srcId="{43E0B7A2-6893-4578-AF06-5C2296923129}" destId="{F732B1C9-1CB8-4CBE-88A6-3478FB865BA4}" srcOrd="3" destOrd="0" parTransId="{37C63072-DF81-4EA9-AA69-F7A47C3C5F27}" sibTransId="{F5E8A797-98CF-4A3F-9EEC-AF9129986E2B}"/>
    <dgm:cxn modelId="{DDEABAE4-24A4-4C42-91AE-C075CB6BE73A}" srcId="{43E0B7A2-6893-4578-AF06-5C2296923129}" destId="{8695C9D9-9F75-42A3-92E0-3490A6A673CC}" srcOrd="2" destOrd="0" parTransId="{5EABDB60-2795-4167-A6B6-BC8BC9BF7F31}" sibTransId="{0BA7E800-4B4C-4BD2-AAD3-02C9FF7AA50A}"/>
    <dgm:cxn modelId="{2244601E-0459-4062-AABB-4F9AD8289355}" type="presParOf" srcId="{EE1B6DA6-E98E-41F1-8C77-11ADE62BCE5D}" destId="{C4A66176-1242-4AE0-B28A-819E067D21FD}" srcOrd="0" destOrd="0" presId="urn:microsoft.com/office/officeart/2008/layout/CaptionedPictures"/>
    <dgm:cxn modelId="{A1D88D97-2B38-404E-8F9E-B99DEC8D0A0B}" type="presParOf" srcId="{C4A66176-1242-4AE0-B28A-819E067D21FD}" destId="{1B929CB2-E158-461E-BC9A-137C3444AB86}" srcOrd="0" destOrd="0" presId="urn:microsoft.com/office/officeart/2008/layout/CaptionedPictures"/>
    <dgm:cxn modelId="{7CC6561E-C5CB-45BC-845A-BA0CA7AACB21}" type="presParOf" srcId="{C4A66176-1242-4AE0-B28A-819E067D21FD}" destId="{771EDB74-07C6-4AB3-B4A3-E931C5DBE6A4}" srcOrd="1" destOrd="0" presId="urn:microsoft.com/office/officeart/2008/layout/CaptionedPictures"/>
    <dgm:cxn modelId="{4338CDBE-8995-4CD4-BFCD-C3996FD30496}" type="presParOf" srcId="{C4A66176-1242-4AE0-B28A-819E067D21FD}" destId="{D53AAEFE-6A31-485C-86BB-7EADD34FDA9C}" srcOrd="2" destOrd="0" presId="urn:microsoft.com/office/officeart/2008/layout/CaptionedPictures"/>
    <dgm:cxn modelId="{9100C998-CA21-4496-9BFA-009C997A0ADA}" type="presParOf" srcId="{D53AAEFE-6A31-485C-86BB-7EADD34FDA9C}" destId="{A9B131A3-346C-4FF0-9648-58DB09B4847C}" srcOrd="0" destOrd="0" presId="urn:microsoft.com/office/officeart/2008/layout/CaptionedPictures"/>
    <dgm:cxn modelId="{6E99E402-E4C0-440A-AF21-B0B4C381D005}" type="presParOf" srcId="{D53AAEFE-6A31-485C-86BB-7EADD34FDA9C}" destId="{AF3CEE48-611D-4A35-BD80-FECB9C2216E2}" srcOrd="1" destOrd="0" presId="urn:microsoft.com/office/officeart/2008/layout/CaptionedPictures"/>
    <dgm:cxn modelId="{2546405C-D411-4368-817D-812C34C3ABFE}" type="presParOf" srcId="{EE1B6DA6-E98E-41F1-8C77-11ADE62BCE5D}" destId="{553EFDB4-DB53-4397-A414-FB7B2F4FB438}" srcOrd="1" destOrd="0" presId="urn:microsoft.com/office/officeart/2008/layout/CaptionedPictures"/>
    <dgm:cxn modelId="{CB9A2907-AB7F-4A98-A5C8-4FF128D9CE65}" type="presParOf" srcId="{EE1B6DA6-E98E-41F1-8C77-11ADE62BCE5D}" destId="{95B8D098-4BC7-4EF4-9AF3-C0B561D2C006}" srcOrd="2" destOrd="0" presId="urn:microsoft.com/office/officeart/2008/layout/CaptionedPictures"/>
    <dgm:cxn modelId="{6DF849FE-64DB-43F3-844D-CB5C629EEF47}" type="presParOf" srcId="{95B8D098-4BC7-4EF4-9AF3-C0B561D2C006}" destId="{39142A47-4B53-487D-9276-595CACE9A232}" srcOrd="0" destOrd="0" presId="urn:microsoft.com/office/officeart/2008/layout/CaptionedPictures"/>
    <dgm:cxn modelId="{F29F30B0-D36F-42B1-BE22-05709701A92A}" type="presParOf" srcId="{95B8D098-4BC7-4EF4-9AF3-C0B561D2C006}" destId="{996577EB-FEA9-4F47-A250-B2579C69AF0F}" srcOrd="1" destOrd="0" presId="urn:microsoft.com/office/officeart/2008/layout/CaptionedPictures"/>
    <dgm:cxn modelId="{3AAC6DC3-38C6-4AA2-A835-A72474512ECF}" type="presParOf" srcId="{95B8D098-4BC7-4EF4-9AF3-C0B561D2C006}" destId="{71732F33-07E1-4B1B-9CD9-2641DDF1D675}" srcOrd="2" destOrd="0" presId="urn:microsoft.com/office/officeart/2008/layout/CaptionedPictures"/>
    <dgm:cxn modelId="{9D9BD178-C2E2-46B9-B4F6-2C3AF82CCA75}" type="presParOf" srcId="{71732F33-07E1-4B1B-9CD9-2641DDF1D675}" destId="{362D5F3F-14B0-46BD-9C9C-7D04D9DC4359}" srcOrd="0" destOrd="0" presId="urn:microsoft.com/office/officeart/2008/layout/CaptionedPictures"/>
    <dgm:cxn modelId="{9360BBFC-6199-4AC2-B970-524D101FDC0E}" type="presParOf" srcId="{71732F33-07E1-4B1B-9CD9-2641DDF1D675}" destId="{DF313361-8D43-426C-968C-80566E653230}" srcOrd="1" destOrd="0" presId="urn:microsoft.com/office/officeart/2008/layout/CaptionedPictures"/>
    <dgm:cxn modelId="{6CC1691B-FB47-4C56-BDA6-54EF1AE0A275}" type="presParOf" srcId="{EE1B6DA6-E98E-41F1-8C77-11ADE62BCE5D}" destId="{86E1D6BE-7B50-468D-B2FD-3E14393DF101}" srcOrd="3" destOrd="0" presId="urn:microsoft.com/office/officeart/2008/layout/CaptionedPictures"/>
    <dgm:cxn modelId="{85181FA5-4224-4A1F-9DE5-DF2B231B00BB}" type="presParOf" srcId="{EE1B6DA6-E98E-41F1-8C77-11ADE62BCE5D}" destId="{42273B10-C069-4D56-AE1B-6FA721DB3809}" srcOrd="4" destOrd="0" presId="urn:microsoft.com/office/officeart/2008/layout/CaptionedPictures"/>
    <dgm:cxn modelId="{C8B5A5B0-CB8F-444E-B284-C2BB14B5E27F}" type="presParOf" srcId="{42273B10-C069-4D56-AE1B-6FA721DB3809}" destId="{594B85B7-AA07-4B75-A6D8-81E0298292CB}" srcOrd="0" destOrd="0" presId="urn:microsoft.com/office/officeart/2008/layout/CaptionedPictures"/>
    <dgm:cxn modelId="{12B2A5AA-1D98-4F2E-BE5B-3B9B37FC3725}" type="presParOf" srcId="{42273B10-C069-4D56-AE1B-6FA721DB3809}" destId="{2D782729-A7F0-4F3B-99A6-8D17617413B6}" srcOrd="1" destOrd="0" presId="urn:microsoft.com/office/officeart/2008/layout/CaptionedPictures"/>
    <dgm:cxn modelId="{38C1507A-BF94-4F48-BA18-E6D504A3689E}" type="presParOf" srcId="{42273B10-C069-4D56-AE1B-6FA721DB3809}" destId="{0D4B3CE5-8F42-4556-BDBB-B322A157FFFE}" srcOrd="2" destOrd="0" presId="urn:microsoft.com/office/officeart/2008/layout/CaptionedPictures"/>
    <dgm:cxn modelId="{8A070D63-E846-44F3-89FA-BB667C2001A9}" type="presParOf" srcId="{0D4B3CE5-8F42-4556-BDBB-B322A157FFFE}" destId="{EB0EDB27-567E-4570-AE97-F0F9844799AB}" srcOrd="0" destOrd="0" presId="urn:microsoft.com/office/officeart/2008/layout/CaptionedPictures"/>
    <dgm:cxn modelId="{AC1C4567-4477-45F2-AFFC-9BC4CB5447DB}" type="presParOf" srcId="{0D4B3CE5-8F42-4556-BDBB-B322A157FFFE}" destId="{669C2139-5D00-44A9-A4C8-9F80FC7BC91E}" srcOrd="1" destOrd="0" presId="urn:microsoft.com/office/officeart/2008/layout/CaptionedPictures"/>
    <dgm:cxn modelId="{1E4FD478-3154-4C2B-A531-92404C8DE35C}" type="presParOf" srcId="{EE1B6DA6-E98E-41F1-8C77-11ADE62BCE5D}" destId="{05A65526-7317-45F0-84FC-35A55933F168}" srcOrd="5" destOrd="0" presId="urn:microsoft.com/office/officeart/2008/layout/CaptionedPictures"/>
    <dgm:cxn modelId="{58147B32-7B2C-4209-B008-4A479D2B06DE}" type="presParOf" srcId="{EE1B6DA6-E98E-41F1-8C77-11ADE62BCE5D}" destId="{D1222BBD-40CA-4C37-A6E4-73958AA8AB9D}" srcOrd="6" destOrd="0" presId="urn:microsoft.com/office/officeart/2008/layout/CaptionedPictures"/>
    <dgm:cxn modelId="{39AB3D08-9D0B-42DB-B0C8-D55A35071ACC}" type="presParOf" srcId="{D1222BBD-40CA-4C37-A6E4-73958AA8AB9D}" destId="{97591735-06C0-41B6-86F3-417FA4567180}" srcOrd="0" destOrd="0" presId="urn:microsoft.com/office/officeart/2008/layout/CaptionedPictures"/>
    <dgm:cxn modelId="{15E6C67F-2D21-4397-8CA3-64450343FCB2}" type="presParOf" srcId="{D1222BBD-40CA-4C37-A6E4-73958AA8AB9D}" destId="{48EB2424-D7E7-4A82-81E2-97BAFD74AC7A}" srcOrd="1" destOrd="0" presId="urn:microsoft.com/office/officeart/2008/layout/CaptionedPictures"/>
    <dgm:cxn modelId="{D792C5A8-4F98-408C-8270-47D03AE9D5D6}" type="presParOf" srcId="{D1222BBD-40CA-4C37-A6E4-73958AA8AB9D}" destId="{702755A9-8837-414B-9CBC-DA0428DFF2C3}" srcOrd="2" destOrd="0" presId="urn:microsoft.com/office/officeart/2008/layout/CaptionedPictures"/>
    <dgm:cxn modelId="{7108CEAC-7D53-4A46-8D46-5BBE63893F19}" type="presParOf" srcId="{702755A9-8837-414B-9CBC-DA0428DFF2C3}" destId="{C5D80D26-11E6-484E-8507-D89240B585D1}" srcOrd="0" destOrd="0" presId="urn:microsoft.com/office/officeart/2008/layout/CaptionedPictures"/>
    <dgm:cxn modelId="{CD44618A-6BE8-4F8E-A682-51118E219602}" type="presParOf" srcId="{702755A9-8837-414B-9CBC-DA0428DFF2C3}" destId="{E5607E95-5A65-4E83-9EE9-14DFB3D98AF2}" srcOrd="1" destOrd="0" presId="urn:microsoft.com/office/officeart/2008/layout/CaptionedPicture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929CB2-E158-461E-BC9A-137C3444AB86}">
      <dsp:nvSpPr>
        <dsp:cNvPr id="0" name=""/>
        <dsp:cNvSpPr/>
      </dsp:nvSpPr>
      <dsp:spPr>
        <a:xfrm>
          <a:off x="593" y="898054"/>
          <a:ext cx="1871858" cy="2202187"/>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771EDB74-07C6-4AB3-B4A3-E931C5DBE6A4}">
      <dsp:nvSpPr>
        <dsp:cNvPr id="0" name=""/>
        <dsp:cNvSpPr/>
      </dsp:nvSpPr>
      <dsp:spPr>
        <a:xfrm>
          <a:off x="94186" y="986142"/>
          <a:ext cx="1684673" cy="1431421"/>
        </a:xfrm>
        <a:prstGeom prst="rect">
          <a:avLst/>
        </a:prstGeom>
        <a:blipFill>
          <a:blip xmlns:r="http://schemas.openxmlformats.org/officeDocument/2006/relationships" r:embed="rId1"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F3CEE48-611D-4A35-BD80-FECB9C2216E2}">
      <dsp:nvSpPr>
        <dsp:cNvPr id="0" name=""/>
        <dsp:cNvSpPr/>
      </dsp:nvSpPr>
      <dsp:spPr>
        <a:xfrm>
          <a:off x="94186" y="2452294"/>
          <a:ext cx="1684673" cy="594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CN" altLang="en-US" sz="1800" kern="1200">
              <a:solidFill>
                <a:schemeClr val="accent1"/>
              </a:solidFill>
              <a:latin typeface="+mn-lt"/>
              <a:ea typeface="+mn-ea"/>
              <a:cs typeface="+mn-ea"/>
              <a:sym typeface="+mn-lt"/>
            </a:rPr>
            <a:t>四教教学楼</a:t>
          </a:r>
          <a:endParaRPr lang="zh-CN" altLang="en-US" sz="1800" kern="1200" dirty="0">
            <a:solidFill>
              <a:schemeClr val="accent1"/>
            </a:solidFill>
            <a:latin typeface="+mn-lt"/>
            <a:ea typeface="+mn-ea"/>
            <a:cs typeface="+mn-ea"/>
            <a:sym typeface="+mn-lt"/>
          </a:endParaRPr>
        </a:p>
      </dsp:txBody>
      <dsp:txXfrm>
        <a:off x="94186" y="2452294"/>
        <a:ext cx="1684673" cy="594590"/>
      </dsp:txXfrm>
    </dsp:sp>
    <dsp:sp modelId="{39142A47-4B53-487D-9276-595CACE9A232}">
      <dsp:nvSpPr>
        <dsp:cNvPr id="0" name=""/>
        <dsp:cNvSpPr/>
      </dsp:nvSpPr>
      <dsp:spPr>
        <a:xfrm>
          <a:off x="2366554" y="898054"/>
          <a:ext cx="1871858" cy="2202187"/>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996577EB-FEA9-4F47-A250-B2579C69AF0F}">
      <dsp:nvSpPr>
        <dsp:cNvPr id="0" name=""/>
        <dsp:cNvSpPr/>
      </dsp:nvSpPr>
      <dsp:spPr>
        <a:xfrm>
          <a:off x="2460147" y="986142"/>
          <a:ext cx="1684673" cy="1431421"/>
        </a:xfrm>
        <a:prstGeom prst="rect">
          <a:avLst/>
        </a:prstGeom>
        <a:blipFill>
          <a:blip xmlns:r="http://schemas.openxmlformats.org/officeDocument/2006/relationships" r:embed="rId2"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F313361-8D43-426C-968C-80566E653230}">
      <dsp:nvSpPr>
        <dsp:cNvPr id="0" name=""/>
        <dsp:cNvSpPr/>
      </dsp:nvSpPr>
      <dsp:spPr>
        <a:xfrm>
          <a:off x="2460147" y="2452294"/>
          <a:ext cx="1684673" cy="594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CN" altLang="en-US" sz="1800" kern="1200">
              <a:solidFill>
                <a:schemeClr val="accent1"/>
              </a:solidFill>
              <a:latin typeface="+mn-lt"/>
              <a:ea typeface="+mn-ea"/>
              <a:cs typeface="+mn-ea"/>
              <a:sym typeface="+mn-lt"/>
            </a:rPr>
            <a:t>三教教学楼</a:t>
          </a:r>
          <a:endParaRPr lang="zh-CN" altLang="en-US" sz="1800" kern="1200" dirty="0">
            <a:solidFill>
              <a:schemeClr val="accent1"/>
            </a:solidFill>
            <a:latin typeface="+mn-lt"/>
            <a:ea typeface="+mn-ea"/>
            <a:cs typeface="+mn-ea"/>
            <a:sym typeface="+mn-lt"/>
          </a:endParaRPr>
        </a:p>
      </dsp:txBody>
      <dsp:txXfrm>
        <a:off x="2460147" y="2452294"/>
        <a:ext cx="1684673" cy="594590"/>
      </dsp:txXfrm>
    </dsp:sp>
    <dsp:sp modelId="{594B85B7-AA07-4B75-A6D8-81E0298292CB}">
      <dsp:nvSpPr>
        <dsp:cNvPr id="0" name=""/>
        <dsp:cNvSpPr/>
      </dsp:nvSpPr>
      <dsp:spPr>
        <a:xfrm>
          <a:off x="4732515" y="898054"/>
          <a:ext cx="1871858" cy="2202187"/>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2D782729-A7F0-4F3B-99A6-8D17617413B6}">
      <dsp:nvSpPr>
        <dsp:cNvPr id="0" name=""/>
        <dsp:cNvSpPr/>
      </dsp:nvSpPr>
      <dsp:spPr>
        <a:xfrm>
          <a:off x="4826108" y="986142"/>
          <a:ext cx="1684673" cy="1431421"/>
        </a:xfrm>
        <a:prstGeom prst="rect">
          <a:avLst/>
        </a:prstGeom>
        <a:blipFill>
          <a:blip xmlns:r="http://schemas.openxmlformats.org/officeDocument/2006/relationships" r:embed="rId3"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9C2139-5D00-44A9-A4C8-9F80FC7BC91E}">
      <dsp:nvSpPr>
        <dsp:cNvPr id="0" name=""/>
        <dsp:cNvSpPr/>
      </dsp:nvSpPr>
      <dsp:spPr>
        <a:xfrm>
          <a:off x="4826108" y="2452294"/>
          <a:ext cx="1684673" cy="594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solidFill>
                <a:schemeClr val="accent1"/>
              </a:solidFill>
              <a:latin typeface="+mn-lt"/>
              <a:ea typeface="+mn-ea"/>
              <a:cs typeface="+mn-ea"/>
              <a:sym typeface="+mn-lt"/>
            </a:rPr>
            <a:t>操场北操</a:t>
          </a:r>
        </a:p>
      </dsp:txBody>
      <dsp:txXfrm>
        <a:off x="4826108" y="2452294"/>
        <a:ext cx="1684673" cy="594590"/>
      </dsp:txXfrm>
    </dsp:sp>
    <dsp:sp modelId="{97591735-06C0-41B6-86F3-417FA4567180}">
      <dsp:nvSpPr>
        <dsp:cNvPr id="0" name=""/>
        <dsp:cNvSpPr/>
      </dsp:nvSpPr>
      <dsp:spPr>
        <a:xfrm>
          <a:off x="7098476" y="898054"/>
          <a:ext cx="1871858" cy="2202187"/>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48EB2424-D7E7-4A82-81E2-97BAFD74AC7A}">
      <dsp:nvSpPr>
        <dsp:cNvPr id="0" name=""/>
        <dsp:cNvSpPr/>
      </dsp:nvSpPr>
      <dsp:spPr>
        <a:xfrm>
          <a:off x="7192069" y="986142"/>
          <a:ext cx="1684673" cy="1431421"/>
        </a:xfrm>
        <a:prstGeom prst="rect">
          <a:avLst/>
        </a:prstGeom>
        <a:blipFill dpi="0" rotWithShape="1">
          <a:blip xmlns:r="http://schemas.openxmlformats.org/officeDocument/2006/relationships" r:embed="rId4"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5607E95-5A65-4E83-9EE9-14DFB3D98AF2}">
      <dsp:nvSpPr>
        <dsp:cNvPr id="0" name=""/>
        <dsp:cNvSpPr/>
      </dsp:nvSpPr>
      <dsp:spPr>
        <a:xfrm>
          <a:off x="7192069" y="2417564"/>
          <a:ext cx="1684673" cy="594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solidFill>
                <a:schemeClr val="accent1"/>
              </a:solidFill>
              <a:latin typeface="+mn-lt"/>
              <a:ea typeface="+mn-ea"/>
              <a:cs typeface="+mn-ea"/>
              <a:sym typeface="+mn-lt"/>
            </a:rPr>
            <a:t>学海路大道</a:t>
          </a:r>
        </a:p>
      </dsp:txBody>
      <dsp:txXfrm>
        <a:off x="7192069" y="2417564"/>
        <a:ext cx="1684673" cy="594590"/>
      </dsp:txXfrm>
    </dsp:sp>
  </dsp:spTree>
</dsp:drawing>
</file>

<file path=ppt/diagrams/layout1.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0.49561</cdr:x>
      <cdr:y>0.41783</cdr:y>
    </cdr:from>
    <cdr:to>
      <cdr:x>0.51405</cdr:x>
      <cdr:y>0.44543</cdr:y>
    </cdr:to>
    <cdr:sp macro="" textlink="">
      <cdr:nvSpPr>
        <cdr:cNvPr id="2" name="椭圆 1">
          <a:extLst xmlns:a="http://schemas.openxmlformats.org/drawingml/2006/main">
            <a:ext uri="{FF2B5EF4-FFF2-40B4-BE49-F238E27FC236}">
              <a16:creationId xmlns:a16="http://schemas.microsoft.com/office/drawing/2014/main" id="{627E7E30-4B56-40BB-A0A8-E6FD23AA4E81}"/>
            </a:ext>
          </a:extLst>
        </cdr:cNvPr>
        <cdr:cNvSpPr/>
      </cdr:nvSpPr>
      <cdr:spPr>
        <a:xfrm xmlns:a="http://schemas.openxmlformats.org/drawingml/2006/main">
          <a:off x="3293172" y="1855252"/>
          <a:ext cx="122527" cy="122551"/>
        </a:xfrm>
        <a:prstGeom xmlns:a="http://schemas.openxmlformats.org/drawingml/2006/main" prst="ellipse">
          <a:avLst/>
        </a:prstGeom>
        <a:solidFill xmlns:a="http://schemas.openxmlformats.org/drawingml/2006/main">
          <a:schemeClr val="bg1"/>
        </a:solidFill>
        <a:ln xmlns:a="http://schemas.openxmlformats.org/drawingml/2006/main">
          <a:solidFill>
            <a:schemeClr val="accent4">
              <a:lumMod val="75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zh-CN"/>
        </a:p>
      </cdr:txBody>
    </cdr:sp>
  </cdr:relSizeAnchor>
  <cdr:relSizeAnchor xmlns:cdr="http://schemas.openxmlformats.org/drawingml/2006/chartDrawing">
    <cdr:from>
      <cdr:x>0.72038</cdr:x>
      <cdr:y>0.57732</cdr:y>
    </cdr:from>
    <cdr:to>
      <cdr:x>0.73883</cdr:x>
      <cdr:y>0.60492</cdr:y>
    </cdr:to>
    <cdr:sp macro="" textlink="">
      <cdr:nvSpPr>
        <cdr:cNvPr id="4" name="椭圆 3">
          <a:extLst xmlns:a="http://schemas.openxmlformats.org/drawingml/2006/main">
            <a:ext uri="{FF2B5EF4-FFF2-40B4-BE49-F238E27FC236}">
              <a16:creationId xmlns:a16="http://schemas.microsoft.com/office/drawing/2014/main" id="{6DA29597-59BC-4F36-96B4-793E37CE276F}"/>
            </a:ext>
          </a:extLst>
        </cdr:cNvPr>
        <cdr:cNvSpPr/>
      </cdr:nvSpPr>
      <cdr:spPr>
        <a:xfrm xmlns:a="http://schemas.openxmlformats.org/drawingml/2006/main">
          <a:off x="4786695" y="2563457"/>
          <a:ext cx="122593" cy="122550"/>
        </a:xfrm>
        <a:prstGeom xmlns:a="http://schemas.openxmlformats.org/drawingml/2006/main" prst="ellipse">
          <a:avLst/>
        </a:prstGeom>
        <a:solidFill xmlns:a="http://schemas.openxmlformats.org/drawingml/2006/main">
          <a:schemeClr val="bg1"/>
        </a:solidFill>
        <a:ln xmlns:a="http://schemas.openxmlformats.org/drawingml/2006/main">
          <a:solidFill>
            <a:schemeClr val="accent4">
              <a:lumMod val="75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zh-CN"/>
        </a:p>
      </cdr:txBody>
    </cdr:sp>
  </cdr:relSizeAnchor>
  <cdr:relSizeAnchor xmlns:cdr="http://schemas.openxmlformats.org/drawingml/2006/chartDrawing">
    <cdr:from>
      <cdr:x>0.94595</cdr:x>
      <cdr:y>0.24891</cdr:y>
    </cdr:from>
    <cdr:to>
      <cdr:x>0.9644</cdr:x>
      <cdr:y>0.27651</cdr:y>
    </cdr:to>
    <cdr:sp macro="" textlink="">
      <cdr:nvSpPr>
        <cdr:cNvPr id="5" name="椭圆 4">
          <a:extLst xmlns:a="http://schemas.openxmlformats.org/drawingml/2006/main">
            <a:ext uri="{FF2B5EF4-FFF2-40B4-BE49-F238E27FC236}">
              <a16:creationId xmlns:a16="http://schemas.microsoft.com/office/drawing/2014/main" id="{6DA29597-59BC-4F36-96B4-793E37CE276F}"/>
            </a:ext>
          </a:extLst>
        </cdr:cNvPr>
        <cdr:cNvSpPr/>
      </cdr:nvSpPr>
      <cdr:spPr>
        <a:xfrm xmlns:a="http://schemas.openxmlformats.org/drawingml/2006/main">
          <a:off x="6285475" y="1105211"/>
          <a:ext cx="122593" cy="122550"/>
        </a:xfrm>
        <a:prstGeom xmlns:a="http://schemas.openxmlformats.org/drawingml/2006/main" prst="ellipse">
          <a:avLst/>
        </a:prstGeom>
        <a:solidFill xmlns:a="http://schemas.openxmlformats.org/drawingml/2006/main">
          <a:schemeClr val="bg1"/>
        </a:solidFill>
        <a:ln xmlns:a="http://schemas.openxmlformats.org/drawingml/2006/main">
          <a:solidFill>
            <a:schemeClr val="accent4">
              <a:lumMod val="75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zh-CN"/>
        </a:p>
      </cdr:txBody>
    </cdr:sp>
  </cdr:relSizeAnchor>
  <cdr:relSizeAnchor xmlns:cdr="http://schemas.openxmlformats.org/drawingml/2006/chartDrawing">
    <cdr:from>
      <cdr:x>0.51135</cdr:x>
      <cdr:y>0.44139</cdr:y>
    </cdr:from>
    <cdr:to>
      <cdr:x>0.72038</cdr:x>
      <cdr:y>0.59112</cdr:y>
    </cdr:to>
    <cdr:cxnSp macro="">
      <cdr:nvCxnSpPr>
        <cdr:cNvPr id="8" name="直接连接符 7">
          <a:extLst xmlns:a="http://schemas.openxmlformats.org/drawingml/2006/main">
            <a:ext uri="{FF2B5EF4-FFF2-40B4-BE49-F238E27FC236}">
              <a16:creationId xmlns:a16="http://schemas.microsoft.com/office/drawing/2014/main" id="{863764BE-00E7-4CF2-8B12-88C8A00D0BE9}"/>
            </a:ext>
          </a:extLst>
        </cdr:cNvPr>
        <cdr:cNvCxnSpPr>
          <a:cxnSpLocks xmlns:a="http://schemas.openxmlformats.org/drawingml/2006/main"/>
          <a:stCxn xmlns:a="http://schemas.openxmlformats.org/drawingml/2006/main" id="2" idx="5"/>
          <a:endCxn xmlns:a="http://schemas.openxmlformats.org/drawingml/2006/main" id="4" idx="2"/>
        </cdr:cNvCxnSpPr>
      </cdr:nvCxnSpPr>
      <cdr:spPr>
        <a:xfrm xmlns:a="http://schemas.openxmlformats.org/drawingml/2006/main">
          <a:off x="3397755" y="1959856"/>
          <a:ext cx="1388940" cy="664876"/>
        </a:xfrm>
        <a:prstGeom xmlns:a="http://schemas.openxmlformats.org/drawingml/2006/main" prst="line">
          <a:avLst/>
        </a:prstGeom>
        <a:ln xmlns:a="http://schemas.openxmlformats.org/drawingml/2006/main" w="190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0.73883</cdr:x>
      <cdr:y>0.27247</cdr:y>
    </cdr:from>
    <cdr:to>
      <cdr:x>0.94865</cdr:x>
      <cdr:y>0.59112</cdr:y>
    </cdr:to>
    <cdr:cxnSp macro="">
      <cdr:nvCxnSpPr>
        <cdr:cNvPr id="10" name="直接连接符 9">
          <a:extLst xmlns:a="http://schemas.openxmlformats.org/drawingml/2006/main">
            <a:ext uri="{FF2B5EF4-FFF2-40B4-BE49-F238E27FC236}">
              <a16:creationId xmlns:a16="http://schemas.microsoft.com/office/drawing/2014/main" id="{863764BE-00E7-4CF2-8B12-88C8A00D0BE9}"/>
            </a:ext>
          </a:extLst>
        </cdr:cNvPr>
        <cdr:cNvCxnSpPr>
          <a:cxnSpLocks xmlns:a="http://schemas.openxmlformats.org/drawingml/2006/main"/>
          <a:stCxn xmlns:a="http://schemas.openxmlformats.org/drawingml/2006/main" id="4" idx="6"/>
          <a:endCxn xmlns:a="http://schemas.openxmlformats.org/drawingml/2006/main" id="5" idx="3"/>
        </cdr:cNvCxnSpPr>
      </cdr:nvCxnSpPr>
      <cdr:spPr>
        <a:xfrm xmlns:a="http://schemas.openxmlformats.org/drawingml/2006/main" flipV="1">
          <a:off x="4909288" y="1209814"/>
          <a:ext cx="1394140" cy="1414918"/>
        </a:xfrm>
        <a:prstGeom xmlns:a="http://schemas.openxmlformats.org/drawingml/2006/main" prst="line">
          <a:avLst/>
        </a:prstGeom>
        <a:ln xmlns:a="http://schemas.openxmlformats.org/drawingml/2006/main" w="190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0.272</cdr:x>
      <cdr:y>0.51958</cdr:y>
    </cdr:from>
    <cdr:to>
      <cdr:x>0.29044</cdr:x>
      <cdr:y>0.54718</cdr:y>
    </cdr:to>
    <cdr:sp macro="" textlink="">
      <cdr:nvSpPr>
        <cdr:cNvPr id="6" name="椭圆 5">
          <a:extLst xmlns:a="http://schemas.openxmlformats.org/drawingml/2006/main">
            <a:ext uri="{FF2B5EF4-FFF2-40B4-BE49-F238E27FC236}">
              <a16:creationId xmlns:a16="http://schemas.microsoft.com/office/drawing/2014/main" id="{6DA29597-59BC-4F36-96B4-793E37CE276F}"/>
            </a:ext>
          </a:extLst>
        </cdr:cNvPr>
        <cdr:cNvSpPr/>
      </cdr:nvSpPr>
      <cdr:spPr>
        <a:xfrm xmlns:a="http://schemas.openxmlformats.org/drawingml/2006/main">
          <a:off x="1807350" y="2307061"/>
          <a:ext cx="122527" cy="122550"/>
        </a:xfrm>
        <a:prstGeom xmlns:a="http://schemas.openxmlformats.org/drawingml/2006/main" prst="ellipse">
          <a:avLst/>
        </a:prstGeom>
        <a:solidFill xmlns:a="http://schemas.openxmlformats.org/drawingml/2006/main">
          <a:schemeClr val="bg1"/>
        </a:solidFill>
        <a:ln xmlns:a="http://schemas.openxmlformats.org/drawingml/2006/main">
          <a:solidFill>
            <a:schemeClr val="accent4">
              <a:lumMod val="75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zh-CN"/>
        </a:p>
      </cdr:txBody>
    </cdr:sp>
  </cdr:relSizeAnchor>
  <cdr:relSizeAnchor xmlns:cdr="http://schemas.openxmlformats.org/drawingml/2006/chartDrawing">
    <cdr:from>
      <cdr:x>0.05317</cdr:x>
      <cdr:y>0.44894</cdr:y>
    </cdr:from>
    <cdr:to>
      <cdr:x>0.07162</cdr:x>
      <cdr:y>0.47654</cdr:y>
    </cdr:to>
    <cdr:sp macro="" textlink="">
      <cdr:nvSpPr>
        <cdr:cNvPr id="7" name="椭圆 6">
          <a:extLst xmlns:a="http://schemas.openxmlformats.org/drawingml/2006/main">
            <a:ext uri="{FF2B5EF4-FFF2-40B4-BE49-F238E27FC236}">
              <a16:creationId xmlns:a16="http://schemas.microsoft.com/office/drawing/2014/main" id="{6DA29597-59BC-4F36-96B4-793E37CE276F}"/>
            </a:ext>
          </a:extLst>
        </cdr:cNvPr>
        <cdr:cNvSpPr/>
      </cdr:nvSpPr>
      <cdr:spPr>
        <a:xfrm xmlns:a="http://schemas.openxmlformats.org/drawingml/2006/main">
          <a:off x="353290" y="1993389"/>
          <a:ext cx="122593" cy="122550"/>
        </a:xfrm>
        <a:prstGeom xmlns:a="http://schemas.openxmlformats.org/drawingml/2006/main" prst="ellipse">
          <a:avLst/>
        </a:prstGeom>
        <a:solidFill xmlns:a="http://schemas.openxmlformats.org/drawingml/2006/main">
          <a:schemeClr val="bg1"/>
        </a:solidFill>
        <a:ln xmlns:a="http://schemas.openxmlformats.org/drawingml/2006/main">
          <a:solidFill>
            <a:schemeClr val="accent4">
              <a:lumMod val="75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zh-CN"/>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26CA0649-229B-4D31-8465-2D91BA35902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dirty="0">
              <a:latin typeface="微软雅黑 Light" panose="020B0502040204020203" pitchFamily="34" charset="-122"/>
              <a:ea typeface="微软雅黑 Light" panose="020B0502040204020203" pitchFamily="34" charset="-122"/>
            </a:endParaRPr>
          </a:p>
        </p:txBody>
      </p:sp>
      <p:sp>
        <p:nvSpPr>
          <p:cNvPr id="3" name="日期占位符 2">
            <a:extLst>
              <a:ext uri="{FF2B5EF4-FFF2-40B4-BE49-F238E27FC236}">
                <a16:creationId xmlns:a16="http://schemas.microsoft.com/office/drawing/2014/main" id="{33D0E9BE-1EE7-46B4-8375-A4838496AAB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A98488-7ADD-4725-A3C2-C846C54B1051}" type="datetimeFigureOut">
              <a:rPr lang="zh-CN" altLang="en-US" smtClean="0">
                <a:latin typeface="微软雅黑 Light" panose="020B0502040204020203" pitchFamily="34" charset="-122"/>
                <a:ea typeface="微软雅黑 Light" panose="020B0502040204020203" pitchFamily="34" charset="-122"/>
              </a:rPr>
              <a:t>2022/10/11</a:t>
            </a:fld>
            <a:endParaRPr lang="zh-CN" altLang="en-US" dirty="0">
              <a:latin typeface="微软雅黑 Light" panose="020B0502040204020203" pitchFamily="34" charset="-122"/>
              <a:ea typeface="微软雅黑 Light" panose="020B0502040204020203" pitchFamily="34" charset="-122"/>
            </a:endParaRPr>
          </a:p>
        </p:txBody>
      </p:sp>
      <p:sp>
        <p:nvSpPr>
          <p:cNvPr id="4" name="页脚占位符 3">
            <a:extLst>
              <a:ext uri="{FF2B5EF4-FFF2-40B4-BE49-F238E27FC236}">
                <a16:creationId xmlns:a16="http://schemas.microsoft.com/office/drawing/2014/main" id="{479D8294-9771-4590-BE62-BA433722871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dirty="0">
              <a:latin typeface="微软雅黑 Light" panose="020B0502040204020203" pitchFamily="34" charset="-122"/>
              <a:ea typeface="微软雅黑 Light" panose="020B0502040204020203" pitchFamily="34" charset="-122"/>
            </a:endParaRPr>
          </a:p>
        </p:txBody>
      </p:sp>
      <p:sp>
        <p:nvSpPr>
          <p:cNvPr id="5" name="灯片编号占位符 4">
            <a:extLst>
              <a:ext uri="{FF2B5EF4-FFF2-40B4-BE49-F238E27FC236}">
                <a16:creationId xmlns:a16="http://schemas.microsoft.com/office/drawing/2014/main" id="{8815889D-67B1-4B30-ACB1-E11444499CB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BEAF5D8-CAAC-4E6C-9018-E6514EDCB9A5}" type="slidenum">
              <a:rPr lang="zh-CN" altLang="en-US" smtClean="0">
                <a:latin typeface="微软雅黑 Light" panose="020B0502040204020203" pitchFamily="34" charset="-122"/>
                <a:ea typeface="微软雅黑 Light" panose="020B0502040204020203" pitchFamily="34" charset="-122"/>
              </a:rPr>
              <a:t>‹#›</a:t>
            </a:fld>
            <a:endParaRPr lang="zh-CN" altLang="en-US" dirty="0">
              <a:latin typeface="微软雅黑 Light" panose="020B0502040204020203" pitchFamily="34" charset="-122"/>
              <a:ea typeface="微软雅黑 Light" panose="020B0502040204020203" pitchFamily="34" charset="-122"/>
            </a:endParaRPr>
          </a:p>
        </p:txBody>
      </p:sp>
    </p:spTree>
    <p:extLst>
      <p:ext uri="{BB962C8B-B14F-4D97-AF65-F5344CB8AC3E}">
        <p14:creationId xmlns:p14="http://schemas.microsoft.com/office/powerpoint/2010/main" val="40977651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Light" panose="020B0502040204020203" pitchFamily="34" charset="-122"/>
                <a:ea typeface="微软雅黑 Light" panose="020B0502040204020203" pitchFamily="34"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Light" panose="020B0502040204020203" pitchFamily="34" charset="-122"/>
                <a:ea typeface="微软雅黑 Light" panose="020B0502040204020203" pitchFamily="34" charset="-122"/>
              </a:defRPr>
            </a:lvl1pPr>
          </a:lstStyle>
          <a:p>
            <a:fld id="{59144169-A49D-43BC-A70D-7E3F1EC9DAC9}" type="datetimeFigureOut">
              <a:rPr lang="zh-CN" altLang="en-US" smtClean="0"/>
              <a:pPr/>
              <a:t>2022/10/11</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Light" panose="020B0502040204020203" pitchFamily="34" charset="-122"/>
                <a:ea typeface="微软雅黑 Light" panose="020B0502040204020203"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Light" panose="020B0502040204020203" pitchFamily="34" charset="-122"/>
                <a:ea typeface="微软雅黑 Light" panose="020B0502040204020203" pitchFamily="34" charset="-122"/>
              </a:defRPr>
            </a:lvl1pPr>
          </a:lstStyle>
          <a:p>
            <a:fld id="{5C6B3782-2C2A-4249-98A3-D66C57BFD1C7}" type="slidenum">
              <a:rPr lang="zh-CN" altLang="en-US" smtClean="0"/>
              <a:pPr/>
              <a:t>‹#›</a:t>
            </a:fld>
            <a:endParaRPr lang="zh-CN" altLang="en-US" dirty="0"/>
          </a:p>
        </p:txBody>
      </p:sp>
    </p:spTree>
    <p:extLst>
      <p:ext uri="{BB962C8B-B14F-4D97-AF65-F5344CB8AC3E}">
        <p14:creationId xmlns:p14="http://schemas.microsoft.com/office/powerpoint/2010/main" val="295798727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微软雅黑 Light" panose="020B0502040204020203" pitchFamily="34" charset="-122"/>
        <a:ea typeface="微软雅黑 Light" panose="020B0502040204020203" pitchFamily="34" charset="-122"/>
        <a:cs typeface="+mn-cs"/>
      </a:defRPr>
    </a:lvl1pPr>
    <a:lvl2pPr marL="457200" algn="l" defTabSz="914400" rtl="0" eaLnBrk="1" latinLnBrk="0" hangingPunct="1">
      <a:defRPr sz="1200" kern="1200">
        <a:solidFill>
          <a:schemeClr val="tx1"/>
        </a:solidFill>
        <a:latin typeface="微软雅黑 Light" panose="020B0502040204020203" pitchFamily="34" charset="-122"/>
        <a:ea typeface="微软雅黑 Light" panose="020B0502040204020203" pitchFamily="34" charset="-122"/>
        <a:cs typeface="+mn-cs"/>
      </a:defRPr>
    </a:lvl2pPr>
    <a:lvl3pPr marL="914400" algn="l" defTabSz="914400" rtl="0" eaLnBrk="1" latinLnBrk="0" hangingPunct="1">
      <a:defRPr sz="1200" kern="1200">
        <a:solidFill>
          <a:schemeClr val="tx1"/>
        </a:solidFill>
        <a:latin typeface="微软雅黑 Light" panose="020B0502040204020203" pitchFamily="34" charset="-122"/>
        <a:ea typeface="微软雅黑 Light" panose="020B0502040204020203" pitchFamily="34" charset="-122"/>
        <a:cs typeface="+mn-cs"/>
      </a:defRPr>
    </a:lvl3pPr>
    <a:lvl4pPr marL="1371600" algn="l" defTabSz="914400" rtl="0" eaLnBrk="1" latinLnBrk="0" hangingPunct="1">
      <a:defRPr sz="1200" kern="1200">
        <a:solidFill>
          <a:schemeClr val="tx1"/>
        </a:solidFill>
        <a:latin typeface="微软雅黑 Light" panose="020B0502040204020203" pitchFamily="34" charset="-122"/>
        <a:ea typeface="微软雅黑 Light" panose="020B0502040204020203" pitchFamily="34" charset="-122"/>
        <a:cs typeface="+mn-cs"/>
      </a:defRPr>
    </a:lvl4pPr>
    <a:lvl5pPr marL="1828800" algn="l" defTabSz="914400" rtl="0" eaLnBrk="1" latinLnBrk="0" hangingPunct="1">
      <a:defRPr sz="1200" kern="1200">
        <a:solidFill>
          <a:schemeClr val="tx1"/>
        </a:solidFill>
        <a:latin typeface="微软雅黑 Light" panose="020B0502040204020203" pitchFamily="34" charset="-122"/>
        <a:ea typeface="微软雅黑 Light" panose="020B0502040204020203"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latin typeface="微软雅黑 Light" panose="020B0502040204020203" pitchFamily="34" charset="-122"/>
              <a:ea typeface="微软雅黑 Light" panose="020B0502040204020203" pitchFamily="34" charset="-122"/>
            </a:endParaRPr>
          </a:p>
        </p:txBody>
      </p:sp>
      <p:sp>
        <p:nvSpPr>
          <p:cNvPr id="4" name="灯片编号占位符 3"/>
          <p:cNvSpPr>
            <a:spLocks noGrp="1"/>
          </p:cNvSpPr>
          <p:nvPr>
            <p:ph type="sldNum" sz="quarter" idx="5"/>
          </p:nvPr>
        </p:nvSpPr>
        <p:spPr/>
        <p:txBody>
          <a:bodyPr/>
          <a:lstStyle/>
          <a:p>
            <a:fld id="{5C6B3782-2C2A-4249-98A3-D66C57BFD1C7}" type="slidenum">
              <a:rPr lang="zh-CN" altLang="en-US" smtClean="0"/>
              <a:t>1</a:t>
            </a:fld>
            <a:endParaRPr lang="zh-CN" altLang="en-US"/>
          </a:p>
        </p:txBody>
      </p:sp>
    </p:spTree>
    <p:extLst>
      <p:ext uri="{BB962C8B-B14F-4D97-AF65-F5344CB8AC3E}">
        <p14:creationId xmlns:p14="http://schemas.microsoft.com/office/powerpoint/2010/main" val="1947338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C6B3782-2C2A-4249-98A3-D66C57BFD1C7}" type="slidenum">
              <a:rPr lang="zh-CN" altLang="en-US" smtClean="0"/>
              <a:t>10</a:t>
            </a:fld>
            <a:endParaRPr lang="zh-CN" altLang="en-US"/>
          </a:p>
        </p:txBody>
      </p:sp>
    </p:spTree>
    <p:extLst>
      <p:ext uri="{BB962C8B-B14F-4D97-AF65-F5344CB8AC3E}">
        <p14:creationId xmlns:p14="http://schemas.microsoft.com/office/powerpoint/2010/main" val="2418700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C6B3782-2C2A-4249-98A3-D66C57BFD1C7}" type="slidenum">
              <a:rPr lang="zh-CN" altLang="en-US" smtClean="0"/>
              <a:t>11</a:t>
            </a:fld>
            <a:endParaRPr lang="zh-CN" altLang="en-US"/>
          </a:p>
        </p:txBody>
      </p:sp>
    </p:spTree>
    <p:extLst>
      <p:ext uri="{BB962C8B-B14F-4D97-AF65-F5344CB8AC3E}">
        <p14:creationId xmlns:p14="http://schemas.microsoft.com/office/powerpoint/2010/main" val="32327867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C6B3782-2C2A-4249-98A3-D66C57BFD1C7}" type="slidenum">
              <a:rPr lang="zh-CN" altLang="en-US" smtClean="0"/>
              <a:t>12</a:t>
            </a:fld>
            <a:endParaRPr lang="zh-CN" altLang="en-US"/>
          </a:p>
        </p:txBody>
      </p:sp>
    </p:spTree>
    <p:extLst>
      <p:ext uri="{BB962C8B-B14F-4D97-AF65-F5344CB8AC3E}">
        <p14:creationId xmlns:p14="http://schemas.microsoft.com/office/powerpoint/2010/main" val="1738945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C6B3782-2C2A-4249-98A3-D66C57BFD1C7}" type="slidenum">
              <a:rPr lang="zh-CN" altLang="en-US" smtClean="0"/>
              <a:t>13</a:t>
            </a:fld>
            <a:endParaRPr lang="zh-CN" altLang="en-US"/>
          </a:p>
        </p:txBody>
      </p:sp>
    </p:spTree>
    <p:extLst>
      <p:ext uri="{BB962C8B-B14F-4D97-AF65-F5344CB8AC3E}">
        <p14:creationId xmlns:p14="http://schemas.microsoft.com/office/powerpoint/2010/main" val="18017063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C6B3782-2C2A-4249-98A3-D66C57BFD1C7}" type="slidenum">
              <a:rPr lang="zh-CN" altLang="en-US" smtClean="0"/>
              <a:t>14</a:t>
            </a:fld>
            <a:endParaRPr lang="zh-CN" altLang="en-US"/>
          </a:p>
        </p:txBody>
      </p:sp>
    </p:spTree>
    <p:extLst>
      <p:ext uri="{BB962C8B-B14F-4D97-AF65-F5344CB8AC3E}">
        <p14:creationId xmlns:p14="http://schemas.microsoft.com/office/powerpoint/2010/main" val="17866146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C6B3782-2C2A-4249-98A3-D66C57BFD1C7}" type="slidenum">
              <a:rPr lang="zh-CN" altLang="en-US" smtClean="0"/>
              <a:t>15</a:t>
            </a:fld>
            <a:endParaRPr lang="zh-CN" altLang="en-US"/>
          </a:p>
        </p:txBody>
      </p:sp>
    </p:spTree>
    <p:extLst>
      <p:ext uri="{BB962C8B-B14F-4D97-AF65-F5344CB8AC3E}">
        <p14:creationId xmlns:p14="http://schemas.microsoft.com/office/powerpoint/2010/main" val="11276526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C6B3782-2C2A-4249-98A3-D66C57BFD1C7}" type="slidenum">
              <a:rPr lang="zh-CN" altLang="en-US" smtClean="0"/>
              <a:t>16</a:t>
            </a:fld>
            <a:endParaRPr lang="zh-CN" altLang="en-US"/>
          </a:p>
        </p:txBody>
      </p:sp>
    </p:spTree>
    <p:extLst>
      <p:ext uri="{BB962C8B-B14F-4D97-AF65-F5344CB8AC3E}">
        <p14:creationId xmlns:p14="http://schemas.microsoft.com/office/powerpoint/2010/main" val="6099717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C6B3782-2C2A-4249-98A3-D66C57BFD1C7}" type="slidenum">
              <a:rPr lang="zh-CN" altLang="en-US" smtClean="0"/>
              <a:t>17</a:t>
            </a:fld>
            <a:endParaRPr lang="zh-CN" altLang="en-US"/>
          </a:p>
        </p:txBody>
      </p:sp>
    </p:spTree>
    <p:extLst>
      <p:ext uri="{BB962C8B-B14F-4D97-AF65-F5344CB8AC3E}">
        <p14:creationId xmlns:p14="http://schemas.microsoft.com/office/powerpoint/2010/main" val="32751807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C6B3782-2C2A-4249-98A3-D66C57BFD1C7}" type="slidenum">
              <a:rPr lang="zh-CN" altLang="en-US" smtClean="0"/>
              <a:t>18</a:t>
            </a:fld>
            <a:endParaRPr lang="zh-CN" altLang="en-US"/>
          </a:p>
        </p:txBody>
      </p:sp>
    </p:spTree>
    <p:extLst>
      <p:ext uri="{BB962C8B-B14F-4D97-AF65-F5344CB8AC3E}">
        <p14:creationId xmlns:p14="http://schemas.microsoft.com/office/powerpoint/2010/main" val="2879903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C6B3782-2C2A-4249-98A3-D66C57BFD1C7}" type="slidenum">
              <a:rPr lang="zh-CN" altLang="en-US" smtClean="0"/>
              <a:t>19</a:t>
            </a:fld>
            <a:endParaRPr lang="zh-CN" altLang="en-US"/>
          </a:p>
        </p:txBody>
      </p:sp>
    </p:spTree>
    <p:extLst>
      <p:ext uri="{BB962C8B-B14F-4D97-AF65-F5344CB8AC3E}">
        <p14:creationId xmlns:p14="http://schemas.microsoft.com/office/powerpoint/2010/main" val="3124943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C6B3782-2C2A-4249-98A3-D66C57BFD1C7}" type="slidenum">
              <a:rPr lang="zh-CN" altLang="en-US" smtClean="0"/>
              <a:t>2</a:t>
            </a:fld>
            <a:endParaRPr lang="zh-CN" altLang="en-US"/>
          </a:p>
        </p:txBody>
      </p:sp>
    </p:spTree>
    <p:extLst>
      <p:ext uri="{BB962C8B-B14F-4D97-AF65-F5344CB8AC3E}">
        <p14:creationId xmlns:p14="http://schemas.microsoft.com/office/powerpoint/2010/main" val="1768847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C6B3782-2C2A-4249-98A3-D66C57BFD1C7}" type="slidenum">
              <a:rPr lang="zh-CN" altLang="en-US" smtClean="0"/>
              <a:t>20</a:t>
            </a:fld>
            <a:endParaRPr lang="zh-CN" altLang="en-US"/>
          </a:p>
        </p:txBody>
      </p:sp>
    </p:spTree>
    <p:extLst>
      <p:ext uri="{BB962C8B-B14F-4D97-AF65-F5344CB8AC3E}">
        <p14:creationId xmlns:p14="http://schemas.microsoft.com/office/powerpoint/2010/main" val="13054003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C6B3782-2C2A-4249-98A3-D66C57BFD1C7}" type="slidenum">
              <a:rPr lang="zh-CN" altLang="en-US" smtClean="0"/>
              <a:t>21</a:t>
            </a:fld>
            <a:endParaRPr lang="zh-CN" altLang="en-US"/>
          </a:p>
        </p:txBody>
      </p:sp>
    </p:spTree>
    <p:extLst>
      <p:ext uri="{BB962C8B-B14F-4D97-AF65-F5344CB8AC3E}">
        <p14:creationId xmlns:p14="http://schemas.microsoft.com/office/powerpoint/2010/main" val="25331829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C6B3782-2C2A-4249-98A3-D66C57BFD1C7}" type="slidenum">
              <a:rPr lang="zh-CN" altLang="en-US" smtClean="0"/>
              <a:t>22</a:t>
            </a:fld>
            <a:endParaRPr lang="zh-CN" altLang="en-US"/>
          </a:p>
        </p:txBody>
      </p:sp>
    </p:spTree>
    <p:extLst>
      <p:ext uri="{BB962C8B-B14F-4D97-AF65-F5344CB8AC3E}">
        <p14:creationId xmlns:p14="http://schemas.microsoft.com/office/powerpoint/2010/main" val="753150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C6B3782-2C2A-4249-98A3-D66C57BFD1C7}" type="slidenum">
              <a:rPr lang="zh-CN" altLang="en-US" smtClean="0"/>
              <a:t>23</a:t>
            </a:fld>
            <a:endParaRPr lang="zh-CN" altLang="en-US"/>
          </a:p>
        </p:txBody>
      </p:sp>
    </p:spTree>
    <p:extLst>
      <p:ext uri="{BB962C8B-B14F-4D97-AF65-F5344CB8AC3E}">
        <p14:creationId xmlns:p14="http://schemas.microsoft.com/office/powerpoint/2010/main" val="3597092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C6B3782-2C2A-4249-98A3-D66C57BFD1C7}" type="slidenum">
              <a:rPr lang="zh-CN" altLang="en-US" smtClean="0"/>
              <a:t>24</a:t>
            </a:fld>
            <a:endParaRPr lang="zh-CN" altLang="en-US"/>
          </a:p>
        </p:txBody>
      </p:sp>
    </p:spTree>
    <p:extLst>
      <p:ext uri="{BB962C8B-B14F-4D97-AF65-F5344CB8AC3E}">
        <p14:creationId xmlns:p14="http://schemas.microsoft.com/office/powerpoint/2010/main" val="30645436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C6B3782-2C2A-4249-98A3-D66C57BFD1C7}" type="slidenum">
              <a:rPr lang="zh-CN" altLang="en-US" smtClean="0"/>
              <a:t>25</a:t>
            </a:fld>
            <a:endParaRPr lang="zh-CN" altLang="en-US"/>
          </a:p>
        </p:txBody>
      </p:sp>
    </p:spTree>
    <p:extLst>
      <p:ext uri="{BB962C8B-B14F-4D97-AF65-F5344CB8AC3E}">
        <p14:creationId xmlns:p14="http://schemas.microsoft.com/office/powerpoint/2010/main" val="36482873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C6B3782-2C2A-4249-98A3-D66C57BFD1C7}" type="slidenum">
              <a:rPr lang="zh-CN" altLang="en-US" smtClean="0"/>
              <a:t>26</a:t>
            </a:fld>
            <a:endParaRPr lang="zh-CN" altLang="en-US"/>
          </a:p>
        </p:txBody>
      </p:sp>
    </p:spTree>
    <p:extLst>
      <p:ext uri="{BB962C8B-B14F-4D97-AF65-F5344CB8AC3E}">
        <p14:creationId xmlns:p14="http://schemas.microsoft.com/office/powerpoint/2010/main" val="25554754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C6B3782-2C2A-4249-98A3-D66C57BFD1C7}" type="slidenum">
              <a:rPr lang="zh-CN" altLang="en-US" smtClean="0"/>
              <a:t>27</a:t>
            </a:fld>
            <a:endParaRPr lang="zh-CN" altLang="en-US"/>
          </a:p>
        </p:txBody>
      </p:sp>
    </p:spTree>
    <p:extLst>
      <p:ext uri="{BB962C8B-B14F-4D97-AF65-F5344CB8AC3E}">
        <p14:creationId xmlns:p14="http://schemas.microsoft.com/office/powerpoint/2010/main" val="21043339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C6B3782-2C2A-4249-98A3-D66C57BFD1C7}" type="slidenum">
              <a:rPr lang="zh-CN" altLang="en-US" smtClean="0"/>
              <a:t>28</a:t>
            </a:fld>
            <a:endParaRPr lang="zh-CN" altLang="en-US"/>
          </a:p>
        </p:txBody>
      </p:sp>
    </p:spTree>
    <p:extLst>
      <p:ext uri="{BB962C8B-B14F-4D97-AF65-F5344CB8AC3E}">
        <p14:creationId xmlns:p14="http://schemas.microsoft.com/office/powerpoint/2010/main" val="24567603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C6B3782-2C2A-4249-98A3-D66C57BFD1C7}" type="slidenum">
              <a:rPr lang="zh-CN" altLang="en-US" smtClean="0"/>
              <a:t>29</a:t>
            </a:fld>
            <a:endParaRPr lang="zh-CN" altLang="en-US"/>
          </a:p>
        </p:txBody>
      </p:sp>
    </p:spTree>
    <p:extLst>
      <p:ext uri="{BB962C8B-B14F-4D97-AF65-F5344CB8AC3E}">
        <p14:creationId xmlns:p14="http://schemas.microsoft.com/office/powerpoint/2010/main" val="3302496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C6B3782-2C2A-4249-98A3-D66C57BFD1C7}" type="slidenum">
              <a:rPr lang="zh-CN" altLang="en-US" smtClean="0"/>
              <a:t>3</a:t>
            </a:fld>
            <a:endParaRPr lang="zh-CN" altLang="en-US"/>
          </a:p>
        </p:txBody>
      </p:sp>
    </p:spTree>
    <p:extLst>
      <p:ext uri="{BB962C8B-B14F-4D97-AF65-F5344CB8AC3E}">
        <p14:creationId xmlns:p14="http://schemas.microsoft.com/office/powerpoint/2010/main" val="578481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C6B3782-2C2A-4249-98A3-D66C57BFD1C7}" type="slidenum">
              <a:rPr lang="zh-CN" altLang="en-US" smtClean="0"/>
              <a:t>30</a:t>
            </a:fld>
            <a:endParaRPr lang="zh-CN" altLang="en-US"/>
          </a:p>
        </p:txBody>
      </p:sp>
    </p:spTree>
    <p:extLst>
      <p:ext uri="{BB962C8B-B14F-4D97-AF65-F5344CB8AC3E}">
        <p14:creationId xmlns:p14="http://schemas.microsoft.com/office/powerpoint/2010/main" val="34792330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C6B3782-2C2A-4249-98A3-D66C57BFD1C7}" type="slidenum">
              <a:rPr lang="zh-CN" altLang="en-US" smtClean="0"/>
              <a:t>31</a:t>
            </a:fld>
            <a:endParaRPr lang="zh-CN" altLang="en-US"/>
          </a:p>
        </p:txBody>
      </p:sp>
    </p:spTree>
    <p:extLst>
      <p:ext uri="{BB962C8B-B14F-4D97-AF65-F5344CB8AC3E}">
        <p14:creationId xmlns:p14="http://schemas.microsoft.com/office/powerpoint/2010/main" val="42788965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C6B3782-2C2A-4249-98A3-D66C57BFD1C7}" type="slidenum">
              <a:rPr lang="zh-CN" altLang="en-US" smtClean="0"/>
              <a:t>32</a:t>
            </a:fld>
            <a:endParaRPr lang="zh-CN" altLang="en-US"/>
          </a:p>
        </p:txBody>
      </p:sp>
    </p:spTree>
    <p:extLst>
      <p:ext uri="{BB962C8B-B14F-4D97-AF65-F5344CB8AC3E}">
        <p14:creationId xmlns:p14="http://schemas.microsoft.com/office/powerpoint/2010/main" val="35999714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C6B3782-2C2A-4249-98A3-D66C57BFD1C7}" type="slidenum">
              <a:rPr lang="zh-CN" altLang="en-US" smtClean="0"/>
              <a:t>33</a:t>
            </a:fld>
            <a:endParaRPr lang="zh-CN" altLang="en-US"/>
          </a:p>
        </p:txBody>
      </p:sp>
    </p:spTree>
    <p:extLst>
      <p:ext uri="{BB962C8B-B14F-4D97-AF65-F5344CB8AC3E}">
        <p14:creationId xmlns:p14="http://schemas.microsoft.com/office/powerpoint/2010/main" val="37257170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6B3782-2C2A-4249-98A3-D66C57BFD1C7}" type="slidenum">
              <a:rPr kumimoji="0" lang="zh-CN" altLang="en-US" sz="1200" b="0" i="0" u="none" strike="noStrike" kern="1200" cap="none" spc="0" normalizeH="0" baseline="0" noProof="0" smtClean="0">
                <a:ln>
                  <a:noFill/>
                </a:ln>
                <a:solidFill>
                  <a:prstClr val="black"/>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extLst>
      <p:ext uri="{BB962C8B-B14F-4D97-AF65-F5344CB8AC3E}">
        <p14:creationId xmlns:p14="http://schemas.microsoft.com/office/powerpoint/2010/main" val="41440949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6B3782-2C2A-4249-98A3-D66C57BFD1C7}" type="slidenum">
              <a:rPr kumimoji="0" lang="zh-CN" altLang="en-US" sz="1200" b="0" i="0" u="none" strike="noStrike" kern="1200" cap="none" spc="0" normalizeH="0" baseline="0" noProof="0" smtClean="0">
                <a:ln>
                  <a:noFill/>
                </a:ln>
                <a:solidFill>
                  <a:prstClr val="black"/>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extLst>
      <p:ext uri="{BB962C8B-B14F-4D97-AF65-F5344CB8AC3E}">
        <p14:creationId xmlns:p14="http://schemas.microsoft.com/office/powerpoint/2010/main" val="38453186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C6B3782-2C2A-4249-98A3-D66C57BFD1C7}" type="slidenum">
              <a:rPr lang="zh-CN" altLang="en-US" smtClean="0"/>
              <a:t>36</a:t>
            </a:fld>
            <a:endParaRPr lang="zh-CN" altLang="en-US"/>
          </a:p>
        </p:txBody>
      </p:sp>
    </p:spTree>
    <p:extLst>
      <p:ext uri="{BB962C8B-B14F-4D97-AF65-F5344CB8AC3E}">
        <p14:creationId xmlns:p14="http://schemas.microsoft.com/office/powerpoint/2010/main" val="39867652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C6B3782-2C2A-4249-98A3-D66C57BFD1C7}" type="slidenum">
              <a:rPr lang="zh-CN" altLang="en-US" smtClean="0"/>
              <a:t>37</a:t>
            </a:fld>
            <a:endParaRPr lang="zh-CN" altLang="en-US"/>
          </a:p>
        </p:txBody>
      </p:sp>
    </p:spTree>
    <p:extLst>
      <p:ext uri="{BB962C8B-B14F-4D97-AF65-F5344CB8AC3E}">
        <p14:creationId xmlns:p14="http://schemas.microsoft.com/office/powerpoint/2010/main" val="7189662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C6B3782-2C2A-4249-98A3-D66C57BFD1C7}" type="slidenum">
              <a:rPr lang="zh-CN" altLang="en-US" smtClean="0"/>
              <a:t>38</a:t>
            </a:fld>
            <a:endParaRPr lang="zh-CN" altLang="en-US"/>
          </a:p>
        </p:txBody>
      </p:sp>
    </p:spTree>
    <p:extLst>
      <p:ext uri="{BB962C8B-B14F-4D97-AF65-F5344CB8AC3E}">
        <p14:creationId xmlns:p14="http://schemas.microsoft.com/office/powerpoint/2010/main" val="1371331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C6B3782-2C2A-4249-98A3-D66C57BFD1C7}" type="slidenum">
              <a:rPr lang="zh-CN" altLang="en-US" smtClean="0"/>
              <a:t>4</a:t>
            </a:fld>
            <a:endParaRPr lang="zh-CN" altLang="en-US"/>
          </a:p>
        </p:txBody>
      </p:sp>
    </p:spTree>
    <p:extLst>
      <p:ext uri="{BB962C8B-B14F-4D97-AF65-F5344CB8AC3E}">
        <p14:creationId xmlns:p14="http://schemas.microsoft.com/office/powerpoint/2010/main" val="1078365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C6B3782-2C2A-4249-98A3-D66C57BFD1C7}" type="slidenum">
              <a:rPr lang="zh-CN" altLang="en-US" smtClean="0"/>
              <a:t>5</a:t>
            </a:fld>
            <a:endParaRPr lang="zh-CN" altLang="en-US"/>
          </a:p>
        </p:txBody>
      </p:sp>
    </p:spTree>
    <p:extLst>
      <p:ext uri="{BB962C8B-B14F-4D97-AF65-F5344CB8AC3E}">
        <p14:creationId xmlns:p14="http://schemas.microsoft.com/office/powerpoint/2010/main" val="1219639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C6B3782-2C2A-4249-98A3-D66C57BFD1C7}" type="slidenum">
              <a:rPr lang="zh-CN" altLang="en-US" smtClean="0"/>
              <a:t>6</a:t>
            </a:fld>
            <a:endParaRPr lang="zh-CN" altLang="en-US"/>
          </a:p>
        </p:txBody>
      </p:sp>
    </p:spTree>
    <p:extLst>
      <p:ext uri="{BB962C8B-B14F-4D97-AF65-F5344CB8AC3E}">
        <p14:creationId xmlns:p14="http://schemas.microsoft.com/office/powerpoint/2010/main" val="133279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C6B3782-2C2A-4249-98A3-D66C57BFD1C7}" type="slidenum">
              <a:rPr lang="zh-CN" altLang="en-US" smtClean="0"/>
              <a:t>7</a:t>
            </a:fld>
            <a:endParaRPr lang="zh-CN" altLang="en-US"/>
          </a:p>
        </p:txBody>
      </p:sp>
    </p:spTree>
    <p:extLst>
      <p:ext uri="{BB962C8B-B14F-4D97-AF65-F5344CB8AC3E}">
        <p14:creationId xmlns:p14="http://schemas.microsoft.com/office/powerpoint/2010/main" val="972689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C6B3782-2C2A-4249-98A3-D66C57BFD1C7}" type="slidenum">
              <a:rPr lang="zh-CN" altLang="en-US" smtClean="0"/>
              <a:t>8</a:t>
            </a:fld>
            <a:endParaRPr lang="zh-CN" altLang="en-US"/>
          </a:p>
        </p:txBody>
      </p:sp>
    </p:spTree>
    <p:extLst>
      <p:ext uri="{BB962C8B-B14F-4D97-AF65-F5344CB8AC3E}">
        <p14:creationId xmlns:p14="http://schemas.microsoft.com/office/powerpoint/2010/main" val="3841911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C6B3782-2C2A-4249-98A3-D66C57BFD1C7}" type="slidenum">
              <a:rPr lang="zh-CN" altLang="en-US" smtClean="0"/>
              <a:t>9</a:t>
            </a:fld>
            <a:endParaRPr lang="zh-CN" altLang="en-US"/>
          </a:p>
        </p:txBody>
      </p:sp>
    </p:spTree>
    <p:extLst>
      <p:ext uri="{BB962C8B-B14F-4D97-AF65-F5344CB8AC3E}">
        <p14:creationId xmlns:p14="http://schemas.microsoft.com/office/powerpoint/2010/main" val="4967812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9.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9.jpeg"/><Relationship Id="rId1" Type="http://schemas.openxmlformats.org/officeDocument/2006/relationships/slideMaster" Target="../slideMasters/slideMaster2.xml"/><Relationship Id="rId4" Type="http://schemas.microsoft.com/office/2007/relationships/hdphoto" Target="../media/hdphoto7.wdp"/></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jpeg"/><Relationship Id="rId7"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6.jpeg"/><Relationship Id="rId10" Type="http://schemas.microsoft.com/office/2007/relationships/hdphoto" Target="../media/hdphoto3.wdp"/><Relationship Id="rId4" Type="http://schemas.openxmlformats.org/officeDocument/2006/relationships/image" Target="../media/image5.jpeg"/><Relationship Id="rId9"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jpe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7.jpeg"/><Relationship Id="rId1" Type="http://schemas.openxmlformats.org/officeDocument/2006/relationships/slideMaster" Target="../slideMasters/slideMaster1.xml"/><Relationship Id="rId5" Type="http://schemas.openxmlformats.org/officeDocument/2006/relationships/image" Target="../media/image19.jpeg"/><Relationship Id="rId4" Type="http://schemas.openxmlformats.org/officeDocument/2006/relationships/image" Target="../media/image18.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2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Master" Target="../slideMasters/slideMaster1.xml"/><Relationship Id="rId5" Type="http://schemas.openxmlformats.org/officeDocument/2006/relationships/image" Target="../media/image25.png"/><Relationship Id="rId4" Type="http://schemas.openxmlformats.org/officeDocument/2006/relationships/image" Target="../media/image2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28.jpe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27.png"/><Relationship Id="rId5" Type="http://schemas.openxmlformats.org/officeDocument/2006/relationships/image" Target="../media/image14.jpeg"/><Relationship Id="rId4" Type="http://schemas.microsoft.com/office/2007/relationships/hdphoto" Target="../media/hdphoto5.wdp"/></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jpg"/><Relationship Id="rId7" Type="http://schemas.microsoft.com/office/2007/relationships/hdphoto" Target="../media/hdphoto5.wdp"/><Relationship Id="rId2" Type="http://schemas.openxmlformats.org/officeDocument/2006/relationships/image" Target="../media/image29.jpeg"/><Relationship Id="rId1" Type="http://schemas.openxmlformats.org/officeDocument/2006/relationships/slideMaster" Target="../slideMasters/slideMaster1.xml"/><Relationship Id="rId6" Type="http://schemas.openxmlformats.org/officeDocument/2006/relationships/image" Target="../media/image26.jpeg"/><Relationship Id="rId5" Type="http://schemas.microsoft.com/office/2007/relationships/hdphoto" Target="../media/hdphoto6.wdp"/><Relationship Id="rId10" Type="http://schemas.openxmlformats.org/officeDocument/2006/relationships/image" Target="../media/image27.png"/><Relationship Id="rId4" Type="http://schemas.openxmlformats.org/officeDocument/2006/relationships/image" Target="../media/image30.jpeg"/><Relationship Id="rId9" Type="http://schemas.openxmlformats.org/officeDocument/2006/relationships/image" Target="../media/image28.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1">
    <p:spTree>
      <p:nvGrpSpPr>
        <p:cNvPr id="1" name=""/>
        <p:cNvGrpSpPr/>
        <p:nvPr/>
      </p:nvGrpSpPr>
      <p:grpSpPr>
        <a:xfrm>
          <a:off x="0" y="0"/>
          <a:ext cx="0" cy="0"/>
          <a:chOff x="0" y="0"/>
          <a:chExt cx="0" cy="0"/>
        </a:xfrm>
      </p:grpSpPr>
      <p:sp>
        <p:nvSpPr>
          <p:cNvPr id="7" name="等腰三角形 6">
            <a:extLst>
              <a:ext uri="{FF2B5EF4-FFF2-40B4-BE49-F238E27FC236}">
                <a16:creationId xmlns:a16="http://schemas.microsoft.com/office/drawing/2014/main" id="{47EF9493-DCD3-4182-A250-BCC22DF0B503}"/>
              </a:ext>
            </a:extLst>
          </p:cNvPr>
          <p:cNvSpPr/>
          <p:nvPr userDrawn="1"/>
        </p:nvSpPr>
        <p:spPr>
          <a:xfrm rot="16200000" flipH="1">
            <a:off x="5267632" y="-66368"/>
            <a:ext cx="6858000" cy="6990736"/>
          </a:xfrm>
          <a:prstGeom prst="triangle">
            <a:avLst>
              <a:gd name="adj" fmla="val 50215"/>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p:txBody>
      </p:sp>
      <p:sp>
        <p:nvSpPr>
          <p:cNvPr id="8" name="矩形 7">
            <a:extLst>
              <a:ext uri="{FF2B5EF4-FFF2-40B4-BE49-F238E27FC236}">
                <a16:creationId xmlns:a16="http://schemas.microsoft.com/office/drawing/2014/main" id="{8B1E982B-0E1D-41AE-9FD4-CB5708BCA52E}"/>
              </a:ext>
            </a:extLst>
          </p:cNvPr>
          <p:cNvSpPr/>
          <p:nvPr userDrawn="1"/>
        </p:nvSpPr>
        <p:spPr>
          <a:xfrm rot="5400000" flipH="1">
            <a:off x="8653350" y="3298871"/>
            <a:ext cx="6730636" cy="363901"/>
          </a:xfrm>
          <a:prstGeom prst="rect">
            <a:avLst/>
          </a:prstGeom>
          <a:gradFill flip="none" rotWithShape="1">
            <a:gsLst>
              <a:gs pos="0">
                <a:schemeClr val="accent1">
                  <a:alpha val="20000"/>
                </a:schemeClr>
              </a:gs>
              <a:gs pos="97000">
                <a:srgbClr val="CCD6D6">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p:txBody>
      </p:sp>
      <p:sp>
        <p:nvSpPr>
          <p:cNvPr id="9" name="等腰三角形 8">
            <a:extLst>
              <a:ext uri="{FF2B5EF4-FFF2-40B4-BE49-F238E27FC236}">
                <a16:creationId xmlns:a16="http://schemas.microsoft.com/office/drawing/2014/main" id="{76CC2848-9891-440E-BD30-C0A3F2D45399}"/>
              </a:ext>
            </a:extLst>
          </p:cNvPr>
          <p:cNvSpPr/>
          <p:nvPr userDrawn="1"/>
        </p:nvSpPr>
        <p:spPr>
          <a:xfrm rot="5400000">
            <a:off x="62108" y="-66368"/>
            <a:ext cx="6858000" cy="6990736"/>
          </a:xfrm>
          <a:prstGeom prst="triangle">
            <a:avLst>
              <a:gd name="adj" fmla="val 50215"/>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8DC3DF"/>
              </a:solidFill>
              <a:effectLst/>
              <a:uLnTx/>
              <a:uFillTx/>
              <a:latin typeface="微软雅黑 Light" panose="020B0502040204020203" pitchFamily="34" charset="-122"/>
              <a:ea typeface="微软雅黑 Light" panose="020B0502040204020203" pitchFamily="34" charset="-122"/>
              <a:cs typeface="+mn-cs"/>
            </a:endParaRPr>
          </a:p>
        </p:txBody>
      </p:sp>
      <p:sp>
        <p:nvSpPr>
          <p:cNvPr id="10" name="矩形 9">
            <a:extLst>
              <a:ext uri="{FF2B5EF4-FFF2-40B4-BE49-F238E27FC236}">
                <a16:creationId xmlns:a16="http://schemas.microsoft.com/office/drawing/2014/main" id="{01A27675-A0C7-4727-9E9F-0C2B069476D6}"/>
              </a:ext>
            </a:extLst>
          </p:cNvPr>
          <p:cNvSpPr/>
          <p:nvPr userDrawn="1"/>
        </p:nvSpPr>
        <p:spPr>
          <a:xfrm rot="16200000">
            <a:off x="-3189239" y="3328522"/>
            <a:ext cx="6730636" cy="363901"/>
          </a:xfrm>
          <a:prstGeom prst="rect">
            <a:avLst/>
          </a:prstGeom>
          <a:gradFill flip="none" rotWithShape="1">
            <a:gsLst>
              <a:gs pos="0">
                <a:schemeClr val="accent1">
                  <a:alpha val="20000"/>
                </a:schemeClr>
              </a:gs>
              <a:gs pos="97000">
                <a:srgbClr val="CCD6D6">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p:txBody>
      </p:sp>
      <p:sp>
        <p:nvSpPr>
          <p:cNvPr id="11" name="等腰三角形 10">
            <a:extLst>
              <a:ext uri="{FF2B5EF4-FFF2-40B4-BE49-F238E27FC236}">
                <a16:creationId xmlns:a16="http://schemas.microsoft.com/office/drawing/2014/main" id="{49BC909A-1D5C-4106-BB99-F975D421B404}"/>
              </a:ext>
            </a:extLst>
          </p:cNvPr>
          <p:cNvSpPr/>
          <p:nvPr userDrawn="1"/>
        </p:nvSpPr>
        <p:spPr>
          <a:xfrm rot="16200000" flipH="1">
            <a:off x="5267632" y="-66368"/>
            <a:ext cx="6858000" cy="6990736"/>
          </a:xfrm>
          <a:prstGeom prst="triangle">
            <a:avLst>
              <a:gd name="adj" fmla="val 50215"/>
            </a:avLst>
          </a:prstGeom>
          <a:blipFill dpi="0" rotWithShape="1">
            <a:blip r:embed="rId2">
              <a:alphaModFix amt="6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8DC3DF"/>
              </a:solidFill>
              <a:effectLst/>
              <a:uLnTx/>
              <a:uFillTx/>
              <a:latin typeface="微软雅黑 Light" panose="020B0502040204020203" pitchFamily="34" charset="-122"/>
              <a:ea typeface="微软雅黑 Light" panose="020B0502040204020203" pitchFamily="34" charset="-122"/>
              <a:cs typeface="+mn-cs"/>
            </a:endParaRPr>
          </a:p>
        </p:txBody>
      </p:sp>
      <p:sp>
        <p:nvSpPr>
          <p:cNvPr id="12" name="等腰三角形 11">
            <a:extLst>
              <a:ext uri="{FF2B5EF4-FFF2-40B4-BE49-F238E27FC236}">
                <a16:creationId xmlns:a16="http://schemas.microsoft.com/office/drawing/2014/main" id="{CDA2DBDA-CC09-4065-AEB2-5281543FC36B}"/>
              </a:ext>
            </a:extLst>
          </p:cNvPr>
          <p:cNvSpPr/>
          <p:nvPr userDrawn="1"/>
        </p:nvSpPr>
        <p:spPr>
          <a:xfrm rot="5400000">
            <a:off x="62108" y="-66368"/>
            <a:ext cx="6858000" cy="6990736"/>
          </a:xfrm>
          <a:prstGeom prst="triangle">
            <a:avLst>
              <a:gd name="adj" fmla="val 50215"/>
            </a:avLst>
          </a:prstGeom>
          <a:blipFill dpi="0" rotWithShape="1">
            <a:blip r:embed="rId2">
              <a:alphaModFix amt="6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8DC3DF"/>
              </a:solidFill>
              <a:effectLst/>
              <a:uLnTx/>
              <a:uFillTx/>
              <a:latin typeface="微软雅黑 Light" panose="020B0502040204020203" pitchFamily="34" charset="-122"/>
              <a:ea typeface="微软雅黑 Light" panose="020B0502040204020203" pitchFamily="34" charset="-122"/>
              <a:cs typeface="+mn-cs"/>
            </a:endParaRPr>
          </a:p>
        </p:txBody>
      </p:sp>
      <p:sp>
        <p:nvSpPr>
          <p:cNvPr id="16" name="等腰三角形 15">
            <a:extLst>
              <a:ext uri="{FF2B5EF4-FFF2-40B4-BE49-F238E27FC236}">
                <a16:creationId xmlns:a16="http://schemas.microsoft.com/office/drawing/2014/main" id="{F49D8442-DE0A-4945-AC8A-FA9360E6FE9F}"/>
              </a:ext>
            </a:extLst>
          </p:cNvPr>
          <p:cNvSpPr/>
          <p:nvPr userDrawn="1"/>
        </p:nvSpPr>
        <p:spPr>
          <a:xfrm>
            <a:off x="8619" y="501445"/>
            <a:ext cx="12192000" cy="6356555"/>
          </a:xfrm>
          <a:prstGeom prst="triangle">
            <a:avLst/>
          </a:prstGeom>
          <a:solidFill>
            <a:schemeClr val="accent2">
              <a:alpha val="95000"/>
            </a:schemeClr>
          </a:solidFill>
          <a:ln>
            <a:noFill/>
          </a:ln>
          <a:effectLst>
            <a:outerShdw blurRad="317500" dist="381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p:txBody>
      </p:sp>
      <p:sp>
        <p:nvSpPr>
          <p:cNvPr id="13" name="等腰三角形 12">
            <a:extLst>
              <a:ext uri="{FF2B5EF4-FFF2-40B4-BE49-F238E27FC236}">
                <a16:creationId xmlns:a16="http://schemas.microsoft.com/office/drawing/2014/main" id="{6491E830-C495-4917-AB44-8BA2486692D8}"/>
              </a:ext>
            </a:extLst>
          </p:cNvPr>
          <p:cNvSpPr/>
          <p:nvPr userDrawn="1"/>
        </p:nvSpPr>
        <p:spPr>
          <a:xfrm>
            <a:off x="-4260" y="501444"/>
            <a:ext cx="12192000" cy="6356555"/>
          </a:xfrm>
          <a:prstGeom prst="triangle">
            <a:avLst/>
          </a:prstGeom>
          <a:solidFill>
            <a:schemeClr val="accent2">
              <a:lumMod val="60000"/>
              <a:lumOff val="40000"/>
              <a:alpha val="5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p:txBody>
      </p:sp>
      <p:sp>
        <p:nvSpPr>
          <p:cNvPr id="14" name="矩形 13">
            <a:extLst>
              <a:ext uri="{FF2B5EF4-FFF2-40B4-BE49-F238E27FC236}">
                <a16:creationId xmlns:a16="http://schemas.microsoft.com/office/drawing/2014/main" id="{F81E60AE-29A6-4DA2-BCC5-0B61142EEEDE}"/>
              </a:ext>
            </a:extLst>
          </p:cNvPr>
          <p:cNvSpPr/>
          <p:nvPr userDrawn="1"/>
        </p:nvSpPr>
        <p:spPr>
          <a:xfrm rot="10800000">
            <a:off x="-5873" y="5677755"/>
            <a:ext cx="12218918" cy="1189611"/>
          </a:xfrm>
          <a:prstGeom prst="rect">
            <a:avLst/>
          </a:prstGeom>
          <a:gradFill flip="none" rotWithShape="1">
            <a:gsLst>
              <a:gs pos="0">
                <a:schemeClr val="accent1">
                  <a:alpha val="20000"/>
                </a:schemeClr>
              </a:gs>
              <a:gs pos="97000">
                <a:srgbClr val="CCD6D6">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p:txBody>
      </p:sp>
      <p:sp>
        <p:nvSpPr>
          <p:cNvPr id="15" name="文本框 14">
            <a:extLst>
              <a:ext uri="{FF2B5EF4-FFF2-40B4-BE49-F238E27FC236}">
                <a16:creationId xmlns:a16="http://schemas.microsoft.com/office/drawing/2014/main" id="{B56C31E1-8A64-417F-8235-64FE034C26AC}"/>
              </a:ext>
            </a:extLst>
          </p:cNvPr>
          <p:cNvSpPr txBox="1"/>
          <p:nvPr userDrawn="1"/>
        </p:nvSpPr>
        <p:spPr>
          <a:xfrm>
            <a:off x="2064796" y="4135567"/>
            <a:ext cx="8094750" cy="3062377"/>
          </a:xfrm>
          <a:prstGeom prst="rect">
            <a:avLst/>
          </a:prstGeom>
          <a:noFill/>
        </p:spPr>
        <p:txBody>
          <a:bodyPr wrap="square" lIns="0" tIns="0" rIns="0" bIns="0"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19900" b="1" i="0" u="none" strike="noStrike" kern="1200" cap="none" spc="0" normalizeH="0" baseline="0" noProof="0" dirty="0">
                <a:ln>
                  <a:noFill/>
                </a:ln>
                <a:solidFill>
                  <a:schemeClr val="accent1">
                    <a:alpha val="5000"/>
                  </a:schemeClr>
                </a:solidFill>
                <a:effectLst/>
                <a:uLnTx/>
                <a:uFillTx/>
                <a:latin typeface="Bell MT" panose="02020503060305020303" pitchFamily="18" charset="0"/>
                <a:ea typeface="李旭科毛笔行书" panose="02010600030101010101" pitchFamily="2" charset="-122"/>
                <a:cs typeface="Open Sans" panose="020B0606030504020204" pitchFamily="34" charset="0"/>
              </a:rPr>
              <a:t>SHNU</a:t>
            </a:r>
            <a:endParaRPr kumimoji="0" lang="zh-CN" altLang="en-US" sz="19900" b="1" i="0" u="none" strike="noStrike" kern="1200" cap="none" spc="0" normalizeH="0" baseline="0" noProof="0" dirty="0">
              <a:ln>
                <a:noFill/>
              </a:ln>
              <a:solidFill>
                <a:schemeClr val="accent1">
                  <a:alpha val="5000"/>
                </a:schemeClr>
              </a:solidFill>
              <a:effectLst/>
              <a:uLnTx/>
              <a:uFillTx/>
              <a:latin typeface="Bell MT" panose="02020503060305020303" pitchFamily="18" charset="0"/>
              <a:ea typeface="李旭科毛笔行书" panose="02010600030101010101" pitchFamily="2" charset="-122"/>
              <a:cs typeface="Open Sans" panose="020B0606030504020204" pitchFamily="34" charset="0"/>
            </a:endParaRPr>
          </a:p>
        </p:txBody>
      </p:sp>
      <p:sp>
        <p:nvSpPr>
          <p:cNvPr id="19" name="任意多边形: 形状 18">
            <a:extLst>
              <a:ext uri="{FF2B5EF4-FFF2-40B4-BE49-F238E27FC236}">
                <a16:creationId xmlns:a16="http://schemas.microsoft.com/office/drawing/2014/main" id="{1EADEF2B-4A0A-49D0-9B80-A9ECD84520E9}"/>
              </a:ext>
            </a:extLst>
          </p:cNvPr>
          <p:cNvSpPr/>
          <p:nvPr userDrawn="1"/>
        </p:nvSpPr>
        <p:spPr>
          <a:xfrm flipH="1">
            <a:off x="-86114" y="0"/>
            <a:ext cx="12364228" cy="5479388"/>
          </a:xfrm>
          <a:custGeom>
            <a:avLst/>
            <a:gdLst>
              <a:gd name="connsiteX0" fmla="*/ 12364228 w 12364228"/>
              <a:gd name="connsiteY0" fmla="*/ 0 h 5479388"/>
              <a:gd name="connsiteX1" fmla="*/ 6187440 w 12364228"/>
              <a:gd name="connsiteY1" fmla="*/ 0 h 5479388"/>
              <a:gd name="connsiteX2" fmla="*/ 6187439 w 12364228"/>
              <a:gd name="connsiteY2" fmla="*/ 0 h 5479388"/>
              <a:gd name="connsiteX3" fmla="*/ 6187438 w 12364228"/>
              <a:gd name="connsiteY3" fmla="*/ 0 h 5479388"/>
              <a:gd name="connsiteX4" fmla="*/ 6176790 w 12364228"/>
              <a:gd name="connsiteY4" fmla="*/ 0 h 5479388"/>
              <a:gd name="connsiteX5" fmla="*/ 6176789 w 12364228"/>
              <a:gd name="connsiteY5" fmla="*/ 0 h 5479388"/>
              <a:gd name="connsiteX6" fmla="*/ 6176788 w 12364228"/>
              <a:gd name="connsiteY6" fmla="*/ 0 h 5479388"/>
              <a:gd name="connsiteX7" fmla="*/ 0 w 12364228"/>
              <a:gd name="connsiteY7" fmla="*/ 0 h 5479388"/>
              <a:gd name="connsiteX8" fmla="*/ 0 w 12364228"/>
              <a:gd name="connsiteY8" fmla="*/ 1844942 h 5479388"/>
              <a:gd name="connsiteX9" fmla="*/ 113703 w 12364228"/>
              <a:gd name="connsiteY9" fmla="*/ 1970447 h 5479388"/>
              <a:gd name="connsiteX10" fmla="*/ 2597236 w 12364228"/>
              <a:gd name="connsiteY10" fmla="*/ 3704504 h 5479388"/>
              <a:gd name="connsiteX11" fmla="*/ 5432430 w 12364228"/>
              <a:gd name="connsiteY11" fmla="*/ 5168345 h 5479388"/>
              <a:gd name="connsiteX12" fmla="*/ 6102039 w 12364228"/>
              <a:gd name="connsiteY12" fmla="*/ 5469337 h 5479388"/>
              <a:gd name="connsiteX13" fmla="*/ 6147834 w 12364228"/>
              <a:gd name="connsiteY13" fmla="*/ 5472220 h 5479388"/>
              <a:gd name="connsiteX14" fmla="*/ 6176788 w 12364228"/>
              <a:gd name="connsiteY14" fmla="*/ 5473396 h 5479388"/>
              <a:gd name="connsiteX15" fmla="*/ 6176788 w 12364228"/>
              <a:gd name="connsiteY15" fmla="*/ 5479388 h 5479388"/>
              <a:gd name="connsiteX16" fmla="*/ 6176789 w 12364228"/>
              <a:gd name="connsiteY16" fmla="*/ 5479388 h 5479388"/>
              <a:gd name="connsiteX17" fmla="*/ 6176789 w 12364228"/>
              <a:gd name="connsiteY17" fmla="*/ 5473396 h 5479388"/>
              <a:gd name="connsiteX18" fmla="*/ 6180600 w 12364228"/>
              <a:gd name="connsiteY18" fmla="*/ 5473550 h 5479388"/>
              <a:gd name="connsiteX19" fmla="*/ 6180600 w 12364228"/>
              <a:gd name="connsiteY19" fmla="*/ 5473673 h 5479388"/>
              <a:gd name="connsiteX20" fmla="*/ 6182114 w 12364228"/>
              <a:gd name="connsiteY20" fmla="*/ 5473612 h 5479388"/>
              <a:gd name="connsiteX21" fmla="*/ 6183628 w 12364228"/>
              <a:gd name="connsiteY21" fmla="*/ 5473673 h 5479388"/>
              <a:gd name="connsiteX22" fmla="*/ 6183628 w 12364228"/>
              <a:gd name="connsiteY22" fmla="*/ 5473550 h 5479388"/>
              <a:gd name="connsiteX23" fmla="*/ 6187439 w 12364228"/>
              <a:gd name="connsiteY23" fmla="*/ 5473396 h 5479388"/>
              <a:gd name="connsiteX24" fmla="*/ 6187439 w 12364228"/>
              <a:gd name="connsiteY24" fmla="*/ 5479388 h 5479388"/>
              <a:gd name="connsiteX25" fmla="*/ 6187440 w 12364228"/>
              <a:gd name="connsiteY25" fmla="*/ 5479388 h 5479388"/>
              <a:gd name="connsiteX26" fmla="*/ 6187440 w 12364228"/>
              <a:gd name="connsiteY26" fmla="*/ 5473395 h 5479388"/>
              <a:gd name="connsiteX27" fmla="*/ 6216394 w 12364228"/>
              <a:gd name="connsiteY27" fmla="*/ 5472220 h 5479388"/>
              <a:gd name="connsiteX28" fmla="*/ 6262189 w 12364228"/>
              <a:gd name="connsiteY28" fmla="*/ 5469337 h 5479388"/>
              <a:gd name="connsiteX29" fmla="*/ 6931798 w 12364228"/>
              <a:gd name="connsiteY29" fmla="*/ 5168345 h 5479388"/>
              <a:gd name="connsiteX30" fmla="*/ 9766992 w 12364228"/>
              <a:gd name="connsiteY30" fmla="*/ 3704504 h 5479388"/>
              <a:gd name="connsiteX31" fmla="*/ 12250525 w 12364228"/>
              <a:gd name="connsiteY31" fmla="*/ 1970447 h 5479388"/>
              <a:gd name="connsiteX32" fmla="*/ 12364228 w 12364228"/>
              <a:gd name="connsiteY32" fmla="*/ 1844942 h 5479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364228" h="5479388">
                <a:moveTo>
                  <a:pt x="12364228" y="0"/>
                </a:moveTo>
                <a:lnTo>
                  <a:pt x="6187440" y="0"/>
                </a:lnTo>
                <a:lnTo>
                  <a:pt x="6187439" y="0"/>
                </a:lnTo>
                <a:lnTo>
                  <a:pt x="6187438" y="0"/>
                </a:lnTo>
                <a:lnTo>
                  <a:pt x="6176790" y="0"/>
                </a:lnTo>
                <a:lnTo>
                  <a:pt x="6176789" y="0"/>
                </a:lnTo>
                <a:lnTo>
                  <a:pt x="6176788" y="0"/>
                </a:lnTo>
                <a:lnTo>
                  <a:pt x="0" y="0"/>
                </a:lnTo>
                <a:lnTo>
                  <a:pt x="0" y="1844942"/>
                </a:lnTo>
                <a:lnTo>
                  <a:pt x="113703" y="1970447"/>
                </a:lnTo>
                <a:cubicBezTo>
                  <a:pt x="866161" y="2851526"/>
                  <a:pt x="897850" y="3623205"/>
                  <a:pt x="2597236" y="3704504"/>
                </a:cubicBezTo>
                <a:cubicBezTo>
                  <a:pt x="4866122" y="3966885"/>
                  <a:pt x="5140510" y="4900640"/>
                  <a:pt x="5432430" y="5168345"/>
                </a:cubicBezTo>
                <a:cubicBezTo>
                  <a:pt x="5672154" y="5399677"/>
                  <a:pt x="5867535" y="5431625"/>
                  <a:pt x="6102039" y="5469337"/>
                </a:cubicBezTo>
                <a:cubicBezTo>
                  <a:pt x="6122305" y="5471012"/>
                  <a:pt x="6135903" y="5471735"/>
                  <a:pt x="6147834" y="5472220"/>
                </a:cubicBezTo>
                <a:lnTo>
                  <a:pt x="6176788" y="5473396"/>
                </a:lnTo>
                <a:lnTo>
                  <a:pt x="6176788" y="5479388"/>
                </a:lnTo>
                <a:lnTo>
                  <a:pt x="6176789" y="5479388"/>
                </a:lnTo>
                <a:lnTo>
                  <a:pt x="6176789" y="5473396"/>
                </a:lnTo>
                <a:lnTo>
                  <a:pt x="6180600" y="5473550"/>
                </a:lnTo>
                <a:lnTo>
                  <a:pt x="6180600" y="5473673"/>
                </a:lnTo>
                <a:lnTo>
                  <a:pt x="6182114" y="5473612"/>
                </a:lnTo>
                <a:lnTo>
                  <a:pt x="6183628" y="5473673"/>
                </a:lnTo>
                <a:lnTo>
                  <a:pt x="6183628" y="5473550"/>
                </a:lnTo>
                <a:lnTo>
                  <a:pt x="6187439" y="5473396"/>
                </a:lnTo>
                <a:lnTo>
                  <a:pt x="6187439" y="5479388"/>
                </a:lnTo>
                <a:lnTo>
                  <a:pt x="6187440" y="5479388"/>
                </a:lnTo>
                <a:lnTo>
                  <a:pt x="6187440" y="5473395"/>
                </a:lnTo>
                <a:lnTo>
                  <a:pt x="6216394" y="5472220"/>
                </a:lnTo>
                <a:cubicBezTo>
                  <a:pt x="6228325" y="5471735"/>
                  <a:pt x="6241924" y="5471012"/>
                  <a:pt x="6262189" y="5469337"/>
                </a:cubicBezTo>
                <a:cubicBezTo>
                  <a:pt x="6496693" y="5431625"/>
                  <a:pt x="6692074" y="5399677"/>
                  <a:pt x="6931798" y="5168345"/>
                </a:cubicBezTo>
                <a:cubicBezTo>
                  <a:pt x="7223718" y="4900640"/>
                  <a:pt x="7498106" y="3966885"/>
                  <a:pt x="9766992" y="3704504"/>
                </a:cubicBezTo>
                <a:cubicBezTo>
                  <a:pt x="11466378" y="3623205"/>
                  <a:pt x="11498067" y="2851526"/>
                  <a:pt x="12250525" y="1970447"/>
                </a:cubicBezTo>
                <a:lnTo>
                  <a:pt x="12364228" y="1844942"/>
                </a:lnTo>
                <a:close/>
              </a:path>
            </a:pathLst>
          </a:custGeom>
          <a:solidFill>
            <a:schemeClr val="accent1"/>
          </a:solidFill>
          <a:ln>
            <a:noFill/>
          </a:ln>
          <a:effectLst>
            <a:outerShdw blurRad="317500" dist="190500" dir="5400000" algn="ctr" rotWithShape="0">
              <a:schemeClr val="tx1">
                <a:lumMod val="75000"/>
                <a:lumOff val="2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17" name="矩形 16">
            <a:extLst>
              <a:ext uri="{FF2B5EF4-FFF2-40B4-BE49-F238E27FC236}">
                <a16:creationId xmlns:a16="http://schemas.microsoft.com/office/drawing/2014/main" id="{9B996EEA-3B23-4F8B-B7CF-934763158680}"/>
              </a:ext>
            </a:extLst>
          </p:cNvPr>
          <p:cNvSpPr/>
          <p:nvPr userDrawn="1"/>
        </p:nvSpPr>
        <p:spPr>
          <a:xfrm>
            <a:off x="-92326" y="0"/>
            <a:ext cx="12376653" cy="477726"/>
          </a:xfrm>
          <a:prstGeom prst="rect">
            <a:avLst/>
          </a:prstGeom>
          <a:gradFill>
            <a:gsLst>
              <a:gs pos="14000">
                <a:schemeClr val="accent1">
                  <a:lumMod val="75000"/>
                  <a:alpha val="55000"/>
                </a:schemeClr>
              </a:gs>
              <a:gs pos="10000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p:txBody>
      </p:sp>
      <p:pic>
        <p:nvPicPr>
          <p:cNvPr id="18" name="图片 17">
            <a:extLst>
              <a:ext uri="{FF2B5EF4-FFF2-40B4-BE49-F238E27FC236}">
                <a16:creationId xmlns:a16="http://schemas.microsoft.com/office/drawing/2014/main" id="{98BF3DD1-07E4-4EB1-8B13-2F93DF7FE656}"/>
              </a:ext>
            </a:extLst>
          </p:cNvPr>
          <p:cNvPicPr>
            <a:picLocks noChangeAspect="1"/>
          </p:cNvPicPr>
          <p:nvPr userDrawn="1"/>
        </p:nvPicPr>
        <p:blipFill>
          <a:blip r:embed="rId3" cstate="email">
            <a:clrChange>
              <a:clrFrom>
                <a:srgbClr val="010101"/>
              </a:clrFrom>
              <a:clrTo>
                <a:srgbClr val="010101">
                  <a:alpha val="0"/>
                </a:srgbClr>
              </a:clrTo>
            </a:clrChange>
            <a:extLst>
              <a:ext uri="{28A0092B-C50C-407E-A947-70E740481C1C}">
                <a14:useLocalDpi xmlns:a14="http://schemas.microsoft.com/office/drawing/2010/main"/>
              </a:ext>
            </a:extLst>
          </a:blip>
          <a:stretch>
            <a:fillRect/>
          </a:stretch>
        </p:blipFill>
        <p:spPr>
          <a:xfrm>
            <a:off x="5492226" y="4086746"/>
            <a:ext cx="1207547" cy="1207547"/>
          </a:xfrm>
          <a:prstGeom prst="rect">
            <a:avLst/>
          </a:prstGeom>
        </p:spPr>
      </p:pic>
    </p:spTree>
    <p:extLst>
      <p:ext uri="{BB962C8B-B14F-4D97-AF65-F5344CB8AC3E}">
        <p14:creationId xmlns:p14="http://schemas.microsoft.com/office/powerpoint/2010/main" val="664342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结束页-1">
    <p:spTree>
      <p:nvGrpSpPr>
        <p:cNvPr id="1" name=""/>
        <p:cNvGrpSpPr/>
        <p:nvPr/>
      </p:nvGrpSpPr>
      <p:grpSpPr>
        <a:xfrm>
          <a:off x="0" y="0"/>
          <a:ext cx="0" cy="0"/>
          <a:chOff x="0" y="0"/>
          <a:chExt cx="0" cy="0"/>
        </a:xfrm>
      </p:grpSpPr>
      <p:sp>
        <p:nvSpPr>
          <p:cNvPr id="7" name="等腰三角形 6">
            <a:extLst>
              <a:ext uri="{FF2B5EF4-FFF2-40B4-BE49-F238E27FC236}">
                <a16:creationId xmlns:a16="http://schemas.microsoft.com/office/drawing/2014/main" id="{47EF9493-DCD3-4182-A250-BCC22DF0B503}"/>
              </a:ext>
            </a:extLst>
          </p:cNvPr>
          <p:cNvSpPr/>
          <p:nvPr userDrawn="1"/>
        </p:nvSpPr>
        <p:spPr>
          <a:xfrm rot="16200000" flipH="1">
            <a:off x="5267632" y="-66368"/>
            <a:ext cx="6858000" cy="6990736"/>
          </a:xfrm>
          <a:prstGeom prst="triangle">
            <a:avLst>
              <a:gd name="adj" fmla="val 50215"/>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p:txBody>
      </p:sp>
      <p:sp>
        <p:nvSpPr>
          <p:cNvPr id="8" name="矩形 7">
            <a:extLst>
              <a:ext uri="{FF2B5EF4-FFF2-40B4-BE49-F238E27FC236}">
                <a16:creationId xmlns:a16="http://schemas.microsoft.com/office/drawing/2014/main" id="{8B1E982B-0E1D-41AE-9FD4-CB5708BCA52E}"/>
              </a:ext>
            </a:extLst>
          </p:cNvPr>
          <p:cNvSpPr/>
          <p:nvPr userDrawn="1"/>
        </p:nvSpPr>
        <p:spPr>
          <a:xfrm rot="5400000" flipH="1">
            <a:off x="8653350" y="3298871"/>
            <a:ext cx="6730636" cy="363901"/>
          </a:xfrm>
          <a:prstGeom prst="rect">
            <a:avLst/>
          </a:prstGeom>
          <a:gradFill flip="none" rotWithShape="1">
            <a:gsLst>
              <a:gs pos="0">
                <a:schemeClr val="accent1">
                  <a:alpha val="20000"/>
                </a:schemeClr>
              </a:gs>
              <a:gs pos="97000">
                <a:srgbClr val="CCD6D6">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p:txBody>
      </p:sp>
      <p:sp>
        <p:nvSpPr>
          <p:cNvPr id="9" name="等腰三角形 8">
            <a:extLst>
              <a:ext uri="{FF2B5EF4-FFF2-40B4-BE49-F238E27FC236}">
                <a16:creationId xmlns:a16="http://schemas.microsoft.com/office/drawing/2014/main" id="{76CC2848-9891-440E-BD30-C0A3F2D45399}"/>
              </a:ext>
            </a:extLst>
          </p:cNvPr>
          <p:cNvSpPr/>
          <p:nvPr userDrawn="1"/>
        </p:nvSpPr>
        <p:spPr>
          <a:xfrm rot="5400000">
            <a:off x="62108" y="-66368"/>
            <a:ext cx="6858000" cy="6990736"/>
          </a:xfrm>
          <a:prstGeom prst="triangle">
            <a:avLst>
              <a:gd name="adj" fmla="val 50215"/>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8DC3DF"/>
              </a:solidFill>
              <a:effectLst/>
              <a:uLnTx/>
              <a:uFillTx/>
              <a:latin typeface="微软雅黑 Light" panose="020B0502040204020203" pitchFamily="34" charset="-122"/>
              <a:ea typeface="微软雅黑 Light" panose="020B0502040204020203" pitchFamily="34" charset="-122"/>
              <a:cs typeface="+mn-cs"/>
            </a:endParaRPr>
          </a:p>
        </p:txBody>
      </p:sp>
      <p:sp>
        <p:nvSpPr>
          <p:cNvPr id="10" name="矩形 9">
            <a:extLst>
              <a:ext uri="{FF2B5EF4-FFF2-40B4-BE49-F238E27FC236}">
                <a16:creationId xmlns:a16="http://schemas.microsoft.com/office/drawing/2014/main" id="{01A27675-A0C7-4727-9E9F-0C2B069476D6}"/>
              </a:ext>
            </a:extLst>
          </p:cNvPr>
          <p:cNvSpPr/>
          <p:nvPr userDrawn="1"/>
        </p:nvSpPr>
        <p:spPr>
          <a:xfrm rot="16200000">
            <a:off x="-3189239" y="3328522"/>
            <a:ext cx="6730636" cy="363901"/>
          </a:xfrm>
          <a:prstGeom prst="rect">
            <a:avLst/>
          </a:prstGeom>
          <a:gradFill flip="none" rotWithShape="1">
            <a:gsLst>
              <a:gs pos="0">
                <a:schemeClr val="accent1">
                  <a:alpha val="20000"/>
                </a:schemeClr>
              </a:gs>
              <a:gs pos="97000">
                <a:srgbClr val="CCD6D6">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p:txBody>
      </p:sp>
      <p:sp>
        <p:nvSpPr>
          <p:cNvPr id="11" name="等腰三角形 10">
            <a:extLst>
              <a:ext uri="{FF2B5EF4-FFF2-40B4-BE49-F238E27FC236}">
                <a16:creationId xmlns:a16="http://schemas.microsoft.com/office/drawing/2014/main" id="{49BC909A-1D5C-4106-BB99-F975D421B404}"/>
              </a:ext>
            </a:extLst>
          </p:cNvPr>
          <p:cNvSpPr/>
          <p:nvPr userDrawn="1"/>
        </p:nvSpPr>
        <p:spPr>
          <a:xfrm rot="16200000" flipH="1">
            <a:off x="5267632" y="-66368"/>
            <a:ext cx="6858000" cy="6990736"/>
          </a:xfrm>
          <a:prstGeom prst="triangle">
            <a:avLst>
              <a:gd name="adj" fmla="val 50215"/>
            </a:avLst>
          </a:prstGeom>
          <a:blipFill dpi="0" rotWithShape="1">
            <a:blip r:embed="rId2">
              <a:alphaModFix amt="6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8DC3DF"/>
              </a:solidFill>
              <a:effectLst/>
              <a:uLnTx/>
              <a:uFillTx/>
              <a:latin typeface="微软雅黑 Light" panose="020B0502040204020203" pitchFamily="34" charset="-122"/>
              <a:ea typeface="微软雅黑 Light" panose="020B0502040204020203" pitchFamily="34" charset="-122"/>
              <a:cs typeface="+mn-cs"/>
            </a:endParaRPr>
          </a:p>
        </p:txBody>
      </p:sp>
      <p:sp>
        <p:nvSpPr>
          <p:cNvPr id="12" name="等腰三角形 11">
            <a:extLst>
              <a:ext uri="{FF2B5EF4-FFF2-40B4-BE49-F238E27FC236}">
                <a16:creationId xmlns:a16="http://schemas.microsoft.com/office/drawing/2014/main" id="{CDA2DBDA-CC09-4065-AEB2-5281543FC36B}"/>
              </a:ext>
            </a:extLst>
          </p:cNvPr>
          <p:cNvSpPr/>
          <p:nvPr userDrawn="1"/>
        </p:nvSpPr>
        <p:spPr>
          <a:xfrm rot="5400000">
            <a:off x="62108" y="-66368"/>
            <a:ext cx="6858000" cy="6990736"/>
          </a:xfrm>
          <a:prstGeom prst="triangle">
            <a:avLst>
              <a:gd name="adj" fmla="val 50215"/>
            </a:avLst>
          </a:prstGeom>
          <a:blipFill dpi="0" rotWithShape="1">
            <a:blip r:embed="rId2">
              <a:alphaModFix amt="6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8DC3DF"/>
              </a:solidFill>
              <a:effectLst/>
              <a:uLnTx/>
              <a:uFillTx/>
              <a:latin typeface="微软雅黑 Light" panose="020B0502040204020203" pitchFamily="34" charset="-122"/>
              <a:ea typeface="微软雅黑 Light" panose="020B0502040204020203" pitchFamily="34" charset="-122"/>
              <a:cs typeface="+mn-cs"/>
            </a:endParaRPr>
          </a:p>
        </p:txBody>
      </p:sp>
      <p:sp>
        <p:nvSpPr>
          <p:cNvPr id="16" name="等腰三角形 15">
            <a:extLst>
              <a:ext uri="{FF2B5EF4-FFF2-40B4-BE49-F238E27FC236}">
                <a16:creationId xmlns:a16="http://schemas.microsoft.com/office/drawing/2014/main" id="{F49D8442-DE0A-4945-AC8A-FA9360E6FE9F}"/>
              </a:ext>
            </a:extLst>
          </p:cNvPr>
          <p:cNvSpPr/>
          <p:nvPr userDrawn="1"/>
        </p:nvSpPr>
        <p:spPr>
          <a:xfrm>
            <a:off x="8619" y="501445"/>
            <a:ext cx="12192000" cy="6356555"/>
          </a:xfrm>
          <a:prstGeom prst="triangle">
            <a:avLst/>
          </a:prstGeom>
          <a:solidFill>
            <a:schemeClr val="accent2"/>
          </a:solidFill>
          <a:ln>
            <a:noFill/>
          </a:ln>
          <a:effectLst>
            <a:outerShdw blurRad="317500" dir="16200000"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p:txBody>
      </p:sp>
      <p:sp>
        <p:nvSpPr>
          <p:cNvPr id="13" name="等腰三角形 12">
            <a:extLst>
              <a:ext uri="{FF2B5EF4-FFF2-40B4-BE49-F238E27FC236}">
                <a16:creationId xmlns:a16="http://schemas.microsoft.com/office/drawing/2014/main" id="{6491E830-C495-4917-AB44-8BA2486692D8}"/>
              </a:ext>
            </a:extLst>
          </p:cNvPr>
          <p:cNvSpPr/>
          <p:nvPr userDrawn="1"/>
        </p:nvSpPr>
        <p:spPr>
          <a:xfrm>
            <a:off x="0" y="501445"/>
            <a:ext cx="12192000" cy="6356555"/>
          </a:xfrm>
          <a:prstGeom prst="triangle">
            <a:avLst/>
          </a:prstGeom>
          <a:solidFill>
            <a:schemeClr val="accent2">
              <a:lumMod val="60000"/>
              <a:lumOff val="40000"/>
              <a:alpha val="5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p:txBody>
      </p:sp>
      <p:sp>
        <p:nvSpPr>
          <p:cNvPr id="14" name="矩形 13">
            <a:extLst>
              <a:ext uri="{FF2B5EF4-FFF2-40B4-BE49-F238E27FC236}">
                <a16:creationId xmlns:a16="http://schemas.microsoft.com/office/drawing/2014/main" id="{F81E60AE-29A6-4DA2-BCC5-0B61142EEEDE}"/>
              </a:ext>
            </a:extLst>
          </p:cNvPr>
          <p:cNvSpPr/>
          <p:nvPr userDrawn="1"/>
        </p:nvSpPr>
        <p:spPr>
          <a:xfrm rot="10800000">
            <a:off x="-5873" y="5677755"/>
            <a:ext cx="12218918" cy="1189611"/>
          </a:xfrm>
          <a:prstGeom prst="rect">
            <a:avLst/>
          </a:prstGeom>
          <a:gradFill flip="none" rotWithShape="1">
            <a:gsLst>
              <a:gs pos="0">
                <a:schemeClr val="accent1">
                  <a:alpha val="20000"/>
                </a:schemeClr>
              </a:gs>
              <a:gs pos="97000">
                <a:srgbClr val="CCD6D6">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p:txBody>
      </p:sp>
      <p:sp>
        <p:nvSpPr>
          <p:cNvPr id="19" name="任意多边形: 形状 18">
            <a:extLst>
              <a:ext uri="{FF2B5EF4-FFF2-40B4-BE49-F238E27FC236}">
                <a16:creationId xmlns:a16="http://schemas.microsoft.com/office/drawing/2014/main" id="{1EADEF2B-4A0A-49D0-9B80-A9ECD84520E9}"/>
              </a:ext>
            </a:extLst>
          </p:cNvPr>
          <p:cNvSpPr/>
          <p:nvPr userDrawn="1"/>
        </p:nvSpPr>
        <p:spPr>
          <a:xfrm flipH="1">
            <a:off x="-86114" y="-11861"/>
            <a:ext cx="12364228" cy="5479388"/>
          </a:xfrm>
          <a:custGeom>
            <a:avLst/>
            <a:gdLst>
              <a:gd name="connsiteX0" fmla="*/ 12364228 w 12364228"/>
              <a:gd name="connsiteY0" fmla="*/ 0 h 5479388"/>
              <a:gd name="connsiteX1" fmla="*/ 6187440 w 12364228"/>
              <a:gd name="connsiteY1" fmla="*/ 0 h 5479388"/>
              <a:gd name="connsiteX2" fmla="*/ 6187439 w 12364228"/>
              <a:gd name="connsiteY2" fmla="*/ 0 h 5479388"/>
              <a:gd name="connsiteX3" fmla="*/ 6187438 w 12364228"/>
              <a:gd name="connsiteY3" fmla="*/ 0 h 5479388"/>
              <a:gd name="connsiteX4" fmla="*/ 6176790 w 12364228"/>
              <a:gd name="connsiteY4" fmla="*/ 0 h 5479388"/>
              <a:gd name="connsiteX5" fmla="*/ 6176789 w 12364228"/>
              <a:gd name="connsiteY5" fmla="*/ 0 h 5479388"/>
              <a:gd name="connsiteX6" fmla="*/ 6176788 w 12364228"/>
              <a:gd name="connsiteY6" fmla="*/ 0 h 5479388"/>
              <a:gd name="connsiteX7" fmla="*/ 0 w 12364228"/>
              <a:gd name="connsiteY7" fmla="*/ 0 h 5479388"/>
              <a:gd name="connsiteX8" fmla="*/ 0 w 12364228"/>
              <a:gd name="connsiteY8" fmla="*/ 1844942 h 5479388"/>
              <a:gd name="connsiteX9" fmla="*/ 113703 w 12364228"/>
              <a:gd name="connsiteY9" fmla="*/ 1970447 h 5479388"/>
              <a:gd name="connsiteX10" fmla="*/ 2597236 w 12364228"/>
              <a:gd name="connsiteY10" fmla="*/ 3704504 h 5479388"/>
              <a:gd name="connsiteX11" fmla="*/ 5432430 w 12364228"/>
              <a:gd name="connsiteY11" fmla="*/ 5168345 h 5479388"/>
              <a:gd name="connsiteX12" fmla="*/ 6102039 w 12364228"/>
              <a:gd name="connsiteY12" fmla="*/ 5469337 h 5479388"/>
              <a:gd name="connsiteX13" fmla="*/ 6147834 w 12364228"/>
              <a:gd name="connsiteY13" fmla="*/ 5472220 h 5479388"/>
              <a:gd name="connsiteX14" fmla="*/ 6176788 w 12364228"/>
              <a:gd name="connsiteY14" fmla="*/ 5473396 h 5479388"/>
              <a:gd name="connsiteX15" fmla="*/ 6176788 w 12364228"/>
              <a:gd name="connsiteY15" fmla="*/ 5479388 h 5479388"/>
              <a:gd name="connsiteX16" fmla="*/ 6176789 w 12364228"/>
              <a:gd name="connsiteY16" fmla="*/ 5479388 h 5479388"/>
              <a:gd name="connsiteX17" fmla="*/ 6176789 w 12364228"/>
              <a:gd name="connsiteY17" fmla="*/ 5473396 h 5479388"/>
              <a:gd name="connsiteX18" fmla="*/ 6180600 w 12364228"/>
              <a:gd name="connsiteY18" fmla="*/ 5473550 h 5479388"/>
              <a:gd name="connsiteX19" fmla="*/ 6180600 w 12364228"/>
              <a:gd name="connsiteY19" fmla="*/ 5473673 h 5479388"/>
              <a:gd name="connsiteX20" fmla="*/ 6182114 w 12364228"/>
              <a:gd name="connsiteY20" fmla="*/ 5473612 h 5479388"/>
              <a:gd name="connsiteX21" fmla="*/ 6183628 w 12364228"/>
              <a:gd name="connsiteY21" fmla="*/ 5473673 h 5479388"/>
              <a:gd name="connsiteX22" fmla="*/ 6183628 w 12364228"/>
              <a:gd name="connsiteY22" fmla="*/ 5473550 h 5479388"/>
              <a:gd name="connsiteX23" fmla="*/ 6187439 w 12364228"/>
              <a:gd name="connsiteY23" fmla="*/ 5473396 h 5479388"/>
              <a:gd name="connsiteX24" fmla="*/ 6187439 w 12364228"/>
              <a:gd name="connsiteY24" fmla="*/ 5479388 h 5479388"/>
              <a:gd name="connsiteX25" fmla="*/ 6187440 w 12364228"/>
              <a:gd name="connsiteY25" fmla="*/ 5479388 h 5479388"/>
              <a:gd name="connsiteX26" fmla="*/ 6187440 w 12364228"/>
              <a:gd name="connsiteY26" fmla="*/ 5473395 h 5479388"/>
              <a:gd name="connsiteX27" fmla="*/ 6216394 w 12364228"/>
              <a:gd name="connsiteY27" fmla="*/ 5472220 h 5479388"/>
              <a:gd name="connsiteX28" fmla="*/ 6262189 w 12364228"/>
              <a:gd name="connsiteY28" fmla="*/ 5469337 h 5479388"/>
              <a:gd name="connsiteX29" fmla="*/ 6931798 w 12364228"/>
              <a:gd name="connsiteY29" fmla="*/ 5168345 h 5479388"/>
              <a:gd name="connsiteX30" fmla="*/ 9766992 w 12364228"/>
              <a:gd name="connsiteY30" fmla="*/ 3704504 h 5479388"/>
              <a:gd name="connsiteX31" fmla="*/ 12250525 w 12364228"/>
              <a:gd name="connsiteY31" fmla="*/ 1970447 h 5479388"/>
              <a:gd name="connsiteX32" fmla="*/ 12364228 w 12364228"/>
              <a:gd name="connsiteY32" fmla="*/ 1844942 h 5479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364228" h="5479388">
                <a:moveTo>
                  <a:pt x="12364228" y="0"/>
                </a:moveTo>
                <a:lnTo>
                  <a:pt x="6187440" y="0"/>
                </a:lnTo>
                <a:lnTo>
                  <a:pt x="6187439" y="0"/>
                </a:lnTo>
                <a:lnTo>
                  <a:pt x="6187438" y="0"/>
                </a:lnTo>
                <a:lnTo>
                  <a:pt x="6176790" y="0"/>
                </a:lnTo>
                <a:lnTo>
                  <a:pt x="6176789" y="0"/>
                </a:lnTo>
                <a:lnTo>
                  <a:pt x="6176788" y="0"/>
                </a:lnTo>
                <a:lnTo>
                  <a:pt x="0" y="0"/>
                </a:lnTo>
                <a:lnTo>
                  <a:pt x="0" y="1844942"/>
                </a:lnTo>
                <a:lnTo>
                  <a:pt x="113703" y="1970447"/>
                </a:lnTo>
                <a:cubicBezTo>
                  <a:pt x="866161" y="2851526"/>
                  <a:pt x="897850" y="3623205"/>
                  <a:pt x="2597236" y="3704504"/>
                </a:cubicBezTo>
                <a:cubicBezTo>
                  <a:pt x="4866122" y="3966885"/>
                  <a:pt x="5140510" y="4900640"/>
                  <a:pt x="5432430" y="5168345"/>
                </a:cubicBezTo>
                <a:cubicBezTo>
                  <a:pt x="5672154" y="5399677"/>
                  <a:pt x="5867535" y="5431625"/>
                  <a:pt x="6102039" y="5469337"/>
                </a:cubicBezTo>
                <a:cubicBezTo>
                  <a:pt x="6122305" y="5471012"/>
                  <a:pt x="6135903" y="5471735"/>
                  <a:pt x="6147834" y="5472220"/>
                </a:cubicBezTo>
                <a:lnTo>
                  <a:pt x="6176788" y="5473396"/>
                </a:lnTo>
                <a:lnTo>
                  <a:pt x="6176788" y="5479388"/>
                </a:lnTo>
                <a:lnTo>
                  <a:pt x="6176789" y="5479388"/>
                </a:lnTo>
                <a:lnTo>
                  <a:pt x="6176789" y="5473396"/>
                </a:lnTo>
                <a:lnTo>
                  <a:pt x="6180600" y="5473550"/>
                </a:lnTo>
                <a:lnTo>
                  <a:pt x="6180600" y="5473673"/>
                </a:lnTo>
                <a:lnTo>
                  <a:pt x="6182114" y="5473612"/>
                </a:lnTo>
                <a:lnTo>
                  <a:pt x="6183628" y="5473673"/>
                </a:lnTo>
                <a:lnTo>
                  <a:pt x="6183628" y="5473550"/>
                </a:lnTo>
                <a:lnTo>
                  <a:pt x="6187439" y="5473396"/>
                </a:lnTo>
                <a:lnTo>
                  <a:pt x="6187439" y="5479388"/>
                </a:lnTo>
                <a:lnTo>
                  <a:pt x="6187440" y="5479388"/>
                </a:lnTo>
                <a:lnTo>
                  <a:pt x="6187440" y="5473395"/>
                </a:lnTo>
                <a:lnTo>
                  <a:pt x="6216394" y="5472220"/>
                </a:lnTo>
                <a:cubicBezTo>
                  <a:pt x="6228325" y="5471735"/>
                  <a:pt x="6241924" y="5471012"/>
                  <a:pt x="6262189" y="5469337"/>
                </a:cubicBezTo>
                <a:cubicBezTo>
                  <a:pt x="6496693" y="5431625"/>
                  <a:pt x="6692074" y="5399677"/>
                  <a:pt x="6931798" y="5168345"/>
                </a:cubicBezTo>
                <a:cubicBezTo>
                  <a:pt x="7223718" y="4900640"/>
                  <a:pt x="7498106" y="3966885"/>
                  <a:pt x="9766992" y="3704504"/>
                </a:cubicBezTo>
                <a:cubicBezTo>
                  <a:pt x="11466378" y="3623205"/>
                  <a:pt x="11498067" y="2851526"/>
                  <a:pt x="12250525" y="1970447"/>
                </a:cubicBezTo>
                <a:lnTo>
                  <a:pt x="12364228" y="1844942"/>
                </a:lnTo>
                <a:close/>
              </a:path>
            </a:pathLst>
          </a:custGeom>
          <a:solidFill>
            <a:schemeClr val="accent1"/>
          </a:solidFill>
          <a:ln>
            <a:noFill/>
          </a:ln>
          <a:effectLst>
            <a:outerShdw blurRad="317500" dist="190500" dir="5400000" algn="ctr" rotWithShape="0">
              <a:schemeClr val="tx1">
                <a:lumMod val="75000"/>
                <a:lumOff val="2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2" name="文本占位符 1">
            <a:extLst>
              <a:ext uri="{FF2B5EF4-FFF2-40B4-BE49-F238E27FC236}">
                <a16:creationId xmlns:a16="http://schemas.microsoft.com/office/drawing/2014/main" id="{A9B14845-26ED-4925-B397-A09AD6487968}"/>
              </a:ext>
            </a:extLst>
          </p:cNvPr>
          <p:cNvSpPr>
            <a:spLocks noGrp="1"/>
          </p:cNvSpPr>
          <p:nvPr>
            <p:ph type="body" idx="10" hasCustomPrompt="1"/>
          </p:nvPr>
        </p:nvSpPr>
        <p:spPr>
          <a:xfrm>
            <a:off x="4112357" y="1667564"/>
            <a:ext cx="3900668" cy="1107996"/>
          </a:xfrm>
        </p:spPr>
        <p:txBody>
          <a:bodyPr vert="horz" wrap="square" lIns="91440" tIns="45720" rIns="91440" bIns="45720" anchor="t" anchorCtr="0">
            <a:spAutoFit/>
          </a:bodyPr>
          <a:lstStyle>
            <a:lvl1pPr marL="0" indent="0" algn="dist" defTabSz="914400" rtl="0" eaLnBrk="1" fontAlgn="auto" latinLnBrk="0" hangingPunct="1">
              <a:lnSpc>
                <a:spcPct val="100000"/>
              </a:lnSpc>
              <a:spcBef>
                <a:spcPts val="0"/>
              </a:spcBef>
              <a:spcAft>
                <a:spcPts val="0"/>
              </a:spcAft>
              <a:buFont typeface="Arial" panose="020B0604020202020204" pitchFamily="34" charset="0"/>
              <a:buNone/>
              <a:defRPr sz="6600" spc="0">
                <a:solidFill>
                  <a:srgbClr val="FFFFFF"/>
                </a:solidFill>
                <a:latin typeface="优设标题黑" panose="00000500000000000000" pitchFamily="2" charset="-122"/>
                <a:ea typeface="优设标题黑" panose="00000500000000000000" pitchFamily="2" charset="-122"/>
                <a:sym typeface="优设标题黑" panose="00000500000000000000" pitchFamily="2"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感谢聆听</a:t>
            </a:r>
          </a:p>
        </p:txBody>
      </p:sp>
      <p:sp>
        <p:nvSpPr>
          <p:cNvPr id="3" name="文本占位符 2">
            <a:extLst>
              <a:ext uri="{FF2B5EF4-FFF2-40B4-BE49-F238E27FC236}">
                <a16:creationId xmlns:a16="http://schemas.microsoft.com/office/drawing/2014/main" id="{2D477A76-4102-4720-A894-009FE8BE1E6C}"/>
              </a:ext>
            </a:extLst>
          </p:cNvPr>
          <p:cNvSpPr>
            <a:spLocks noGrp="1"/>
          </p:cNvSpPr>
          <p:nvPr>
            <p:ph type="body" sz="quarter" idx="11" hasCustomPrompt="1"/>
          </p:nvPr>
        </p:nvSpPr>
        <p:spPr>
          <a:xfrm>
            <a:off x="3077125" y="2712064"/>
            <a:ext cx="6040499" cy="938719"/>
          </a:xfrm>
          <a:prstGeom prst="rect">
            <a:avLst/>
          </a:prstGeom>
        </p:spPr>
        <p:txBody>
          <a:bodyPr vert="horz" wrap="square" lIns="91440" tIns="45720" rIns="91440" bIns="45720" anchor="t" anchorCtr="0">
            <a:spAutoFit/>
          </a:bodyPr>
          <a:lstStyle>
            <a:lvl1pPr marL="0" indent="0" algn="dist" defTabSz="914400" rtl="0" eaLnBrk="1" fontAlgn="auto" latinLnBrk="0" hangingPunct="1">
              <a:lnSpc>
                <a:spcPct val="100000"/>
              </a:lnSpc>
              <a:spcBef>
                <a:spcPts val="0"/>
              </a:spcBef>
              <a:spcAft>
                <a:spcPts val="0"/>
              </a:spcAft>
              <a:buFont typeface="Arial" panose="020B0604020202020204" pitchFamily="34" charset="0"/>
              <a:buNone/>
              <a:defRPr sz="5500" spc="0">
                <a:solidFill>
                  <a:srgbClr val="FFFFFF"/>
                </a:solidFill>
                <a:latin typeface="优设标题黑" panose="00000500000000000000" pitchFamily="2" charset="-122"/>
                <a:ea typeface="优设标题黑" panose="00000500000000000000" pitchFamily="2" charset="-122"/>
                <a:sym typeface="优设标题黑" panose="00000500000000000000" pitchFamily="2"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敬请老师批评指正</a:t>
            </a:r>
          </a:p>
        </p:txBody>
      </p:sp>
      <p:sp>
        <p:nvSpPr>
          <p:cNvPr id="17" name="矩形 16">
            <a:extLst>
              <a:ext uri="{FF2B5EF4-FFF2-40B4-BE49-F238E27FC236}">
                <a16:creationId xmlns:a16="http://schemas.microsoft.com/office/drawing/2014/main" id="{CD8AEE28-C65A-4E87-9DA7-AAB128AFB4D4}"/>
              </a:ext>
            </a:extLst>
          </p:cNvPr>
          <p:cNvSpPr/>
          <p:nvPr userDrawn="1"/>
        </p:nvSpPr>
        <p:spPr>
          <a:xfrm>
            <a:off x="-92327" y="5929"/>
            <a:ext cx="12376653" cy="477726"/>
          </a:xfrm>
          <a:prstGeom prst="rect">
            <a:avLst/>
          </a:prstGeom>
          <a:gradFill>
            <a:gsLst>
              <a:gs pos="14000">
                <a:schemeClr val="accent1">
                  <a:lumMod val="75000"/>
                  <a:alpha val="55000"/>
                </a:schemeClr>
              </a:gs>
              <a:gs pos="10000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p:txBody>
      </p:sp>
      <p:pic>
        <p:nvPicPr>
          <p:cNvPr id="18" name="图片 17">
            <a:extLst>
              <a:ext uri="{FF2B5EF4-FFF2-40B4-BE49-F238E27FC236}">
                <a16:creationId xmlns:a16="http://schemas.microsoft.com/office/drawing/2014/main" id="{307AE446-C425-4B76-8307-B64AEA6C8C44}"/>
              </a:ext>
            </a:extLst>
          </p:cNvPr>
          <p:cNvPicPr>
            <a:picLocks noChangeAspect="1"/>
          </p:cNvPicPr>
          <p:nvPr userDrawn="1"/>
        </p:nvPicPr>
        <p:blipFill>
          <a:blip r:embed="rId3" cstate="email">
            <a:clrChange>
              <a:clrFrom>
                <a:srgbClr val="010101"/>
              </a:clrFrom>
              <a:clrTo>
                <a:srgbClr val="010101">
                  <a:alpha val="0"/>
                </a:srgbClr>
              </a:clrTo>
            </a:clrChange>
            <a:extLst>
              <a:ext uri="{28A0092B-C50C-407E-A947-70E740481C1C}">
                <a14:useLocalDpi xmlns:a14="http://schemas.microsoft.com/office/drawing/2010/main"/>
              </a:ext>
            </a:extLst>
          </a:blip>
          <a:stretch>
            <a:fillRect/>
          </a:stretch>
        </p:blipFill>
        <p:spPr>
          <a:xfrm>
            <a:off x="5492226" y="4086746"/>
            <a:ext cx="1207547" cy="1207547"/>
          </a:xfrm>
          <a:prstGeom prst="rect">
            <a:avLst/>
          </a:prstGeom>
        </p:spPr>
      </p:pic>
      <p:pic>
        <p:nvPicPr>
          <p:cNvPr id="4" name="图片 3">
            <a:extLst>
              <a:ext uri="{FF2B5EF4-FFF2-40B4-BE49-F238E27FC236}">
                <a16:creationId xmlns:a16="http://schemas.microsoft.com/office/drawing/2014/main" id="{0B5E47E8-A618-4DDE-B621-BF94E9FF3B8F}"/>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12250" t="18749" r="13478" b="39788"/>
          <a:stretch/>
        </p:blipFill>
        <p:spPr>
          <a:xfrm>
            <a:off x="1886857" y="4426857"/>
            <a:ext cx="8272689" cy="2206789"/>
          </a:xfrm>
          <a:prstGeom prst="rect">
            <a:avLst/>
          </a:prstGeom>
        </p:spPr>
      </p:pic>
    </p:spTree>
    <p:extLst>
      <p:ext uri="{BB962C8B-B14F-4D97-AF65-F5344CB8AC3E}">
        <p14:creationId xmlns:p14="http://schemas.microsoft.com/office/powerpoint/2010/main" val="3832570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FF6B67D7-3FE2-4461-A492-47FFB3499FA5}"/>
              </a:ext>
            </a:extLst>
          </p:cNvPr>
          <p:cNvSpPr txBox="1">
            <a:spLocks/>
          </p:cNvSpPr>
          <p:nvPr userDrawn="1"/>
        </p:nvSpPr>
        <p:spPr>
          <a:xfrm>
            <a:off x="8904647" y="6446754"/>
            <a:ext cx="2743200" cy="365125"/>
          </a:xfrm>
          <a:prstGeom prst="rect">
            <a:avLst/>
          </a:prstGeom>
        </p:spPr>
        <p:txBody>
          <a:bodyPr vert="horz" lIns="0" tIns="0" rIns="0" bIns="0" rtlCol="0" anchor="ctr"/>
          <a:lstStyle>
            <a:defPPr>
              <a:defRPr lang="zh-CN"/>
            </a:defPPr>
            <a:lvl1pPr marL="0" algn="r" defTabSz="914400" rtl="0" eaLnBrk="1" latinLnBrk="0" hangingPunct="1">
              <a:defRPr sz="1200" kern="1200">
                <a:solidFill>
                  <a:schemeClr val="bg2"/>
                </a:solidFill>
                <a:latin typeface="OPPOSans M" panose="00020600040101010101" pitchFamily="18" charset="-122"/>
                <a:ea typeface="OPPOSans M" panose="00020600040101010101" pitchFamily="18"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2F55E1-7E52-4FF7-BFA6-223D5EBC47A9}" type="slidenum">
              <a:rPr lang="zh-CN" altLang="en-US" sz="1200" smtClean="0">
                <a:solidFill>
                  <a:schemeClr val="accent2"/>
                </a:solidFill>
              </a:rPr>
              <a:pPr/>
              <a:t>‹#›</a:t>
            </a:fld>
            <a:endParaRPr lang="zh-CN" altLang="en-US" sz="1200" dirty="0">
              <a:solidFill>
                <a:schemeClr val="accent2"/>
              </a:solidFill>
            </a:endParaRPr>
          </a:p>
        </p:txBody>
      </p:sp>
    </p:spTree>
    <p:extLst>
      <p:ext uri="{BB962C8B-B14F-4D97-AF65-F5344CB8AC3E}">
        <p14:creationId xmlns:p14="http://schemas.microsoft.com/office/powerpoint/2010/main" val="2827882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我介绍页">
    <p:bg>
      <p:bgPr>
        <a:blipFill dpi="0" rotWithShape="1">
          <a:blip r:embed="rId2" cstate="email">
            <a:alphaModFix amt="2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矩形: 圆角 5">
            <a:extLst>
              <a:ext uri="{FF2B5EF4-FFF2-40B4-BE49-F238E27FC236}">
                <a16:creationId xmlns:a16="http://schemas.microsoft.com/office/drawing/2014/main" id="{D5DCA180-DBA1-49B9-A61C-9B95AC9F4896}"/>
              </a:ext>
            </a:extLst>
          </p:cNvPr>
          <p:cNvSpPr/>
          <p:nvPr userDrawn="1"/>
        </p:nvSpPr>
        <p:spPr>
          <a:xfrm>
            <a:off x="891174" y="1359991"/>
            <a:ext cx="6534050" cy="4532135"/>
          </a:xfrm>
          <a:prstGeom prst="roundRect">
            <a:avLst>
              <a:gd name="adj" fmla="val 10002"/>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chemeClr val="accent4"/>
              </a:solidFill>
              <a:effectLst/>
              <a:uLnTx/>
              <a:uFillTx/>
              <a:latin typeface="微软雅黑 Light" panose="020B0502040204020203" pitchFamily="34" charset="-122"/>
              <a:ea typeface="微软雅黑 Light" panose="020B0502040204020203" pitchFamily="34" charset="-122"/>
              <a:cs typeface="+mn-cs"/>
            </a:endParaRPr>
          </a:p>
        </p:txBody>
      </p:sp>
      <p:pic>
        <p:nvPicPr>
          <p:cNvPr id="7" name="图片 6">
            <a:extLst>
              <a:ext uri="{FF2B5EF4-FFF2-40B4-BE49-F238E27FC236}">
                <a16:creationId xmlns:a16="http://schemas.microsoft.com/office/drawing/2014/main" id="{7E00D189-D7D4-4FCB-A7C5-02C131BBA2C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054818" y="1204526"/>
            <a:ext cx="4124060" cy="4898417"/>
          </a:xfrm>
          <a:prstGeom prst="rect">
            <a:avLst/>
          </a:prstGeom>
          <a:noFill/>
          <a:effectLst>
            <a:outerShdw blurRad="50800" dist="38100" dir="2700000" algn="tl" rotWithShape="0">
              <a:prstClr val="black">
                <a:alpha val="40000"/>
              </a:prstClr>
            </a:outerShdw>
          </a:effectLst>
        </p:spPr>
      </p:pic>
      <p:sp>
        <p:nvSpPr>
          <p:cNvPr id="2" name="日期占位符 1">
            <a:extLst>
              <a:ext uri="{FF2B5EF4-FFF2-40B4-BE49-F238E27FC236}">
                <a16:creationId xmlns:a16="http://schemas.microsoft.com/office/drawing/2014/main" id="{09DDD939-0A0E-4E6F-8E07-F10D11B5208A}"/>
              </a:ext>
            </a:extLst>
          </p:cNvPr>
          <p:cNvSpPr>
            <a:spLocks noGrp="1"/>
          </p:cNvSpPr>
          <p:nvPr>
            <p:ph type="dt" sz="half" idx="10"/>
          </p:nvPr>
        </p:nvSpPr>
        <p:spPr/>
        <p:txBody>
          <a:bodyPr/>
          <a:lstStyle/>
          <a:p>
            <a:r>
              <a:rPr lang="zh-CN" altLang="en-US"/>
              <a:t>厚德 博学 笃行 求是</a:t>
            </a:r>
            <a:endParaRPr lang="zh-CN" altLang="en-US" dirty="0"/>
          </a:p>
        </p:txBody>
      </p:sp>
      <p:sp>
        <p:nvSpPr>
          <p:cNvPr id="8" name="灯片编号占位符 7">
            <a:extLst>
              <a:ext uri="{FF2B5EF4-FFF2-40B4-BE49-F238E27FC236}">
                <a16:creationId xmlns:a16="http://schemas.microsoft.com/office/drawing/2014/main" id="{FCB95C9F-1108-4FFD-B5E5-04CC1F6DCA94}"/>
              </a:ext>
            </a:extLst>
          </p:cNvPr>
          <p:cNvSpPr>
            <a:spLocks noGrp="1"/>
          </p:cNvSpPr>
          <p:nvPr>
            <p:ph type="sldNum" sz="quarter" idx="11"/>
          </p:nvPr>
        </p:nvSpPr>
        <p:spPr/>
        <p:txBody>
          <a:bodyPr/>
          <a:lstStyle/>
          <a:p>
            <a:fld id="{082F55E1-7E52-4FF7-BFA6-223D5EBC47A9}" type="slidenum">
              <a:rPr lang="zh-CN" altLang="en-US" smtClean="0"/>
              <a:pPr/>
              <a:t>‹#›</a:t>
            </a:fld>
            <a:endParaRPr lang="zh-CN" altLang="en-US" dirty="0"/>
          </a:p>
        </p:txBody>
      </p:sp>
    </p:spTree>
    <p:extLst>
      <p:ext uri="{BB962C8B-B14F-4D97-AF65-F5344CB8AC3E}">
        <p14:creationId xmlns:p14="http://schemas.microsoft.com/office/powerpoint/2010/main" val="1670119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四图四文页">
    <p:bg>
      <p:bgPr>
        <a:blipFill dpi="0" rotWithShape="1">
          <a:blip r:embed="rId2" cstate="email">
            <a:alphaModFix amt="2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B15D7344-D8B6-4C33-9567-95D6FEABB004}"/>
              </a:ext>
            </a:extLst>
          </p:cNvPr>
          <p:cNvSpPr>
            <a:spLocks noGrp="1"/>
          </p:cNvSpPr>
          <p:nvPr>
            <p:ph type="sldNum" sz="quarter" idx="10"/>
          </p:nvPr>
        </p:nvSpPr>
        <p:spPr/>
        <p:txBody>
          <a:bodyPr/>
          <a:lstStyle/>
          <a:p>
            <a:fld id="{082F55E1-7E52-4FF7-BFA6-223D5EBC47A9}" type="slidenum">
              <a:rPr lang="zh-CN" altLang="en-US" smtClean="0"/>
              <a:pPr/>
              <a:t>‹#›</a:t>
            </a:fld>
            <a:endParaRPr lang="zh-CN" altLang="en-US" dirty="0"/>
          </a:p>
        </p:txBody>
      </p:sp>
      <p:sp>
        <p:nvSpPr>
          <p:cNvPr id="4" name="日期占位符 3">
            <a:extLst>
              <a:ext uri="{FF2B5EF4-FFF2-40B4-BE49-F238E27FC236}">
                <a16:creationId xmlns:a16="http://schemas.microsoft.com/office/drawing/2014/main" id="{8C6A1385-29FB-4BEB-8ACE-04BE3FBE94BF}"/>
              </a:ext>
            </a:extLst>
          </p:cNvPr>
          <p:cNvSpPr>
            <a:spLocks noGrp="1"/>
          </p:cNvSpPr>
          <p:nvPr>
            <p:ph type="dt" sz="half" idx="11"/>
          </p:nvPr>
        </p:nvSpPr>
        <p:spPr/>
        <p:txBody>
          <a:bodyPr/>
          <a:lstStyle/>
          <a:p>
            <a:r>
              <a:rPr lang="zh-CN" altLang="en-US"/>
              <a:t>厚德 博学 笃行 求是</a:t>
            </a:r>
            <a:endParaRPr lang="zh-CN" altLang="en-US" dirty="0"/>
          </a:p>
        </p:txBody>
      </p:sp>
      <p:sp>
        <p:nvSpPr>
          <p:cNvPr id="6" name="任意多边形: 形状 5">
            <a:extLst>
              <a:ext uri="{FF2B5EF4-FFF2-40B4-BE49-F238E27FC236}">
                <a16:creationId xmlns:a16="http://schemas.microsoft.com/office/drawing/2014/main" id="{81690EE7-D24D-41C6-BD09-4BD76E9CB328}"/>
              </a:ext>
            </a:extLst>
          </p:cNvPr>
          <p:cNvSpPr/>
          <p:nvPr userDrawn="1"/>
        </p:nvSpPr>
        <p:spPr>
          <a:xfrm rot="5400000" flipH="1">
            <a:off x="4894330" y="-3572245"/>
            <a:ext cx="2403346" cy="12192002"/>
          </a:xfrm>
          <a:custGeom>
            <a:avLst/>
            <a:gdLst>
              <a:gd name="connsiteX0" fmla="*/ 2259315 w 2259315"/>
              <a:gd name="connsiteY0" fmla="*/ 0 h 12108158"/>
              <a:gd name="connsiteX1" fmla="*/ 1 w 2259315"/>
              <a:gd name="connsiteY1" fmla="*/ 0 h 12108158"/>
              <a:gd name="connsiteX2" fmla="*/ 766089 w 2259315"/>
              <a:gd name="connsiteY2" fmla="*/ 5389211 h 12108158"/>
              <a:gd name="connsiteX3" fmla="*/ 784507 w 2259315"/>
              <a:gd name="connsiteY3" fmla="*/ 6054062 h 12108158"/>
              <a:gd name="connsiteX4" fmla="*/ 766088 w 2259315"/>
              <a:gd name="connsiteY4" fmla="*/ 6718947 h 12108158"/>
              <a:gd name="connsiteX5" fmla="*/ 0 w 2259315"/>
              <a:gd name="connsiteY5" fmla="*/ 12108158 h 12108158"/>
              <a:gd name="connsiteX6" fmla="*/ 2259314 w 2259315"/>
              <a:gd name="connsiteY6" fmla="*/ 12108158 h 12108158"/>
              <a:gd name="connsiteX7" fmla="*/ 1121258 w 2259315"/>
              <a:gd name="connsiteY7" fmla="*/ 6599220 h 12108158"/>
              <a:gd name="connsiteX8" fmla="*/ 1121492 w 2259315"/>
              <a:gd name="connsiteY8" fmla="*/ 6088102 h 12108158"/>
              <a:gd name="connsiteX9" fmla="*/ 1121525 w 2259315"/>
              <a:gd name="connsiteY9" fmla="*/ 6088098 h 12108158"/>
              <a:gd name="connsiteX10" fmla="*/ 1121509 w 2259315"/>
              <a:gd name="connsiteY10" fmla="*/ 6052979 h 12108158"/>
              <a:gd name="connsiteX11" fmla="*/ 1121524 w 2259315"/>
              <a:gd name="connsiteY11" fmla="*/ 6020061 h 12108158"/>
              <a:gd name="connsiteX12" fmla="*/ 1121493 w 2259315"/>
              <a:gd name="connsiteY12" fmla="*/ 6020057 h 12108158"/>
              <a:gd name="connsiteX13" fmla="*/ 1121259 w 2259315"/>
              <a:gd name="connsiteY13" fmla="*/ 5508938 h 12108158"/>
              <a:gd name="connsiteX14" fmla="*/ 2259315 w 2259315"/>
              <a:gd name="connsiteY14" fmla="*/ 0 h 12108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59315" h="12108158">
                <a:moveTo>
                  <a:pt x="2259315" y="0"/>
                </a:moveTo>
                <a:lnTo>
                  <a:pt x="1" y="0"/>
                </a:lnTo>
                <a:cubicBezTo>
                  <a:pt x="288699" y="629631"/>
                  <a:pt x="644714" y="1758441"/>
                  <a:pt x="766089" y="5389211"/>
                </a:cubicBezTo>
                <a:lnTo>
                  <a:pt x="784507" y="6054062"/>
                </a:lnTo>
                <a:lnTo>
                  <a:pt x="766088" y="6718947"/>
                </a:lnTo>
                <a:cubicBezTo>
                  <a:pt x="644712" y="10349717"/>
                  <a:pt x="288698" y="11478527"/>
                  <a:pt x="0" y="12108158"/>
                </a:cubicBezTo>
                <a:lnTo>
                  <a:pt x="2259314" y="12108158"/>
                </a:lnTo>
                <a:cubicBezTo>
                  <a:pt x="1527508" y="11558652"/>
                  <a:pt x="1143999" y="9447144"/>
                  <a:pt x="1121258" y="6599220"/>
                </a:cubicBezTo>
                <a:lnTo>
                  <a:pt x="1121492" y="6088102"/>
                </a:lnTo>
                <a:lnTo>
                  <a:pt x="1121525" y="6088098"/>
                </a:lnTo>
                <a:lnTo>
                  <a:pt x="1121509" y="6052979"/>
                </a:lnTo>
                <a:lnTo>
                  <a:pt x="1121524" y="6020061"/>
                </a:lnTo>
                <a:lnTo>
                  <a:pt x="1121493" y="6020057"/>
                </a:lnTo>
                <a:lnTo>
                  <a:pt x="1121259" y="5508938"/>
                </a:lnTo>
                <a:cubicBezTo>
                  <a:pt x="1144000" y="2661013"/>
                  <a:pt x="1527509" y="549506"/>
                  <a:pt x="2259315" y="0"/>
                </a:cubicBezTo>
                <a:close/>
              </a:path>
            </a:pathLst>
          </a:custGeom>
          <a:gradFill>
            <a:gsLst>
              <a:gs pos="0">
                <a:schemeClr val="accent4">
                  <a:lumMod val="60000"/>
                  <a:lumOff val="40000"/>
                </a:schemeClr>
              </a:gs>
              <a:gs pos="100000">
                <a:schemeClr val="accent4">
                  <a:lumMod val="60000"/>
                  <a:lumOff val="40000"/>
                </a:schemeClr>
              </a:gs>
              <a:gs pos="27000">
                <a:schemeClr val="accent1">
                  <a:lumMod val="40000"/>
                  <a:lumOff val="60000"/>
                  <a:alpha val="90000"/>
                </a:schemeClr>
              </a:gs>
              <a:gs pos="84000">
                <a:schemeClr val="accent1">
                  <a:lumMod val="60000"/>
                  <a:lumOff val="40000"/>
                  <a:alpha val="90000"/>
                </a:schemeClr>
              </a:gs>
              <a:gs pos="50000">
                <a:schemeClr val="accent3">
                  <a:lumMod val="20000"/>
                  <a:lumOff val="80000"/>
                  <a:alpha val="9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 name="任意多边形: 形状 6">
            <a:extLst>
              <a:ext uri="{FF2B5EF4-FFF2-40B4-BE49-F238E27FC236}">
                <a16:creationId xmlns:a16="http://schemas.microsoft.com/office/drawing/2014/main" id="{BAFFC462-2083-402D-8C9F-8E40EB51A27C}"/>
              </a:ext>
            </a:extLst>
          </p:cNvPr>
          <p:cNvSpPr/>
          <p:nvPr userDrawn="1"/>
        </p:nvSpPr>
        <p:spPr>
          <a:xfrm rot="5400000" flipH="1">
            <a:off x="4966342" y="-3568059"/>
            <a:ext cx="2259315" cy="12192002"/>
          </a:xfrm>
          <a:custGeom>
            <a:avLst/>
            <a:gdLst>
              <a:gd name="connsiteX0" fmla="*/ 2259315 w 2259315"/>
              <a:gd name="connsiteY0" fmla="*/ 0 h 12108158"/>
              <a:gd name="connsiteX1" fmla="*/ 1 w 2259315"/>
              <a:gd name="connsiteY1" fmla="*/ 0 h 12108158"/>
              <a:gd name="connsiteX2" fmla="*/ 766089 w 2259315"/>
              <a:gd name="connsiteY2" fmla="*/ 5389211 h 12108158"/>
              <a:gd name="connsiteX3" fmla="*/ 784507 w 2259315"/>
              <a:gd name="connsiteY3" fmla="*/ 6054062 h 12108158"/>
              <a:gd name="connsiteX4" fmla="*/ 766088 w 2259315"/>
              <a:gd name="connsiteY4" fmla="*/ 6718947 h 12108158"/>
              <a:gd name="connsiteX5" fmla="*/ 0 w 2259315"/>
              <a:gd name="connsiteY5" fmla="*/ 12108158 h 12108158"/>
              <a:gd name="connsiteX6" fmla="*/ 2259314 w 2259315"/>
              <a:gd name="connsiteY6" fmla="*/ 12108158 h 12108158"/>
              <a:gd name="connsiteX7" fmla="*/ 1121258 w 2259315"/>
              <a:gd name="connsiteY7" fmla="*/ 6599220 h 12108158"/>
              <a:gd name="connsiteX8" fmla="*/ 1121492 w 2259315"/>
              <a:gd name="connsiteY8" fmla="*/ 6088102 h 12108158"/>
              <a:gd name="connsiteX9" fmla="*/ 1121525 w 2259315"/>
              <a:gd name="connsiteY9" fmla="*/ 6088098 h 12108158"/>
              <a:gd name="connsiteX10" fmla="*/ 1121509 w 2259315"/>
              <a:gd name="connsiteY10" fmla="*/ 6052979 h 12108158"/>
              <a:gd name="connsiteX11" fmla="*/ 1121524 w 2259315"/>
              <a:gd name="connsiteY11" fmla="*/ 6020061 h 12108158"/>
              <a:gd name="connsiteX12" fmla="*/ 1121493 w 2259315"/>
              <a:gd name="connsiteY12" fmla="*/ 6020057 h 12108158"/>
              <a:gd name="connsiteX13" fmla="*/ 1121259 w 2259315"/>
              <a:gd name="connsiteY13" fmla="*/ 5508938 h 12108158"/>
              <a:gd name="connsiteX14" fmla="*/ 2259315 w 2259315"/>
              <a:gd name="connsiteY14" fmla="*/ 0 h 12108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59315" h="12108158">
                <a:moveTo>
                  <a:pt x="2259315" y="0"/>
                </a:moveTo>
                <a:lnTo>
                  <a:pt x="1" y="0"/>
                </a:lnTo>
                <a:cubicBezTo>
                  <a:pt x="288699" y="629631"/>
                  <a:pt x="644714" y="1758441"/>
                  <a:pt x="766089" y="5389211"/>
                </a:cubicBezTo>
                <a:lnTo>
                  <a:pt x="784507" y="6054062"/>
                </a:lnTo>
                <a:lnTo>
                  <a:pt x="766088" y="6718947"/>
                </a:lnTo>
                <a:cubicBezTo>
                  <a:pt x="644712" y="10349717"/>
                  <a:pt x="288698" y="11478527"/>
                  <a:pt x="0" y="12108158"/>
                </a:cubicBezTo>
                <a:lnTo>
                  <a:pt x="2259314" y="12108158"/>
                </a:lnTo>
                <a:cubicBezTo>
                  <a:pt x="1527508" y="11558652"/>
                  <a:pt x="1143999" y="9447144"/>
                  <a:pt x="1121258" y="6599220"/>
                </a:cubicBezTo>
                <a:lnTo>
                  <a:pt x="1121492" y="6088102"/>
                </a:lnTo>
                <a:lnTo>
                  <a:pt x="1121525" y="6088098"/>
                </a:lnTo>
                <a:lnTo>
                  <a:pt x="1121509" y="6052979"/>
                </a:lnTo>
                <a:lnTo>
                  <a:pt x="1121524" y="6020061"/>
                </a:lnTo>
                <a:lnTo>
                  <a:pt x="1121493" y="6020057"/>
                </a:lnTo>
                <a:lnTo>
                  <a:pt x="1121259" y="5508938"/>
                </a:lnTo>
                <a:cubicBezTo>
                  <a:pt x="1144000" y="2661013"/>
                  <a:pt x="1527509" y="549506"/>
                  <a:pt x="2259315" y="0"/>
                </a:cubicBezTo>
                <a:close/>
              </a:path>
            </a:pathLst>
          </a:custGeom>
          <a:gradFill>
            <a:gsLst>
              <a:gs pos="0">
                <a:schemeClr val="accent4"/>
              </a:gs>
              <a:gs pos="100000">
                <a:schemeClr val="accent4"/>
              </a:gs>
              <a:gs pos="26000">
                <a:srgbClr val="6BB5AF"/>
              </a:gs>
              <a:gs pos="75000">
                <a:srgbClr val="6CB6AF"/>
              </a:gs>
              <a:gs pos="50000">
                <a:schemeClr val="accent5">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 name="任意多边形: 形状 7">
            <a:extLst>
              <a:ext uri="{FF2B5EF4-FFF2-40B4-BE49-F238E27FC236}">
                <a16:creationId xmlns:a16="http://schemas.microsoft.com/office/drawing/2014/main" id="{AA72B9E5-FCDA-4E3A-B241-EC09A4FCC840}"/>
              </a:ext>
            </a:extLst>
          </p:cNvPr>
          <p:cNvSpPr/>
          <p:nvPr userDrawn="1"/>
        </p:nvSpPr>
        <p:spPr>
          <a:xfrm rot="5400000" flipH="1">
            <a:off x="4966344" y="-3580209"/>
            <a:ext cx="2259315" cy="12192002"/>
          </a:xfrm>
          <a:custGeom>
            <a:avLst/>
            <a:gdLst>
              <a:gd name="connsiteX0" fmla="*/ 2259315 w 2259315"/>
              <a:gd name="connsiteY0" fmla="*/ 0 h 12108158"/>
              <a:gd name="connsiteX1" fmla="*/ 1 w 2259315"/>
              <a:gd name="connsiteY1" fmla="*/ 0 h 12108158"/>
              <a:gd name="connsiteX2" fmla="*/ 766089 w 2259315"/>
              <a:gd name="connsiteY2" fmla="*/ 5389211 h 12108158"/>
              <a:gd name="connsiteX3" fmla="*/ 784507 w 2259315"/>
              <a:gd name="connsiteY3" fmla="*/ 6054062 h 12108158"/>
              <a:gd name="connsiteX4" fmla="*/ 766088 w 2259315"/>
              <a:gd name="connsiteY4" fmla="*/ 6718947 h 12108158"/>
              <a:gd name="connsiteX5" fmla="*/ 0 w 2259315"/>
              <a:gd name="connsiteY5" fmla="*/ 12108158 h 12108158"/>
              <a:gd name="connsiteX6" fmla="*/ 2259314 w 2259315"/>
              <a:gd name="connsiteY6" fmla="*/ 12108158 h 12108158"/>
              <a:gd name="connsiteX7" fmla="*/ 1121258 w 2259315"/>
              <a:gd name="connsiteY7" fmla="*/ 6599220 h 12108158"/>
              <a:gd name="connsiteX8" fmla="*/ 1121492 w 2259315"/>
              <a:gd name="connsiteY8" fmla="*/ 6088102 h 12108158"/>
              <a:gd name="connsiteX9" fmla="*/ 1121525 w 2259315"/>
              <a:gd name="connsiteY9" fmla="*/ 6088098 h 12108158"/>
              <a:gd name="connsiteX10" fmla="*/ 1121509 w 2259315"/>
              <a:gd name="connsiteY10" fmla="*/ 6052979 h 12108158"/>
              <a:gd name="connsiteX11" fmla="*/ 1121524 w 2259315"/>
              <a:gd name="connsiteY11" fmla="*/ 6020061 h 12108158"/>
              <a:gd name="connsiteX12" fmla="*/ 1121493 w 2259315"/>
              <a:gd name="connsiteY12" fmla="*/ 6020057 h 12108158"/>
              <a:gd name="connsiteX13" fmla="*/ 1121259 w 2259315"/>
              <a:gd name="connsiteY13" fmla="*/ 5508938 h 12108158"/>
              <a:gd name="connsiteX14" fmla="*/ 2259315 w 2259315"/>
              <a:gd name="connsiteY14" fmla="*/ 0 h 12108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59315" h="12108158">
                <a:moveTo>
                  <a:pt x="2259315" y="0"/>
                </a:moveTo>
                <a:lnTo>
                  <a:pt x="1" y="0"/>
                </a:lnTo>
                <a:cubicBezTo>
                  <a:pt x="288699" y="629631"/>
                  <a:pt x="644714" y="1758441"/>
                  <a:pt x="766089" y="5389211"/>
                </a:cubicBezTo>
                <a:lnTo>
                  <a:pt x="784507" y="6054062"/>
                </a:lnTo>
                <a:lnTo>
                  <a:pt x="766088" y="6718947"/>
                </a:lnTo>
                <a:cubicBezTo>
                  <a:pt x="644712" y="10349717"/>
                  <a:pt x="288698" y="11478527"/>
                  <a:pt x="0" y="12108158"/>
                </a:cubicBezTo>
                <a:lnTo>
                  <a:pt x="2259314" y="12108158"/>
                </a:lnTo>
                <a:cubicBezTo>
                  <a:pt x="1527508" y="11558652"/>
                  <a:pt x="1143999" y="9447144"/>
                  <a:pt x="1121258" y="6599220"/>
                </a:cubicBezTo>
                <a:lnTo>
                  <a:pt x="1121492" y="6088102"/>
                </a:lnTo>
                <a:lnTo>
                  <a:pt x="1121525" y="6088098"/>
                </a:lnTo>
                <a:lnTo>
                  <a:pt x="1121509" y="6052979"/>
                </a:lnTo>
                <a:lnTo>
                  <a:pt x="1121524" y="6020061"/>
                </a:lnTo>
                <a:lnTo>
                  <a:pt x="1121493" y="6020057"/>
                </a:lnTo>
                <a:lnTo>
                  <a:pt x="1121259" y="5508938"/>
                </a:lnTo>
                <a:cubicBezTo>
                  <a:pt x="1144000" y="2661013"/>
                  <a:pt x="1527509" y="549506"/>
                  <a:pt x="2259315" y="0"/>
                </a:cubicBezTo>
                <a:close/>
              </a:path>
            </a:pathLst>
          </a:custGeom>
          <a:blipFill dpi="0" rotWithShape="1">
            <a:blip r:embed="rId3">
              <a:alphaModFix amt="10000"/>
              <a:extLst>
                <a:ext uri="{BEBA8EAE-BF5A-486C-A8C5-ECC9F3942E4B}">
                  <a14:imgProps xmlns:a14="http://schemas.microsoft.com/office/drawing/2010/main">
                    <a14:imgLayer r:embed="rId4">
                      <a14:imgEffect>
                        <a14:artisticFilmGrain/>
                      </a14:imgEffect>
                    </a14:imgLayer>
                  </a14:imgProps>
                </a:ex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Tree>
    <p:extLst>
      <p:ext uri="{BB962C8B-B14F-4D97-AF65-F5344CB8AC3E}">
        <p14:creationId xmlns:p14="http://schemas.microsoft.com/office/powerpoint/2010/main" val="30693501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时间进度页">
    <p:bg>
      <p:bgPr>
        <a:blipFill dpi="0" rotWithShape="1">
          <a:blip r:embed="rId2" cstate="email">
            <a:alphaModFix amt="2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1" name="文本占位符 50">
            <a:extLst>
              <a:ext uri="{FF2B5EF4-FFF2-40B4-BE49-F238E27FC236}">
                <a16:creationId xmlns:a16="http://schemas.microsoft.com/office/drawing/2014/main" id="{A4EE33A8-A25A-4307-9595-DABA5FC4DFBA}"/>
              </a:ext>
            </a:extLst>
          </p:cNvPr>
          <p:cNvSpPr>
            <a:spLocks noGrp="1"/>
          </p:cNvSpPr>
          <p:nvPr>
            <p:ph type="body" sz="quarter" idx="17" hasCustomPrompt="1"/>
          </p:nvPr>
        </p:nvSpPr>
        <p:spPr>
          <a:xfrm>
            <a:off x="4031678" y="4415949"/>
            <a:ext cx="2709635" cy="702949"/>
          </a:xfrm>
          <a:prstGeom prst="rect">
            <a:avLst/>
          </a:prstGeom>
        </p:spPr>
        <p:txBody>
          <a:bodyPr vert="horz" wrap="square" lIns="91440" tIns="45720" rIns="91440" bIns="45720" anchor="t" anchorCtr="0">
            <a:spAutoFit/>
          </a:bodyPr>
          <a:lstStyle>
            <a:lvl1pPr marL="0" indent="0" algn="ctr" defTabSz="914400" rtl="0" eaLnBrk="1" fontAlgn="auto" latinLnBrk="0" hangingPunct="1">
              <a:lnSpc>
                <a:spcPct val="130000"/>
              </a:lnSpc>
              <a:spcBef>
                <a:spcPts val="0"/>
              </a:spcBef>
              <a:spcAft>
                <a:spcPts val="0"/>
              </a:spcAft>
              <a:buFont typeface="Arial" panose="020B0604020202020204" pitchFamily="34" charset="0"/>
              <a:buNone/>
              <a:defRPr sz="1600" spc="0">
                <a:solidFill>
                  <a:srgbClr val="404040"/>
                </a:solidFill>
                <a:latin typeface="微软雅黑 Light" panose="020B0502040204020203" pitchFamily="34" charset="-122"/>
                <a:ea typeface="微软雅黑 Light" panose="020B0502040204020203" pitchFamily="34" charset="-122"/>
                <a:sym typeface="微软雅黑 Light" panose="020B0502040204020203"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一转眼要成为大四老学姐</a:t>
            </a:r>
          </a:p>
          <a:p>
            <a:pPr lvl="0"/>
            <a:r>
              <a:rPr lang="zh-CN" altLang="en-US" dirty="0"/>
              <a:t>害不知实习将要何去何从</a:t>
            </a:r>
          </a:p>
        </p:txBody>
      </p:sp>
      <p:sp>
        <p:nvSpPr>
          <p:cNvPr id="49" name="文本占位符 48">
            <a:extLst>
              <a:ext uri="{FF2B5EF4-FFF2-40B4-BE49-F238E27FC236}">
                <a16:creationId xmlns:a16="http://schemas.microsoft.com/office/drawing/2014/main" id="{198501B4-A372-4E39-86CC-7872B2C4D17A}"/>
              </a:ext>
            </a:extLst>
          </p:cNvPr>
          <p:cNvSpPr>
            <a:spLocks noGrp="1"/>
          </p:cNvSpPr>
          <p:nvPr>
            <p:ph type="body" sz="quarter" idx="15" hasCustomPrompt="1"/>
          </p:nvPr>
        </p:nvSpPr>
        <p:spPr>
          <a:xfrm>
            <a:off x="7438364" y="1550707"/>
            <a:ext cx="2709635" cy="702949"/>
          </a:xfrm>
          <a:prstGeom prst="rect">
            <a:avLst/>
          </a:prstGeom>
        </p:spPr>
        <p:txBody>
          <a:bodyPr vert="horz" wrap="square" lIns="91440" tIns="45720" rIns="91440" bIns="45720" anchor="t" anchorCtr="0">
            <a:spAutoFit/>
          </a:bodyPr>
          <a:lstStyle>
            <a:lvl1pPr marL="0" indent="0" algn="ctr" defTabSz="914400" rtl="0" eaLnBrk="1" fontAlgn="auto" latinLnBrk="0" hangingPunct="1">
              <a:lnSpc>
                <a:spcPct val="130000"/>
              </a:lnSpc>
              <a:spcBef>
                <a:spcPts val="0"/>
              </a:spcBef>
              <a:spcAft>
                <a:spcPts val="0"/>
              </a:spcAft>
              <a:buFont typeface="Arial" panose="020B0604020202020204" pitchFamily="34" charset="0"/>
              <a:buNone/>
              <a:defRPr sz="1600" spc="0">
                <a:solidFill>
                  <a:srgbClr val="404040"/>
                </a:solidFill>
                <a:latin typeface="微软雅黑 Light" panose="020B0502040204020203" pitchFamily="34" charset="-122"/>
                <a:ea typeface="微软雅黑 Light" panose="020B0502040204020203" pitchFamily="34" charset="-122"/>
                <a:sym typeface="微软雅黑 Light" panose="020B0502040204020203"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吃吃喝喝学习玩乐欢乐多</a:t>
            </a:r>
          </a:p>
          <a:p>
            <a:pPr lvl="0"/>
            <a:r>
              <a:rPr lang="zh-CN" altLang="en-US" dirty="0"/>
              <a:t>嘻嘻哈哈社团成长磨练多</a:t>
            </a:r>
          </a:p>
        </p:txBody>
      </p:sp>
      <p:sp>
        <p:nvSpPr>
          <p:cNvPr id="48" name="文本占位符 47">
            <a:extLst>
              <a:ext uri="{FF2B5EF4-FFF2-40B4-BE49-F238E27FC236}">
                <a16:creationId xmlns:a16="http://schemas.microsoft.com/office/drawing/2014/main" id="{DE7481FC-4AD3-4C6B-8BB2-46B5D1E7B7F7}"/>
              </a:ext>
            </a:extLst>
          </p:cNvPr>
          <p:cNvSpPr>
            <a:spLocks noGrp="1"/>
          </p:cNvSpPr>
          <p:nvPr>
            <p:ph type="body" sz="quarter" idx="14" hasCustomPrompt="1"/>
          </p:nvPr>
        </p:nvSpPr>
        <p:spPr>
          <a:xfrm>
            <a:off x="2947873" y="1550707"/>
            <a:ext cx="2709635" cy="702949"/>
          </a:xfrm>
          <a:prstGeom prst="rect">
            <a:avLst/>
          </a:prstGeom>
        </p:spPr>
        <p:txBody>
          <a:bodyPr vert="horz" wrap="square" lIns="91440" tIns="45720" rIns="91440" bIns="45720" anchor="t" anchorCtr="0">
            <a:spAutoFit/>
          </a:bodyPr>
          <a:lstStyle>
            <a:lvl1pPr marL="0" indent="0" algn="ctr" defTabSz="914400" rtl="0" eaLnBrk="1" fontAlgn="auto" latinLnBrk="0" hangingPunct="1">
              <a:lnSpc>
                <a:spcPct val="130000"/>
              </a:lnSpc>
              <a:spcBef>
                <a:spcPts val="0"/>
              </a:spcBef>
              <a:spcAft>
                <a:spcPts val="0"/>
              </a:spcAft>
              <a:buFont typeface="Arial" panose="020B0604020202020204" pitchFamily="34" charset="0"/>
              <a:buNone/>
              <a:defRPr sz="1600" spc="0">
                <a:solidFill>
                  <a:srgbClr val="404040"/>
                </a:solidFill>
                <a:latin typeface="微软雅黑 Light" panose="020B0502040204020203" pitchFamily="34" charset="-122"/>
                <a:ea typeface="微软雅黑 Light" panose="020B0502040204020203" pitchFamily="34" charset="-122"/>
                <a:sym typeface="微软雅黑 Light" panose="020B0502040204020203"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进入上师大的第一个夏季</a:t>
            </a:r>
          </a:p>
          <a:p>
            <a:pPr lvl="0"/>
            <a:r>
              <a:rPr lang="zh-CN" altLang="en-US" dirty="0"/>
              <a:t>室友们来自山东青海山西</a:t>
            </a:r>
          </a:p>
        </p:txBody>
      </p:sp>
      <p:sp>
        <p:nvSpPr>
          <p:cNvPr id="3" name="灯片编号占位符 2">
            <a:extLst>
              <a:ext uri="{FF2B5EF4-FFF2-40B4-BE49-F238E27FC236}">
                <a16:creationId xmlns:a16="http://schemas.microsoft.com/office/drawing/2014/main" id="{249FEA2F-557B-4E58-9FAC-E82753FAA30E}"/>
              </a:ext>
            </a:extLst>
          </p:cNvPr>
          <p:cNvSpPr>
            <a:spLocks noGrp="1"/>
          </p:cNvSpPr>
          <p:nvPr>
            <p:ph type="sldNum" sz="quarter" idx="10"/>
          </p:nvPr>
        </p:nvSpPr>
        <p:spPr/>
        <p:txBody>
          <a:bodyPr/>
          <a:lstStyle/>
          <a:p>
            <a:fld id="{082F55E1-7E52-4FF7-BFA6-223D5EBC47A9}" type="slidenum">
              <a:rPr lang="zh-CN" altLang="en-US" smtClean="0"/>
              <a:pPr/>
              <a:t>‹#›</a:t>
            </a:fld>
            <a:endParaRPr lang="zh-CN" altLang="en-US" dirty="0"/>
          </a:p>
        </p:txBody>
      </p:sp>
      <p:sp>
        <p:nvSpPr>
          <p:cNvPr id="4" name="日期占位符 3">
            <a:extLst>
              <a:ext uri="{FF2B5EF4-FFF2-40B4-BE49-F238E27FC236}">
                <a16:creationId xmlns:a16="http://schemas.microsoft.com/office/drawing/2014/main" id="{018D565B-ABA5-4218-A463-31EB011603AE}"/>
              </a:ext>
            </a:extLst>
          </p:cNvPr>
          <p:cNvSpPr>
            <a:spLocks noGrp="1"/>
          </p:cNvSpPr>
          <p:nvPr>
            <p:ph type="dt" sz="half" idx="11"/>
          </p:nvPr>
        </p:nvSpPr>
        <p:spPr/>
        <p:txBody>
          <a:bodyPr/>
          <a:lstStyle/>
          <a:p>
            <a:r>
              <a:rPr lang="zh-CN" altLang="en-US"/>
              <a:t>厚德 博学 笃行 求是</a:t>
            </a:r>
            <a:endParaRPr lang="zh-CN" altLang="en-US" dirty="0"/>
          </a:p>
        </p:txBody>
      </p:sp>
      <p:cxnSp>
        <p:nvCxnSpPr>
          <p:cNvPr id="6" name="直接连接符 5">
            <a:extLst>
              <a:ext uri="{FF2B5EF4-FFF2-40B4-BE49-F238E27FC236}">
                <a16:creationId xmlns:a16="http://schemas.microsoft.com/office/drawing/2014/main" id="{76CAA9C0-A771-4D6A-A0E3-190AEB102EDD}"/>
              </a:ext>
            </a:extLst>
          </p:cNvPr>
          <p:cNvCxnSpPr>
            <a:cxnSpLocks/>
          </p:cNvCxnSpPr>
          <p:nvPr userDrawn="1"/>
        </p:nvCxnSpPr>
        <p:spPr>
          <a:xfrm flipV="1">
            <a:off x="1176012" y="2456270"/>
            <a:ext cx="9885187" cy="35324"/>
          </a:xfrm>
          <a:prstGeom prst="line">
            <a:avLst/>
          </a:prstGeom>
          <a:noFill/>
          <a:ln w="15875" cap="flat" cmpd="sng" algn="ctr">
            <a:solidFill>
              <a:schemeClr val="accent1"/>
            </a:solidFill>
            <a:prstDash val="solid"/>
            <a:miter lim="800000"/>
          </a:ln>
          <a:effectLst/>
        </p:spPr>
      </p:cxnSp>
      <p:sp>
        <p:nvSpPr>
          <p:cNvPr id="7" name="弧形 6">
            <a:extLst>
              <a:ext uri="{FF2B5EF4-FFF2-40B4-BE49-F238E27FC236}">
                <a16:creationId xmlns:a16="http://schemas.microsoft.com/office/drawing/2014/main" id="{C7DA7018-5E7B-4356-8F15-EAFB922EFBD8}"/>
              </a:ext>
            </a:extLst>
          </p:cNvPr>
          <p:cNvSpPr/>
          <p:nvPr userDrawn="1"/>
        </p:nvSpPr>
        <p:spPr>
          <a:xfrm>
            <a:off x="10159573" y="2456270"/>
            <a:ext cx="1601090" cy="1390884"/>
          </a:xfrm>
          <a:prstGeom prst="arc">
            <a:avLst>
              <a:gd name="adj1" fmla="val 16088968"/>
              <a:gd name="adj2" fmla="val 5160532"/>
            </a:avLst>
          </a:prstGeom>
          <a:noFill/>
          <a:ln w="15875" cap="flat" cmpd="sng" algn="ctr">
            <a:solidFill>
              <a:schemeClr val="accent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Open Sans" panose="020B0606030504020204" pitchFamily="34" charset="0"/>
              <a:ea typeface="微软雅黑 Light"/>
              <a:cs typeface="+mn-cs"/>
            </a:endParaRPr>
          </a:p>
        </p:txBody>
      </p:sp>
      <p:cxnSp>
        <p:nvCxnSpPr>
          <p:cNvPr id="8" name="直接连接符 7">
            <a:extLst>
              <a:ext uri="{FF2B5EF4-FFF2-40B4-BE49-F238E27FC236}">
                <a16:creationId xmlns:a16="http://schemas.microsoft.com/office/drawing/2014/main" id="{DD2AF049-962D-457B-BA98-AD2E99716689}"/>
              </a:ext>
            </a:extLst>
          </p:cNvPr>
          <p:cNvCxnSpPr>
            <a:cxnSpLocks/>
          </p:cNvCxnSpPr>
          <p:nvPr userDrawn="1"/>
        </p:nvCxnSpPr>
        <p:spPr>
          <a:xfrm flipH="1" flipV="1">
            <a:off x="1181099" y="3838563"/>
            <a:ext cx="9837797" cy="6313"/>
          </a:xfrm>
          <a:prstGeom prst="line">
            <a:avLst/>
          </a:prstGeom>
          <a:noFill/>
          <a:ln w="15875" cap="flat" cmpd="sng" algn="ctr">
            <a:solidFill>
              <a:schemeClr val="accent1"/>
            </a:solidFill>
            <a:prstDash val="solid"/>
            <a:miter lim="800000"/>
          </a:ln>
          <a:effectLst/>
        </p:spPr>
      </p:cxnSp>
      <p:sp>
        <p:nvSpPr>
          <p:cNvPr id="9" name="弧形 8">
            <a:extLst>
              <a:ext uri="{FF2B5EF4-FFF2-40B4-BE49-F238E27FC236}">
                <a16:creationId xmlns:a16="http://schemas.microsoft.com/office/drawing/2014/main" id="{5437D9C0-AE70-4DA7-8AFA-A7E9BA8B569E}"/>
              </a:ext>
            </a:extLst>
          </p:cNvPr>
          <p:cNvSpPr/>
          <p:nvPr userDrawn="1"/>
        </p:nvSpPr>
        <p:spPr>
          <a:xfrm flipH="1">
            <a:off x="481018" y="3837978"/>
            <a:ext cx="1502334" cy="1467287"/>
          </a:xfrm>
          <a:prstGeom prst="arc">
            <a:avLst>
              <a:gd name="adj1" fmla="val 16200000"/>
              <a:gd name="adj2" fmla="val 5365523"/>
            </a:avLst>
          </a:prstGeom>
          <a:noFill/>
          <a:ln w="15875" cap="flat" cmpd="sng" algn="ctr">
            <a:solidFill>
              <a:schemeClr val="accent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0A7BB6"/>
              </a:solidFill>
              <a:effectLst/>
              <a:uLnTx/>
              <a:uFillTx/>
              <a:latin typeface="Open Sans" panose="020B0606030504020204" pitchFamily="34" charset="0"/>
              <a:ea typeface="微软雅黑 Light"/>
              <a:cs typeface="+mn-cs"/>
            </a:endParaRPr>
          </a:p>
        </p:txBody>
      </p:sp>
      <p:sp>
        <p:nvSpPr>
          <p:cNvPr id="10" name="椭圆 9">
            <a:extLst>
              <a:ext uri="{FF2B5EF4-FFF2-40B4-BE49-F238E27FC236}">
                <a16:creationId xmlns:a16="http://schemas.microsoft.com/office/drawing/2014/main" id="{F0A5002A-AB21-4E3A-9910-F9A01E952C83}"/>
              </a:ext>
            </a:extLst>
          </p:cNvPr>
          <p:cNvSpPr/>
          <p:nvPr userDrawn="1"/>
        </p:nvSpPr>
        <p:spPr>
          <a:xfrm flipV="1">
            <a:off x="4247126" y="2419047"/>
            <a:ext cx="111129" cy="111129"/>
          </a:xfrm>
          <a:prstGeom prst="ellipse">
            <a:avLst/>
          </a:prstGeom>
          <a:solidFill>
            <a:schemeClr val="accent4"/>
          </a:solidFill>
          <a:ln w="101600" cap="flat" cmpd="sng" algn="ctr">
            <a:solidFill>
              <a:schemeClr val="tx2">
                <a:alpha val="3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Open Sans" panose="020B0606030504020204" pitchFamily="34" charset="0"/>
              <a:ea typeface="微软雅黑 Light"/>
              <a:cs typeface="+mn-cs"/>
            </a:endParaRPr>
          </a:p>
        </p:txBody>
      </p:sp>
      <p:sp>
        <p:nvSpPr>
          <p:cNvPr id="12" name="椭圆 11">
            <a:extLst>
              <a:ext uri="{FF2B5EF4-FFF2-40B4-BE49-F238E27FC236}">
                <a16:creationId xmlns:a16="http://schemas.microsoft.com/office/drawing/2014/main" id="{4EE43F52-5EE6-4117-8E55-AA3B0873F9EE}"/>
              </a:ext>
            </a:extLst>
          </p:cNvPr>
          <p:cNvSpPr/>
          <p:nvPr userDrawn="1"/>
        </p:nvSpPr>
        <p:spPr>
          <a:xfrm flipV="1">
            <a:off x="8737617" y="2419047"/>
            <a:ext cx="111129" cy="111129"/>
          </a:xfrm>
          <a:prstGeom prst="ellipse">
            <a:avLst/>
          </a:prstGeom>
          <a:solidFill>
            <a:schemeClr val="accent4"/>
          </a:solidFill>
          <a:ln w="101600" cap="flat" cmpd="sng" algn="ctr">
            <a:solidFill>
              <a:schemeClr val="tx2">
                <a:alpha val="3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Open Sans" panose="020B0606030504020204" pitchFamily="34" charset="0"/>
              <a:ea typeface="微软雅黑 Light"/>
              <a:cs typeface="+mn-cs"/>
            </a:endParaRPr>
          </a:p>
        </p:txBody>
      </p:sp>
      <p:sp>
        <p:nvSpPr>
          <p:cNvPr id="14" name="椭圆 13">
            <a:extLst>
              <a:ext uri="{FF2B5EF4-FFF2-40B4-BE49-F238E27FC236}">
                <a16:creationId xmlns:a16="http://schemas.microsoft.com/office/drawing/2014/main" id="{04FB66A5-2C96-456C-9B1F-46CF2504F126}"/>
              </a:ext>
            </a:extLst>
          </p:cNvPr>
          <p:cNvSpPr/>
          <p:nvPr userDrawn="1"/>
        </p:nvSpPr>
        <p:spPr>
          <a:xfrm flipV="1">
            <a:off x="7223035" y="3784875"/>
            <a:ext cx="111129" cy="111129"/>
          </a:xfrm>
          <a:prstGeom prst="ellipse">
            <a:avLst/>
          </a:prstGeom>
          <a:solidFill>
            <a:schemeClr val="accent4"/>
          </a:solidFill>
          <a:ln w="101600" cap="flat" cmpd="sng" algn="ctr">
            <a:solidFill>
              <a:schemeClr val="tx2">
                <a:alpha val="3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Open Sans" panose="020B0606030504020204" pitchFamily="34" charset="0"/>
              <a:ea typeface="微软雅黑 Light"/>
              <a:cs typeface="+mn-cs"/>
            </a:endParaRPr>
          </a:p>
        </p:txBody>
      </p:sp>
      <p:sp>
        <p:nvSpPr>
          <p:cNvPr id="16" name="椭圆 15">
            <a:extLst>
              <a:ext uri="{FF2B5EF4-FFF2-40B4-BE49-F238E27FC236}">
                <a16:creationId xmlns:a16="http://schemas.microsoft.com/office/drawing/2014/main" id="{D9BF644E-1583-4D3B-A42E-6862468FE189}"/>
              </a:ext>
            </a:extLst>
          </p:cNvPr>
          <p:cNvSpPr/>
          <p:nvPr userDrawn="1"/>
        </p:nvSpPr>
        <p:spPr>
          <a:xfrm flipV="1">
            <a:off x="2449256" y="3782003"/>
            <a:ext cx="111129" cy="111129"/>
          </a:xfrm>
          <a:prstGeom prst="ellipse">
            <a:avLst/>
          </a:prstGeom>
          <a:solidFill>
            <a:schemeClr val="accent4"/>
          </a:solidFill>
          <a:ln w="101600" cap="flat" cmpd="sng" algn="ctr">
            <a:solidFill>
              <a:schemeClr val="tx2">
                <a:alpha val="3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Open Sans" panose="020B0606030504020204" pitchFamily="34" charset="0"/>
              <a:ea typeface="微软雅黑 Light"/>
              <a:cs typeface="+mn-cs"/>
            </a:endParaRPr>
          </a:p>
        </p:txBody>
      </p:sp>
      <p:sp>
        <p:nvSpPr>
          <p:cNvPr id="25" name="椭圆 24">
            <a:extLst>
              <a:ext uri="{FF2B5EF4-FFF2-40B4-BE49-F238E27FC236}">
                <a16:creationId xmlns:a16="http://schemas.microsoft.com/office/drawing/2014/main" id="{72AC888B-9EF9-4F72-AD23-8E38288817C5}"/>
              </a:ext>
            </a:extLst>
          </p:cNvPr>
          <p:cNvSpPr/>
          <p:nvPr userDrawn="1"/>
        </p:nvSpPr>
        <p:spPr>
          <a:xfrm>
            <a:off x="488123" y="1217941"/>
            <a:ext cx="1279164" cy="1279164"/>
          </a:xfrm>
          <a:prstGeom prst="ellipse">
            <a:avLst/>
          </a:prstGeom>
          <a:solidFill>
            <a:schemeClr val="accent1"/>
          </a:solidFill>
          <a:ln w="12700" cap="flat" cmpd="sng" algn="ctr">
            <a:noFill/>
            <a:prstDash val="solid"/>
            <a:miter lim="800000"/>
          </a:ln>
          <a:effectLst>
            <a:outerShdw blurRad="127000" dist="101600" dir="2700000" algn="tl" rotWithShape="0">
              <a:prstClr val="black">
                <a:alpha val="2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Open Sans" panose="020B0606030504020204" pitchFamily="34" charset="0"/>
              <a:ea typeface="微软雅黑 Light"/>
              <a:cs typeface="+mn-cs"/>
            </a:endParaRPr>
          </a:p>
        </p:txBody>
      </p:sp>
      <p:grpSp>
        <p:nvGrpSpPr>
          <p:cNvPr id="26" name="组合 25">
            <a:extLst>
              <a:ext uri="{FF2B5EF4-FFF2-40B4-BE49-F238E27FC236}">
                <a16:creationId xmlns:a16="http://schemas.microsoft.com/office/drawing/2014/main" id="{E2F1CBB5-C802-4B7D-847A-030DED4DF082}"/>
              </a:ext>
            </a:extLst>
          </p:cNvPr>
          <p:cNvGrpSpPr/>
          <p:nvPr userDrawn="1"/>
        </p:nvGrpSpPr>
        <p:grpSpPr>
          <a:xfrm rot="1118429">
            <a:off x="595562" y="1320764"/>
            <a:ext cx="1019520" cy="1056124"/>
            <a:chOff x="3846073" y="-381424"/>
            <a:chExt cx="1039890" cy="1077226"/>
          </a:xfrm>
          <a:effectLst>
            <a:outerShdw blurRad="127000" dist="38100" dir="2700000" algn="tl" rotWithShape="0">
              <a:prstClr val="black">
                <a:alpha val="20000"/>
              </a:prstClr>
            </a:outerShdw>
          </a:effectLst>
        </p:grpSpPr>
        <p:sp>
          <p:nvSpPr>
            <p:cNvPr id="27" name="椭圆 26">
              <a:extLst>
                <a:ext uri="{FF2B5EF4-FFF2-40B4-BE49-F238E27FC236}">
                  <a16:creationId xmlns:a16="http://schemas.microsoft.com/office/drawing/2014/main" id="{8D20EB2C-F99F-4CE3-AB1D-EB3E065C0C9B}"/>
                </a:ext>
              </a:extLst>
            </p:cNvPr>
            <p:cNvSpPr/>
            <p:nvPr/>
          </p:nvSpPr>
          <p:spPr>
            <a:xfrm>
              <a:off x="3846073" y="0"/>
              <a:ext cx="314378" cy="314378"/>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Segoe UI Light"/>
                <a:ea typeface="微软雅黑 Light" panose="020B0502040204020203" pitchFamily="34" charset="-122"/>
                <a:cs typeface="+mn-cs"/>
              </a:endParaRPr>
            </a:p>
          </p:txBody>
        </p:sp>
        <p:sp>
          <p:nvSpPr>
            <p:cNvPr id="28" name="椭圆 27">
              <a:extLst>
                <a:ext uri="{FF2B5EF4-FFF2-40B4-BE49-F238E27FC236}">
                  <a16:creationId xmlns:a16="http://schemas.microsoft.com/office/drawing/2014/main" id="{BAD16CB0-FDA3-4D5B-9727-FF0A763323D2}"/>
                </a:ext>
              </a:extLst>
            </p:cNvPr>
            <p:cNvSpPr/>
            <p:nvPr/>
          </p:nvSpPr>
          <p:spPr>
            <a:xfrm>
              <a:off x="4123194" y="-381424"/>
              <a:ext cx="314378" cy="314378"/>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Segoe UI Light"/>
                <a:ea typeface="微软雅黑 Light" panose="020B0502040204020203" pitchFamily="34" charset="-122"/>
                <a:cs typeface="+mn-cs"/>
              </a:endParaRPr>
            </a:p>
          </p:txBody>
        </p:sp>
        <p:sp>
          <p:nvSpPr>
            <p:cNvPr id="29" name="椭圆 28">
              <a:extLst>
                <a:ext uri="{FF2B5EF4-FFF2-40B4-BE49-F238E27FC236}">
                  <a16:creationId xmlns:a16="http://schemas.microsoft.com/office/drawing/2014/main" id="{F67989CA-646D-4605-9EC1-1D692D872622}"/>
                </a:ext>
              </a:extLst>
            </p:cNvPr>
            <p:cNvSpPr/>
            <p:nvPr/>
          </p:nvSpPr>
          <p:spPr>
            <a:xfrm>
              <a:off x="4571585" y="-235733"/>
              <a:ext cx="314378" cy="314378"/>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Segoe UI Light"/>
                <a:ea typeface="微软雅黑 Light" panose="020B0502040204020203" pitchFamily="34" charset="-122"/>
                <a:cs typeface="+mn-cs"/>
              </a:endParaRPr>
            </a:p>
          </p:txBody>
        </p:sp>
        <p:sp>
          <p:nvSpPr>
            <p:cNvPr id="30" name="椭圆 29">
              <a:extLst>
                <a:ext uri="{FF2B5EF4-FFF2-40B4-BE49-F238E27FC236}">
                  <a16:creationId xmlns:a16="http://schemas.microsoft.com/office/drawing/2014/main" id="{0EDA92D8-390C-4A21-A3FB-499048B3518B}"/>
                </a:ext>
              </a:extLst>
            </p:cNvPr>
            <p:cNvSpPr/>
            <p:nvPr/>
          </p:nvSpPr>
          <p:spPr>
            <a:xfrm>
              <a:off x="4571585" y="235733"/>
              <a:ext cx="314378" cy="314378"/>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Segoe UI Light"/>
                <a:ea typeface="微软雅黑 Light" panose="020B0502040204020203" pitchFamily="34" charset="-122"/>
                <a:cs typeface="+mn-cs"/>
              </a:endParaRPr>
            </a:p>
          </p:txBody>
        </p:sp>
        <p:sp>
          <p:nvSpPr>
            <p:cNvPr id="31" name="椭圆 30">
              <a:extLst>
                <a:ext uri="{FF2B5EF4-FFF2-40B4-BE49-F238E27FC236}">
                  <a16:creationId xmlns:a16="http://schemas.microsoft.com/office/drawing/2014/main" id="{C9AE9E58-0A5F-4D4C-8F45-E06ED2B2B00F}"/>
                </a:ext>
              </a:extLst>
            </p:cNvPr>
            <p:cNvSpPr/>
            <p:nvPr/>
          </p:nvSpPr>
          <p:spPr>
            <a:xfrm>
              <a:off x="4123194" y="381424"/>
              <a:ext cx="314378" cy="314378"/>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Segoe UI Light"/>
                <a:ea typeface="微软雅黑 Light" panose="020B0502040204020203" pitchFamily="34" charset="-122"/>
                <a:cs typeface="+mn-cs"/>
              </a:endParaRPr>
            </a:p>
          </p:txBody>
        </p:sp>
      </p:grpSp>
      <p:sp>
        <p:nvSpPr>
          <p:cNvPr id="32" name="椭圆 31">
            <a:extLst>
              <a:ext uri="{FF2B5EF4-FFF2-40B4-BE49-F238E27FC236}">
                <a16:creationId xmlns:a16="http://schemas.microsoft.com/office/drawing/2014/main" id="{F7AD8123-C953-4FFA-AAC6-780945CBD2EB}"/>
              </a:ext>
            </a:extLst>
          </p:cNvPr>
          <p:cNvSpPr/>
          <p:nvPr userDrawn="1"/>
        </p:nvSpPr>
        <p:spPr>
          <a:xfrm>
            <a:off x="1074226" y="1804044"/>
            <a:ext cx="106959" cy="106959"/>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Segoe UI Light"/>
              <a:ea typeface="微软雅黑 Light" panose="020B0502040204020203" pitchFamily="34" charset="-122"/>
              <a:cs typeface="+mn-cs"/>
            </a:endParaRPr>
          </a:p>
        </p:txBody>
      </p:sp>
      <p:cxnSp>
        <p:nvCxnSpPr>
          <p:cNvPr id="39" name="直接连接符 38">
            <a:extLst>
              <a:ext uri="{FF2B5EF4-FFF2-40B4-BE49-F238E27FC236}">
                <a16:creationId xmlns:a16="http://schemas.microsoft.com/office/drawing/2014/main" id="{9C367E48-FD6E-49C3-87BE-65B3FB87A92C}"/>
              </a:ext>
            </a:extLst>
          </p:cNvPr>
          <p:cNvCxnSpPr>
            <a:cxnSpLocks/>
          </p:cNvCxnSpPr>
          <p:nvPr userDrawn="1"/>
        </p:nvCxnSpPr>
        <p:spPr>
          <a:xfrm flipH="1" flipV="1">
            <a:off x="1124354" y="5305265"/>
            <a:ext cx="9886999" cy="6315"/>
          </a:xfrm>
          <a:prstGeom prst="line">
            <a:avLst/>
          </a:prstGeom>
          <a:noFill/>
          <a:ln w="15875" cap="flat" cmpd="sng" algn="ctr">
            <a:solidFill>
              <a:schemeClr val="accent1"/>
            </a:solidFill>
            <a:prstDash val="solid"/>
            <a:miter lim="800000"/>
          </a:ln>
          <a:effectLst/>
        </p:spPr>
      </p:cxnSp>
      <p:sp>
        <p:nvSpPr>
          <p:cNvPr id="40" name="椭圆 39">
            <a:extLst>
              <a:ext uri="{FF2B5EF4-FFF2-40B4-BE49-F238E27FC236}">
                <a16:creationId xmlns:a16="http://schemas.microsoft.com/office/drawing/2014/main" id="{452D2827-CBBE-436D-B8AA-366BD296F9BB}"/>
              </a:ext>
            </a:extLst>
          </p:cNvPr>
          <p:cNvSpPr/>
          <p:nvPr userDrawn="1"/>
        </p:nvSpPr>
        <p:spPr>
          <a:xfrm flipV="1">
            <a:off x="5330932" y="5252531"/>
            <a:ext cx="111129" cy="111129"/>
          </a:xfrm>
          <a:prstGeom prst="ellipse">
            <a:avLst/>
          </a:prstGeom>
          <a:solidFill>
            <a:schemeClr val="accent4"/>
          </a:solidFill>
          <a:ln w="101600" cap="flat" cmpd="sng" algn="ctr">
            <a:solidFill>
              <a:schemeClr val="tx2">
                <a:alpha val="3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Open Sans" panose="020B0606030504020204" pitchFamily="34" charset="0"/>
              <a:ea typeface="微软雅黑 Light"/>
              <a:cs typeface="+mn-cs"/>
            </a:endParaRPr>
          </a:p>
        </p:txBody>
      </p:sp>
      <p:sp>
        <p:nvSpPr>
          <p:cNvPr id="41" name="椭圆 40">
            <a:extLst>
              <a:ext uri="{FF2B5EF4-FFF2-40B4-BE49-F238E27FC236}">
                <a16:creationId xmlns:a16="http://schemas.microsoft.com/office/drawing/2014/main" id="{12A25243-9B01-44CB-8113-C5AC37D53C88}"/>
              </a:ext>
            </a:extLst>
          </p:cNvPr>
          <p:cNvSpPr/>
          <p:nvPr userDrawn="1"/>
        </p:nvSpPr>
        <p:spPr>
          <a:xfrm flipV="1">
            <a:off x="9180914" y="5260151"/>
            <a:ext cx="111129" cy="111129"/>
          </a:xfrm>
          <a:prstGeom prst="ellipse">
            <a:avLst/>
          </a:prstGeom>
          <a:solidFill>
            <a:schemeClr val="accent4"/>
          </a:solidFill>
          <a:ln w="101600" cap="flat" cmpd="sng" algn="ctr">
            <a:solidFill>
              <a:schemeClr val="tx2">
                <a:alpha val="3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Open Sans" panose="020B0606030504020204" pitchFamily="34" charset="0"/>
              <a:ea typeface="微软雅黑 Light"/>
              <a:cs typeface="+mn-cs"/>
            </a:endParaRPr>
          </a:p>
        </p:txBody>
      </p:sp>
      <p:sp>
        <p:nvSpPr>
          <p:cNvPr id="42" name="矩形: 圆角 41">
            <a:extLst>
              <a:ext uri="{FF2B5EF4-FFF2-40B4-BE49-F238E27FC236}">
                <a16:creationId xmlns:a16="http://schemas.microsoft.com/office/drawing/2014/main" id="{1454ACC2-1648-449B-A7ED-F34BF6EFC665}"/>
              </a:ext>
            </a:extLst>
          </p:cNvPr>
          <p:cNvSpPr/>
          <p:nvPr userDrawn="1"/>
        </p:nvSpPr>
        <p:spPr>
          <a:xfrm flipH="1">
            <a:off x="10758310" y="1334487"/>
            <a:ext cx="1433689" cy="211933"/>
          </a:xfrm>
          <a:prstGeom prst="roundRect">
            <a:avLst>
              <a:gd name="adj" fmla="val 50000"/>
            </a:avLst>
          </a:prstGeom>
          <a:gradFill flip="none" rotWithShape="1">
            <a:gsLst>
              <a:gs pos="38000">
                <a:srgbClr val="2C8880">
                  <a:alpha val="30000"/>
                </a:srgbClr>
              </a:gs>
              <a:gs pos="0">
                <a:schemeClr val="accent4">
                  <a:alpha val="70000"/>
                </a:schemeClr>
              </a:gs>
              <a:gs pos="100000">
                <a:schemeClr val="accent4">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圆角 42">
            <a:extLst>
              <a:ext uri="{FF2B5EF4-FFF2-40B4-BE49-F238E27FC236}">
                <a16:creationId xmlns:a16="http://schemas.microsoft.com/office/drawing/2014/main" id="{97DE00A3-E456-4737-812D-09CF61E25B32}"/>
              </a:ext>
            </a:extLst>
          </p:cNvPr>
          <p:cNvSpPr/>
          <p:nvPr userDrawn="1"/>
        </p:nvSpPr>
        <p:spPr>
          <a:xfrm flipH="1">
            <a:off x="10495014" y="1936899"/>
            <a:ext cx="1132369" cy="61690"/>
          </a:xfrm>
          <a:prstGeom prst="roundRect">
            <a:avLst>
              <a:gd name="adj" fmla="val 50000"/>
            </a:avLst>
          </a:prstGeom>
          <a:gradFill flip="none" rotWithShape="1">
            <a:gsLst>
              <a:gs pos="35000">
                <a:srgbClr val="2C8880">
                  <a:alpha val="30000"/>
                </a:srgbClr>
              </a:gs>
              <a:gs pos="0">
                <a:schemeClr val="accent4">
                  <a:alpha val="70000"/>
                </a:schemeClr>
              </a:gs>
              <a:gs pos="100000">
                <a:schemeClr val="accent4">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圆角 43">
            <a:extLst>
              <a:ext uri="{FF2B5EF4-FFF2-40B4-BE49-F238E27FC236}">
                <a16:creationId xmlns:a16="http://schemas.microsoft.com/office/drawing/2014/main" id="{36A2AD1C-E39A-40FC-A0D3-D2FDE247A7F6}"/>
              </a:ext>
            </a:extLst>
          </p:cNvPr>
          <p:cNvSpPr/>
          <p:nvPr userDrawn="1"/>
        </p:nvSpPr>
        <p:spPr>
          <a:xfrm flipH="1">
            <a:off x="18009" y="5667233"/>
            <a:ext cx="1433689" cy="211933"/>
          </a:xfrm>
          <a:prstGeom prst="roundRect">
            <a:avLst>
              <a:gd name="adj" fmla="val 50000"/>
            </a:avLst>
          </a:prstGeom>
          <a:gradFill flip="none" rotWithShape="1">
            <a:gsLst>
              <a:gs pos="38000">
                <a:srgbClr val="2C8880">
                  <a:alpha val="30000"/>
                </a:srgbClr>
              </a:gs>
              <a:gs pos="0">
                <a:schemeClr val="accent4">
                  <a:alpha val="70000"/>
                </a:schemeClr>
              </a:gs>
              <a:gs pos="100000">
                <a:schemeClr val="accent4">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圆角 44">
            <a:extLst>
              <a:ext uri="{FF2B5EF4-FFF2-40B4-BE49-F238E27FC236}">
                <a16:creationId xmlns:a16="http://schemas.microsoft.com/office/drawing/2014/main" id="{816EEB71-B18C-4A4C-B892-697B8EA280EE}"/>
              </a:ext>
            </a:extLst>
          </p:cNvPr>
          <p:cNvSpPr/>
          <p:nvPr userDrawn="1"/>
        </p:nvSpPr>
        <p:spPr>
          <a:xfrm flipH="1">
            <a:off x="1074226" y="5076333"/>
            <a:ext cx="1132369" cy="61690"/>
          </a:xfrm>
          <a:prstGeom prst="roundRect">
            <a:avLst>
              <a:gd name="adj" fmla="val 50000"/>
            </a:avLst>
          </a:prstGeom>
          <a:gradFill flip="none" rotWithShape="1">
            <a:gsLst>
              <a:gs pos="35000">
                <a:srgbClr val="2C8880">
                  <a:alpha val="30000"/>
                </a:srgbClr>
              </a:gs>
              <a:gs pos="0">
                <a:schemeClr val="accent4">
                  <a:alpha val="70000"/>
                </a:schemeClr>
              </a:gs>
              <a:gs pos="100000">
                <a:schemeClr val="accent4">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占位符 1">
            <a:extLst>
              <a:ext uri="{FF2B5EF4-FFF2-40B4-BE49-F238E27FC236}">
                <a16:creationId xmlns:a16="http://schemas.microsoft.com/office/drawing/2014/main" id="{70FEED08-508F-42C8-96EF-412986A3AEA8}"/>
              </a:ext>
            </a:extLst>
          </p:cNvPr>
          <p:cNvSpPr>
            <a:spLocks noGrp="1"/>
          </p:cNvSpPr>
          <p:nvPr>
            <p:ph type="body" idx="13" hasCustomPrompt="1"/>
          </p:nvPr>
        </p:nvSpPr>
        <p:spPr>
          <a:xfrm>
            <a:off x="1196662" y="367265"/>
            <a:ext cx="1620957" cy="523220"/>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800" spc="0">
                <a:solidFill>
                  <a:srgbClr val="006A60"/>
                </a:solidFill>
                <a:latin typeface="Ma Shan Zheng" panose="00000500000000000000" pitchFamily="2" charset="0"/>
                <a:ea typeface="Ma Shan Zheng" panose="00000500000000000000" pitchFamily="2" charset="0"/>
                <a:sym typeface="方正大标宋简体" panose="02010601030101010101" pitchFamily="2"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时间进度</a:t>
            </a:r>
          </a:p>
        </p:txBody>
      </p:sp>
      <p:sp>
        <p:nvSpPr>
          <p:cNvPr id="50" name="文本占位符 49">
            <a:extLst>
              <a:ext uri="{FF2B5EF4-FFF2-40B4-BE49-F238E27FC236}">
                <a16:creationId xmlns:a16="http://schemas.microsoft.com/office/drawing/2014/main" id="{8C4EDF62-2C91-4E4C-8038-C6E8BD5A11BC}"/>
              </a:ext>
            </a:extLst>
          </p:cNvPr>
          <p:cNvSpPr>
            <a:spLocks noGrp="1"/>
          </p:cNvSpPr>
          <p:nvPr>
            <p:ph type="body" sz="quarter" idx="16" hasCustomPrompt="1"/>
          </p:nvPr>
        </p:nvSpPr>
        <p:spPr>
          <a:xfrm>
            <a:off x="1150003" y="3210958"/>
            <a:ext cx="2709635" cy="382862"/>
          </a:xfrm>
          <a:prstGeom prst="rect">
            <a:avLst/>
          </a:prstGeom>
        </p:spPr>
        <p:txBody>
          <a:bodyPr vert="horz" wrap="square" lIns="91440" tIns="45720" rIns="91440" bIns="45720" anchor="t" anchorCtr="0">
            <a:spAutoFit/>
          </a:bodyPr>
          <a:lstStyle>
            <a:lvl1pPr marL="0" indent="0" algn="ctr" defTabSz="914400" rtl="0" eaLnBrk="1" fontAlgn="auto" latinLnBrk="0" hangingPunct="1">
              <a:lnSpc>
                <a:spcPct val="130000"/>
              </a:lnSpc>
              <a:spcBef>
                <a:spcPts val="0"/>
              </a:spcBef>
              <a:spcAft>
                <a:spcPts val="0"/>
              </a:spcAft>
              <a:buFont typeface="Arial" panose="020B0604020202020204" pitchFamily="34" charset="0"/>
              <a:buNone/>
              <a:defRPr sz="1600" spc="0">
                <a:solidFill>
                  <a:srgbClr val="404040"/>
                </a:solidFill>
                <a:latin typeface="微软雅黑 Light" panose="020B0502040204020203" pitchFamily="34" charset="-122"/>
                <a:ea typeface="微软雅黑 Light" panose="020B0502040204020203" pitchFamily="34" charset="-122"/>
                <a:sym typeface="微软雅黑 Light" panose="020B0502040204020203"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从前从前有个人爱你很久</a:t>
            </a:r>
          </a:p>
        </p:txBody>
      </p:sp>
      <p:sp>
        <p:nvSpPr>
          <p:cNvPr id="52" name="文本占位符 51">
            <a:extLst>
              <a:ext uri="{FF2B5EF4-FFF2-40B4-BE49-F238E27FC236}">
                <a16:creationId xmlns:a16="http://schemas.microsoft.com/office/drawing/2014/main" id="{A6936C46-76DD-4ED7-A27E-0D11DECEB467}"/>
              </a:ext>
            </a:extLst>
          </p:cNvPr>
          <p:cNvSpPr>
            <a:spLocks noGrp="1"/>
          </p:cNvSpPr>
          <p:nvPr>
            <p:ph type="body" sz="quarter" idx="18" hasCustomPrompt="1"/>
          </p:nvPr>
        </p:nvSpPr>
        <p:spPr>
          <a:xfrm>
            <a:off x="7881660" y="4419688"/>
            <a:ext cx="2709635" cy="702949"/>
          </a:xfrm>
          <a:prstGeom prst="rect">
            <a:avLst/>
          </a:prstGeom>
        </p:spPr>
        <p:txBody>
          <a:bodyPr vert="horz" wrap="square" lIns="91440" tIns="45720" rIns="91440" bIns="45720" anchor="t" anchorCtr="0">
            <a:spAutoFit/>
          </a:bodyPr>
          <a:lstStyle>
            <a:lvl1pPr marL="0" indent="0" algn="ctr" defTabSz="914400" rtl="0" eaLnBrk="1" fontAlgn="auto" latinLnBrk="0" hangingPunct="1">
              <a:lnSpc>
                <a:spcPct val="130000"/>
              </a:lnSpc>
              <a:spcBef>
                <a:spcPts val="0"/>
              </a:spcBef>
              <a:spcAft>
                <a:spcPts val="0"/>
              </a:spcAft>
              <a:buFont typeface="Arial" panose="020B0604020202020204" pitchFamily="34" charset="0"/>
              <a:buNone/>
              <a:defRPr sz="1600" spc="0">
                <a:solidFill>
                  <a:srgbClr val="404040"/>
                </a:solidFill>
                <a:latin typeface="微软雅黑 Light" panose="020B0502040204020203" pitchFamily="34" charset="-122"/>
                <a:ea typeface="微软雅黑 Light" panose="020B0502040204020203" pitchFamily="34" charset="-122"/>
                <a:sym typeface="微软雅黑 Light" panose="020B0502040204020203"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与上师大相处的最后时光</a:t>
            </a:r>
          </a:p>
          <a:p>
            <a:pPr lvl="0"/>
            <a:r>
              <a:rPr lang="zh-CN" altLang="en-US" dirty="0"/>
              <a:t>我们一入师大一生师大人</a:t>
            </a:r>
          </a:p>
        </p:txBody>
      </p:sp>
      <p:sp>
        <p:nvSpPr>
          <p:cNvPr id="53" name="文本占位符 52">
            <a:extLst>
              <a:ext uri="{FF2B5EF4-FFF2-40B4-BE49-F238E27FC236}">
                <a16:creationId xmlns:a16="http://schemas.microsoft.com/office/drawing/2014/main" id="{EF3A911C-C3A0-429C-B20C-AC35BCCBA7CD}"/>
              </a:ext>
            </a:extLst>
          </p:cNvPr>
          <p:cNvSpPr>
            <a:spLocks noGrp="1"/>
          </p:cNvSpPr>
          <p:nvPr>
            <p:ph type="body" sz="quarter" idx="19" hasCustomPrompt="1"/>
          </p:nvPr>
        </p:nvSpPr>
        <p:spPr>
          <a:xfrm>
            <a:off x="5914898" y="3184921"/>
            <a:ext cx="2709635" cy="382862"/>
          </a:xfrm>
          <a:prstGeom prst="rect">
            <a:avLst/>
          </a:prstGeom>
        </p:spPr>
        <p:txBody>
          <a:bodyPr vert="horz" wrap="square" lIns="91440" tIns="45720" rIns="91440" bIns="45720" anchor="t" anchorCtr="0">
            <a:spAutoFit/>
          </a:bodyPr>
          <a:lstStyle>
            <a:lvl1pPr marL="0" indent="0" algn="ctr" defTabSz="914400" rtl="0" eaLnBrk="1" fontAlgn="auto" latinLnBrk="0" hangingPunct="1">
              <a:lnSpc>
                <a:spcPct val="130000"/>
              </a:lnSpc>
              <a:spcBef>
                <a:spcPts val="0"/>
              </a:spcBef>
              <a:spcAft>
                <a:spcPts val="0"/>
              </a:spcAft>
              <a:buFont typeface="Arial" panose="020B0604020202020204" pitchFamily="34" charset="0"/>
              <a:buNone/>
              <a:defRPr sz="1600" spc="0">
                <a:solidFill>
                  <a:srgbClr val="262626"/>
                </a:solidFill>
                <a:latin typeface="微软雅黑 Light" panose="020B0502040204020203" pitchFamily="34" charset="-122"/>
                <a:ea typeface="微软雅黑 Light" panose="020B0502040204020203" pitchFamily="34" charset="-122"/>
                <a:sym typeface="微软雅黑 Light" panose="020B0502040204020203"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疫情影响开启了网课模式</a:t>
            </a:r>
          </a:p>
        </p:txBody>
      </p:sp>
      <p:sp>
        <p:nvSpPr>
          <p:cNvPr id="11" name="等腰三角形 10">
            <a:extLst>
              <a:ext uri="{FF2B5EF4-FFF2-40B4-BE49-F238E27FC236}">
                <a16:creationId xmlns:a16="http://schemas.microsoft.com/office/drawing/2014/main" id="{79B4F14B-D5C8-4AFE-AB8D-AB73FDD215E3}"/>
              </a:ext>
            </a:extLst>
          </p:cNvPr>
          <p:cNvSpPr/>
          <p:nvPr userDrawn="1"/>
        </p:nvSpPr>
        <p:spPr>
          <a:xfrm rot="5400000">
            <a:off x="11001198" y="5200967"/>
            <a:ext cx="256621" cy="221225"/>
          </a:xfrm>
          <a:prstGeom prst="triangle">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1438244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cstate="email">
            <a:alphaModFix amt="2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EE66B1EE-F2E9-4A64-AFBA-CFE877C2BE48}"/>
              </a:ext>
            </a:extLst>
          </p:cNvPr>
          <p:cNvSpPr>
            <a:spLocks noGrp="1"/>
          </p:cNvSpPr>
          <p:nvPr>
            <p:ph type="dt" sz="half" idx="10"/>
          </p:nvPr>
        </p:nvSpPr>
        <p:spPr>
          <a:xfrm>
            <a:off x="482600" y="6458564"/>
            <a:ext cx="2743200" cy="365125"/>
          </a:xfrm>
          <a:prstGeom prst="rect">
            <a:avLst/>
          </a:prstGeom>
        </p:spPr>
        <p:txBody>
          <a:bodyPr/>
          <a:lstStyle/>
          <a:p>
            <a:r>
              <a:rPr lang="zh-CN" altLang="en-US" dirty="0"/>
              <a:t>厚德 博学 笃行 求是</a:t>
            </a:r>
          </a:p>
        </p:txBody>
      </p:sp>
      <p:sp>
        <p:nvSpPr>
          <p:cNvPr id="6" name="灯片编号占位符 5">
            <a:extLst>
              <a:ext uri="{FF2B5EF4-FFF2-40B4-BE49-F238E27FC236}">
                <a16:creationId xmlns:a16="http://schemas.microsoft.com/office/drawing/2014/main" id="{E8A8327E-8BE4-47CC-8961-FB9BE8B4C635}"/>
              </a:ext>
            </a:extLst>
          </p:cNvPr>
          <p:cNvSpPr>
            <a:spLocks noGrp="1"/>
          </p:cNvSpPr>
          <p:nvPr>
            <p:ph type="sldNum" sz="quarter" idx="12"/>
          </p:nvPr>
        </p:nvSpPr>
        <p:spPr/>
        <p:txBody>
          <a:bodyPr/>
          <a:lstStyle/>
          <a:p>
            <a:fld id="{082F55E1-7E52-4FF7-BFA6-223D5EBC47A9}" type="slidenum">
              <a:rPr lang="zh-CN" altLang="en-US" smtClean="0"/>
              <a:t>‹#›</a:t>
            </a:fld>
            <a:endParaRPr lang="zh-CN" altLang="en-US" dirty="0"/>
          </a:p>
        </p:txBody>
      </p:sp>
    </p:spTree>
    <p:extLst>
      <p:ext uri="{BB962C8B-B14F-4D97-AF65-F5344CB8AC3E}">
        <p14:creationId xmlns:p14="http://schemas.microsoft.com/office/powerpoint/2010/main" val="958645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F18EE87-E84D-4794-AAE5-5EBFA06D5749}" type="datetimeFigureOut">
              <a:rPr lang="zh-CN" altLang="en-US" smtClean="0"/>
              <a:t>2022/10/11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FD9163-3264-45B9-8805-38B3DB57BD34}" type="slidenum">
              <a:rPr lang="zh-CN" altLang="en-US" smtClean="0"/>
              <a:t>‹#›</a:t>
            </a:fld>
            <a:endParaRPr lang="zh-CN" altLang="en-US"/>
          </a:p>
        </p:txBody>
      </p:sp>
    </p:spTree>
    <p:extLst>
      <p:ext uri="{BB962C8B-B14F-4D97-AF65-F5344CB8AC3E}">
        <p14:creationId xmlns:p14="http://schemas.microsoft.com/office/powerpoint/2010/main" val="417015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封面-2">
    <p:spTree>
      <p:nvGrpSpPr>
        <p:cNvPr id="1" name=""/>
        <p:cNvGrpSpPr/>
        <p:nvPr/>
      </p:nvGrpSpPr>
      <p:grpSpPr>
        <a:xfrm>
          <a:off x="0" y="0"/>
          <a:ext cx="0" cy="0"/>
          <a:chOff x="0" y="0"/>
          <a:chExt cx="0" cy="0"/>
        </a:xfrm>
      </p:grpSpPr>
      <p:sp>
        <p:nvSpPr>
          <p:cNvPr id="4" name="任意多边形: 形状 3">
            <a:extLst>
              <a:ext uri="{FF2B5EF4-FFF2-40B4-BE49-F238E27FC236}">
                <a16:creationId xmlns:a16="http://schemas.microsoft.com/office/drawing/2014/main" id="{52F14D5D-370B-4413-9627-78731883B318}"/>
              </a:ext>
            </a:extLst>
          </p:cNvPr>
          <p:cNvSpPr/>
          <p:nvPr userDrawn="1"/>
        </p:nvSpPr>
        <p:spPr>
          <a:xfrm>
            <a:off x="-179166" y="2327910"/>
            <a:ext cx="12370913" cy="4532197"/>
          </a:xfrm>
          <a:custGeom>
            <a:avLst/>
            <a:gdLst>
              <a:gd name="connsiteX0" fmla="*/ 0 w 12192000"/>
              <a:gd name="connsiteY0" fmla="*/ 3013307 h 4473619"/>
              <a:gd name="connsiteX1" fmla="*/ 48605 w 12192000"/>
              <a:gd name="connsiteY1" fmla="*/ 3046853 h 4473619"/>
              <a:gd name="connsiteX2" fmla="*/ 6188598 w 12192000"/>
              <a:gd name="connsiteY2" fmla="*/ 4250805 h 4473619"/>
              <a:gd name="connsiteX3" fmla="*/ 12178164 w 12192000"/>
              <a:gd name="connsiteY3" fmla="*/ 3138496 h 4473619"/>
              <a:gd name="connsiteX4" fmla="*/ 12192000 w 12192000"/>
              <a:gd name="connsiteY4" fmla="*/ 3130067 h 4473619"/>
              <a:gd name="connsiteX5" fmla="*/ 12192000 w 12192000"/>
              <a:gd name="connsiteY5" fmla="*/ 4473619 h 4473619"/>
              <a:gd name="connsiteX6" fmla="*/ 0 w 12192000"/>
              <a:gd name="connsiteY6" fmla="*/ 4473619 h 4473619"/>
              <a:gd name="connsiteX7" fmla="*/ 6188598 w 12192000"/>
              <a:gd name="connsiteY7" fmla="*/ 0 h 4473619"/>
              <a:gd name="connsiteX8" fmla="*/ 12178164 w 12192000"/>
              <a:gd name="connsiteY8" fmla="*/ 1112309 h 4473619"/>
              <a:gd name="connsiteX9" fmla="*/ 12192000 w 12192000"/>
              <a:gd name="connsiteY9" fmla="*/ 1120738 h 4473619"/>
              <a:gd name="connsiteX10" fmla="*/ 12192000 w 12192000"/>
              <a:gd name="connsiteY10" fmla="*/ 3130066 h 4473619"/>
              <a:gd name="connsiteX11" fmla="*/ 12178164 w 12192000"/>
              <a:gd name="connsiteY11" fmla="*/ 3138495 h 4473619"/>
              <a:gd name="connsiteX12" fmla="*/ 6188598 w 12192000"/>
              <a:gd name="connsiteY12" fmla="*/ 4250804 h 4473619"/>
              <a:gd name="connsiteX13" fmla="*/ 48605 w 12192000"/>
              <a:gd name="connsiteY13" fmla="*/ 3046852 h 4473619"/>
              <a:gd name="connsiteX14" fmla="*/ 0 w 12192000"/>
              <a:gd name="connsiteY14" fmla="*/ 3013306 h 4473619"/>
              <a:gd name="connsiteX15" fmla="*/ 0 w 12192000"/>
              <a:gd name="connsiteY15" fmla="*/ 1237498 h 4473619"/>
              <a:gd name="connsiteX16" fmla="*/ 48605 w 12192000"/>
              <a:gd name="connsiteY16" fmla="*/ 1203952 h 4473619"/>
              <a:gd name="connsiteX17" fmla="*/ 6188598 w 12192000"/>
              <a:gd name="connsiteY17" fmla="*/ 0 h 447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4473619">
                <a:moveTo>
                  <a:pt x="0" y="3013307"/>
                </a:moveTo>
                <a:lnTo>
                  <a:pt x="48605" y="3046853"/>
                </a:lnTo>
                <a:cubicBezTo>
                  <a:pt x="1148698" y="3759220"/>
                  <a:pt x="3484661" y="4250805"/>
                  <a:pt x="6188598" y="4250805"/>
                </a:cubicBezTo>
                <a:cubicBezTo>
                  <a:pt x="8774972" y="4250805"/>
                  <a:pt x="11024675" y="3801037"/>
                  <a:pt x="12178164" y="3138496"/>
                </a:cubicBezTo>
                <a:lnTo>
                  <a:pt x="12192000" y="3130067"/>
                </a:lnTo>
                <a:lnTo>
                  <a:pt x="12192000" y="4473619"/>
                </a:lnTo>
                <a:lnTo>
                  <a:pt x="0" y="4473619"/>
                </a:lnTo>
                <a:close/>
                <a:moveTo>
                  <a:pt x="6188598" y="0"/>
                </a:moveTo>
                <a:cubicBezTo>
                  <a:pt x="8774972" y="0"/>
                  <a:pt x="11024675" y="449768"/>
                  <a:pt x="12178164" y="1112309"/>
                </a:cubicBezTo>
                <a:lnTo>
                  <a:pt x="12192000" y="1120738"/>
                </a:lnTo>
                <a:lnTo>
                  <a:pt x="12192000" y="3130066"/>
                </a:lnTo>
                <a:lnTo>
                  <a:pt x="12178164" y="3138495"/>
                </a:lnTo>
                <a:cubicBezTo>
                  <a:pt x="11024675" y="3801036"/>
                  <a:pt x="8774972" y="4250804"/>
                  <a:pt x="6188598" y="4250804"/>
                </a:cubicBezTo>
                <a:cubicBezTo>
                  <a:pt x="3484661" y="4250804"/>
                  <a:pt x="1148698" y="3759219"/>
                  <a:pt x="48605" y="3046852"/>
                </a:cubicBezTo>
                <a:lnTo>
                  <a:pt x="0" y="3013306"/>
                </a:lnTo>
                <a:lnTo>
                  <a:pt x="0" y="1237498"/>
                </a:lnTo>
                <a:lnTo>
                  <a:pt x="48605" y="1203952"/>
                </a:lnTo>
                <a:cubicBezTo>
                  <a:pt x="1148698" y="491585"/>
                  <a:pt x="3484661" y="0"/>
                  <a:pt x="6188598" y="0"/>
                </a:cubicBezTo>
                <a:close/>
              </a:path>
            </a:pathLst>
          </a:custGeom>
          <a:blipFill dpi="0" rotWithShape="1">
            <a:blip r:embed="rId2" cstate="email">
              <a:alphaModFix amt="60000"/>
              <a:extLst>
                <a:ext uri="{28A0092B-C50C-407E-A947-70E740481C1C}">
                  <a14:useLocalDpi xmlns:a14="http://schemas.microsoft.com/office/drawing/2010/main"/>
                </a:ext>
              </a:extLst>
            </a:blip>
            <a:srcRect/>
            <a:stretch>
              <a:fillRect l="1471" t="1237" r="120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 name="任意多边形: 形状 7">
            <a:extLst>
              <a:ext uri="{FF2B5EF4-FFF2-40B4-BE49-F238E27FC236}">
                <a16:creationId xmlns:a16="http://schemas.microsoft.com/office/drawing/2014/main" id="{DB3BA4A1-7B1E-4846-956E-170EA2A9280C}"/>
              </a:ext>
            </a:extLst>
          </p:cNvPr>
          <p:cNvSpPr/>
          <p:nvPr userDrawn="1"/>
        </p:nvSpPr>
        <p:spPr>
          <a:xfrm>
            <a:off x="-179166" y="2325803"/>
            <a:ext cx="12550332" cy="4532197"/>
          </a:xfrm>
          <a:custGeom>
            <a:avLst/>
            <a:gdLst>
              <a:gd name="connsiteX0" fmla="*/ 0 w 12192000"/>
              <a:gd name="connsiteY0" fmla="*/ 3013307 h 4473619"/>
              <a:gd name="connsiteX1" fmla="*/ 48605 w 12192000"/>
              <a:gd name="connsiteY1" fmla="*/ 3046853 h 4473619"/>
              <a:gd name="connsiteX2" fmla="*/ 6188598 w 12192000"/>
              <a:gd name="connsiteY2" fmla="*/ 4250805 h 4473619"/>
              <a:gd name="connsiteX3" fmla="*/ 12178164 w 12192000"/>
              <a:gd name="connsiteY3" fmla="*/ 3138496 h 4473619"/>
              <a:gd name="connsiteX4" fmla="*/ 12192000 w 12192000"/>
              <a:gd name="connsiteY4" fmla="*/ 3130067 h 4473619"/>
              <a:gd name="connsiteX5" fmla="*/ 12192000 w 12192000"/>
              <a:gd name="connsiteY5" fmla="*/ 4473619 h 4473619"/>
              <a:gd name="connsiteX6" fmla="*/ 0 w 12192000"/>
              <a:gd name="connsiteY6" fmla="*/ 4473619 h 4473619"/>
              <a:gd name="connsiteX7" fmla="*/ 6188598 w 12192000"/>
              <a:gd name="connsiteY7" fmla="*/ 0 h 4473619"/>
              <a:gd name="connsiteX8" fmla="*/ 12178164 w 12192000"/>
              <a:gd name="connsiteY8" fmla="*/ 1112309 h 4473619"/>
              <a:gd name="connsiteX9" fmla="*/ 12192000 w 12192000"/>
              <a:gd name="connsiteY9" fmla="*/ 1120738 h 4473619"/>
              <a:gd name="connsiteX10" fmla="*/ 12192000 w 12192000"/>
              <a:gd name="connsiteY10" fmla="*/ 3130066 h 4473619"/>
              <a:gd name="connsiteX11" fmla="*/ 12178164 w 12192000"/>
              <a:gd name="connsiteY11" fmla="*/ 3138495 h 4473619"/>
              <a:gd name="connsiteX12" fmla="*/ 6188598 w 12192000"/>
              <a:gd name="connsiteY12" fmla="*/ 4250804 h 4473619"/>
              <a:gd name="connsiteX13" fmla="*/ 48605 w 12192000"/>
              <a:gd name="connsiteY13" fmla="*/ 3046852 h 4473619"/>
              <a:gd name="connsiteX14" fmla="*/ 0 w 12192000"/>
              <a:gd name="connsiteY14" fmla="*/ 3013306 h 4473619"/>
              <a:gd name="connsiteX15" fmla="*/ 0 w 12192000"/>
              <a:gd name="connsiteY15" fmla="*/ 1237498 h 4473619"/>
              <a:gd name="connsiteX16" fmla="*/ 48605 w 12192000"/>
              <a:gd name="connsiteY16" fmla="*/ 1203952 h 4473619"/>
              <a:gd name="connsiteX17" fmla="*/ 6188598 w 12192000"/>
              <a:gd name="connsiteY17" fmla="*/ 0 h 447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4473619">
                <a:moveTo>
                  <a:pt x="0" y="3013307"/>
                </a:moveTo>
                <a:lnTo>
                  <a:pt x="48605" y="3046853"/>
                </a:lnTo>
                <a:cubicBezTo>
                  <a:pt x="1148698" y="3759220"/>
                  <a:pt x="3484661" y="4250805"/>
                  <a:pt x="6188598" y="4250805"/>
                </a:cubicBezTo>
                <a:cubicBezTo>
                  <a:pt x="8774972" y="4250805"/>
                  <a:pt x="11024675" y="3801037"/>
                  <a:pt x="12178164" y="3138496"/>
                </a:cubicBezTo>
                <a:lnTo>
                  <a:pt x="12192000" y="3130067"/>
                </a:lnTo>
                <a:lnTo>
                  <a:pt x="12192000" y="4473619"/>
                </a:lnTo>
                <a:lnTo>
                  <a:pt x="0" y="4473619"/>
                </a:lnTo>
                <a:close/>
                <a:moveTo>
                  <a:pt x="6188598" y="0"/>
                </a:moveTo>
                <a:cubicBezTo>
                  <a:pt x="8774972" y="0"/>
                  <a:pt x="11024675" y="449768"/>
                  <a:pt x="12178164" y="1112309"/>
                </a:cubicBezTo>
                <a:lnTo>
                  <a:pt x="12192000" y="1120738"/>
                </a:lnTo>
                <a:lnTo>
                  <a:pt x="12192000" y="3130066"/>
                </a:lnTo>
                <a:lnTo>
                  <a:pt x="12178164" y="3138495"/>
                </a:lnTo>
                <a:cubicBezTo>
                  <a:pt x="11024675" y="3801036"/>
                  <a:pt x="8774972" y="4250804"/>
                  <a:pt x="6188598" y="4250804"/>
                </a:cubicBezTo>
                <a:cubicBezTo>
                  <a:pt x="3484661" y="4250804"/>
                  <a:pt x="1148698" y="3759219"/>
                  <a:pt x="48605" y="3046852"/>
                </a:cubicBezTo>
                <a:lnTo>
                  <a:pt x="0" y="3013306"/>
                </a:lnTo>
                <a:lnTo>
                  <a:pt x="0" y="1237498"/>
                </a:lnTo>
                <a:lnTo>
                  <a:pt x="48605" y="1203952"/>
                </a:lnTo>
                <a:cubicBezTo>
                  <a:pt x="1148698" y="491585"/>
                  <a:pt x="3484661" y="0"/>
                  <a:pt x="6188598" y="0"/>
                </a:cubicBezTo>
                <a:close/>
              </a:path>
            </a:pathLst>
          </a:custGeom>
          <a:blipFill dpi="0" rotWithShape="1">
            <a:blip r:embed="rId3" cstate="email">
              <a:alphaModFix amt="16000"/>
              <a:extLst>
                <a:ext uri="{28A0092B-C50C-407E-A947-70E740481C1C}">
                  <a14:useLocalDpi xmlns:a14="http://schemas.microsoft.com/office/drawing/2010/main"/>
                </a:ext>
              </a:extLst>
            </a:blip>
            <a:srcRect/>
            <a:stretch>
              <a:fillRect l="1471" t="1237" r="120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grpSp>
        <p:nvGrpSpPr>
          <p:cNvPr id="29" name="组合 28">
            <a:extLst>
              <a:ext uri="{FF2B5EF4-FFF2-40B4-BE49-F238E27FC236}">
                <a16:creationId xmlns:a16="http://schemas.microsoft.com/office/drawing/2014/main" id="{5E2E8BCC-E88D-4224-B96D-A4B51E7EA484}"/>
              </a:ext>
            </a:extLst>
          </p:cNvPr>
          <p:cNvGrpSpPr/>
          <p:nvPr userDrawn="1"/>
        </p:nvGrpSpPr>
        <p:grpSpPr>
          <a:xfrm rot="16200000">
            <a:off x="2728627" y="5907819"/>
            <a:ext cx="265333" cy="153152"/>
            <a:chOff x="2625818" y="-498462"/>
            <a:chExt cx="181699" cy="153152"/>
          </a:xfrm>
        </p:grpSpPr>
        <p:cxnSp>
          <p:nvCxnSpPr>
            <p:cNvPr id="30" name="直接连接符 29">
              <a:extLst>
                <a:ext uri="{FF2B5EF4-FFF2-40B4-BE49-F238E27FC236}">
                  <a16:creationId xmlns:a16="http://schemas.microsoft.com/office/drawing/2014/main" id="{76090D62-191E-4576-9204-E31DC73D4B2A}"/>
                </a:ext>
              </a:extLst>
            </p:cNvPr>
            <p:cNvCxnSpPr>
              <a:cxnSpLocks/>
            </p:cNvCxnSpPr>
            <p:nvPr/>
          </p:nvCxnSpPr>
          <p:spPr>
            <a:xfrm rot="5400000" flipV="1">
              <a:off x="2716668" y="-589312"/>
              <a:ext cx="0" cy="181699"/>
            </a:xfrm>
            <a:prstGeom prst="line">
              <a:avLst/>
            </a:prstGeom>
            <a:ln w="28575" cap="rnd">
              <a:solidFill>
                <a:schemeClr val="accent4">
                  <a:alpha val="80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id="{FB8AEB29-1545-4AFD-805B-BAB42A0DC4A6}"/>
                </a:ext>
              </a:extLst>
            </p:cNvPr>
            <p:cNvCxnSpPr>
              <a:cxnSpLocks/>
            </p:cNvCxnSpPr>
            <p:nvPr/>
          </p:nvCxnSpPr>
          <p:spPr>
            <a:xfrm rot="5400000" flipV="1">
              <a:off x="2716668" y="-480245"/>
              <a:ext cx="0" cy="116723"/>
            </a:xfrm>
            <a:prstGeom prst="line">
              <a:avLst/>
            </a:prstGeom>
            <a:ln w="28575" cap="rnd">
              <a:solidFill>
                <a:schemeClr val="accent3">
                  <a:alpha val="80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a16="http://schemas.microsoft.com/office/drawing/2014/main" id="{F52AD77B-8346-4958-9C76-1B86699A56A0}"/>
                </a:ext>
              </a:extLst>
            </p:cNvPr>
            <p:cNvCxnSpPr>
              <a:cxnSpLocks/>
            </p:cNvCxnSpPr>
            <p:nvPr/>
          </p:nvCxnSpPr>
          <p:spPr>
            <a:xfrm>
              <a:off x="2677752" y="-345310"/>
              <a:ext cx="77833" cy="0"/>
            </a:xfrm>
            <a:prstGeom prst="line">
              <a:avLst/>
            </a:prstGeom>
            <a:ln w="28575" cap="rnd">
              <a:solidFill>
                <a:schemeClr val="accent4">
                  <a:lumMod val="60000"/>
                  <a:lumOff val="40000"/>
                  <a:alpha val="80000"/>
                </a:schemeClr>
              </a:solidFill>
            </a:ln>
          </p:spPr>
          <p:style>
            <a:lnRef idx="1">
              <a:schemeClr val="accent1"/>
            </a:lnRef>
            <a:fillRef idx="0">
              <a:schemeClr val="accent1"/>
            </a:fillRef>
            <a:effectRef idx="0">
              <a:schemeClr val="accent1"/>
            </a:effectRef>
            <a:fontRef idx="minor">
              <a:schemeClr val="tx1"/>
            </a:fontRef>
          </p:style>
        </p:cxnSp>
      </p:grpSp>
      <p:grpSp>
        <p:nvGrpSpPr>
          <p:cNvPr id="33" name="组合 32">
            <a:extLst>
              <a:ext uri="{FF2B5EF4-FFF2-40B4-BE49-F238E27FC236}">
                <a16:creationId xmlns:a16="http://schemas.microsoft.com/office/drawing/2014/main" id="{0813FE2F-1586-4AF0-B50B-5AE6516D6274}"/>
              </a:ext>
            </a:extLst>
          </p:cNvPr>
          <p:cNvGrpSpPr/>
          <p:nvPr userDrawn="1"/>
        </p:nvGrpSpPr>
        <p:grpSpPr>
          <a:xfrm rot="5400000" flipH="1">
            <a:off x="9195165" y="5907819"/>
            <a:ext cx="265333" cy="153152"/>
            <a:chOff x="2625818" y="-498462"/>
            <a:chExt cx="181699" cy="153152"/>
          </a:xfrm>
        </p:grpSpPr>
        <p:cxnSp>
          <p:nvCxnSpPr>
            <p:cNvPr id="34" name="直接连接符 33">
              <a:extLst>
                <a:ext uri="{FF2B5EF4-FFF2-40B4-BE49-F238E27FC236}">
                  <a16:creationId xmlns:a16="http://schemas.microsoft.com/office/drawing/2014/main" id="{78ED28A3-056E-4575-9AAB-1251BCB5ED40}"/>
                </a:ext>
              </a:extLst>
            </p:cNvPr>
            <p:cNvCxnSpPr>
              <a:cxnSpLocks/>
            </p:cNvCxnSpPr>
            <p:nvPr/>
          </p:nvCxnSpPr>
          <p:spPr>
            <a:xfrm rot="5400000" flipV="1">
              <a:off x="2716668" y="-589312"/>
              <a:ext cx="0" cy="181699"/>
            </a:xfrm>
            <a:prstGeom prst="line">
              <a:avLst/>
            </a:prstGeom>
            <a:ln w="28575" cap="rnd">
              <a:solidFill>
                <a:schemeClr val="accent4">
                  <a:alpha val="80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id="{4844501B-F8BD-46EA-AA25-95BD06C05A36}"/>
                </a:ext>
              </a:extLst>
            </p:cNvPr>
            <p:cNvCxnSpPr>
              <a:cxnSpLocks/>
            </p:cNvCxnSpPr>
            <p:nvPr/>
          </p:nvCxnSpPr>
          <p:spPr>
            <a:xfrm rot="5400000" flipV="1">
              <a:off x="2716668" y="-480245"/>
              <a:ext cx="0" cy="116723"/>
            </a:xfrm>
            <a:prstGeom prst="line">
              <a:avLst/>
            </a:prstGeom>
            <a:ln w="28575" cap="rnd">
              <a:solidFill>
                <a:schemeClr val="accent3">
                  <a:alpha val="80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a16="http://schemas.microsoft.com/office/drawing/2014/main" id="{4B75E981-16D9-46D7-ACA4-78DB2AEDF655}"/>
                </a:ext>
              </a:extLst>
            </p:cNvPr>
            <p:cNvCxnSpPr>
              <a:cxnSpLocks/>
            </p:cNvCxnSpPr>
            <p:nvPr/>
          </p:nvCxnSpPr>
          <p:spPr>
            <a:xfrm>
              <a:off x="2677752" y="-345310"/>
              <a:ext cx="77833" cy="0"/>
            </a:xfrm>
            <a:prstGeom prst="line">
              <a:avLst/>
            </a:prstGeom>
            <a:ln w="28575" cap="rnd">
              <a:solidFill>
                <a:schemeClr val="accent4">
                  <a:lumMod val="60000"/>
                  <a:lumOff val="40000"/>
                  <a:alpha val="80000"/>
                </a:schemeClr>
              </a:solidFill>
            </a:ln>
          </p:spPr>
          <p:style>
            <a:lnRef idx="1">
              <a:schemeClr val="accent1"/>
            </a:lnRef>
            <a:fillRef idx="0">
              <a:schemeClr val="accent1"/>
            </a:fillRef>
            <a:effectRef idx="0">
              <a:schemeClr val="accent1"/>
            </a:effectRef>
            <a:fontRef idx="minor">
              <a:schemeClr val="tx1"/>
            </a:fontRef>
          </p:style>
        </p:cxnSp>
      </p:grpSp>
      <p:sp>
        <p:nvSpPr>
          <p:cNvPr id="39" name="图片占位符 38">
            <a:extLst>
              <a:ext uri="{FF2B5EF4-FFF2-40B4-BE49-F238E27FC236}">
                <a16:creationId xmlns:a16="http://schemas.microsoft.com/office/drawing/2014/main" id="{B237FFC6-0EA1-4A2F-8681-F0B36FEC8D3C}"/>
              </a:ext>
            </a:extLst>
          </p:cNvPr>
          <p:cNvSpPr>
            <a:spLocks noGrp="1"/>
          </p:cNvSpPr>
          <p:nvPr>
            <p:ph type="pic" sz="quarter" idx="12"/>
          </p:nvPr>
        </p:nvSpPr>
        <p:spPr>
          <a:xfrm>
            <a:off x="126" y="-5114"/>
            <a:ext cx="12191748" cy="3616817"/>
          </a:xfrm>
        </p:spPr>
      </p:sp>
      <p:sp>
        <p:nvSpPr>
          <p:cNvPr id="40" name="任意多边形: 形状 39">
            <a:extLst>
              <a:ext uri="{FF2B5EF4-FFF2-40B4-BE49-F238E27FC236}">
                <a16:creationId xmlns:a16="http://schemas.microsoft.com/office/drawing/2014/main" id="{3542FC60-0819-4B48-A634-D55029556CC4}"/>
              </a:ext>
            </a:extLst>
          </p:cNvPr>
          <p:cNvSpPr/>
          <p:nvPr userDrawn="1"/>
        </p:nvSpPr>
        <p:spPr>
          <a:xfrm>
            <a:off x="0" y="-10810"/>
            <a:ext cx="12192000" cy="3621880"/>
          </a:xfrm>
          <a:custGeom>
            <a:avLst/>
            <a:gdLst>
              <a:gd name="connsiteX0" fmla="*/ 0 w 12192000"/>
              <a:gd name="connsiteY0" fmla="*/ 0 h 3621880"/>
              <a:gd name="connsiteX1" fmla="*/ 12192000 w 12192000"/>
              <a:gd name="connsiteY1" fmla="*/ 0 h 3621880"/>
              <a:gd name="connsiteX2" fmla="*/ 12192000 w 12192000"/>
              <a:gd name="connsiteY2" fmla="*/ 3505120 h 3621880"/>
              <a:gd name="connsiteX3" fmla="*/ 12178164 w 12192000"/>
              <a:gd name="connsiteY3" fmla="*/ 3496691 h 3621880"/>
              <a:gd name="connsiteX4" fmla="*/ 6188598 w 12192000"/>
              <a:gd name="connsiteY4" fmla="*/ 2384382 h 3621880"/>
              <a:gd name="connsiteX5" fmla="*/ 48605 w 12192000"/>
              <a:gd name="connsiteY5" fmla="*/ 3588334 h 3621880"/>
              <a:gd name="connsiteX6" fmla="*/ 0 w 12192000"/>
              <a:gd name="connsiteY6" fmla="*/ 3621880 h 3621880"/>
              <a:gd name="connsiteX7" fmla="*/ 0 w 12192000"/>
              <a:gd name="connsiteY7" fmla="*/ 0 h 3621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621880">
                <a:moveTo>
                  <a:pt x="0" y="0"/>
                </a:moveTo>
                <a:lnTo>
                  <a:pt x="12192000" y="0"/>
                </a:lnTo>
                <a:lnTo>
                  <a:pt x="12192000" y="3505120"/>
                </a:lnTo>
                <a:lnTo>
                  <a:pt x="12178164" y="3496691"/>
                </a:lnTo>
                <a:cubicBezTo>
                  <a:pt x="11024675" y="2834150"/>
                  <a:pt x="8774972" y="2384382"/>
                  <a:pt x="6188598" y="2384382"/>
                </a:cubicBezTo>
                <a:cubicBezTo>
                  <a:pt x="3484661" y="2384382"/>
                  <a:pt x="1148698" y="2875967"/>
                  <a:pt x="48605" y="3588334"/>
                </a:cubicBezTo>
                <a:lnTo>
                  <a:pt x="0" y="3621880"/>
                </a:lnTo>
                <a:lnTo>
                  <a:pt x="0" y="0"/>
                </a:lnTo>
                <a:close/>
              </a:path>
            </a:pathLst>
          </a:custGeom>
          <a:blipFill dpi="0" rotWithShape="1">
            <a:blip r:embed="rId4" cstate="email">
              <a:extLst>
                <a:ext uri="{28A0092B-C50C-407E-A947-70E740481C1C}">
                  <a14:useLocalDpi xmlns:a14="http://schemas.microsoft.com/office/drawing/2010/main"/>
                </a:ext>
              </a:extLst>
            </a:blip>
            <a:srcRect/>
            <a:tile tx="0" ty="0" sx="100000" sy="100000" flip="none" algn="tl"/>
          </a:blip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1" name="任意多边形: 形状 40">
            <a:extLst>
              <a:ext uri="{FF2B5EF4-FFF2-40B4-BE49-F238E27FC236}">
                <a16:creationId xmlns:a16="http://schemas.microsoft.com/office/drawing/2014/main" id="{31C75756-5E84-4CAC-AE1D-7831BC42EF58}"/>
              </a:ext>
            </a:extLst>
          </p:cNvPr>
          <p:cNvSpPr/>
          <p:nvPr userDrawn="1"/>
        </p:nvSpPr>
        <p:spPr>
          <a:xfrm>
            <a:off x="0" y="-10810"/>
            <a:ext cx="12192000" cy="3621880"/>
          </a:xfrm>
          <a:custGeom>
            <a:avLst/>
            <a:gdLst>
              <a:gd name="connsiteX0" fmla="*/ 0 w 12192000"/>
              <a:gd name="connsiteY0" fmla="*/ 0 h 3621880"/>
              <a:gd name="connsiteX1" fmla="*/ 12192000 w 12192000"/>
              <a:gd name="connsiteY1" fmla="*/ 0 h 3621880"/>
              <a:gd name="connsiteX2" fmla="*/ 12192000 w 12192000"/>
              <a:gd name="connsiteY2" fmla="*/ 3505120 h 3621880"/>
              <a:gd name="connsiteX3" fmla="*/ 12178164 w 12192000"/>
              <a:gd name="connsiteY3" fmla="*/ 3496691 h 3621880"/>
              <a:gd name="connsiteX4" fmla="*/ 6188598 w 12192000"/>
              <a:gd name="connsiteY4" fmla="*/ 2384382 h 3621880"/>
              <a:gd name="connsiteX5" fmla="*/ 48605 w 12192000"/>
              <a:gd name="connsiteY5" fmla="*/ 3588334 h 3621880"/>
              <a:gd name="connsiteX6" fmla="*/ 0 w 12192000"/>
              <a:gd name="connsiteY6" fmla="*/ 3621880 h 3621880"/>
              <a:gd name="connsiteX7" fmla="*/ 0 w 12192000"/>
              <a:gd name="connsiteY7" fmla="*/ 0 h 3621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621880">
                <a:moveTo>
                  <a:pt x="0" y="0"/>
                </a:moveTo>
                <a:lnTo>
                  <a:pt x="12192000" y="0"/>
                </a:lnTo>
                <a:lnTo>
                  <a:pt x="12192000" y="3505120"/>
                </a:lnTo>
                <a:lnTo>
                  <a:pt x="12178164" y="3496691"/>
                </a:lnTo>
                <a:cubicBezTo>
                  <a:pt x="11024675" y="2834150"/>
                  <a:pt x="8774972" y="2384382"/>
                  <a:pt x="6188598" y="2384382"/>
                </a:cubicBezTo>
                <a:cubicBezTo>
                  <a:pt x="3484661" y="2384382"/>
                  <a:pt x="1148698" y="2875967"/>
                  <a:pt x="48605" y="3588334"/>
                </a:cubicBezTo>
                <a:lnTo>
                  <a:pt x="0" y="3621880"/>
                </a:lnTo>
                <a:lnTo>
                  <a:pt x="0" y="0"/>
                </a:lnTo>
                <a:close/>
              </a:path>
            </a:pathLst>
          </a:custGeom>
          <a:solidFill>
            <a:schemeClr val="accent1">
              <a:alpha val="90000"/>
            </a:schemeClr>
          </a:solidFill>
          <a:ln>
            <a:noFill/>
          </a:ln>
          <a:effectLst>
            <a:outerShdw blurRad="190500" dist="38100" dir="5400000" algn="t" rotWithShape="0">
              <a:prstClr val="black">
                <a:alpha val="10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2" name="任意多边形: 形状 41">
            <a:extLst>
              <a:ext uri="{FF2B5EF4-FFF2-40B4-BE49-F238E27FC236}">
                <a16:creationId xmlns:a16="http://schemas.microsoft.com/office/drawing/2014/main" id="{5993A538-062E-4486-B9C3-C58AD62FD298}"/>
              </a:ext>
            </a:extLst>
          </p:cNvPr>
          <p:cNvSpPr/>
          <p:nvPr userDrawn="1"/>
        </p:nvSpPr>
        <p:spPr>
          <a:xfrm>
            <a:off x="-37376" y="-10810"/>
            <a:ext cx="12266752" cy="3621880"/>
          </a:xfrm>
          <a:custGeom>
            <a:avLst/>
            <a:gdLst>
              <a:gd name="connsiteX0" fmla="*/ 0 w 12192000"/>
              <a:gd name="connsiteY0" fmla="*/ 0 h 3621880"/>
              <a:gd name="connsiteX1" fmla="*/ 12192000 w 12192000"/>
              <a:gd name="connsiteY1" fmla="*/ 0 h 3621880"/>
              <a:gd name="connsiteX2" fmla="*/ 12192000 w 12192000"/>
              <a:gd name="connsiteY2" fmla="*/ 3505120 h 3621880"/>
              <a:gd name="connsiteX3" fmla="*/ 12178164 w 12192000"/>
              <a:gd name="connsiteY3" fmla="*/ 3496691 h 3621880"/>
              <a:gd name="connsiteX4" fmla="*/ 6188598 w 12192000"/>
              <a:gd name="connsiteY4" fmla="*/ 2384382 h 3621880"/>
              <a:gd name="connsiteX5" fmla="*/ 48605 w 12192000"/>
              <a:gd name="connsiteY5" fmla="*/ 3588334 h 3621880"/>
              <a:gd name="connsiteX6" fmla="*/ 0 w 12192000"/>
              <a:gd name="connsiteY6" fmla="*/ 3621880 h 3621880"/>
              <a:gd name="connsiteX7" fmla="*/ 0 w 12192000"/>
              <a:gd name="connsiteY7" fmla="*/ 0 h 3621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621880">
                <a:moveTo>
                  <a:pt x="0" y="0"/>
                </a:moveTo>
                <a:lnTo>
                  <a:pt x="12192000" y="0"/>
                </a:lnTo>
                <a:lnTo>
                  <a:pt x="12192000" y="3505120"/>
                </a:lnTo>
                <a:lnTo>
                  <a:pt x="12178164" y="3496691"/>
                </a:lnTo>
                <a:cubicBezTo>
                  <a:pt x="11024675" y="2834150"/>
                  <a:pt x="8774972" y="2384382"/>
                  <a:pt x="6188598" y="2384382"/>
                </a:cubicBezTo>
                <a:cubicBezTo>
                  <a:pt x="3484661" y="2384382"/>
                  <a:pt x="1148698" y="2875967"/>
                  <a:pt x="48605" y="3588334"/>
                </a:cubicBezTo>
                <a:lnTo>
                  <a:pt x="0" y="3621880"/>
                </a:lnTo>
                <a:lnTo>
                  <a:pt x="0" y="0"/>
                </a:lnTo>
                <a:close/>
              </a:path>
            </a:pathLst>
          </a:custGeom>
          <a:blipFill dpi="0" rotWithShape="1">
            <a:blip r:embed="rId5" cstate="email">
              <a:alphaModFix amt="50000"/>
              <a:duotone>
                <a:schemeClr val="accent1">
                  <a:shade val="45000"/>
                  <a:satMod val="135000"/>
                </a:schemeClr>
                <a:prstClr val="white"/>
              </a:duotone>
              <a:extLst>
                <a:ext uri="{BEBA8EAE-BF5A-486C-A8C5-ECC9F3942E4B}">
                  <a14:imgProps xmlns:a14="http://schemas.microsoft.com/office/drawing/2010/main">
                    <a14:imgLayer r:embed="rId6">
                      <a14:imgEffect>
                        <a14:artisticFilmGrain grainSize="50"/>
                      </a14:imgEffect>
                    </a14:imgLayer>
                  </a14:imgProps>
                </a:ext>
                <a:ext uri="{28A0092B-C50C-407E-A947-70E740481C1C}">
                  <a14:useLocalDpi xmlns:a14="http://schemas.microsoft.com/office/drawing/2010/main"/>
                </a:ext>
              </a:extLst>
            </a:blip>
            <a:srcRect/>
            <a:stretch>
              <a:fillRect r="586"/>
            </a:stretch>
          </a:blip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9" name="矩形 8">
            <a:extLst>
              <a:ext uri="{FF2B5EF4-FFF2-40B4-BE49-F238E27FC236}">
                <a16:creationId xmlns:a16="http://schemas.microsoft.com/office/drawing/2014/main" id="{1F4F0167-6D28-4517-8FCB-85EB983AF440}"/>
              </a:ext>
            </a:extLst>
          </p:cNvPr>
          <p:cNvSpPr/>
          <p:nvPr userDrawn="1"/>
        </p:nvSpPr>
        <p:spPr>
          <a:xfrm>
            <a:off x="3135812" y="28372"/>
            <a:ext cx="5920377" cy="5920377"/>
          </a:xfrm>
          <a:prstGeom prst="rect">
            <a:avLst/>
          </a:prstGeom>
          <a:blipFill dpi="0" rotWithShape="1">
            <a:blip r:embed="rId7" cstate="email">
              <a:alphaModFix amt="20000"/>
              <a:lum bright="70000" contrast="-70000"/>
              <a:extLst>
                <a:ext uri="{BEBA8EAE-BF5A-486C-A8C5-ECC9F3942E4B}">
                  <a14:imgProps xmlns:a14="http://schemas.microsoft.com/office/drawing/2010/main">
                    <a14:imgLayer r:embed="rId8">
                      <a14:imgEffect>
                        <a14:backgroundRemoval t="0" b="100000" l="0" r="100000">
                          <a14:foregroundMark x1="27236" y1="26694" x2="27236" y2="26694"/>
                          <a14:foregroundMark x1="26728" y1="18402" x2="26728" y2="18402"/>
                          <a14:foregroundMark x1="40142" y1="10819" x2="40142" y2="10819"/>
                          <a14:foregroundMark x1="58232" y1="12032" x2="58232" y2="12032"/>
                          <a14:foregroundMark x1="75203" y1="19616" x2="75203" y2="19616"/>
                          <a14:foregroundMark x1="85467" y1="31244" x2="85467" y2="31244"/>
                          <a14:foregroundMark x1="89228" y1="44287" x2="89228" y2="44287"/>
                          <a14:foregroundMark x1="89228" y1="51365" x2="89228" y2="51365"/>
                          <a14:foregroundMark x1="90142" y1="54095" x2="80793" y2="76036"/>
                          <a14:foregroundMark x1="79573" y1="79373" x2="51524" y2="92417"/>
                          <a14:foregroundMark x1="46545" y1="92113" x2="17073" y2="71385"/>
                          <a14:foregroundMark x1="14126" y1="67139" x2="10264" y2="44590"/>
                          <a14:foregroundMark x1="13516" y1="34277" x2="13516" y2="34277"/>
                          <a14:foregroundMark x1="13821" y1="28817" x2="13821" y2="28817"/>
                          <a14:foregroundMark x1="14431" y1="15976" x2="14431" y2="15976"/>
                          <a14:foregroundMark x1="18191" y1="14459" x2="20224" y2="11729"/>
                          <a14:foregroundMark x1="21138" y1="10212" x2="48069" y2="101"/>
                          <a14:foregroundMark x1="56199" y1="1011" x2="77541" y2="9302"/>
                          <a14:foregroundMark x1="85163" y1="17189" x2="85163" y2="17189"/>
                          <a14:foregroundMark x1="91260" y1="25379" x2="91260" y2="25379"/>
                          <a14:foregroundMark x1="95122" y1="32154" x2="95122" y2="32154"/>
                          <a14:foregroundMark x1="97154" y1="37310" x2="97154" y2="37310"/>
                          <a14:foregroundMark x1="97967" y1="57735" x2="97967" y2="57735"/>
                          <a14:foregroundMark x1="97154" y1="61678" x2="97154" y2="61678"/>
                          <a14:foregroundMark x1="4472" y1="28817" x2="4472" y2="28817"/>
                          <a14:foregroundMark x1="10061" y1="22952" x2="10061" y2="22952"/>
                          <a14:foregroundMark x1="407" y1="59858" x2="407" y2="59858"/>
                          <a14:foregroundMark x1="4167" y1="68352" x2="4472" y2="69262"/>
                          <a14:foregroundMark x1="9146" y1="78766" x2="9146" y2="78766"/>
                          <a14:foregroundMark x1="19919" y1="89080" x2="19919" y2="89080"/>
                          <a14:foregroundMark x1="30793" y1="95450" x2="30793" y2="95450"/>
                          <a14:foregroundMark x1="57927" y1="97978" x2="57927" y2="97978"/>
                          <a14:foregroundMark x1="69614" y1="95147" x2="69614" y2="95147"/>
                          <a14:foregroundMark x1="80488" y1="86957" x2="80488" y2="86957"/>
                          <a14:foregroundMark x1="90752" y1="77250" x2="90752" y2="77250"/>
                          <a14:foregroundMark x1="95427" y1="69565" x2="95427" y2="69565"/>
                          <a14:foregroundMark x1="96850" y1="66835" x2="96850" y2="66835"/>
                          <a14:backgroundMark x1="56199" y1="47624" x2="56199" y2="47624"/>
                          <a14:backgroundMark x1="64634" y1="42770" x2="64634" y2="42770"/>
                          <a14:backgroundMark x1="64431" y1="52578" x2="64431" y2="52578"/>
                          <a14:backgroundMark x1="64939" y1="58645" x2="64634" y2="60768"/>
                          <a14:backgroundMark x1="64431" y1="62892" x2="64431" y2="62892"/>
                          <a14:backgroundMark x1="63821" y1="65015" x2="63821" y2="65015"/>
                          <a14:backgroundMark x1="64431" y1="43984" x2="64431" y2="43984"/>
                          <a14:backgroundMark x1="62297" y1="33064" x2="62297" y2="33064"/>
                        </a14:backgroundRemoval>
                      </a14:imgEffect>
                    </a14:imgLayer>
                  </a14:imgProps>
                </a:ext>
                <a:ext uri="{28A0092B-C50C-407E-A947-70E740481C1C}">
                  <a14:useLocalDpi xmlns:a14="http://schemas.microsoft.com/office/drawing/2010/main"/>
                </a:ext>
              </a:extLst>
            </a:blip>
            <a:srcRect/>
            <a:stretch>
              <a:fillRect t="3136" r="1219" b="203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a:extLst>
              <a:ext uri="{FF2B5EF4-FFF2-40B4-BE49-F238E27FC236}">
                <a16:creationId xmlns:a16="http://schemas.microsoft.com/office/drawing/2014/main" id="{A27C98B6-F6C5-4E8A-A25A-6527D035CC6B}"/>
              </a:ext>
            </a:extLst>
          </p:cNvPr>
          <p:cNvGrpSpPr/>
          <p:nvPr userDrawn="1"/>
        </p:nvGrpSpPr>
        <p:grpSpPr>
          <a:xfrm>
            <a:off x="5131528" y="1640563"/>
            <a:ext cx="1928945" cy="1928945"/>
            <a:chOff x="6328883" y="1763343"/>
            <a:chExt cx="1928945" cy="1928945"/>
          </a:xfrm>
        </p:grpSpPr>
        <p:sp>
          <p:nvSpPr>
            <p:cNvPr id="12" name="椭圆 11">
              <a:extLst>
                <a:ext uri="{FF2B5EF4-FFF2-40B4-BE49-F238E27FC236}">
                  <a16:creationId xmlns:a16="http://schemas.microsoft.com/office/drawing/2014/main" id="{885F8F6A-D9E5-4BFA-BE75-57274C23F549}"/>
                </a:ext>
              </a:extLst>
            </p:cNvPr>
            <p:cNvSpPr/>
            <p:nvPr/>
          </p:nvSpPr>
          <p:spPr>
            <a:xfrm>
              <a:off x="6328883" y="1763343"/>
              <a:ext cx="1928945" cy="1928945"/>
            </a:xfrm>
            <a:prstGeom prst="ellipse">
              <a:avLst/>
            </a:prstGeom>
            <a:gradFill flip="none" rotWithShape="1">
              <a:gsLst>
                <a:gs pos="0">
                  <a:srgbClr val="CCD6D6">
                    <a:alpha val="50000"/>
                  </a:srgbClr>
                </a:gs>
                <a:gs pos="100000">
                  <a:schemeClr val="accent2">
                    <a:lumMod val="20000"/>
                    <a:lumOff val="80000"/>
                    <a:alpha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椭圆 12">
              <a:extLst>
                <a:ext uri="{FF2B5EF4-FFF2-40B4-BE49-F238E27FC236}">
                  <a16:creationId xmlns:a16="http://schemas.microsoft.com/office/drawing/2014/main" id="{A33D2F7C-73E4-4187-AADE-040097C31C83}"/>
                </a:ext>
              </a:extLst>
            </p:cNvPr>
            <p:cNvSpPr/>
            <p:nvPr/>
          </p:nvSpPr>
          <p:spPr>
            <a:xfrm rot="16200000">
              <a:off x="6406184" y="1840645"/>
              <a:ext cx="1774342" cy="1774342"/>
            </a:xfrm>
            <a:prstGeom prst="ellipse">
              <a:avLst/>
            </a:prstGeom>
            <a:gradFill flip="none" rotWithShape="1">
              <a:gsLst>
                <a:gs pos="0">
                  <a:schemeClr val="accent1">
                    <a:alpha val="50000"/>
                  </a:schemeClr>
                </a:gs>
                <a:gs pos="100000">
                  <a:schemeClr val="accent3"/>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a:extLst>
                <a:ext uri="{FF2B5EF4-FFF2-40B4-BE49-F238E27FC236}">
                  <a16:creationId xmlns:a16="http://schemas.microsoft.com/office/drawing/2014/main" id="{2C1BAFE0-811D-4F27-B609-D2E970AD692F}"/>
                </a:ext>
              </a:extLst>
            </p:cNvPr>
            <p:cNvSpPr/>
            <p:nvPr/>
          </p:nvSpPr>
          <p:spPr>
            <a:xfrm>
              <a:off x="6483337" y="1917797"/>
              <a:ext cx="1620037" cy="1620037"/>
            </a:xfrm>
            <a:prstGeom prst="ellipse">
              <a:avLst/>
            </a:prstGeom>
            <a:gradFill flip="none" rotWithShape="1">
              <a:gsLst>
                <a:gs pos="2000">
                  <a:schemeClr val="accent3">
                    <a:lumMod val="75000"/>
                  </a:schemeClr>
                </a:gs>
                <a:gs pos="100000">
                  <a:schemeClr val="accent5">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23" name="弧形 22">
            <a:extLst>
              <a:ext uri="{FF2B5EF4-FFF2-40B4-BE49-F238E27FC236}">
                <a16:creationId xmlns:a16="http://schemas.microsoft.com/office/drawing/2014/main" id="{A91C39A7-2D89-46E7-AFF8-5B4050D5D307}"/>
              </a:ext>
            </a:extLst>
          </p:cNvPr>
          <p:cNvSpPr/>
          <p:nvPr userDrawn="1"/>
        </p:nvSpPr>
        <p:spPr>
          <a:xfrm>
            <a:off x="9330979" y="3842248"/>
            <a:ext cx="209261" cy="209261"/>
          </a:xfrm>
          <a:prstGeom prst="arc">
            <a:avLst>
              <a:gd name="adj1" fmla="val 11338521"/>
              <a:gd name="adj2" fmla="val 635359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818463D-714F-4BB0-8CFD-0CD554DB93C6}"/>
              </a:ext>
            </a:extLst>
          </p:cNvPr>
          <p:cNvSpPr>
            <a:spLocks noGrp="1"/>
          </p:cNvSpPr>
          <p:nvPr>
            <p:ph type="title" hasCustomPrompt="1"/>
          </p:nvPr>
        </p:nvSpPr>
        <p:spPr>
          <a:xfrm>
            <a:off x="2719867" y="3935404"/>
            <a:ext cx="6752267" cy="652810"/>
          </a:xfrm>
        </p:spPr>
        <p:txBody>
          <a:bodyPr lIns="0" tIns="0" rIns="0" bIns="0"/>
          <a:lstStyle>
            <a:lvl1pPr>
              <a:defRPr b="1">
                <a:solidFill>
                  <a:schemeClr val="accent4"/>
                </a:solidFill>
                <a:latin typeface="微软雅黑" panose="020B0503020204020204" pitchFamily="34" charset="-122"/>
                <a:ea typeface="微软雅黑" panose="020B0503020204020204" pitchFamily="34" charset="-122"/>
              </a:defRPr>
            </a:lvl1pPr>
          </a:lstStyle>
          <a:p>
            <a:pPr lvl="0"/>
            <a:r>
              <a:rPr lang="zh-CN" altLang="en-US" b="1" dirty="0"/>
              <a:t>上海师范大学汇报答辩模板</a:t>
            </a:r>
            <a:endParaRPr kumimoji="0" lang="zh-CN" altLang="en-US" sz="8800" b="1" i="0" u="none" strike="noStrike" kern="1200" cap="none" spc="100" normalizeH="0" baseline="0" noProof="0" dirty="0">
              <a:ln>
                <a:noFill/>
              </a:ln>
              <a:effectLst/>
              <a:uLnTx/>
              <a:uFillTx/>
              <a:latin typeface="方正大标宋简体" panose="02010601030101010101" pitchFamily="2" charset="-122"/>
              <a:ea typeface="方正大标宋简体" panose="02010601030101010101" pitchFamily="2" charset="-122"/>
            </a:endParaRPr>
          </a:p>
        </p:txBody>
      </p:sp>
      <p:sp>
        <p:nvSpPr>
          <p:cNvPr id="37" name="弧形 36">
            <a:extLst>
              <a:ext uri="{FF2B5EF4-FFF2-40B4-BE49-F238E27FC236}">
                <a16:creationId xmlns:a16="http://schemas.microsoft.com/office/drawing/2014/main" id="{F5971C6B-5540-4D44-BE96-C895A45C0389}"/>
              </a:ext>
            </a:extLst>
          </p:cNvPr>
          <p:cNvSpPr/>
          <p:nvPr userDrawn="1"/>
        </p:nvSpPr>
        <p:spPr>
          <a:xfrm>
            <a:off x="-925975" y="2648627"/>
            <a:ext cx="14352607" cy="5450476"/>
          </a:xfrm>
          <a:prstGeom prst="arc">
            <a:avLst>
              <a:gd name="adj1" fmla="val 11562219"/>
              <a:gd name="adj2" fmla="val 20729169"/>
            </a:avLst>
          </a:prstGeom>
          <a:ln w="53975">
            <a:solidFill>
              <a:schemeClr val="accent4"/>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 name="文本占位符 9">
            <a:extLst>
              <a:ext uri="{FF2B5EF4-FFF2-40B4-BE49-F238E27FC236}">
                <a16:creationId xmlns:a16="http://schemas.microsoft.com/office/drawing/2014/main" id="{6B57F133-0FDA-48E0-B856-9C8224E6F41F}"/>
              </a:ext>
            </a:extLst>
          </p:cNvPr>
          <p:cNvSpPr>
            <a:spLocks noGrp="1"/>
          </p:cNvSpPr>
          <p:nvPr>
            <p:ph type="body" sz="quarter" idx="11" hasCustomPrompt="1"/>
          </p:nvPr>
        </p:nvSpPr>
        <p:spPr>
          <a:xfrm>
            <a:off x="515937" y="4656492"/>
            <a:ext cx="11160126" cy="338554"/>
          </a:xfrm>
          <a:prstGeom prst="rect">
            <a:avLst/>
          </a:prstGeom>
        </p:spPr>
        <p:txBody>
          <a:bodyPr vert="horz" wrap="square" lIns="0" tIns="45720" rIns="91440" bIns="45720" anchor="ctr" anchorCtr="0">
            <a:spAutoFit/>
          </a:bodyPr>
          <a:lstStyle>
            <a:lvl1pPr marL="0" indent="0" algn="ctr" defTabSz="914400" rtl="0" eaLnBrk="1" fontAlgn="auto" latinLnBrk="0" hangingPunct="1">
              <a:lnSpc>
                <a:spcPct val="100000"/>
              </a:lnSpc>
              <a:spcBef>
                <a:spcPts val="1000"/>
              </a:spcBef>
              <a:spcAft>
                <a:spcPts val="0"/>
              </a:spcAft>
              <a:buFont typeface="Arial" panose="020B0604020202020204" pitchFamily="34" charset="0"/>
              <a:buNone/>
              <a:defRPr sz="1600" spc="200">
                <a:solidFill>
                  <a:srgbClr val="595959"/>
                </a:solidFill>
                <a:latin typeface="Open Sans" panose="020B0606030504020204" pitchFamily="34" charset="0"/>
                <a:ea typeface="微软雅黑 Light" panose="020B0502040204020203"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Shanghai Normal University PowerPoint Template</a:t>
            </a:r>
            <a:endParaRPr lang="zh-CN" altLang="en-US" dirty="0"/>
          </a:p>
        </p:txBody>
      </p:sp>
      <p:grpSp>
        <p:nvGrpSpPr>
          <p:cNvPr id="24" name="组合 23">
            <a:extLst>
              <a:ext uri="{FF2B5EF4-FFF2-40B4-BE49-F238E27FC236}">
                <a16:creationId xmlns:a16="http://schemas.microsoft.com/office/drawing/2014/main" id="{072858AF-DD56-4B99-90A2-5C322B47C227}"/>
              </a:ext>
            </a:extLst>
          </p:cNvPr>
          <p:cNvGrpSpPr/>
          <p:nvPr userDrawn="1"/>
        </p:nvGrpSpPr>
        <p:grpSpPr>
          <a:xfrm>
            <a:off x="2704260" y="5219564"/>
            <a:ext cx="6783480" cy="99986"/>
            <a:chOff x="628656" y="974915"/>
            <a:chExt cx="11038056" cy="24702"/>
          </a:xfrm>
        </p:grpSpPr>
        <p:cxnSp>
          <p:nvCxnSpPr>
            <p:cNvPr id="25" name="直接连接符 24">
              <a:extLst>
                <a:ext uri="{FF2B5EF4-FFF2-40B4-BE49-F238E27FC236}">
                  <a16:creationId xmlns:a16="http://schemas.microsoft.com/office/drawing/2014/main" id="{C56B34DC-382D-4727-9E80-38882030B6EE}"/>
                </a:ext>
              </a:extLst>
            </p:cNvPr>
            <p:cNvCxnSpPr>
              <a:cxnSpLocks/>
            </p:cNvCxnSpPr>
            <p:nvPr/>
          </p:nvCxnSpPr>
          <p:spPr>
            <a:xfrm>
              <a:off x="628656" y="975360"/>
              <a:ext cx="8627657" cy="0"/>
            </a:xfrm>
            <a:prstGeom prst="line">
              <a:avLst/>
            </a:prstGeom>
            <a:ln w="19050"/>
          </p:spPr>
          <p:style>
            <a:lnRef idx="3">
              <a:schemeClr val="accent1"/>
            </a:lnRef>
            <a:fillRef idx="0">
              <a:schemeClr val="accent1"/>
            </a:fillRef>
            <a:effectRef idx="2">
              <a:schemeClr val="accent1"/>
            </a:effectRef>
            <a:fontRef idx="minor">
              <a:schemeClr val="tx1"/>
            </a:fontRef>
          </p:style>
        </p:cxnSp>
        <p:cxnSp>
          <p:nvCxnSpPr>
            <p:cNvPr id="26" name="直接连接符 25">
              <a:extLst>
                <a:ext uri="{FF2B5EF4-FFF2-40B4-BE49-F238E27FC236}">
                  <a16:creationId xmlns:a16="http://schemas.microsoft.com/office/drawing/2014/main" id="{56C3ED5C-7139-4E35-90C5-C516557B5620}"/>
                </a:ext>
              </a:extLst>
            </p:cNvPr>
            <p:cNvCxnSpPr>
              <a:cxnSpLocks/>
            </p:cNvCxnSpPr>
            <p:nvPr/>
          </p:nvCxnSpPr>
          <p:spPr>
            <a:xfrm flipH="1">
              <a:off x="9233073" y="974915"/>
              <a:ext cx="23240" cy="24702"/>
            </a:xfrm>
            <a:prstGeom prst="line">
              <a:avLst/>
            </a:prstGeom>
            <a:ln w="19050" cap="rnd"/>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F49C397C-8B91-4051-8B72-CB844487D901}"/>
                </a:ext>
              </a:extLst>
            </p:cNvPr>
            <p:cNvCxnSpPr>
              <a:cxnSpLocks/>
            </p:cNvCxnSpPr>
            <p:nvPr/>
          </p:nvCxnSpPr>
          <p:spPr>
            <a:xfrm flipV="1">
              <a:off x="9233070" y="975360"/>
              <a:ext cx="189380" cy="24257"/>
            </a:xfrm>
            <a:prstGeom prst="line">
              <a:avLst/>
            </a:prstGeom>
            <a:ln w="19050" cap="rnd">
              <a:miter lim="800000"/>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id="{BE1BF7B4-BA1D-43DC-A2DB-60A7AF7E114E}"/>
                </a:ext>
              </a:extLst>
            </p:cNvPr>
            <p:cNvCxnSpPr>
              <a:cxnSpLocks/>
            </p:cNvCxnSpPr>
            <p:nvPr/>
          </p:nvCxnSpPr>
          <p:spPr>
            <a:xfrm>
              <a:off x="9422450" y="975360"/>
              <a:ext cx="2244262" cy="0"/>
            </a:xfrm>
            <a:prstGeom prst="line">
              <a:avLst/>
            </a:prstGeom>
            <a:ln w="19050"/>
          </p:spPr>
          <p:style>
            <a:lnRef idx="1">
              <a:schemeClr val="accent1"/>
            </a:lnRef>
            <a:fillRef idx="0">
              <a:schemeClr val="accent1"/>
            </a:fillRef>
            <a:effectRef idx="0">
              <a:schemeClr val="accent1"/>
            </a:effectRef>
            <a:fontRef idx="minor">
              <a:schemeClr val="tx1"/>
            </a:fontRef>
          </p:style>
        </p:cxnSp>
      </p:grpSp>
      <p:pic>
        <p:nvPicPr>
          <p:cNvPr id="15" name="图片 14">
            <a:extLst>
              <a:ext uri="{FF2B5EF4-FFF2-40B4-BE49-F238E27FC236}">
                <a16:creationId xmlns:a16="http://schemas.microsoft.com/office/drawing/2014/main" id="{7DEF6374-F926-45F1-8293-A0F002B03986}"/>
              </a:ext>
            </a:extLst>
          </p:cNvPr>
          <p:cNvPicPr>
            <a:picLocks noChangeAspect="1"/>
          </p:cNvPicPr>
          <p:nvPr userDrawn="1"/>
        </p:nvPicPr>
        <p:blipFill>
          <a:blip r:embed="rId9" cstate="email">
            <a:biLevel thresh="25000"/>
            <a:extLst>
              <a:ext uri="{BEBA8EAE-BF5A-486C-A8C5-ECC9F3942E4B}">
                <a14:imgProps xmlns:a14="http://schemas.microsoft.com/office/drawing/2010/main">
                  <a14:imgLayer r:embed="rId10">
                    <a14:imgEffect>
                      <a14:backgroundRemoval t="10000" b="90000" l="10000" r="90000">
                        <a14:foregroundMark x1="55232" y1="51394" x2="55232" y2="51394"/>
                        <a14:foregroundMark x1="55838" y1="47960" x2="55838" y2="47960"/>
                        <a14:foregroundMark x1="44970" y1="44202" x2="44970" y2="44202"/>
                        <a14:foregroundMark x1="35879" y1="46101" x2="35879" y2="46101"/>
                        <a14:foregroundMark x1="49778" y1="33293" x2="49778" y2="33293"/>
                        <a14:foregroundMark x1="45253" y1="35475" x2="45253" y2="35475"/>
                        <a14:foregroundMark x1="42222" y1="44202" x2="42222" y2="44202"/>
                        <a14:foregroundMark x1="48889" y1="66061" x2="48889" y2="66061"/>
                        <a14:foregroundMark x1="51313" y1="64808" x2="51313" y2="64808"/>
                        <a14:foregroundMark x1="32566" y1="29253" x2="32566" y2="29253"/>
                        <a14:foregroundMark x1="33737" y1="30263" x2="33737" y2="30263"/>
                        <a14:foregroundMark x1="34707" y1="30788" x2="34707" y2="30788"/>
                        <a14:foregroundMark x1="35313" y1="31273" x2="35313" y2="31273"/>
                        <a14:foregroundMark x1="36000" y1="31960" x2="36242" y2="31960"/>
                        <a14:foregroundMark x1="36687" y1="32606" x2="36687" y2="32606"/>
                        <a14:foregroundMark x1="37131" y1="33010" x2="37131" y2="33010"/>
                        <a14:foregroundMark x1="37657" y1="33374" x2="37657" y2="33374"/>
                        <a14:foregroundMark x1="38141" y1="33778" x2="38141" y2="33778"/>
                        <a14:foregroundMark x1="38141" y1="33778" x2="38141" y2="33778"/>
                        <a14:foregroundMark x1="38141" y1="33697" x2="38141" y2="33697"/>
                        <a14:foregroundMark x1="33333" y1="64000" x2="35556" y2="67758"/>
                        <a14:foregroundMark x1="36323" y1="69010" x2="36323" y2="69010"/>
                        <a14:foregroundMark x1="37131" y1="70586" x2="37980" y2="71515"/>
                        <a14:foregroundMark x1="38949" y1="71515" x2="38949" y2="71515"/>
                        <a14:foregroundMark x1="39556" y1="71677" x2="39960" y2="71919"/>
                        <a14:foregroundMark x1="39960" y1="71919" x2="39717" y2="71758"/>
                        <a14:foregroundMark x1="39273" y1="70909" x2="40727" y2="71758"/>
                        <a14:foregroundMark x1="40929" y1="71758" x2="40929" y2="71758"/>
                        <a14:foregroundMark x1="40929" y1="71758" x2="37455" y2="68485"/>
                        <a14:foregroundMark x1="39717" y1="71192" x2="39960" y2="71273"/>
                        <a14:foregroundMark x1="42586" y1="57172" x2="42586" y2="57172"/>
                        <a14:foregroundMark x1="67879" y1="43232" x2="67596" y2="45778"/>
                      </a14:backgroundRemoval>
                    </a14:imgEffect>
                    <a14:imgEffect>
                      <a14:brightnessContrast contrast="20000"/>
                    </a14:imgEffect>
                  </a14:imgLayer>
                </a14:imgProps>
              </a:ext>
              <a:ext uri="{28A0092B-C50C-407E-A947-70E740481C1C}">
                <a14:useLocalDpi xmlns:a14="http://schemas.microsoft.com/office/drawing/2010/main"/>
              </a:ext>
            </a:extLst>
          </a:blip>
          <a:stretch>
            <a:fillRect/>
          </a:stretch>
        </p:blipFill>
        <p:spPr>
          <a:xfrm>
            <a:off x="4841334" y="1349909"/>
            <a:ext cx="2509332" cy="2432931"/>
          </a:xfrm>
          <a:prstGeom prst="rect">
            <a:avLst/>
          </a:prstGeom>
        </p:spPr>
      </p:pic>
      <p:sp>
        <p:nvSpPr>
          <p:cNvPr id="43" name="文本占位符 42">
            <a:extLst>
              <a:ext uri="{FF2B5EF4-FFF2-40B4-BE49-F238E27FC236}">
                <a16:creationId xmlns:a16="http://schemas.microsoft.com/office/drawing/2014/main" id="{382206F4-C888-4CA2-9F08-75159E2C4207}"/>
              </a:ext>
            </a:extLst>
          </p:cNvPr>
          <p:cNvSpPr>
            <a:spLocks noGrp="1"/>
          </p:cNvSpPr>
          <p:nvPr>
            <p:ph type="body" sz="quarter" idx="13" hasCustomPrompt="1"/>
          </p:nvPr>
        </p:nvSpPr>
        <p:spPr>
          <a:xfrm>
            <a:off x="3979414" y="5835302"/>
            <a:ext cx="2273430" cy="290849"/>
          </a:xfrm>
          <a:prstGeom prst="rect">
            <a:avLst/>
          </a:prstGeom>
        </p:spPr>
        <p:txBody>
          <a:bodyPr vert="horz" wrap="square" lIns="0" tIns="0" rIns="0" bIns="0" anchor="b" anchorCtr="0">
            <a:spAutoFit/>
          </a:bodyPr>
          <a:lstStyle>
            <a:lvl1pPr marL="0" indent="0" algn="l" defTabSz="914400" rtl="0" eaLnBrk="1" fontAlgn="auto" latinLnBrk="0" hangingPunct="1">
              <a:lnSpc>
                <a:spcPct val="110000"/>
              </a:lnSpc>
              <a:spcBef>
                <a:spcPts val="0"/>
              </a:spcBef>
              <a:spcAft>
                <a:spcPts val="0"/>
              </a:spcAft>
              <a:buFont typeface="Arial" panose="020B0604020202020204" pitchFamily="34" charset="0"/>
              <a:buNone/>
              <a:defRPr sz="2000" spc="0">
                <a:solidFill>
                  <a:schemeClr val="accent4"/>
                </a:solidFill>
                <a:latin typeface="+mj-ea"/>
                <a:ea typeface="+mj-ea"/>
                <a:sym typeface="方正大标宋简体" panose="02010601030101010101" pitchFamily="2"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汇报学生：石同学 </a:t>
            </a:r>
          </a:p>
        </p:txBody>
      </p:sp>
      <p:sp>
        <p:nvSpPr>
          <p:cNvPr id="44" name="文本占位符 43">
            <a:extLst>
              <a:ext uri="{FF2B5EF4-FFF2-40B4-BE49-F238E27FC236}">
                <a16:creationId xmlns:a16="http://schemas.microsoft.com/office/drawing/2014/main" id="{CE3717E5-3816-4372-AE36-255A171A5569}"/>
              </a:ext>
            </a:extLst>
          </p:cNvPr>
          <p:cNvSpPr>
            <a:spLocks noGrp="1"/>
          </p:cNvSpPr>
          <p:nvPr>
            <p:ph type="body" sz="quarter" idx="15" hasCustomPrompt="1"/>
          </p:nvPr>
        </p:nvSpPr>
        <p:spPr>
          <a:xfrm>
            <a:off x="6756211" y="5835301"/>
            <a:ext cx="2116508" cy="290850"/>
          </a:xfrm>
          <a:prstGeom prst="rect">
            <a:avLst/>
          </a:prstGeom>
        </p:spPr>
        <p:txBody>
          <a:bodyPr vert="horz" wrap="square" lIns="0" tIns="0" rIns="0" bIns="0" anchor="b" anchorCtr="0">
            <a:normAutofit/>
          </a:bodyPr>
          <a:lstStyle>
            <a:lvl1pPr marL="0" indent="0" algn="l" defTabSz="914400" rtl="0" eaLnBrk="1" fontAlgn="auto" latinLnBrk="0" hangingPunct="1">
              <a:lnSpc>
                <a:spcPct val="110000"/>
              </a:lnSpc>
              <a:spcBef>
                <a:spcPts val="0"/>
              </a:spcBef>
              <a:spcAft>
                <a:spcPts val="0"/>
              </a:spcAft>
              <a:buFont typeface="Arial" panose="020B0604020202020204" pitchFamily="34" charset="0"/>
              <a:buNone/>
              <a:defRPr sz="2000" spc="0">
                <a:solidFill>
                  <a:schemeClr val="accent4"/>
                </a:solidFill>
                <a:latin typeface="+mj-ea"/>
                <a:ea typeface="+mj-ea"/>
                <a:sym typeface="方正大标宋简体" panose="02010601030101010101" pitchFamily="2"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指导老师：木老师</a:t>
            </a:r>
          </a:p>
        </p:txBody>
      </p:sp>
    </p:spTree>
    <p:extLst>
      <p:ext uri="{BB962C8B-B14F-4D97-AF65-F5344CB8AC3E}">
        <p14:creationId xmlns:p14="http://schemas.microsoft.com/office/powerpoint/2010/main" val="248563383"/>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封面-3">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65590510-F1AD-4E88-AB92-EAE3841DDD3C}"/>
              </a:ext>
            </a:extLst>
          </p:cNvPr>
          <p:cNvSpPr/>
          <p:nvPr userDrawn="1"/>
        </p:nvSpPr>
        <p:spPr>
          <a:xfrm>
            <a:off x="0" y="-28643"/>
            <a:ext cx="8968882" cy="6915287"/>
          </a:xfrm>
          <a:prstGeom prst="rect">
            <a:avLst/>
          </a:prstGeom>
          <a:solidFill>
            <a:schemeClr val="accent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64CF166F-EC34-44C9-9184-4DA9EE2EB371}"/>
              </a:ext>
            </a:extLst>
          </p:cNvPr>
          <p:cNvSpPr/>
          <p:nvPr userDrawn="1"/>
        </p:nvSpPr>
        <p:spPr>
          <a:xfrm>
            <a:off x="0" y="-28904"/>
            <a:ext cx="8968882" cy="6915417"/>
          </a:xfrm>
          <a:prstGeom prst="rect">
            <a:avLst/>
          </a:prstGeom>
          <a:blipFill dpi="0" rotWithShape="1">
            <a:blip r:embed="rId2" cstate="email">
              <a:alphaModFix amt="70000"/>
              <a:extLst>
                <a:ext uri="{BEBA8EAE-BF5A-486C-A8C5-ECC9F3942E4B}">
                  <a14:imgProps xmlns:a14="http://schemas.microsoft.com/office/drawing/2010/main">
                    <a14:imgLayer r:embed="rId3">
                      <a14:imgEffect>
                        <a14:artisticFilmGrain grainSize="25"/>
                      </a14:imgEffect>
                    </a14:imgLayer>
                  </a14:imgProps>
                </a:ex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矩形 5">
            <a:extLst>
              <a:ext uri="{FF2B5EF4-FFF2-40B4-BE49-F238E27FC236}">
                <a16:creationId xmlns:a16="http://schemas.microsoft.com/office/drawing/2014/main" id="{E88B0185-B121-4CA6-845C-C02A310A3EC6}"/>
              </a:ext>
            </a:extLst>
          </p:cNvPr>
          <p:cNvSpPr/>
          <p:nvPr userDrawn="1"/>
        </p:nvSpPr>
        <p:spPr>
          <a:xfrm>
            <a:off x="-1835982" y="-271828"/>
            <a:ext cx="7401654" cy="7401654"/>
          </a:xfrm>
          <a:prstGeom prst="rect">
            <a:avLst/>
          </a:prstGeom>
          <a:blipFill dpi="0" rotWithShape="1">
            <a:blip r:embed="rId4" cstate="email">
              <a:alphaModFix amt="25000"/>
              <a:duotone>
                <a:prstClr val="black"/>
                <a:schemeClr val="accent1">
                  <a:tint val="45000"/>
                  <a:satMod val="400000"/>
                </a:schemeClr>
              </a:duotone>
              <a:extLst>
                <a:ext uri="{28A0092B-C50C-407E-A947-70E740481C1C}">
                  <a14:useLocalDpi xmlns:a14="http://schemas.microsoft.com/office/drawing/2010/main"/>
                </a:ext>
              </a:extLst>
            </a:blip>
            <a:srcRect/>
            <a:stretch>
              <a:fillRect l="-547" t="3136" r="1219" b="203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形状 6">
            <a:extLst>
              <a:ext uri="{FF2B5EF4-FFF2-40B4-BE49-F238E27FC236}">
                <a16:creationId xmlns:a16="http://schemas.microsoft.com/office/drawing/2014/main" id="{8A872949-BAD0-4EF3-8EA4-098065DBCB3F}"/>
              </a:ext>
            </a:extLst>
          </p:cNvPr>
          <p:cNvSpPr/>
          <p:nvPr userDrawn="1"/>
        </p:nvSpPr>
        <p:spPr>
          <a:xfrm rot="5400000">
            <a:off x="7870491" y="3344006"/>
            <a:ext cx="26355" cy="169988"/>
          </a:xfrm>
          <a:custGeom>
            <a:avLst/>
            <a:gdLst>
              <a:gd name="connsiteX0" fmla="*/ 0 w 26355"/>
              <a:gd name="connsiteY0" fmla="*/ 169988 h 169988"/>
              <a:gd name="connsiteX1" fmla="*/ 0 w 26355"/>
              <a:gd name="connsiteY1" fmla="*/ 25601 h 169988"/>
              <a:gd name="connsiteX2" fmla="*/ 26355 w 26355"/>
              <a:gd name="connsiteY2" fmla="*/ 0 h 169988"/>
              <a:gd name="connsiteX3" fmla="*/ 2 w 26355"/>
              <a:gd name="connsiteY3" fmla="*/ 25601 h 169988"/>
              <a:gd name="connsiteX4" fmla="*/ 2 w 26355"/>
              <a:gd name="connsiteY4" fmla="*/ 169988 h 169988"/>
              <a:gd name="connsiteX5" fmla="*/ 0 w 26355"/>
              <a:gd name="connsiteY5" fmla="*/ 169988 h 169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355" h="169988">
                <a:moveTo>
                  <a:pt x="0" y="169988"/>
                </a:moveTo>
                <a:lnTo>
                  <a:pt x="0" y="25601"/>
                </a:lnTo>
                <a:lnTo>
                  <a:pt x="26355" y="0"/>
                </a:lnTo>
                <a:lnTo>
                  <a:pt x="2" y="25601"/>
                </a:lnTo>
                <a:lnTo>
                  <a:pt x="2" y="169988"/>
                </a:lnTo>
                <a:lnTo>
                  <a:pt x="0" y="16998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9" name="任意多边形: 形状 8">
            <a:extLst>
              <a:ext uri="{FF2B5EF4-FFF2-40B4-BE49-F238E27FC236}">
                <a16:creationId xmlns:a16="http://schemas.microsoft.com/office/drawing/2014/main" id="{AB3B3B88-5768-42E0-B92E-B4CA2462D743}"/>
              </a:ext>
            </a:extLst>
          </p:cNvPr>
          <p:cNvSpPr/>
          <p:nvPr userDrawn="1"/>
        </p:nvSpPr>
        <p:spPr>
          <a:xfrm rot="5400000">
            <a:off x="7956583" y="408082"/>
            <a:ext cx="758895" cy="405566"/>
          </a:xfrm>
          <a:custGeom>
            <a:avLst/>
            <a:gdLst>
              <a:gd name="connsiteX0" fmla="*/ 0 w 758895"/>
              <a:gd name="connsiteY0" fmla="*/ 405566 h 405566"/>
              <a:gd name="connsiteX1" fmla="*/ 758895 w 758895"/>
              <a:gd name="connsiteY1" fmla="*/ 0 h 405566"/>
              <a:gd name="connsiteX2" fmla="*/ 0 w 758895"/>
              <a:gd name="connsiteY2" fmla="*/ 405566 h 405566"/>
            </a:gdLst>
            <a:ahLst/>
            <a:cxnLst>
              <a:cxn ang="0">
                <a:pos x="connsiteX0" y="connsiteY0"/>
              </a:cxn>
              <a:cxn ang="0">
                <a:pos x="connsiteX1" y="connsiteY1"/>
              </a:cxn>
              <a:cxn ang="0">
                <a:pos x="connsiteX2" y="connsiteY2"/>
              </a:cxn>
            </a:cxnLst>
            <a:rect l="l" t="t" r="r" b="b"/>
            <a:pathLst>
              <a:path w="758895" h="405566">
                <a:moveTo>
                  <a:pt x="0" y="405566"/>
                </a:moveTo>
                <a:cubicBezTo>
                  <a:pt x="217908" y="247906"/>
                  <a:pt x="473479" y="111447"/>
                  <a:pt x="758895" y="0"/>
                </a:cubicBezTo>
                <a:cubicBezTo>
                  <a:pt x="473479" y="111447"/>
                  <a:pt x="217909" y="247906"/>
                  <a:pt x="0" y="40556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13" name="组合 12">
            <a:extLst>
              <a:ext uri="{FF2B5EF4-FFF2-40B4-BE49-F238E27FC236}">
                <a16:creationId xmlns:a16="http://schemas.microsoft.com/office/drawing/2014/main" id="{3E026036-0297-4F04-93AB-8E117A56E85C}"/>
              </a:ext>
            </a:extLst>
          </p:cNvPr>
          <p:cNvGrpSpPr/>
          <p:nvPr userDrawn="1"/>
        </p:nvGrpSpPr>
        <p:grpSpPr>
          <a:xfrm>
            <a:off x="608196" y="468904"/>
            <a:ext cx="2364768" cy="544957"/>
            <a:chOff x="2663590" y="2560495"/>
            <a:chExt cx="2364768" cy="544957"/>
          </a:xfrm>
        </p:grpSpPr>
        <p:pic>
          <p:nvPicPr>
            <p:cNvPr id="14" name="图片 13">
              <a:extLst>
                <a:ext uri="{FF2B5EF4-FFF2-40B4-BE49-F238E27FC236}">
                  <a16:creationId xmlns:a16="http://schemas.microsoft.com/office/drawing/2014/main" id="{0D8291E2-C933-4D4F-AB30-5628EF11C74F}"/>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2663590" y="2576666"/>
              <a:ext cx="528786" cy="528786"/>
            </a:xfrm>
            <a:prstGeom prst="rect">
              <a:avLst/>
            </a:prstGeom>
          </p:spPr>
        </p:pic>
        <p:sp>
          <p:nvSpPr>
            <p:cNvPr id="15" name="文本框 14">
              <a:extLst>
                <a:ext uri="{FF2B5EF4-FFF2-40B4-BE49-F238E27FC236}">
                  <a16:creationId xmlns:a16="http://schemas.microsoft.com/office/drawing/2014/main" id="{65DDF44F-55E7-47DC-AF33-F5678C5F072B}"/>
                </a:ext>
              </a:extLst>
            </p:cNvPr>
            <p:cNvSpPr txBox="1"/>
            <p:nvPr/>
          </p:nvSpPr>
          <p:spPr>
            <a:xfrm>
              <a:off x="3252488" y="2560495"/>
              <a:ext cx="1775870" cy="338554"/>
            </a:xfrm>
            <a:prstGeom prst="rect">
              <a:avLst/>
            </a:prstGeom>
            <a:noFill/>
          </p:spPr>
          <p:txBody>
            <a:bodyPr wrap="square" lIns="0" tIns="0" rIns="0" bIns="0" rtlCol="0">
              <a:spAutoFit/>
            </a:bodyPr>
            <a:lstStyle/>
            <a:p>
              <a:pPr algn="dist"/>
              <a:r>
                <a:rPr lang="zh-CN" altLang="en-US" sz="2200" dirty="0">
                  <a:solidFill>
                    <a:srgbClr val="026F66"/>
                  </a:solidFill>
                  <a:latin typeface="+mj-ea"/>
                  <a:ea typeface="+mj-ea"/>
                </a:rPr>
                <a:t>上海师范大学</a:t>
              </a:r>
            </a:p>
          </p:txBody>
        </p:sp>
        <p:sp>
          <p:nvSpPr>
            <p:cNvPr id="16" name="文本框 15">
              <a:extLst>
                <a:ext uri="{FF2B5EF4-FFF2-40B4-BE49-F238E27FC236}">
                  <a16:creationId xmlns:a16="http://schemas.microsoft.com/office/drawing/2014/main" id="{99FDCF5F-560D-454C-8591-7EE001CA5990}"/>
                </a:ext>
              </a:extLst>
            </p:cNvPr>
            <p:cNvSpPr txBox="1"/>
            <p:nvPr/>
          </p:nvSpPr>
          <p:spPr>
            <a:xfrm>
              <a:off x="3252488" y="2929485"/>
              <a:ext cx="1775870" cy="123111"/>
            </a:xfrm>
            <a:prstGeom prst="rect">
              <a:avLst/>
            </a:prstGeom>
            <a:noFill/>
          </p:spPr>
          <p:txBody>
            <a:bodyPr wrap="square" lIns="0" tIns="0" rIns="0" bIns="0" rtlCol="0">
              <a:spAutoFit/>
            </a:bodyPr>
            <a:lstStyle/>
            <a:p>
              <a:pPr algn="dist"/>
              <a:r>
                <a:rPr lang="en-US" altLang="zh-CN" sz="800" dirty="0">
                  <a:solidFill>
                    <a:srgbClr val="026F66"/>
                  </a:solidFill>
                  <a:latin typeface="+mn-lt"/>
                  <a:ea typeface="微软雅黑 Light" panose="020B0502040204020203" pitchFamily="34" charset="-122"/>
                </a:rPr>
                <a:t>Shanghai Normal University</a:t>
              </a:r>
              <a:endParaRPr lang="zh-CN" altLang="en-US" sz="800" dirty="0">
                <a:solidFill>
                  <a:srgbClr val="026F66"/>
                </a:solidFill>
                <a:latin typeface="+mn-lt"/>
                <a:ea typeface="微软雅黑 Light" panose="020B0502040204020203" pitchFamily="34" charset="-122"/>
              </a:endParaRPr>
            </a:p>
          </p:txBody>
        </p:sp>
      </p:grpSp>
      <p:grpSp>
        <p:nvGrpSpPr>
          <p:cNvPr id="19" name="组合 18">
            <a:extLst>
              <a:ext uri="{FF2B5EF4-FFF2-40B4-BE49-F238E27FC236}">
                <a16:creationId xmlns:a16="http://schemas.microsoft.com/office/drawing/2014/main" id="{CF42675E-7E59-4C23-AB5F-90904552ACD5}"/>
              </a:ext>
            </a:extLst>
          </p:cNvPr>
          <p:cNvGrpSpPr/>
          <p:nvPr userDrawn="1"/>
        </p:nvGrpSpPr>
        <p:grpSpPr>
          <a:xfrm>
            <a:off x="853834" y="3625781"/>
            <a:ext cx="6976404" cy="155700"/>
            <a:chOff x="847962" y="974142"/>
            <a:chExt cx="10818750" cy="8141"/>
          </a:xfrm>
        </p:grpSpPr>
        <p:cxnSp>
          <p:nvCxnSpPr>
            <p:cNvPr id="20" name="直接连接符 19">
              <a:extLst>
                <a:ext uri="{FF2B5EF4-FFF2-40B4-BE49-F238E27FC236}">
                  <a16:creationId xmlns:a16="http://schemas.microsoft.com/office/drawing/2014/main" id="{FF1A56D5-A83B-44B1-B956-833E7AC65F81}"/>
                </a:ext>
              </a:extLst>
            </p:cNvPr>
            <p:cNvCxnSpPr>
              <a:cxnSpLocks/>
            </p:cNvCxnSpPr>
            <p:nvPr/>
          </p:nvCxnSpPr>
          <p:spPr>
            <a:xfrm>
              <a:off x="847962" y="974142"/>
              <a:ext cx="8408350" cy="773"/>
            </a:xfrm>
            <a:prstGeom prst="line">
              <a:avLst/>
            </a:prstGeom>
            <a:ln w="19050"/>
          </p:spPr>
          <p:style>
            <a:lnRef idx="3">
              <a:schemeClr val="accent1"/>
            </a:lnRef>
            <a:fillRef idx="0">
              <a:schemeClr val="accent1"/>
            </a:fillRef>
            <a:effectRef idx="2">
              <a:schemeClr val="accent1"/>
            </a:effectRef>
            <a:fontRef idx="minor">
              <a:schemeClr val="tx1"/>
            </a:fontRef>
          </p:style>
        </p:cxnSp>
        <p:cxnSp>
          <p:nvCxnSpPr>
            <p:cNvPr id="21" name="直接连接符 20">
              <a:extLst>
                <a:ext uri="{FF2B5EF4-FFF2-40B4-BE49-F238E27FC236}">
                  <a16:creationId xmlns:a16="http://schemas.microsoft.com/office/drawing/2014/main" id="{697E55F7-8B5E-4190-9FE2-45D08E30C165}"/>
                </a:ext>
              </a:extLst>
            </p:cNvPr>
            <p:cNvCxnSpPr>
              <a:cxnSpLocks/>
            </p:cNvCxnSpPr>
            <p:nvPr/>
          </p:nvCxnSpPr>
          <p:spPr>
            <a:xfrm flipH="1">
              <a:off x="9188789" y="974915"/>
              <a:ext cx="67526" cy="7368"/>
            </a:xfrm>
            <a:prstGeom prst="line">
              <a:avLst/>
            </a:prstGeom>
            <a:ln w="19050" cap="rnd"/>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0D109596-92A5-42C8-9D4B-8B0F5AA273A4}"/>
                </a:ext>
              </a:extLst>
            </p:cNvPr>
            <p:cNvCxnSpPr>
              <a:cxnSpLocks/>
            </p:cNvCxnSpPr>
            <p:nvPr/>
          </p:nvCxnSpPr>
          <p:spPr>
            <a:xfrm flipV="1">
              <a:off x="9188789" y="975360"/>
              <a:ext cx="233661" cy="6923"/>
            </a:xfrm>
            <a:prstGeom prst="line">
              <a:avLst/>
            </a:prstGeom>
            <a:ln w="19050" cap="rnd">
              <a:miter lim="800000"/>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id="{45E4EEF5-B5B4-4A8E-BEDB-BF735E9B1C3B}"/>
                </a:ext>
              </a:extLst>
            </p:cNvPr>
            <p:cNvCxnSpPr>
              <a:cxnSpLocks/>
            </p:cNvCxnSpPr>
            <p:nvPr/>
          </p:nvCxnSpPr>
          <p:spPr>
            <a:xfrm>
              <a:off x="9422450" y="975360"/>
              <a:ext cx="2244262" cy="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25" name="矩形 24">
            <a:extLst>
              <a:ext uri="{FF2B5EF4-FFF2-40B4-BE49-F238E27FC236}">
                <a16:creationId xmlns:a16="http://schemas.microsoft.com/office/drawing/2014/main" id="{011CC5DD-F1E3-4744-AED2-8C85A0E89189}"/>
              </a:ext>
            </a:extLst>
          </p:cNvPr>
          <p:cNvSpPr/>
          <p:nvPr userDrawn="1"/>
        </p:nvSpPr>
        <p:spPr>
          <a:xfrm>
            <a:off x="482600" y="3469868"/>
            <a:ext cx="697202" cy="45719"/>
          </a:xfrm>
          <a:prstGeom prst="rect">
            <a:avLst/>
          </a:prstGeom>
          <a:gradFill flip="none" rotWithShape="1">
            <a:gsLst>
              <a:gs pos="0">
                <a:srgbClr val="02625B">
                  <a:alpha val="55000"/>
                </a:srgbClr>
              </a:gs>
              <a:gs pos="100000">
                <a:srgbClr val="F8F8F8">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a:extLst>
              <a:ext uri="{FF2B5EF4-FFF2-40B4-BE49-F238E27FC236}">
                <a16:creationId xmlns:a16="http://schemas.microsoft.com/office/drawing/2014/main" id="{3911A805-36CC-41AF-A98C-4A8A5531A07A}"/>
              </a:ext>
            </a:extLst>
          </p:cNvPr>
          <p:cNvSpPr/>
          <p:nvPr userDrawn="1"/>
        </p:nvSpPr>
        <p:spPr>
          <a:xfrm>
            <a:off x="591454" y="3735786"/>
            <a:ext cx="697202" cy="45719"/>
          </a:xfrm>
          <a:prstGeom prst="rect">
            <a:avLst/>
          </a:prstGeom>
          <a:gradFill flip="none" rotWithShape="1">
            <a:gsLst>
              <a:gs pos="0">
                <a:srgbClr val="02625B">
                  <a:alpha val="55000"/>
                </a:srgbClr>
              </a:gs>
              <a:gs pos="100000">
                <a:srgbClr val="F8F8F8">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a:extLst>
              <a:ext uri="{FF2B5EF4-FFF2-40B4-BE49-F238E27FC236}">
                <a16:creationId xmlns:a16="http://schemas.microsoft.com/office/drawing/2014/main" id="{E0845073-B435-48DA-85A7-69EA2FEA3E6D}"/>
              </a:ext>
            </a:extLst>
          </p:cNvPr>
          <p:cNvSpPr txBox="1">
            <a:spLocks/>
          </p:cNvSpPr>
          <p:nvPr userDrawn="1"/>
        </p:nvSpPr>
        <p:spPr>
          <a:xfrm>
            <a:off x="701551" y="6380574"/>
            <a:ext cx="3812930" cy="360000"/>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sz="1400" dirty="0">
                <a:solidFill>
                  <a:schemeClr val="accent2">
                    <a:lumMod val="75000"/>
                    <a:alpha val="80000"/>
                  </a:schemeClr>
                </a:solidFill>
                <a:latin typeface="+mj-ea"/>
                <a:ea typeface="+mj-ea"/>
              </a:rPr>
              <a:t>博学之 审问之 慎思之 明辨之 笃行之</a:t>
            </a:r>
          </a:p>
        </p:txBody>
      </p:sp>
      <p:sp>
        <p:nvSpPr>
          <p:cNvPr id="29" name="文本框 28">
            <a:extLst>
              <a:ext uri="{FF2B5EF4-FFF2-40B4-BE49-F238E27FC236}">
                <a16:creationId xmlns:a16="http://schemas.microsoft.com/office/drawing/2014/main" id="{CDBC3AFB-66B0-45A5-91AF-0400D20CCDD8}"/>
              </a:ext>
            </a:extLst>
          </p:cNvPr>
          <p:cNvSpPr txBox="1"/>
          <p:nvPr userDrawn="1"/>
        </p:nvSpPr>
        <p:spPr>
          <a:xfrm>
            <a:off x="2522594" y="4116995"/>
            <a:ext cx="5652342" cy="2123658"/>
          </a:xfrm>
          <a:prstGeom prst="rect">
            <a:avLst/>
          </a:prstGeom>
          <a:noFill/>
        </p:spPr>
        <p:txBody>
          <a:bodyPr wrap="square" lIns="0" tIns="0" rIns="0" bIns="0"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13800" b="1" i="1" u="none" strike="noStrike" kern="1200" cap="none" spc="0" normalizeH="0" baseline="0" noProof="0" dirty="0">
                <a:ln>
                  <a:noFill/>
                </a:ln>
                <a:solidFill>
                  <a:srgbClr val="026F66">
                    <a:alpha val="5000"/>
                  </a:srgbClr>
                </a:solidFill>
                <a:effectLst/>
                <a:uLnTx/>
                <a:uFillTx/>
                <a:latin typeface="Bell MT" panose="02020503060305020303" pitchFamily="18" charset="0"/>
                <a:ea typeface="李旭科毛笔行书" panose="02010600030101010101" pitchFamily="2" charset="-122"/>
                <a:cs typeface="Open Sans" panose="020B0606030504020204" pitchFamily="34" charset="0"/>
              </a:rPr>
              <a:t>SHNU</a:t>
            </a:r>
            <a:endParaRPr kumimoji="0" lang="zh-CN" altLang="en-US" sz="13800" b="1" i="1" u="none" strike="noStrike" kern="1200" cap="none" spc="0" normalizeH="0" baseline="0" noProof="0" dirty="0">
              <a:ln>
                <a:noFill/>
              </a:ln>
              <a:solidFill>
                <a:srgbClr val="026F66">
                  <a:alpha val="5000"/>
                </a:srgbClr>
              </a:solidFill>
              <a:effectLst/>
              <a:uLnTx/>
              <a:uFillTx/>
              <a:latin typeface="Bell MT" panose="02020503060305020303" pitchFamily="18" charset="0"/>
              <a:ea typeface="李旭科毛笔行书" panose="02010600030101010101" pitchFamily="2" charset="-122"/>
              <a:cs typeface="Open Sans" panose="020B0606030504020204" pitchFamily="34" charset="0"/>
            </a:endParaRPr>
          </a:p>
        </p:txBody>
      </p:sp>
      <p:grpSp>
        <p:nvGrpSpPr>
          <p:cNvPr id="30" name="组合 29">
            <a:extLst>
              <a:ext uri="{FF2B5EF4-FFF2-40B4-BE49-F238E27FC236}">
                <a16:creationId xmlns:a16="http://schemas.microsoft.com/office/drawing/2014/main" id="{6859FAB1-545C-4DB0-8429-D1A2C13DD116}"/>
              </a:ext>
            </a:extLst>
          </p:cNvPr>
          <p:cNvGrpSpPr/>
          <p:nvPr userDrawn="1"/>
        </p:nvGrpSpPr>
        <p:grpSpPr>
          <a:xfrm rot="5400000">
            <a:off x="4768121" y="2583519"/>
            <a:ext cx="6978215" cy="1753633"/>
            <a:chOff x="-26767" y="2323546"/>
            <a:chExt cx="12664540" cy="2825052"/>
          </a:xfrm>
        </p:grpSpPr>
        <p:sp>
          <p:nvSpPr>
            <p:cNvPr id="31" name="任意多边形: 形状 30">
              <a:extLst>
                <a:ext uri="{FF2B5EF4-FFF2-40B4-BE49-F238E27FC236}">
                  <a16:creationId xmlns:a16="http://schemas.microsoft.com/office/drawing/2014/main" id="{54C04397-CC18-4066-A719-A154D037F343}"/>
                </a:ext>
              </a:extLst>
            </p:cNvPr>
            <p:cNvSpPr/>
            <p:nvPr/>
          </p:nvSpPr>
          <p:spPr>
            <a:xfrm>
              <a:off x="5199540" y="2589619"/>
              <a:ext cx="7438233" cy="2558979"/>
            </a:xfrm>
            <a:custGeom>
              <a:avLst/>
              <a:gdLst>
                <a:gd name="connsiteX0" fmla="*/ 1263321 w 7438233"/>
                <a:gd name="connsiteY0" fmla="*/ 0 h 2558979"/>
                <a:gd name="connsiteX1" fmla="*/ 7428924 w 7438233"/>
                <a:gd name="connsiteY1" fmla="*/ 2008204 h 2558979"/>
                <a:gd name="connsiteX2" fmla="*/ 7438233 w 7438233"/>
                <a:gd name="connsiteY2" fmla="*/ 2018150 h 2558979"/>
                <a:gd name="connsiteX3" fmla="*/ 7438233 w 7438233"/>
                <a:gd name="connsiteY3" fmla="*/ 2558979 h 2558979"/>
                <a:gd name="connsiteX4" fmla="*/ 7277822 w 7438233"/>
                <a:gd name="connsiteY4" fmla="*/ 2387672 h 2558979"/>
                <a:gd name="connsiteX5" fmla="*/ 1345635 w 7438233"/>
                <a:gd name="connsiteY5" fmla="*/ 105885 h 2558979"/>
                <a:gd name="connsiteX6" fmla="*/ 292352 w 7438233"/>
                <a:gd name="connsiteY6" fmla="*/ 60159 h 2558979"/>
                <a:gd name="connsiteX7" fmla="*/ 0 w 7438233"/>
                <a:gd name="connsiteY7" fmla="*/ 64639 h 2558979"/>
                <a:gd name="connsiteX8" fmla="*/ 239044 w 7438233"/>
                <a:gd name="connsiteY8" fmla="*/ 40648 h 2558979"/>
                <a:gd name="connsiteX9" fmla="*/ 1263321 w 7438233"/>
                <a:gd name="connsiteY9" fmla="*/ 0 h 2558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38233" h="2558979">
                  <a:moveTo>
                    <a:pt x="1263321" y="0"/>
                  </a:moveTo>
                  <a:cubicBezTo>
                    <a:pt x="3925710" y="0"/>
                    <a:pt x="6241533" y="812028"/>
                    <a:pt x="7428924" y="2008204"/>
                  </a:cubicBezTo>
                  <a:lnTo>
                    <a:pt x="7438233" y="2018150"/>
                  </a:lnTo>
                  <a:lnTo>
                    <a:pt x="7438233" y="2558979"/>
                  </a:lnTo>
                  <a:lnTo>
                    <a:pt x="7277822" y="2387672"/>
                  </a:lnTo>
                  <a:cubicBezTo>
                    <a:pt x="6092102" y="1211834"/>
                    <a:pt x="3904198" y="316032"/>
                    <a:pt x="1345635" y="105885"/>
                  </a:cubicBezTo>
                  <a:cubicBezTo>
                    <a:pt x="988987" y="76592"/>
                    <a:pt x="637271" y="61618"/>
                    <a:pt x="292352" y="60159"/>
                  </a:cubicBezTo>
                  <a:lnTo>
                    <a:pt x="0" y="64639"/>
                  </a:lnTo>
                  <a:lnTo>
                    <a:pt x="239044" y="40648"/>
                  </a:lnTo>
                  <a:cubicBezTo>
                    <a:pt x="573388" y="13868"/>
                    <a:pt x="915395" y="0"/>
                    <a:pt x="1263321" y="0"/>
                  </a:cubicBezTo>
                  <a:close/>
                </a:path>
              </a:pathLst>
            </a:custGeom>
            <a:gradFill>
              <a:gsLst>
                <a:gs pos="100000">
                  <a:schemeClr val="accent4">
                    <a:lumMod val="20000"/>
                    <a:lumOff val="80000"/>
                  </a:schemeClr>
                </a:gs>
                <a:gs pos="0">
                  <a:schemeClr val="accent4">
                    <a:lumMod val="40000"/>
                    <a:lumOff val="60000"/>
                  </a:schemeClr>
                </a:gs>
                <a:gs pos="46000">
                  <a:schemeClr val="accent4">
                    <a:lumMod val="60000"/>
                    <a:lumOff val="40000"/>
                    <a:alpha val="5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2" name="任意多边形: 形状 31">
              <a:extLst>
                <a:ext uri="{FF2B5EF4-FFF2-40B4-BE49-F238E27FC236}">
                  <a16:creationId xmlns:a16="http://schemas.microsoft.com/office/drawing/2014/main" id="{78AD463D-18F5-4BB2-AC75-7F159F044E34}"/>
                </a:ext>
              </a:extLst>
            </p:cNvPr>
            <p:cNvSpPr/>
            <p:nvPr/>
          </p:nvSpPr>
          <p:spPr>
            <a:xfrm>
              <a:off x="-26767" y="2323546"/>
              <a:ext cx="12550332" cy="2515707"/>
            </a:xfrm>
            <a:custGeom>
              <a:avLst/>
              <a:gdLst>
                <a:gd name="connsiteX0" fmla="*/ 5107166 w 12550332"/>
                <a:gd name="connsiteY0" fmla="*/ 346122 h 2515707"/>
                <a:gd name="connsiteX1" fmla="*/ 4850660 w 12550332"/>
                <a:gd name="connsiteY1" fmla="*/ 371866 h 2515707"/>
                <a:gd name="connsiteX2" fmla="*/ 50035 w 12550332"/>
                <a:gd name="connsiteY2" fmla="*/ 2455142 h 2515707"/>
                <a:gd name="connsiteX3" fmla="*/ 1 w 12550332"/>
                <a:gd name="connsiteY3" fmla="*/ 2515707 h 2515707"/>
                <a:gd name="connsiteX4" fmla="*/ 1 w 12550332"/>
                <a:gd name="connsiteY4" fmla="*/ 1846380 h 2515707"/>
                <a:gd name="connsiteX5" fmla="*/ 48027 w 12550332"/>
                <a:gd name="connsiteY5" fmla="*/ 1805138 h 2515707"/>
                <a:gd name="connsiteX6" fmla="*/ 4887474 w 12550332"/>
                <a:gd name="connsiteY6" fmla="*/ 349489 h 2515707"/>
                <a:gd name="connsiteX7" fmla="*/ 6370486 w 12550332"/>
                <a:gd name="connsiteY7" fmla="*/ 0 h 2515707"/>
                <a:gd name="connsiteX8" fmla="*/ 12536089 w 12550332"/>
                <a:gd name="connsiteY8" fmla="*/ 1025156 h 2515707"/>
                <a:gd name="connsiteX9" fmla="*/ 12550332 w 12550332"/>
                <a:gd name="connsiteY9" fmla="*/ 1032924 h 2515707"/>
                <a:gd name="connsiteX10" fmla="*/ 12550332 w 12550332"/>
                <a:gd name="connsiteY10" fmla="*/ 1556043 h 2515707"/>
                <a:gd name="connsiteX11" fmla="*/ 12550332 w 12550332"/>
                <a:gd name="connsiteY11" fmla="*/ 2304905 h 2515707"/>
                <a:gd name="connsiteX12" fmla="*/ 12536089 w 12550332"/>
                <a:gd name="connsiteY12" fmla="*/ 2289687 h 2515707"/>
                <a:gd name="connsiteX13" fmla="*/ 6370486 w 12550332"/>
                <a:gd name="connsiteY13" fmla="*/ 281483 h 2515707"/>
                <a:gd name="connsiteX14" fmla="*/ 5346210 w 12550332"/>
                <a:gd name="connsiteY14" fmla="*/ 322131 h 2515707"/>
                <a:gd name="connsiteX15" fmla="*/ 5107165 w 12550332"/>
                <a:gd name="connsiteY15" fmla="*/ 346122 h 2515707"/>
                <a:gd name="connsiteX16" fmla="*/ 4887474 w 12550332"/>
                <a:gd name="connsiteY16" fmla="*/ 349489 h 2515707"/>
                <a:gd name="connsiteX17" fmla="*/ 48026 w 12550332"/>
                <a:gd name="connsiteY17" fmla="*/ 1805138 h 2515707"/>
                <a:gd name="connsiteX18" fmla="*/ 0 w 12550332"/>
                <a:gd name="connsiteY18" fmla="*/ 1846380 h 2515707"/>
                <a:gd name="connsiteX19" fmla="*/ 0 w 12550332"/>
                <a:gd name="connsiteY19" fmla="*/ 1140536 h 2515707"/>
                <a:gd name="connsiteX20" fmla="*/ 50034 w 12550332"/>
                <a:gd name="connsiteY20" fmla="*/ 1109618 h 2515707"/>
                <a:gd name="connsiteX21" fmla="*/ 4850660 w 12550332"/>
                <a:gd name="connsiteY21" fmla="*/ 46139 h 2515707"/>
                <a:gd name="connsiteX22" fmla="*/ 5130286 w 12550332"/>
                <a:gd name="connsiteY22" fmla="*/ 31813 h 2515707"/>
                <a:gd name="connsiteX23" fmla="*/ 5346209 w 12550332"/>
                <a:gd name="connsiteY23" fmla="*/ 20750 h 2515707"/>
                <a:gd name="connsiteX24" fmla="*/ 6370486 w 12550332"/>
                <a:gd name="connsiteY24" fmla="*/ 0 h 2515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550332" h="2515707">
                  <a:moveTo>
                    <a:pt x="5107166" y="346122"/>
                  </a:moveTo>
                  <a:lnTo>
                    <a:pt x="4850660" y="371866"/>
                  </a:lnTo>
                  <a:cubicBezTo>
                    <a:pt x="2730074" y="628319"/>
                    <a:pt x="970130" y="1410159"/>
                    <a:pt x="50035" y="2455142"/>
                  </a:cubicBezTo>
                  <a:lnTo>
                    <a:pt x="1" y="2515707"/>
                  </a:lnTo>
                  <a:lnTo>
                    <a:pt x="1" y="1846380"/>
                  </a:lnTo>
                  <a:lnTo>
                    <a:pt x="48027" y="1805138"/>
                  </a:lnTo>
                  <a:cubicBezTo>
                    <a:pt x="1113997" y="963776"/>
                    <a:pt x="2861559" y="420614"/>
                    <a:pt x="4887474" y="349489"/>
                  </a:cubicBezTo>
                  <a:close/>
                  <a:moveTo>
                    <a:pt x="6370486" y="0"/>
                  </a:moveTo>
                  <a:cubicBezTo>
                    <a:pt x="9032875" y="0"/>
                    <a:pt x="11348698" y="414528"/>
                    <a:pt x="12536089" y="1025156"/>
                  </a:cubicBezTo>
                  <a:lnTo>
                    <a:pt x="12550332" y="1032924"/>
                  </a:lnTo>
                  <a:lnTo>
                    <a:pt x="12550332" y="1556043"/>
                  </a:lnTo>
                  <a:lnTo>
                    <a:pt x="12550332" y="2304905"/>
                  </a:lnTo>
                  <a:lnTo>
                    <a:pt x="12536089" y="2289687"/>
                  </a:lnTo>
                  <a:cubicBezTo>
                    <a:pt x="11348698" y="1093511"/>
                    <a:pt x="9032875" y="281483"/>
                    <a:pt x="6370486" y="281483"/>
                  </a:cubicBezTo>
                  <a:cubicBezTo>
                    <a:pt x="6022560" y="281483"/>
                    <a:pt x="5680554" y="295351"/>
                    <a:pt x="5346210" y="322131"/>
                  </a:cubicBezTo>
                  <a:lnTo>
                    <a:pt x="5107165" y="346122"/>
                  </a:lnTo>
                  <a:lnTo>
                    <a:pt x="4887474" y="349489"/>
                  </a:lnTo>
                  <a:cubicBezTo>
                    <a:pt x="2861559" y="420614"/>
                    <a:pt x="1113996" y="963776"/>
                    <a:pt x="48026" y="1805138"/>
                  </a:cubicBezTo>
                  <a:lnTo>
                    <a:pt x="0" y="1846380"/>
                  </a:lnTo>
                  <a:lnTo>
                    <a:pt x="0" y="1140536"/>
                  </a:lnTo>
                  <a:lnTo>
                    <a:pt x="50034" y="1109618"/>
                  </a:lnTo>
                  <a:cubicBezTo>
                    <a:pt x="970129" y="576171"/>
                    <a:pt x="2730072" y="177054"/>
                    <a:pt x="4850660" y="46139"/>
                  </a:cubicBezTo>
                  <a:lnTo>
                    <a:pt x="5130286" y="31813"/>
                  </a:lnTo>
                  <a:lnTo>
                    <a:pt x="5346209" y="20750"/>
                  </a:lnTo>
                  <a:cubicBezTo>
                    <a:pt x="5680553" y="7079"/>
                    <a:pt x="6022560" y="0"/>
                    <a:pt x="6370486" y="0"/>
                  </a:cubicBezTo>
                  <a:close/>
                </a:path>
              </a:pathLst>
            </a:custGeom>
            <a:gradFill>
              <a:gsLst>
                <a:gs pos="100000">
                  <a:schemeClr val="accent4"/>
                </a:gs>
                <a:gs pos="0">
                  <a:schemeClr val="accent4"/>
                </a:gs>
                <a:gs pos="50000">
                  <a:schemeClr val="accent3"/>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38" name="图片占位符 37">
            <a:extLst>
              <a:ext uri="{FF2B5EF4-FFF2-40B4-BE49-F238E27FC236}">
                <a16:creationId xmlns:a16="http://schemas.microsoft.com/office/drawing/2014/main" id="{87719BF3-C78F-415E-B0BA-83ADF5BE702F}"/>
              </a:ext>
            </a:extLst>
          </p:cNvPr>
          <p:cNvSpPr>
            <a:spLocks noGrp="1"/>
          </p:cNvSpPr>
          <p:nvPr>
            <p:ph type="pic" sz="quarter" idx="10"/>
          </p:nvPr>
        </p:nvSpPr>
        <p:spPr>
          <a:xfrm>
            <a:off x="8401174" y="-14258"/>
            <a:ext cx="3790826" cy="6886645"/>
          </a:xfrm>
          <a:custGeom>
            <a:avLst/>
            <a:gdLst>
              <a:gd name="connsiteX0" fmla="*/ 0 w 3810789"/>
              <a:gd name="connsiteY0" fmla="*/ 0 h 6858001"/>
              <a:gd name="connsiteX1" fmla="*/ 3810789 w 3810789"/>
              <a:gd name="connsiteY1" fmla="*/ 0 h 6858001"/>
              <a:gd name="connsiteX2" fmla="*/ 3810789 w 3810789"/>
              <a:gd name="connsiteY2" fmla="*/ 6858001 h 6858001"/>
              <a:gd name="connsiteX3" fmla="*/ 82901 w 3810789"/>
              <a:gd name="connsiteY3" fmla="*/ 6858001 h 6858001"/>
              <a:gd name="connsiteX4" fmla="*/ 141231 w 3810789"/>
              <a:gd name="connsiteY4" fmla="*/ 6749639 h 6858001"/>
              <a:gd name="connsiteX5" fmla="*/ 707979 w 3810789"/>
              <a:gd name="connsiteY5" fmla="*/ 3495692 h 6858001"/>
              <a:gd name="connsiteX6" fmla="*/ 695099 w 3810789"/>
              <a:gd name="connsiteY6" fmla="*/ 2933638 h 6858001"/>
              <a:gd name="connsiteX7" fmla="*/ 688233 w 3810789"/>
              <a:gd name="connsiteY7" fmla="*/ 2815154 h 6858001"/>
              <a:gd name="connsiteX8" fmla="*/ 679339 w 3810789"/>
              <a:gd name="connsiteY8" fmla="*/ 2661715 h 6858001"/>
              <a:gd name="connsiteX9" fmla="*/ 19191 w 3810789"/>
              <a:gd name="connsiteY9" fmla="*/ 27455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10789" h="6858001">
                <a:moveTo>
                  <a:pt x="0" y="0"/>
                </a:moveTo>
                <a:lnTo>
                  <a:pt x="3810789" y="0"/>
                </a:lnTo>
                <a:lnTo>
                  <a:pt x="3810789" y="6858001"/>
                </a:lnTo>
                <a:lnTo>
                  <a:pt x="82901" y="6858001"/>
                </a:lnTo>
                <a:lnTo>
                  <a:pt x="141231" y="6749639"/>
                </a:lnTo>
                <a:cubicBezTo>
                  <a:pt x="481821" y="6067809"/>
                  <a:pt x="707979" y="4865322"/>
                  <a:pt x="707979" y="3495692"/>
                </a:cubicBezTo>
                <a:cubicBezTo>
                  <a:pt x="707979" y="3304774"/>
                  <a:pt x="703585" y="3117104"/>
                  <a:pt x="695099" y="2933638"/>
                </a:cubicBezTo>
                <a:lnTo>
                  <a:pt x="688233" y="2815154"/>
                </a:lnTo>
                <a:lnTo>
                  <a:pt x="679339" y="2661715"/>
                </a:lnTo>
                <a:cubicBezTo>
                  <a:pt x="598075" y="1498080"/>
                  <a:pt x="350325" y="532342"/>
                  <a:pt x="19191" y="27455"/>
                </a:cubicBezTo>
                <a:close/>
              </a:path>
            </a:pathLst>
          </a:custGeom>
        </p:spPr>
        <p:txBody>
          <a:bodyPr wrap="square">
            <a:noAutofit/>
          </a:bodyPr>
          <a:lstStyle/>
          <a:p>
            <a:endParaRPr lang="zh-CN" altLang="en-US" dirty="0"/>
          </a:p>
        </p:txBody>
      </p:sp>
      <p:sp>
        <p:nvSpPr>
          <p:cNvPr id="51" name="文本占位符 50">
            <a:extLst>
              <a:ext uri="{FF2B5EF4-FFF2-40B4-BE49-F238E27FC236}">
                <a16:creationId xmlns:a16="http://schemas.microsoft.com/office/drawing/2014/main" id="{E12C5477-2850-40B3-8EAF-18EA75FE7C32}"/>
              </a:ext>
            </a:extLst>
          </p:cNvPr>
          <p:cNvSpPr>
            <a:spLocks noGrp="1"/>
          </p:cNvSpPr>
          <p:nvPr>
            <p:ph type="body" sz="quarter" idx="11" hasCustomPrompt="1"/>
          </p:nvPr>
        </p:nvSpPr>
        <p:spPr>
          <a:xfrm>
            <a:off x="706835" y="2278551"/>
            <a:ext cx="7123403" cy="923330"/>
          </a:xfrm>
          <a:prstGeom prst="rect">
            <a:avLst/>
          </a:prstGeom>
        </p:spPr>
        <p:txBody>
          <a:bodyPr vert="horz" wrap="square" lIns="0" tIns="0" rIns="0" bIns="0" anchor="t" anchorCtr="0">
            <a:spAutoFit/>
          </a:bodyPr>
          <a:lstStyle>
            <a:lvl1pPr marL="0" indent="0" algn="dist" defTabSz="914400" rtl="0" eaLnBrk="1" fontAlgn="auto" latinLnBrk="0" hangingPunct="1">
              <a:lnSpc>
                <a:spcPct val="100000"/>
              </a:lnSpc>
              <a:spcBef>
                <a:spcPts val="0"/>
              </a:spcBef>
              <a:spcAft>
                <a:spcPts val="0"/>
              </a:spcAft>
              <a:buFont typeface="Arial" panose="020B0604020202020204" pitchFamily="34" charset="0"/>
              <a:buNone/>
              <a:defRPr sz="6000" spc="0">
                <a:solidFill>
                  <a:schemeClr val="accent4"/>
                </a:solidFill>
                <a:latin typeface="优设标题黑" panose="00000500000000000000" pitchFamily="2" charset="-122"/>
                <a:ea typeface="优设标题黑" panose="00000500000000000000" pitchFamily="2" charset="-122"/>
                <a:sym typeface="优设标题黑" panose="00000500000000000000" pitchFamily="2"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上海师范大学通用模板</a:t>
            </a:r>
          </a:p>
        </p:txBody>
      </p:sp>
      <p:sp>
        <p:nvSpPr>
          <p:cNvPr id="52" name="文本占位符 51">
            <a:extLst>
              <a:ext uri="{FF2B5EF4-FFF2-40B4-BE49-F238E27FC236}">
                <a16:creationId xmlns:a16="http://schemas.microsoft.com/office/drawing/2014/main" id="{16D666CE-DE8A-492E-B99C-EE6DA306BFC1}"/>
              </a:ext>
            </a:extLst>
          </p:cNvPr>
          <p:cNvSpPr>
            <a:spLocks noGrp="1"/>
          </p:cNvSpPr>
          <p:nvPr>
            <p:ph type="body" sz="quarter" idx="12" hasCustomPrompt="1"/>
          </p:nvPr>
        </p:nvSpPr>
        <p:spPr>
          <a:xfrm>
            <a:off x="851933" y="3215051"/>
            <a:ext cx="6833207" cy="246221"/>
          </a:xfrm>
          <a:prstGeom prst="rect">
            <a:avLst/>
          </a:prstGeom>
        </p:spPr>
        <p:txBody>
          <a:bodyPr vert="horz" wrap="square" lIns="0" tIns="0" rIns="0" bIns="0" anchor="t" anchorCtr="0">
            <a:spAutoFit/>
          </a:bodyPr>
          <a:lstStyle>
            <a:lvl1pPr marL="0" indent="0" algn="dist" defTabSz="914400" rtl="0" eaLnBrk="1" fontAlgn="auto" latinLnBrk="0" hangingPunct="1">
              <a:lnSpc>
                <a:spcPct val="100000"/>
              </a:lnSpc>
              <a:spcBef>
                <a:spcPts val="0"/>
              </a:spcBef>
              <a:spcAft>
                <a:spcPts val="0"/>
              </a:spcAft>
              <a:buFont typeface="Arial" panose="020B0604020202020204" pitchFamily="34" charset="0"/>
              <a:buNone/>
              <a:defRPr sz="1600" spc="0">
                <a:solidFill>
                  <a:schemeClr val="tx1">
                    <a:lumMod val="65000"/>
                    <a:lumOff val="35000"/>
                  </a:schemeClr>
                </a:solidFill>
                <a:latin typeface="OPPOSans M" panose="00020600040101010101" pitchFamily="18" charset="-122"/>
                <a:ea typeface="OPPOSans M" panose="00020600040101010101" pitchFamily="18" charset="-122"/>
                <a:sym typeface="OPPOSans M" panose="00020600040101010101" pitchFamily="18"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Shanghai Normal University PowerPoint Template </a:t>
            </a:r>
            <a:endParaRPr lang="zh-CN" altLang="en-US" dirty="0"/>
          </a:p>
        </p:txBody>
      </p:sp>
      <p:sp>
        <p:nvSpPr>
          <p:cNvPr id="53" name="文本占位符 52">
            <a:extLst>
              <a:ext uri="{FF2B5EF4-FFF2-40B4-BE49-F238E27FC236}">
                <a16:creationId xmlns:a16="http://schemas.microsoft.com/office/drawing/2014/main" id="{2BE74F84-6666-4C12-9FC1-E8F67F9ACD52}"/>
              </a:ext>
            </a:extLst>
          </p:cNvPr>
          <p:cNvSpPr>
            <a:spLocks noGrp="1"/>
          </p:cNvSpPr>
          <p:nvPr>
            <p:ph type="body" sz="quarter" idx="13" hasCustomPrompt="1"/>
          </p:nvPr>
        </p:nvSpPr>
        <p:spPr>
          <a:xfrm>
            <a:off x="1285364" y="4759573"/>
            <a:ext cx="2047116" cy="290849"/>
          </a:xfrm>
          <a:prstGeom prst="rect">
            <a:avLst/>
          </a:prstGeom>
        </p:spPr>
        <p:txBody>
          <a:bodyPr vert="horz" wrap="square" lIns="0" tIns="0" rIns="0" bIns="0" anchor="b" anchorCtr="0">
            <a:spAutoFit/>
          </a:bodyPr>
          <a:lstStyle>
            <a:lvl1pPr marL="0" indent="0" algn="l" defTabSz="914400" rtl="0" eaLnBrk="1" fontAlgn="auto" latinLnBrk="0" hangingPunct="1">
              <a:lnSpc>
                <a:spcPct val="110000"/>
              </a:lnSpc>
              <a:spcBef>
                <a:spcPts val="0"/>
              </a:spcBef>
              <a:spcAft>
                <a:spcPts val="0"/>
              </a:spcAft>
              <a:buFont typeface="Arial" panose="020B0604020202020204" pitchFamily="34" charset="0"/>
              <a:buNone/>
              <a:defRPr sz="2000" spc="0">
                <a:solidFill>
                  <a:schemeClr val="accent4"/>
                </a:solidFill>
                <a:latin typeface="Ma Shan Zheng" panose="00000500000000000000" pitchFamily="2" charset="0"/>
                <a:ea typeface="Ma Shan Zheng" panose="00000500000000000000" pitchFamily="2" charset="0"/>
                <a:sym typeface="方正大标宋简体" panose="02010601030101010101" pitchFamily="2"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汇报学生：石同学 </a:t>
            </a:r>
          </a:p>
        </p:txBody>
      </p:sp>
      <p:sp>
        <p:nvSpPr>
          <p:cNvPr id="2" name="文本占位符 1">
            <a:extLst>
              <a:ext uri="{FF2B5EF4-FFF2-40B4-BE49-F238E27FC236}">
                <a16:creationId xmlns:a16="http://schemas.microsoft.com/office/drawing/2014/main" id="{3D8525F9-8725-4F3B-AEEC-55451AFC92EE}"/>
              </a:ext>
            </a:extLst>
          </p:cNvPr>
          <p:cNvSpPr>
            <a:spLocks noGrp="1"/>
          </p:cNvSpPr>
          <p:nvPr>
            <p:ph type="body" sz="quarter" idx="15" hasCustomPrompt="1"/>
          </p:nvPr>
        </p:nvSpPr>
        <p:spPr>
          <a:xfrm>
            <a:off x="1285364" y="5262880"/>
            <a:ext cx="2096236" cy="303847"/>
          </a:xfrm>
          <a:prstGeom prst="rect">
            <a:avLst/>
          </a:prstGeom>
        </p:spPr>
        <p:txBody>
          <a:bodyPr vert="horz" wrap="square" lIns="0" tIns="0" rIns="0" bIns="0" anchor="b" anchorCtr="0">
            <a:normAutofit/>
          </a:bodyPr>
          <a:lstStyle>
            <a:lvl1pPr marL="0" indent="0" algn="l" defTabSz="914400" rtl="0" eaLnBrk="1" fontAlgn="auto" latinLnBrk="0" hangingPunct="1">
              <a:lnSpc>
                <a:spcPct val="110000"/>
              </a:lnSpc>
              <a:spcBef>
                <a:spcPts val="0"/>
              </a:spcBef>
              <a:spcAft>
                <a:spcPts val="0"/>
              </a:spcAft>
              <a:buFont typeface="Arial" panose="020B0604020202020204" pitchFamily="34" charset="0"/>
              <a:buNone/>
              <a:defRPr sz="2000" spc="0">
                <a:solidFill>
                  <a:schemeClr val="accent4"/>
                </a:solidFill>
                <a:latin typeface="Ma Shan Zheng" panose="00000500000000000000" pitchFamily="2" charset="0"/>
                <a:ea typeface="Ma Shan Zheng" panose="00000500000000000000" pitchFamily="2" charset="0"/>
                <a:sym typeface="方正大标宋简体" panose="02010601030101010101" pitchFamily="2"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指导老师：木老师</a:t>
            </a:r>
          </a:p>
        </p:txBody>
      </p:sp>
    </p:spTree>
    <p:extLst>
      <p:ext uri="{BB962C8B-B14F-4D97-AF65-F5344CB8AC3E}">
        <p14:creationId xmlns:p14="http://schemas.microsoft.com/office/powerpoint/2010/main" val="257881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目录页-1">
    <p:bg>
      <p:bgPr>
        <a:solidFill>
          <a:schemeClr val="accent1">
            <a:alpha val="95000"/>
          </a:schemeClr>
        </a:solidFill>
        <a:effectLst/>
      </p:bgPr>
    </p:bg>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430B4C20-356E-4340-8679-2DFAF30C5463}"/>
              </a:ext>
            </a:extLst>
          </p:cNvPr>
          <p:cNvSpPr/>
          <p:nvPr userDrawn="1"/>
        </p:nvSpPr>
        <p:spPr>
          <a:xfrm>
            <a:off x="-86027" y="0"/>
            <a:ext cx="12278027" cy="4693920"/>
          </a:xfrm>
          <a:prstGeom prst="rect">
            <a:avLst/>
          </a:prstGeom>
          <a:blipFill dpi="0" rotWithShape="1">
            <a:blip r:embed="rId2" cstate="email">
              <a:alphaModFix amt="5000"/>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任意多边形: 形状 4">
            <a:extLst>
              <a:ext uri="{FF2B5EF4-FFF2-40B4-BE49-F238E27FC236}">
                <a16:creationId xmlns:a16="http://schemas.microsoft.com/office/drawing/2014/main" id="{49F9E6BC-F340-43D8-B731-7D5AF87C2A1E}"/>
              </a:ext>
            </a:extLst>
          </p:cNvPr>
          <p:cNvSpPr/>
          <p:nvPr userDrawn="1"/>
        </p:nvSpPr>
        <p:spPr>
          <a:xfrm>
            <a:off x="-22194" y="164371"/>
            <a:ext cx="12236389" cy="3879941"/>
          </a:xfrm>
          <a:custGeom>
            <a:avLst/>
            <a:gdLst>
              <a:gd name="connsiteX0" fmla="*/ 6423382 w 12278028"/>
              <a:gd name="connsiteY0" fmla="*/ 102983 h 3879941"/>
              <a:gd name="connsiteX1" fmla="*/ 12278028 w 12278028"/>
              <a:gd name="connsiteY1" fmla="*/ 3879941 h 3879941"/>
              <a:gd name="connsiteX2" fmla="*/ 6139087 w 12278028"/>
              <a:gd name="connsiteY2" fmla="*/ 3879941 h 3879941"/>
              <a:gd name="connsiteX3" fmla="*/ 6230038 w 12278028"/>
              <a:gd name="connsiteY3" fmla="*/ 3869926 h 3879941"/>
              <a:gd name="connsiteX4" fmla="*/ 7028714 w 12278028"/>
              <a:gd name="connsiteY4" fmla="*/ 1939971 h 3879941"/>
              <a:gd name="connsiteX5" fmla="*/ 6485364 w 12278028"/>
              <a:gd name="connsiteY5" fmla="*/ 152453 h 3879941"/>
              <a:gd name="connsiteX6" fmla="*/ 6139077 w 12278028"/>
              <a:gd name="connsiteY6" fmla="*/ 0 h 3879941"/>
              <a:gd name="connsiteX7" fmla="*/ 6318370 w 12278028"/>
              <a:gd name="connsiteY7" fmla="*/ 39413 h 3879941"/>
              <a:gd name="connsiteX8" fmla="*/ 6367822 w 12278028"/>
              <a:gd name="connsiteY8" fmla="*/ 67141 h 3879941"/>
              <a:gd name="connsiteX9" fmla="*/ 6423381 w 12278028"/>
              <a:gd name="connsiteY9" fmla="*/ 102983 h 3879941"/>
              <a:gd name="connsiteX10" fmla="*/ 6485363 w 12278028"/>
              <a:gd name="connsiteY10" fmla="*/ 152453 h 3879941"/>
              <a:gd name="connsiteX11" fmla="*/ 7028713 w 12278028"/>
              <a:gd name="connsiteY11" fmla="*/ 1939971 h 3879941"/>
              <a:gd name="connsiteX12" fmla="*/ 6230037 w 12278028"/>
              <a:gd name="connsiteY12" fmla="*/ 3869926 h 3879941"/>
              <a:gd name="connsiteX13" fmla="*/ 6139086 w 12278028"/>
              <a:gd name="connsiteY13" fmla="*/ 3879941 h 3879941"/>
              <a:gd name="connsiteX14" fmla="*/ 6139068 w 12278028"/>
              <a:gd name="connsiteY14" fmla="*/ 3879941 h 3879941"/>
              <a:gd name="connsiteX15" fmla="*/ 0 w 12278028"/>
              <a:gd name="connsiteY15" fmla="*/ 3879941 h 3879941"/>
              <a:gd name="connsiteX16" fmla="*/ 5855305 w 12278028"/>
              <a:gd name="connsiteY16" fmla="*/ 102559 h 3879941"/>
              <a:gd name="connsiteX17" fmla="*/ 5909369 w 12278028"/>
              <a:gd name="connsiteY17" fmla="*/ 67681 h 3879941"/>
              <a:gd name="connsiteX18" fmla="*/ 5959784 w 12278028"/>
              <a:gd name="connsiteY18" fmla="*/ 39413 h 3879941"/>
              <a:gd name="connsiteX19" fmla="*/ 6139077 w 12278028"/>
              <a:gd name="connsiteY19" fmla="*/ 0 h 3879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278028" h="3879941">
                <a:moveTo>
                  <a:pt x="6423382" y="102983"/>
                </a:moveTo>
                <a:lnTo>
                  <a:pt x="12278028" y="3879941"/>
                </a:lnTo>
                <a:lnTo>
                  <a:pt x="6139087" y="3879941"/>
                </a:lnTo>
                <a:lnTo>
                  <a:pt x="6230038" y="3869926"/>
                </a:lnTo>
                <a:cubicBezTo>
                  <a:pt x="6678642" y="3770580"/>
                  <a:pt x="7028714" y="2944424"/>
                  <a:pt x="7028714" y="1939971"/>
                </a:cubicBezTo>
                <a:cubicBezTo>
                  <a:pt x="7028714" y="1136409"/>
                  <a:pt x="6804668" y="446956"/>
                  <a:pt x="6485364" y="152453"/>
                </a:cubicBezTo>
                <a:close/>
                <a:moveTo>
                  <a:pt x="6139077" y="0"/>
                </a:moveTo>
                <a:cubicBezTo>
                  <a:pt x="6200494" y="0"/>
                  <a:pt x="6260457" y="13571"/>
                  <a:pt x="6318370" y="39413"/>
                </a:cubicBezTo>
                <a:lnTo>
                  <a:pt x="6367822" y="67141"/>
                </a:lnTo>
                <a:lnTo>
                  <a:pt x="6423381" y="102983"/>
                </a:lnTo>
                <a:lnTo>
                  <a:pt x="6485363" y="152453"/>
                </a:lnTo>
                <a:cubicBezTo>
                  <a:pt x="6804667" y="446956"/>
                  <a:pt x="7028713" y="1136409"/>
                  <a:pt x="7028713" y="1939971"/>
                </a:cubicBezTo>
                <a:cubicBezTo>
                  <a:pt x="7028713" y="2944424"/>
                  <a:pt x="6678641" y="3770580"/>
                  <a:pt x="6230037" y="3869926"/>
                </a:cubicBezTo>
                <a:lnTo>
                  <a:pt x="6139086" y="3879941"/>
                </a:lnTo>
                <a:lnTo>
                  <a:pt x="6139068" y="3879941"/>
                </a:lnTo>
                <a:lnTo>
                  <a:pt x="0" y="3879941"/>
                </a:lnTo>
                <a:lnTo>
                  <a:pt x="5855305" y="102559"/>
                </a:lnTo>
                <a:lnTo>
                  <a:pt x="5909369" y="67681"/>
                </a:lnTo>
                <a:lnTo>
                  <a:pt x="5959784" y="39413"/>
                </a:lnTo>
                <a:cubicBezTo>
                  <a:pt x="6017699" y="13571"/>
                  <a:pt x="6077661" y="0"/>
                  <a:pt x="6139077" y="0"/>
                </a:cubicBezTo>
                <a:close/>
              </a:path>
            </a:pathLst>
          </a:custGeom>
          <a:solidFill>
            <a:schemeClr val="accent1">
              <a:alpha val="95000"/>
            </a:schemeClr>
          </a:solidFill>
          <a:ln>
            <a:noFill/>
          </a:ln>
          <a:effectLst>
            <a:outerShdw blurRad="190500" dist="38100" dir="16200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6" name="任意多边形: 形状 5">
            <a:extLst>
              <a:ext uri="{FF2B5EF4-FFF2-40B4-BE49-F238E27FC236}">
                <a16:creationId xmlns:a16="http://schemas.microsoft.com/office/drawing/2014/main" id="{91A617AC-50DE-4448-84C5-8F5E3CA834D3}"/>
              </a:ext>
            </a:extLst>
          </p:cNvPr>
          <p:cNvSpPr/>
          <p:nvPr userDrawn="1"/>
        </p:nvSpPr>
        <p:spPr>
          <a:xfrm>
            <a:off x="-22194" y="174745"/>
            <a:ext cx="12236389" cy="3879941"/>
          </a:xfrm>
          <a:custGeom>
            <a:avLst/>
            <a:gdLst>
              <a:gd name="connsiteX0" fmla="*/ 6423382 w 12278028"/>
              <a:gd name="connsiteY0" fmla="*/ 102983 h 3879941"/>
              <a:gd name="connsiteX1" fmla="*/ 12278028 w 12278028"/>
              <a:gd name="connsiteY1" fmla="*/ 3879941 h 3879941"/>
              <a:gd name="connsiteX2" fmla="*/ 6139087 w 12278028"/>
              <a:gd name="connsiteY2" fmla="*/ 3879941 h 3879941"/>
              <a:gd name="connsiteX3" fmla="*/ 6230038 w 12278028"/>
              <a:gd name="connsiteY3" fmla="*/ 3869926 h 3879941"/>
              <a:gd name="connsiteX4" fmla="*/ 7028714 w 12278028"/>
              <a:gd name="connsiteY4" fmla="*/ 1939971 h 3879941"/>
              <a:gd name="connsiteX5" fmla="*/ 6485364 w 12278028"/>
              <a:gd name="connsiteY5" fmla="*/ 152453 h 3879941"/>
              <a:gd name="connsiteX6" fmla="*/ 6139077 w 12278028"/>
              <a:gd name="connsiteY6" fmla="*/ 0 h 3879941"/>
              <a:gd name="connsiteX7" fmla="*/ 6318370 w 12278028"/>
              <a:gd name="connsiteY7" fmla="*/ 39413 h 3879941"/>
              <a:gd name="connsiteX8" fmla="*/ 6367822 w 12278028"/>
              <a:gd name="connsiteY8" fmla="*/ 67141 h 3879941"/>
              <a:gd name="connsiteX9" fmla="*/ 6423381 w 12278028"/>
              <a:gd name="connsiteY9" fmla="*/ 102983 h 3879941"/>
              <a:gd name="connsiteX10" fmla="*/ 6485363 w 12278028"/>
              <a:gd name="connsiteY10" fmla="*/ 152453 h 3879941"/>
              <a:gd name="connsiteX11" fmla="*/ 7028713 w 12278028"/>
              <a:gd name="connsiteY11" fmla="*/ 1939971 h 3879941"/>
              <a:gd name="connsiteX12" fmla="*/ 6230037 w 12278028"/>
              <a:gd name="connsiteY12" fmla="*/ 3869926 h 3879941"/>
              <a:gd name="connsiteX13" fmla="*/ 6139086 w 12278028"/>
              <a:gd name="connsiteY13" fmla="*/ 3879941 h 3879941"/>
              <a:gd name="connsiteX14" fmla="*/ 6139068 w 12278028"/>
              <a:gd name="connsiteY14" fmla="*/ 3879941 h 3879941"/>
              <a:gd name="connsiteX15" fmla="*/ 0 w 12278028"/>
              <a:gd name="connsiteY15" fmla="*/ 3879941 h 3879941"/>
              <a:gd name="connsiteX16" fmla="*/ 5855305 w 12278028"/>
              <a:gd name="connsiteY16" fmla="*/ 102559 h 3879941"/>
              <a:gd name="connsiteX17" fmla="*/ 5909369 w 12278028"/>
              <a:gd name="connsiteY17" fmla="*/ 67681 h 3879941"/>
              <a:gd name="connsiteX18" fmla="*/ 5959784 w 12278028"/>
              <a:gd name="connsiteY18" fmla="*/ 39413 h 3879941"/>
              <a:gd name="connsiteX19" fmla="*/ 6139077 w 12278028"/>
              <a:gd name="connsiteY19" fmla="*/ 0 h 3879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278028" h="3879941">
                <a:moveTo>
                  <a:pt x="6423382" y="102983"/>
                </a:moveTo>
                <a:lnTo>
                  <a:pt x="12278028" y="3879941"/>
                </a:lnTo>
                <a:lnTo>
                  <a:pt x="6139087" y="3879941"/>
                </a:lnTo>
                <a:lnTo>
                  <a:pt x="6230038" y="3869926"/>
                </a:lnTo>
                <a:cubicBezTo>
                  <a:pt x="6678642" y="3770580"/>
                  <a:pt x="7028714" y="2944424"/>
                  <a:pt x="7028714" y="1939971"/>
                </a:cubicBezTo>
                <a:cubicBezTo>
                  <a:pt x="7028714" y="1136409"/>
                  <a:pt x="6804668" y="446956"/>
                  <a:pt x="6485364" y="152453"/>
                </a:cubicBezTo>
                <a:close/>
                <a:moveTo>
                  <a:pt x="6139077" y="0"/>
                </a:moveTo>
                <a:cubicBezTo>
                  <a:pt x="6200494" y="0"/>
                  <a:pt x="6260457" y="13571"/>
                  <a:pt x="6318370" y="39413"/>
                </a:cubicBezTo>
                <a:lnTo>
                  <a:pt x="6367822" y="67141"/>
                </a:lnTo>
                <a:lnTo>
                  <a:pt x="6423381" y="102983"/>
                </a:lnTo>
                <a:lnTo>
                  <a:pt x="6485363" y="152453"/>
                </a:lnTo>
                <a:cubicBezTo>
                  <a:pt x="6804667" y="446956"/>
                  <a:pt x="7028713" y="1136409"/>
                  <a:pt x="7028713" y="1939971"/>
                </a:cubicBezTo>
                <a:cubicBezTo>
                  <a:pt x="7028713" y="2944424"/>
                  <a:pt x="6678641" y="3770580"/>
                  <a:pt x="6230037" y="3869926"/>
                </a:cubicBezTo>
                <a:lnTo>
                  <a:pt x="6139086" y="3879941"/>
                </a:lnTo>
                <a:lnTo>
                  <a:pt x="6139068" y="3879941"/>
                </a:lnTo>
                <a:lnTo>
                  <a:pt x="0" y="3879941"/>
                </a:lnTo>
                <a:lnTo>
                  <a:pt x="5855305" y="102559"/>
                </a:lnTo>
                <a:lnTo>
                  <a:pt x="5909369" y="67681"/>
                </a:lnTo>
                <a:lnTo>
                  <a:pt x="5959784" y="39413"/>
                </a:lnTo>
                <a:cubicBezTo>
                  <a:pt x="6017699" y="13571"/>
                  <a:pt x="6077661" y="0"/>
                  <a:pt x="6139077" y="0"/>
                </a:cubicBezTo>
                <a:close/>
              </a:path>
            </a:pathLst>
          </a:custGeom>
          <a:solidFill>
            <a:schemeClr val="accent3">
              <a:alpha val="20000"/>
            </a:schemeClr>
          </a:solidFill>
          <a:ln>
            <a:noFill/>
          </a:ln>
          <a:effectLst>
            <a:outerShdw blurRad="190500" dist="38100" dir="16200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7" name="任意多边形: 形状 6">
            <a:extLst>
              <a:ext uri="{FF2B5EF4-FFF2-40B4-BE49-F238E27FC236}">
                <a16:creationId xmlns:a16="http://schemas.microsoft.com/office/drawing/2014/main" id="{DACBA184-4A99-41E3-AB44-18A567CB0E7A}"/>
              </a:ext>
            </a:extLst>
          </p:cNvPr>
          <p:cNvSpPr/>
          <p:nvPr userDrawn="1"/>
        </p:nvSpPr>
        <p:spPr>
          <a:xfrm>
            <a:off x="5436250" y="174745"/>
            <a:ext cx="1319501" cy="343228"/>
          </a:xfrm>
          <a:custGeom>
            <a:avLst/>
            <a:gdLst>
              <a:gd name="connsiteX0" fmla="*/ 943153 w 1319501"/>
              <a:gd name="connsiteY0" fmla="*/ 99612 h 343228"/>
              <a:gd name="connsiteX1" fmla="*/ 1319501 w 1319501"/>
              <a:gd name="connsiteY1" fmla="*/ 343228 h 343228"/>
              <a:gd name="connsiteX2" fmla="*/ 1165208 w 1319501"/>
              <a:gd name="connsiteY2" fmla="*/ 343228 h 343228"/>
              <a:gd name="connsiteX3" fmla="*/ 1119557 w 1319501"/>
              <a:gd name="connsiteY3" fmla="*/ 277485 h 343228"/>
              <a:gd name="connsiteX4" fmla="*/ 1004925 w 1319501"/>
              <a:gd name="connsiteY4" fmla="*/ 149082 h 343228"/>
              <a:gd name="connsiteX5" fmla="*/ 629302 w 1319501"/>
              <a:gd name="connsiteY5" fmla="*/ 0 h 343228"/>
              <a:gd name="connsiteX6" fmla="*/ 690323 w 1319501"/>
              <a:gd name="connsiteY6" fmla="*/ 0 h 343228"/>
              <a:gd name="connsiteX7" fmla="*/ 750464 w 1319501"/>
              <a:gd name="connsiteY7" fmla="*/ 6645 h 343228"/>
              <a:gd name="connsiteX8" fmla="*/ 838497 w 1319501"/>
              <a:gd name="connsiteY8" fmla="*/ 36042 h 343228"/>
              <a:gd name="connsiteX9" fmla="*/ 887782 w 1319501"/>
              <a:gd name="connsiteY9" fmla="*/ 63770 h 343228"/>
              <a:gd name="connsiteX10" fmla="*/ 943152 w 1319501"/>
              <a:gd name="connsiteY10" fmla="*/ 99612 h 343228"/>
              <a:gd name="connsiteX11" fmla="*/ 1004924 w 1319501"/>
              <a:gd name="connsiteY11" fmla="*/ 149082 h 343228"/>
              <a:gd name="connsiteX12" fmla="*/ 1119556 w 1319501"/>
              <a:gd name="connsiteY12" fmla="*/ 277485 h 343228"/>
              <a:gd name="connsiteX13" fmla="*/ 1165207 w 1319501"/>
              <a:gd name="connsiteY13" fmla="*/ 343228 h 343228"/>
              <a:gd name="connsiteX14" fmla="*/ 0 w 1319501"/>
              <a:gd name="connsiteY14" fmla="*/ 343228 h 343228"/>
              <a:gd name="connsiteX15" fmla="*/ 377003 w 1319501"/>
              <a:gd name="connsiteY15" fmla="*/ 99188 h 343228"/>
              <a:gd name="connsiteX16" fmla="*/ 430884 w 1319501"/>
              <a:gd name="connsiteY16" fmla="*/ 64310 h 343228"/>
              <a:gd name="connsiteX17" fmla="*/ 481128 w 1319501"/>
              <a:gd name="connsiteY17" fmla="*/ 36042 h 343228"/>
              <a:gd name="connsiteX18" fmla="*/ 569162 w 1319501"/>
              <a:gd name="connsiteY18" fmla="*/ 6645 h 343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19501" h="343228">
                <a:moveTo>
                  <a:pt x="943153" y="99612"/>
                </a:moveTo>
                <a:lnTo>
                  <a:pt x="1319501" y="343228"/>
                </a:lnTo>
                <a:lnTo>
                  <a:pt x="1165208" y="343228"/>
                </a:lnTo>
                <a:lnTo>
                  <a:pt x="1119557" y="277485"/>
                </a:lnTo>
                <a:cubicBezTo>
                  <a:pt x="1082997" y="228879"/>
                  <a:pt x="1044703" y="185895"/>
                  <a:pt x="1004925" y="149082"/>
                </a:cubicBezTo>
                <a:close/>
                <a:moveTo>
                  <a:pt x="629302" y="0"/>
                </a:moveTo>
                <a:lnTo>
                  <a:pt x="690323" y="0"/>
                </a:lnTo>
                <a:lnTo>
                  <a:pt x="750464" y="6645"/>
                </a:lnTo>
                <a:cubicBezTo>
                  <a:pt x="780270" y="13268"/>
                  <a:pt x="809639" y="23121"/>
                  <a:pt x="838497" y="36042"/>
                </a:cubicBezTo>
                <a:lnTo>
                  <a:pt x="887782" y="63770"/>
                </a:lnTo>
                <a:lnTo>
                  <a:pt x="943152" y="99612"/>
                </a:lnTo>
                <a:lnTo>
                  <a:pt x="1004924" y="149082"/>
                </a:lnTo>
                <a:cubicBezTo>
                  <a:pt x="1044702" y="185895"/>
                  <a:pt x="1082996" y="228879"/>
                  <a:pt x="1119556" y="277485"/>
                </a:cubicBezTo>
                <a:lnTo>
                  <a:pt x="1165207" y="343228"/>
                </a:lnTo>
                <a:lnTo>
                  <a:pt x="0" y="343228"/>
                </a:lnTo>
                <a:lnTo>
                  <a:pt x="377003" y="99188"/>
                </a:lnTo>
                <a:lnTo>
                  <a:pt x="430884" y="64310"/>
                </a:lnTo>
                <a:lnTo>
                  <a:pt x="481128" y="36042"/>
                </a:lnTo>
                <a:cubicBezTo>
                  <a:pt x="509987" y="23121"/>
                  <a:pt x="539356" y="13268"/>
                  <a:pt x="569162" y="6645"/>
                </a:cubicBezTo>
                <a:close/>
              </a:path>
            </a:pathLst>
          </a:custGeom>
          <a:gradFill flip="none" rotWithShape="1">
            <a:gsLst>
              <a:gs pos="66000">
                <a:schemeClr val="accent3">
                  <a:alpha val="14000"/>
                </a:schemeClr>
              </a:gs>
              <a:gs pos="0">
                <a:schemeClr val="accent1">
                  <a:alpha val="95000"/>
                </a:schemeClr>
              </a:gs>
              <a:gs pos="100000">
                <a:srgbClr val="CCD6D6">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 name="文本框 7">
            <a:extLst>
              <a:ext uri="{FF2B5EF4-FFF2-40B4-BE49-F238E27FC236}">
                <a16:creationId xmlns:a16="http://schemas.microsoft.com/office/drawing/2014/main" id="{1F2A41C1-1B69-4D4F-B890-F3AD5ACFCD32}"/>
              </a:ext>
            </a:extLst>
          </p:cNvPr>
          <p:cNvSpPr txBox="1"/>
          <p:nvPr userDrawn="1"/>
        </p:nvSpPr>
        <p:spPr>
          <a:xfrm>
            <a:off x="-844321" y="-922857"/>
            <a:ext cx="13539242" cy="4416594"/>
          </a:xfrm>
          <a:prstGeom prst="rect">
            <a:avLst/>
          </a:prstGeom>
          <a:noFill/>
        </p:spPr>
        <p:txBody>
          <a:bodyPr wrap="square" lIns="0" tIns="0" rIns="0" bIns="0"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zh-CN" altLang="en-US" sz="28700" dirty="0">
                <a:solidFill>
                  <a:schemeClr val="accent2">
                    <a:alpha val="7000"/>
                  </a:schemeClr>
                </a:solidFill>
                <a:latin typeface="+mj-ea"/>
                <a:ea typeface="+mj-ea"/>
                <a:cs typeface="Open Sans" panose="020B0606030504020204" pitchFamily="34" charset="0"/>
              </a:rPr>
              <a:t>厚德</a:t>
            </a:r>
            <a:endParaRPr kumimoji="0" lang="zh-CN" altLang="en-US" sz="28700" i="0" u="none" strike="noStrike" kern="1200" cap="none" spc="0" normalizeH="0" baseline="0" noProof="0" dirty="0">
              <a:ln>
                <a:noFill/>
              </a:ln>
              <a:solidFill>
                <a:schemeClr val="accent2">
                  <a:alpha val="7000"/>
                </a:schemeClr>
              </a:solidFill>
              <a:effectLst/>
              <a:uLnTx/>
              <a:uFillTx/>
              <a:latin typeface="+mj-ea"/>
              <a:ea typeface="+mj-ea"/>
              <a:cs typeface="Open Sans" panose="020B0606030504020204" pitchFamily="34" charset="0"/>
            </a:endParaRPr>
          </a:p>
        </p:txBody>
      </p:sp>
      <p:sp>
        <p:nvSpPr>
          <p:cNvPr id="9" name="矩形 8">
            <a:extLst>
              <a:ext uri="{FF2B5EF4-FFF2-40B4-BE49-F238E27FC236}">
                <a16:creationId xmlns:a16="http://schemas.microsoft.com/office/drawing/2014/main" id="{C184F3FF-7B0F-42CC-AFED-63FC03BE56AD}"/>
              </a:ext>
            </a:extLst>
          </p:cNvPr>
          <p:cNvSpPr/>
          <p:nvPr userDrawn="1"/>
        </p:nvSpPr>
        <p:spPr>
          <a:xfrm>
            <a:off x="-16210" y="4047541"/>
            <a:ext cx="12209051" cy="2800342"/>
          </a:xfrm>
          <a:prstGeom prst="rect">
            <a:avLst/>
          </a:prstGeom>
          <a:solidFill>
            <a:schemeClr val="accent4">
              <a:lumMod val="7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矩形 9">
            <a:extLst>
              <a:ext uri="{FF2B5EF4-FFF2-40B4-BE49-F238E27FC236}">
                <a16:creationId xmlns:a16="http://schemas.microsoft.com/office/drawing/2014/main" id="{E73ADECA-093F-46A3-B650-4825E663D155}"/>
              </a:ext>
            </a:extLst>
          </p:cNvPr>
          <p:cNvSpPr/>
          <p:nvPr userDrawn="1"/>
        </p:nvSpPr>
        <p:spPr>
          <a:xfrm>
            <a:off x="868680" y="517973"/>
            <a:ext cx="10454640" cy="6039575"/>
          </a:xfrm>
          <a:prstGeom prst="rect">
            <a:avLst/>
          </a:prstGeom>
          <a:blipFill dpi="0" rotWithShape="1">
            <a:blip r:embed="rId3" cstate="email">
              <a:extLst>
                <a:ext uri="{28A0092B-C50C-407E-A947-70E740481C1C}">
                  <a14:useLocalDpi xmlns:a14="http://schemas.microsoft.com/office/drawing/2010/main"/>
                </a:ext>
              </a:extLst>
            </a:blip>
            <a:srcRect/>
            <a:stretch>
              <a:fillRect l="1471" t="1237" r="1209"/>
            </a:stretch>
          </a:blipFill>
          <a:ln>
            <a:noFill/>
          </a:ln>
          <a:effectLst>
            <a:innerShdw blurRad="127000" dist="76200" dir="162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直角三角形 10">
            <a:extLst>
              <a:ext uri="{FF2B5EF4-FFF2-40B4-BE49-F238E27FC236}">
                <a16:creationId xmlns:a16="http://schemas.microsoft.com/office/drawing/2014/main" id="{D99885AB-5237-4B7A-BE6D-7A825609986B}"/>
              </a:ext>
            </a:extLst>
          </p:cNvPr>
          <p:cNvSpPr/>
          <p:nvPr userDrawn="1"/>
        </p:nvSpPr>
        <p:spPr>
          <a:xfrm>
            <a:off x="11616076" y="3674990"/>
            <a:ext cx="571057" cy="379781"/>
          </a:xfrm>
          <a:prstGeom prst="rtTriangle">
            <a:avLst/>
          </a:prstGeom>
          <a:gradFill flip="none" rotWithShape="1">
            <a:gsLst>
              <a:gs pos="0">
                <a:srgbClr val="02524C">
                  <a:alpha val="69000"/>
                  <a:lumMod val="100000"/>
                </a:srgbClr>
              </a:gs>
              <a:gs pos="100000">
                <a:srgbClr val="026F66">
                  <a:lumMod val="100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16F61949-376C-48EB-8A65-98D936CB485A}"/>
              </a:ext>
            </a:extLst>
          </p:cNvPr>
          <p:cNvSpPr/>
          <p:nvPr userDrawn="1"/>
        </p:nvSpPr>
        <p:spPr>
          <a:xfrm flipV="1">
            <a:off x="2495550" y="2066738"/>
            <a:ext cx="8097062" cy="45719"/>
          </a:xfrm>
          <a:prstGeom prst="rect">
            <a:avLst/>
          </a:prstGeom>
          <a:gradFill flip="none" rotWithShape="1">
            <a:gsLst>
              <a:gs pos="0">
                <a:srgbClr val="02625B"/>
              </a:gs>
              <a:gs pos="28000">
                <a:srgbClr val="B2C0C0"/>
              </a:gs>
              <a:gs pos="100000">
                <a:srgbClr val="F8F8F8"/>
              </a:gs>
            </a:gsLst>
            <a:path path="circle">
              <a:fillToRect r="100000" b="100000"/>
            </a:path>
            <a:tileRect l="-100000" t="-100000"/>
          </a:gra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590B6C23-0EE1-4C69-9E4C-7E6A4ED43D7B}"/>
              </a:ext>
            </a:extLst>
          </p:cNvPr>
          <p:cNvSpPr/>
          <p:nvPr userDrawn="1"/>
        </p:nvSpPr>
        <p:spPr>
          <a:xfrm flipH="1" flipV="1">
            <a:off x="1764736" y="4060325"/>
            <a:ext cx="7931714" cy="45719"/>
          </a:xfrm>
          <a:prstGeom prst="rect">
            <a:avLst/>
          </a:prstGeom>
          <a:gradFill flip="none" rotWithShape="1">
            <a:gsLst>
              <a:gs pos="0">
                <a:srgbClr val="02625B"/>
              </a:gs>
              <a:gs pos="28000">
                <a:srgbClr val="B2C0C0"/>
              </a:gs>
              <a:gs pos="100000">
                <a:srgbClr val="F8F8F8"/>
              </a:gs>
            </a:gsLst>
            <a:path path="circle">
              <a:fillToRect r="100000" b="100000"/>
            </a:path>
            <a:tileRect l="-100000" t="-100000"/>
          </a:gra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83DA70FB-A9D4-4228-8639-C78500377927}"/>
              </a:ext>
            </a:extLst>
          </p:cNvPr>
          <p:cNvSpPr/>
          <p:nvPr userDrawn="1"/>
        </p:nvSpPr>
        <p:spPr>
          <a:xfrm flipH="1" flipV="1">
            <a:off x="1679420" y="3055700"/>
            <a:ext cx="8817787" cy="45719"/>
          </a:xfrm>
          <a:prstGeom prst="rect">
            <a:avLst/>
          </a:prstGeom>
          <a:gradFill flip="none" rotWithShape="1">
            <a:gsLst>
              <a:gs pos="56000">
                <a:srgbClr val="02625B">
                  <a:alpha val="63000"/>
                </a:srgbClr>
              </a:gs>
              <a:gs pos="0">
                <a:srgbClr val="F8F8F8"/>
              </a:gs>
              <a:gs pos="100000">
                <a:srgbClr val="F8F8F8"/>
              </a:gs>
            </a:gsLst>
            <a:path path="circle">
              <a:fillToRect l="100000" t="100000"/>
            </a:path>
            <a:tileRect r="-100000" b="-100000"/>
          </a:gra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a:extLst>
              <a:ext uri="{FF2B5EF4-FFF2-40B4-BE49-F238E27FC236}">
                <a16:creationId xmlns:a16="http://schemas.microsoft.com/office/drawing/2014/main" id="{3D5A620D-75AC-43BC-84BD-50DD84AF0634}"/>
              </a:ext>
            </a:extLst>
          </p:cNvPr>
          <p:cNvSpPr/>
          <p:nvPr userDrawn="1"/>
        </p:nvSpPr>
        <p:spPr>
          <a:xfrm>
            <a:off x="1356360" y="886261"/>
            <a:ext cx="9525000" cy="4257276"/>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 name="矩形 21">
            <a:extLst>
              <a:ext uri="{FF2B5EF4-FFF2-40B4-BE49-F238E27FC236}">
                <a16:creationId xmlns:a16="http://schemas.microsoft.com/office/drawing/2014/main" id="{3C52CA04-341C-4C8F-90E4-F2A45701ACF1}"/>
              </a:ext>
            </a:extLst>
          </p:cNvPr>
          <p:cNvSpPr/>
          <p:nvPr userDrawn="1"/>
        </p:nvSpPr>
        <p:spPr>
          <a:xfrm>
            <a:off x="2098789" y="1936591"/>
            <a:ext cx="697202" cy="45719"/>
          </a:xfrm>
          <a:prstGeom prst="rect">
            <a:avLst/>
          </a:prstGeom>
          <a:gradFill flip="none" rotWithShape="1">
            <a:gsLst>
              <a:gs pos="0">
                <a:srgbClr val="02625B">
                  <a:alpha val="55000"/>
                </a:srgbClr>
              </a:gs>
              <a:gs pos="100000">
                <a:srgbClr val="F8F8F8"/>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a:extLst>
              <a:ext uri="{FF2B5EF4-FFF2-40B4-BE49-F238E27FC236}">
                <a16:creationId xmlns:a16="http://schemas.microsoft.com/office/drawing/2014/main" id="{16387BEF-D281-4A61-ADED-607F664349C3}"/>
              </a:ext>
            </a:extLst>
          </p:cNvPr>
          <p:cNvSpPr/>
          <p:nvPr userDrawn="1"/>
        </p:nvSpPr>
        <p:spPr>
          <a:xfrm>
            <a:off x="2207643" y="2202509"/>
            <a:ext cx="697202" cy="45719"/>
          </a:xfrm>
          <a:prstGeom prst="rect">
            <a:avLst/>
          </a:prstGeom>
          <a:gradFill flip="none" rotWithShape="1">
            <a:gsLst>
              <a:gs pos="0">
                <a:srgbClr val="02625B">
                  <a:alpha val="55000"/>
                </a:srgbClr>
              </a:gs>
              <a:gs pos="100000">
                <a:srgbClr val="F8F8F8"/>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a:extLst>
              <a:ext uri="{FF2B5EF4-FFF2-40B4-BE49-F238E27FC236}">
                <a16:creationId xmlns:a16="http://schemas.microsoft.com/office/drawing/2014/main" id="{BC4D2134-CE72-46D2-AA95-6AF640C88D6A}"/>
              </a:ext>
            </a:extLst>
          </p:cNvPr>
          <p:cNvSpPr/>
          <p:nvPr userDrawn="1"/>
        </p:nvSpPr>
        <p:spPr>
          <a:xfrm flipH="1">
            <a:off x="9401875" y="4170979"/>
            <a:ext cx="697202" cy="45719"/>
          </a:xfrm>
          <a:prstGeom prst="rect">
            <a:avLst/>
          </a:prstGeom>
          <a:gradFill flip="none" rotWithShape="1">
            <a:gsLst>
              <a:gs pos="0">
                <a:srgbClr val="02625B">
                  <a:alpha val="55000"/>
                </a:srgbClr>
              </a:gs>
              <a:gs pos="100000">
                <a:srgbClr val="F8F8F8"/>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a:extLst>
              <a:ext uri="{FF2B5EF4-FFF2-40B4-BE49-F238E27FC236}">
                <a16:creationId xmlns:a16="http://schemas.microsoft.com/office/drawing/2014/main" id="{2E42AD31-F5C5-4551-A773-B06AB3BA712A}"/>
              </a:ext>
            </a:extLst>
          </p:cNvPr>
          <p:cNvSpPr/>
          <p:nvPr userDrawn="1"/>
        </p:nvSpPr>
        <p:spPr>
          <a:xfrm flipH="1">
            <a:off x="9279283" y="3878512"/>
            <a:ext cx="697202" cy="45719"/>
          </a:xfrm>
          <a:prstGeom prst="rect">
            <a:avLst/>
          </a:prstGeom>
          <a:gradFill flip="none" rotWithShape="1">
            <a:gsLst>
              <a:gs pos="0">
                <a:srgbClr val="02625B">
                  <a:alpha val="55000"/>
                </a:srgbClr>
              </a:gs>
              <a:gs pos="100000">
                <a:srgbClr val="F8F8F8"/>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组合 25">
            <a:extLst>
              <a:ext uri="{FF2B5EF4-FFF2-40B4-BE49-F238E27FC236}">
                <a16:creationId xmlns:a16="http://schemas.microsoft.com/office/drawing/2014/main" id="{3B63CE8C-9B87-4CAA-9060-6802780E4209}"/>
              </a:ext>
            </a:extLst>
          </p:cNvPr>
          <p:cNvGrpSpPr/>
          <p:nvPr userDrawn="1"/>
        </p:nvGrpSpPr>
        <p:grpSpPr>
          <a:xfrm flipH="1">
            <a:off x="4269356" y="4035338"/>
            <a:ext cx="7941725" cy="2824959"/>
            <a:chOff x="0" y="-53785"/>
            <a:chExt cx="7941725" cy="6882939"/>
          </a:xfrm>
          <a:effectLst>
            <a:outerShdw blurRad="190500" dist="63500" dir="16200000" rotWithShape="0">
              <a:prstClr val="black">
                <a:alpha val="10000"/>
              </a:prstClr>
            </a:outerShdw>
          </a:effectLst>
        </p:grpSpPr>
        <p:sp>
          <p:nvSpPr>
            <p:cNvPr id="27" name="等腰三角形 26">
              <a:extLst>
                <a:ext uri="{FF2B5EF4-FFF2-40B4-BE49-F238E27FC236}">
                  <a16:creationId xmlns:a16="http://schemas.microsoft.com/office/drawing/2014/main" id="{D55105A6-5337-48C5-A178-C6F4645914A4}"/>
                </a:ext>
              </a:extLst>
            </p:cNvPr>
            <p:cNvSpPr/>
            <p:nvPr/>
          </p:nvSpPr>
          <p:spPr>
            <a:xfrm rot="5400000">
              <a:off x="66368" y="-100808"/>
              <a:ext cx="6858000" cy="6990736"/>
            </a:xfrm>
            <a:prstGeom prst="triangle">
              <a:avLst>
                <a:gd name="adj" fmla="val 5021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8DC3DF"/>
                </a:solidFill>
                <a:effectLst/>
                <a:uLnTx/>
                <a:uFillTx/>
                <a:latin typeface="微软雅黑 Light" panose="020B0502040204020203" pitchFamily="34" charset="-122"/>
                <a:ea typeface="微软雅黑 Light" panose="020B0502040204020203" pitchFamily="34" charset="-122"/>
                <a:cs typeface="+mn-cs"/>
              </a:endParaRPr>
            </a:p>
          </p:txBody>
        </p:sp>
        <p:sp>
          <p:nvSpPr>
            <p:cNvPr id="28" name="矩形 27">
              <a:extLst>
                <a:ext uri="{FF2B5EF4-FFF2-40B4-BE49-F238E27FC236}">
                  <a16:creationId xmlns:a16="http://schemas.microsoft.com/office/drawing/2014/main" id="{8DBCFDBB-6EE0-4CA3-8FB3-E21A399008C0}"/>
                </a:ext>
              </a:extLst>
            </p:cNvPr>
            <p:cNvSpPr/>
            <p:nvPr/>
          </p:nvSpPr>
          <p:spPr>
            <a:xfrm rot="16200000">
              <a:off x="-3226215" y="3218200"/>
              <a:ext cx="6858007" cy="363901"/>
            </a:xfrm>
            <a:prstGeom prst="rect">
              <a:avLst/>
            </a:prstGeom>
            <a:gradFill flip="none" rotWithShape="1">
              <a:gsLst>
                <a:gs pos="0">
                  <a:srgbClr val="026F66">
                    <a:alpha val="21000"/>
                  </a:srgbClr>
                </a:gs>
                <a:gs pos="97000">
                  <a:srgbClr val="CCD6D6">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p:txBody>
        </p:sp>
        <p:sp>
          <p:nvSpPr>
            <p:cNvPr id="29" name="等腰三角形 28">
              <a:extLst>
                <a:ext uri="{FF2B5EF4-FFF2-40B4-BE49-F238E27FC236}">
                  <a16:creationId xmlns:a16="http://schemas.microsoft.com/office/drawing/2014/main" id="{8B2FB3B9-B7A6-4995-997A-CF87A47ACBF1}"/>
                </a:ext>
              </a:extLst>
            </p:cNvPr>
            <p:cNvSpPr/>
            <p:nvPr/>
          </p:nvSpPr>
          <p:spPr>
            <a:xfrm rot="5400000">
              <a:off x="1017354" y="-120150"/>
              <a:ext cx="6858005" cy="6990736"/>
            </a:xfrm>
            <a:prstGeom prst="triangle">
              <a:avLst>
                <a:gd name="adj" fmla="val 50215"/>
              </a:avLst>
            </a:prstGeom>
            <a:blipFill dpi="0" rotWithShape="1">
              <a:blip r:embed="rId4" cstate="email">
                <a:alphaModFix amt="6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8DC3DF"/>
                </a:solidFill>
                <a:effectLst/>
                <a:uLnTx/>
                <a:uFillTx/>
                <a:latin typeface="微软雅黑 Light" panose="020B0502040204020203" pitchFamily="34" charset="-122"/>
                <a:ea typeface="微软雅黑 Light" panose="020B0502040204020203" pitchFamily="34" charset="-122"/>
                <a:cs typeface="+mn-cs"/>
              </a:endParaRPr>
            </a:p>
          </p:txBody>
        </p:sp>
      </p:grpSp>
      <p:grpSp>
        <p:nvGrpSpPr>
          <p:cNvPr id="30" name="组合 29">
            <a:extLst>
              <a:ext uri="{FF2B5EF4-FFF2-40B4-BE49-F238E27FC236}">
                <a16:creationId xmlns:a16="http://schemas.microsoft.com/office/drawing/2014/main" id="{9C8112D6-A8AD-46BC-B83A-289A5099965C}"/>
              </a:ext>
            </a:extLst>
          </p:cNvPr>
          <p:cNvGrpSpPr/>
          <p:nvPr userDrawn="1"/>
        </p:nvGrpSpPr>
        <p:grpSpPr>
          <a:xfrm>
            <a:off x="-29053" y="4017678"/>
            <a:ext cx="7035482" cy="2873202"/>
            <a:chOff x="-19398" y="-122533"/>
            <a:chExt cx="7035482" cy="6946094"/>
          </a:xfrm>
          <a:effectLst>
            <a:outerShdw blurRad="190500" dist="63500" dir="16200000" rotWithShape="0">
              <a:prstClr val="black">
                <a:alpha val="10000"/>
              </a:prstClr>
            </a:outerShdw>
          </a:effectLst>
        </p:grpSpPr>
        <p:sp>
          <p:nvSpPr>
            <p:cNvPr id="31" name="等腰三角形 30">
              <a:extLst>
                <a:ext uri="{FF2B5EF4-FFF2-40B4-BE49-F238E27FC236}">
                  <a16:creationId xmlns:a16="http://schemas.microsoft.com/office/drawing/2014/main" id="{832CCA7F-4335-46DE-AA71-9F7E1130BFE7}"/>
                </a:ext>
              </a:extLst>
            </p:cNvPr>
            <p:cNvSpPr/>
            <p:nvPr/>
          </p:nvSpPr>
          <p:spPr>
            <a:xfrm rot="5400000">
              <a:off x="56669" y="-110506"/>
              <a:ext cx="6858000" cy="7010133"/>
            </a:xfrm>
            <a:prstGeom prst="triangle">
              <a:avLst>
                <a:gd name="adj" fmla="val 5021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8DC3DF"/>
                </a:solidFill>
                <a:effectLst/>
                <a:uLnTx/>
                <a:uFillTx/>
                <a:latin typeface="微软雅黑 Light" panose="020B0502040204020203" pitchFamily="34" charset="-122"/>
                <a:ea typeface="微软雅黑 Light" panose="020B0502040204020203" pitchFamily="34" charset="-122"/>
                <a:cs typeface="+mn-cs"/>
              </a:endParaRPr>
            </a:p>
          </p:txBody>
        </p:sp>
        <p:sp>
          <p:nvSpPr>
            <p:cNvPr id="32" name="矩形 31">
              <a:extLst>
                <a:ext uri="{FF2B5EF4-FFF2-40B4-BE49-F238E27FC236}">
                  <a16:creationId xmlns:a16="http://schemas.microsoft.com/office/drawing/2014/main" id="{FD144A62-7B73-47E7-BB7C-749D1E8BEC93}"/>
                </a:ext>
              </a:extLst>
            </p:cNvPr>
            <p:cNvSpPr/>
            <p:nvPr/>
          </p:nvSpPr>
          <p:spPr>
            <a:xfrm rot="16200000">
              <a:off x="-3194053" y="3165260"/>
              <a:ext cx="6730634" cy="363901"/>
            </a:xfrm>
            <a:prstGeom prst="rect">
              <a:avLst/>
            </a:prstGeom>
            <a:gradFill flip="none" rotWithShape="1">
              <a:gsLst>
                <a:gs pos="0">
                  <a:srgbClr val="026F66">
                    <a:alpha val="21000"/>
                  </a:srgbClr>
                </a:gs>
                <a:gs pos="97000">
                  <a:srgbClr val="CCD6D6">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p:txBody>
        </p:sp>
        <p:sp>
          <p:nvSpPr>
            <p:cNvPr id="33" name="等腰三角形 32">
              <a:extLst>
                <a:ext uri="{FF2B5EF4-FFF2-40B4-BE49-F238E27FC236}">
                  <a16:creationId xmlns:a16="http://schemas.microsoft.com/office/drawing/2014/main" id="{A5700152-3C94-493A-BA17-F2B21D66B39A}"/>
                </a:ext>
              </a:extLst>
            </p:cNvPr>
            <p:cNvSpPr/>
            <p:nvPr/>
          </p:nvSpPr>
          <p:spPr>
            <a:xfrm rot="5400000">
              <a:off x="78729" y="-201887"/>
              <a:ext cx="6858002" cy="7016709"/>
            </a:xfrm>
            <a:prstGeom prst="triangle">
              <a:avLst>
                <a:gd name="adj" fmla="val 50215"/>
              </a:avLst>
            </a:prstGeom>
            <a:blipFill dpi="0" rotWithShape="1">
              <a:blip r:embed="rId5" cstate="email">
                <a:alphaModFix amt="6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8DC3DF"/>
                </a:solidFill>
                <a:effectLst/>
                <a:uLnTx/>
                <a:uFillTx/>
                <a:latin typeface="微软雅黑 Light" panose="020B0502040204020203" pitchFamily="34" charset="-122"/>
                <a:ea typeface="微软雅黑 Light" panose="020B0502040204020203" pitchFamily="34" charset="-122"/>
                <a:cs typeface="+mn-cs"/>
              </a:endParaRPr>
            </a:p>
          </p:txBody>
        </p:sp>
      </p:grpSp>
      <p:sp>
        <p:nvSpPr>
          <p:cNvPr id="34" name="任意多边形: 形状 33">
            <a:extLst>
              <a:ext uri="{FF2B5EF4-FFF2-40B4-BE49-F238E27FC236}">
                <a16:creationId xmlns:a16="http://schemas.microsoft.com/office/drawing/2014/main" id="{2897D64E-44DC-4A99-B0AB-611B7745EB30}"/>
              </a:ext>
            </a:extLst>
          </p:cNvPr>
          <p:cNvSpPr/>
          <p:nvPr userDrawn="1"/>
        </p:nvSpPr>
        <p:spPr>
          <a:xfrm rot="16200000">
            <a:off x="4747073" y="-588364"/>
            <a:ext cx="2647155" cy="12278028"/>
          </a:xfrm>
          <a:custGeom>
            <a:avLst/>
            <a:gdLst>
              <a:gd name="connsiteX0" fmla="*/ 0 w 2292880"/>
              <a:gd name="connsiteY0" fmla="*/ 0 h 6816609"/>
              <a:gd name="connsiteX1" fmla="*/ 2177074 w 2292880"/>
              <a:gd name="connsiteY1" fmla="*/ 3081552 h 6816609"/>
              <a:gd name="connsiteX2" fmla="*/ 2193143 w 2292880"/>
              <a:gd name="connsiteY2" fmla="*/ 3104296 h 6816609"/>
              <a:gd name="connsiteX3" fmla="*/ 2222063 w 2292880"/>
              <a:gd name="connsiteY3" fmla="*/ 3149316 h 6816609"/>
              <a:gd name="connsiteX4" fmla="*/ 2292880 w 2292880"/>
              <a:gd name="connsiteY4" fmla="*/ 3412357 h 6816609"/>
              <a:gd name="connsiteX5" fmla="*/ 2252366 w 2292880"/>
              <a:gd name="connsiteY5" fmla="*/ 3613311 h 6816609"/>
              <a:gd name="connsiteX6" fmla="*/ 2228409 w 2292880"/>
              <a:gd name="connsiteY6" fmla="*/ 3662397 h 6816609"/>
              <a:gd name="connsiteX7" fmla="*/ 2136597 w 2292880"/>
              <a:gd name="connsiteY7" fmla="*/ 3792352 h 6816609"/>
              <a:gd name="connsiteX8" fmla="*/ 0 w 2292880"/>
              <a:gd name="connsiteY8" fmla="*/ 6816609 h 6816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2880" h="6816609">
                <a:moveTo>
                  <a:pt x="0" y="0"/>
                </a:moveTo>
                <a:lnTo>
                  <a:pt x="2177074" y="3081552"/>
                </a:lnTo>
                <a:lnTo>
                  <a:pt x="2193143" y="3104296"/>
                </a:lnTo>
                <a:lnTo>
                  <a:pt x="2222063" y="3149316"/>
                </a:lnTo>
                <a:cubicBezTo>
                  <a:pt x="2267664" y="3230164"/>
                  <a:pt x="2292880" y="3319052"/>
                  <a:pt x="2292880" y="3412357"/>
                </a:cubicBezTo>
                <a:cubicBezTo>
                  <a:pt x="2292880" y="3482336"/>
                  <a:pt x="2278696" y="3549830"/>
                  <a:pt x="2252366" y="3613311"/>
                </a:cubicBezTo>
                <a:lnTo>
                  <a:pt x="2228409" y="3662397"/>
                </a:lnTo>
                <a:lnTo>
                  <a:pt x="2136597" y="3792352"/>
                </a:lnTo>
                <a:lnTo>
                  <a:pt x="0" y="6816609"/>
                </a:lnTo>
                <a:close/>
              </a:path>
            </a:pathLst>
          </a:custGeom>
          <a:solidFill>
            <a:schemeClr val="accent2"/>
          </a:solidFill>
          <a:ln>
            <a:noFill/>
          </a:ln>
          <a:effectLst>
            <a:outerShdw blurRad="317500" algn="ctr" rotWithShape="0">
              <a:schemeClr val="tx1">
                <a:lumMod val="85000"/>
                <a:lumOff val="15000"/>
                <a:alpha val="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35" name="图片 34">
            <a:extLst>
              <a:ext uri="{FF2B5EF4-FFF2-40B4-BE49-F238E27FC236}">
                <a16:creationId xmlns:a16="http://schemas.microsoft.com/office/drawing/2014/main" id="{5A8EC0D3-2D01-4360-8DC4-7159570FAB49}"/>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l="-2978" t="-2978"/>
          <a:stretch/>
        </p:blipFill>
        <p:spPr>
          <a:xfrm>
            <a:off x="5681292" y="4373929"/>
            <a:ext cx="829417" cy="829417"/>
          </a:xfrm>
          <a:prstGeom prst="rect">
            <a:avLst/>
          </a:prstGeom>
        </p:spPr>
      </p:pic>
      <p:sp>
        <p:nvSpPr>
          <p:cNvPr id="74" name="矩形 73">
            <a:extLst>
              <a:ext uri="{FF2B5EF4-FFF2-40B4-BE49-F238E27FC236}">
                <a16:creationId xmlns:a16="http://schemas.microsoft.com/office/drawing/2014/main" id="{B6DB546B-B1AE-4681-A6B4-F44E943977A9}"/>
              </a:ext>
            </a:extLst>
          </p:cNvPr>
          <p:cNvSpPr/>
          <p:nvPr userDrawn="1"/>
        </p:nvSpPr>
        <p:spPr>
          <a:xfrm rot="10800000">
            <a:off x="-12761" y="6408831"/>
            <a:ext cx="12240089" cy="450635"/>
          </a:xfrm>
          <a:prstGeom prst="rect">
            <a:avLst/>
          </a:prstGeom>
          <a:gradFill flip="none" rotWithShape="1">
            <a:gsLst>
              <a:gs pos="0">
                <a:srgbClr val="026F66">
                  <a:alpha val="21000"/>
                </a:srgbClr>
              </a:gs>
              <a:gs pos="97000">
                <a:srgbClr val="CCD6D6">
                  <a:alpha val="0"/>
                </a:srgbClr>
              </a:gs>
            </a:gsLst>
            <a:lin ang="5400000" scaled="1"/>
            <a:tileRect/>
          </a:gradFill>
          <a:ln>
            <a:noFill/>
          </a:ln>
          <a:effectLst>
            <a:outerShdw blurRad="165100" dist="50800" dir="162000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p:txBody>
      </p:sp>
      <p:sp>
        <p:nvSpPr>
          <p:cNvPr id="2" name="文本占位符 1">
            <a:extLst>
              <a:ext uri="{FF2B5EF4-FFF2-40B4-BE49-F238E27FC236}">
                <a16:creationId xmlns:a16="http://schemas.microsoft.com/office/drawing/2014/main" id="{1FE59560-41C4-4493-BF0D-4B16DBADA382}"/>
              </a:ext>
            </a:extLst>
          </p:cNvPr>
          <p:cNvSpPr>
            <a:spLocks noGrp="1"/>
          </p:cNvSpPr>
          <p:nvPr>
            <p:ph type="body" idx="10" hasCustomPrompt="1"/>
          </p:nvPr>
        </p:nvSpPr>
        <p:spPr>
          <a:xfrm>
            <a:off x="3658271" y="1417332"/>
            <a:ext cx="1777980" cy="523220"/>
          </a:xfr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800" b="1" spc="300">
                <a:solidFill>
                  <a:schemeClr val="accent4"/>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研究背景</a:t>
            </a:r>
          </a:p>
        </p:txBody>
      </p:sp>
      <p:sp>
        <p:nvSpPr>
          <p:cNvPr id="3" name="文本占位符 2">
            <a:extLst>
              <a:ext uri="{FF2B5EF4-FFF2-40B4-BE49-F238E27FC236}">
                <a16:creationId xmlns:a16="http://schemas.microsoft.com/office/drawing/2014/main" id="{9DBAA60F-3F71-465E-A5CA-E16E11EA056F}"/>
              </a:ext>
            </a:extLst>
          </p:cNvPr>
          <p:cNvSpPr>
            <a:spLocks noGrp="1"/>
          </p:cNvSpPr>
          <p:nvPr>
            <p:ph type="body" sz="quarter" idx="11" hasCustomPrompt="1"/>
          </p:nvPr>
        </p:nvSpPr>
        <p:spPr>
          <a:xfrm>
            <a:off x="3658271" y="2402184"/>
            <a:ext cx="1777979" cy="523220"/>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800" b="1" spc="300">
                <a:solidFill>
                  <a:schemeClr val="accent4"/>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研究内容</a:t>
            </a:r>
          </a:p>
        </p:txBody>
      </p:sp>
      <p:sp>
        <p:nvSpPr>
          <p:cNvPr id="12" name="文本占位符 11">
            <a:extLst>
              <a:ext uri="{FF2B5EF4-FFF2-40B4-BE49-F238E27FC236}">
                <a16:creationId xmlns:a16="http://schemas.microsoft.com/office/drawing/2014/main" id="{7361D5E8-61B1-40FE-9F07-EBD445B79E11}"/>
              </a:ext>
            </a:extLst>
          </p:cNvPr>
          <p:cNvSpPr>
            <a:spLocks noGrp="1"/>
          </p:cNvSpPr>
          <p:nvPr>
            <p:ph type="body" sz="quarter" idx="12" hasCustomPrompt="1"/>
          </p:nvPr>
        </p:nvSpPr>
        <p:spPr>
          <a:xfrm>
            <a:off x="3658271" y="3361973"/>
            <a:ext cx="1777980" cy="523220"/>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800" b="1" spc="300">
                <a:solidFill>
                  <a:schemeClr val="accent4"/>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研究结论</a:t>
            </a:r>
          </a:p>
        </p:txBody>
      </p:sp>
      <p:sp>
        <p:nvSpPr>
          <p:cNvPr id="16" name="文本占位符 15">
            <a:extLst>
              <a:ext uri="{FF2B5EF4-FFF2-40B4-BE49-F238E27FC236}">
                <a16:creationId xmlns:a16="http://schemas.microsoft.com/office/drawing/2014/main" id="{4E0E6BAD-AF2B-48ED-9404-370EE4A42AA1}"/>
              </a:ext>
            </a:extLst>
          </p:cNvPr>
          <p:cNvSpPr>
            <a:spLocks noGrp="1"/>
          </p:cNvSpPr>
          <p:nvPr>
            <p:ph type="body" sz="quarter" idx="13" hasCustomPrompt="1"/>
          </p:nvPr>
        </p:nvSpPr>
        <p:spPr>
          <a:xfrm>
            <a:off x="7632689" y="3361973"/>
            <a:ext cx="1777980" cy="523220"/>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800" b="1" spc="300">
                <a:solidFill>
                  <a:schemeClr val="accent4"/>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反思展望</a:t>
            </a:r>
          </a:p>
        </p:txBody>
      </p:sp>
      <p:sp>
        <p:nvSpPr>
          <p:cNvPr id="17" name="文本占位符 16">
            <a:extLst>
              <a:ext uri="{FF2B5EF4-FFF2-40B4-BE49-F238E27FC236}">
                <a16:creationId xmlns:a16="http://schemas.microsoft.com/office/drawing/2014/main" id="{B54CDE9A-ACFD-4C34-B407-0C31ABA5F0DE}"/>
              </a:ext>
            </a:extLst>
          </p:cNvPr>
          <p:cNvSpPr>
            <a:spLocks noGrp="1"/>
          </p:cNvSpPr>
          <p:nvPr>
            <p:ph type="body" sz="quarter" idx="14" hasCustomPrompt="1"/>
          </p:nvPr>
        </p:nvSpPr>
        <p:spPr>
          <a:xfrm>
            <a:off x="7632688" y="2402184"/>
            <a:ext cx="1777979" cy="523220"/>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800" b="1" spc="300">
                <a:solidFill>
                  <a:schemeClr val="accent4"/>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数据分析</a:t>
            </a:r>
          </a:p>
        </p:txBody>
      </p:sp>
      <p:sp>
        <p:nvSpPr>
          <p:cNvPr id="18" name="文本占位符 17">
            <a:extLst>
              <a:ext uri="{FF2B5EF4-FFF2-40B4-BE49-F238E27FC236}">
                <a16:creationId xmlns:a16="http://schemas.microsoft.com/office/drawing/2014/main" id="{35947543-2AF1-4B18-9A9F-F3DE53458DD3}"/>
              </a:ext>
            </a:extLst>
          </p:cNvPr>
          <p:cNvSpPr>
            <a:spLocks noGrp="1"/>
          </p:cNvSpPr>
          <p:nvPr>
            <p:ph type="body" sz="quarter" idx="15" hasCustomPrompt="1"/>
          </p:nvPr>
        </p:nvSpPr>
        <p:spPr>
          <a:xfrm>
            <a:off x="7632688" y="1417332"/>
            <a:ext cx="1769187" cy="523220"/>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800" b="1" spc="300">
                <a:solidFill>
                  <a:schemeClr val="accent4"/>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文献综述</a:t>
            </a:r>
          </a:p>
        </p:txBody>
      </p:sp>
    </p:spTree>
    <p:extLst>
      <p:ext uri="{BB962C8B-B14F-4D97-AF65-F5344CB8AC3E}">
        <p14:creationId xmlns:p14="http://schemas.microsoft.com/office/powerpoint/2010/main" val="2900796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目录页-2">
    <p:spTree>
      <p:nvGrpSpPr>
        <p:cNvPr id="1" name=""/>
        <p:cNvGrpSpPr/>
        <p:nvPr/>
      </p:nvGrpSpPr>
      <p:grpSpPr>
        <a:xfrm>
          <a:off x="0" y="0"/>
          <a:ext cx="0" cy="0"/>
          <a:chOff x="0" y="0"/>
          <a:chExt cx="0" cy="0"/>
        </a:xfrm>
      </p:grpSpPr>
      <p:sp>
        <p:nvSpPr>
          <p:cNvPr id="4" name="任意多边形: 形状 3">
            <a:extLst>
              <a:ext uri="{FF2B5EF4-FFF2-40B4-BE49-F238E27FC236}">
                <a16:creationId xmlns:a16="http://schemas.microsoft.com/office/drawing/2014/main" id="{D52F4CD8-53E5-4BA1-9E0E-3972E03A2BBE}"/>
              </a:ext>
            </a:extLst>
          </p:cNvPr>
          <p:cNvSpPr/>
          <p:nvPr userDrawn="1"/>
        </p:nvSpPr>
        <p:spPr>
          <a:xfrm>
            <a:off x="-193964" y="2160646"/>
            <a:ext cx="12565130" cy="4712594"/>
          </a:xfrm>
          <a:custGeom>
            <a:avLst/>
            <a:gdLst>
              <a:gd name="connsiteX0" fmla="*/ 0 w 12192000"/>
              <a:gd name="connsiteY0" fmla="*/ 3013307 h 4473619"/>
              <a:gd name="connsiteX1" fmla="*/ 48605 w 12192000"/>
              <a:gd name="connsiteY1" fmla="*/ 3046853 h 4473619"/>
              <a:gd name="connsiteX2" fmla="*/ 6188598 w 12192000"/>
              <a:gd name="connsiteY2" fmla="*/ 4250805 h 4473619"/>
              <a:gd name="connsiteX3" fmla="*/ 12178164 w 12192000"/>
              <a:gd name="connsiteY3" fmla="*/ 3138496 h 4473619"/>
              <a:gd name="connsiteX4" fmla="*/ 12192000 w 12192000"/>
              <a:gd name="connsiteY4" fmla="*/ 3130067 h 4473619"/>
              <a:gd name="connsiteX5" fmla="*/ 12192000 w 12192000"/>
              <a:gd name="connsiteY5" fmla="*/ 4473619 h 4473619"/>
              <a:gd name="connsiteX6" fmla="*/ 0 w 12192000"/>
              <a:gd name="connsiteY6" fmla="*/ 4473619 h 4473619"/>
              <a:gd name="connsiteX7" fmla="*/ 6188598 w 12192000"/>
              <a:gd name="connsiteY7" fmla="*/ 0 h 4473619"/>
              <a:gd name="connsiteX8" fmla="*/ 12178164 w 12192000"/>
              <a:gd name="connsiteY8" fmla="*/ 1112309 h 4473619"/>
              <a:gd name="connsiteX9" fmla="*/ 12192000 w 12192000"/>
              <a:gd name="connsiteY9" fmla="*/ 1120738 h 4473619"/>
              <a:gd name="connsiteX10" fmla="*/ 12192000 w 12192000"/>
              <a:gd name="connsiteY10" fmla="*/ 3130066 h 4473619"/>
              <a:gd name="connsiteX11" fmla="*/ 12178164 w 12192000"/>
              <a:gd name="connsiteY11" fmla="*/ 3138495 h 4473619"/>
              <a:gd name="connsiteX12" fmla="*/ 6188598 w 12192000"/>
              <a:gd name="connsiteY12" fmla="*/ 4250804 h 4473619"/>
              <a:gd name="connsiteX13" fmla="*/ 48605 w 12192000"/>
              <a:gd name="connsiteY13" fmla="*/ 3046852 h 4473619"/>
              <a:gd name="connsiteX14" fmla="*/ 0 w 12192000"/>
              <a:gd name="connsiteY14" fmla="*/ 3013306 h 4473619"/>
              <a:gd name="connsiteX15" fmla="*/ 0 w 12192000"/>
              <a:gd name="connsiteY15" fmla="*/ 1237498 h 4473619"/>
              <a:gd name="connsiteX16" fmla="*/ 48605 w 12192000"/>
              <a:gd name="connsiteY16" fmla="*/ 1203952 h 4473619"/>
              <a:gd name="connsiteX17" fmla="*/ 6188598 w 12192000"/>
              <a:gd name="connsiteY17" fmla="*/ 0 h 447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4473619">
                <a:moveTo>
                  <a:pt x="0" y="3013307"/>
                </a:moveTo>
                <a:lnTo>
                  <a:pt x="48605" y="3046853"/>
                </a:lnTo>
                <a:cubicBezTo>
                  <a:pt x="1148698" y="3759220"/>
                  <a:pt x="3484661" y="4250805"/>
                  <a:pt x="6188598" y="4250805"/>
                </a:cubicBezTo>
                <a:cubicBezTo>
                  <a:pt x="8774972" y="4250805"/>
                  <a:pt x="11024675" y="3801037"/>
                  <a:pt x="12178164" y="3138496"/>
                </a:cubicBezTo>
                <a:lnTo>
                  <a:pt x="12192000" y="3130067"/>
                </a:lnTo>
                <a:lnTo>
                  <a:pt x="12192000" y="4473619"/>
                </a:lnTo>
                <a:lnTo>
                  <a:pt x="0" y="4473619"/>
                </a:lnTo>
                <a:close/>
                <a:moveTo>
                  <a:pt x="6188598" y="0"/>
                </a:moveTo>
                <a:cubicBezTo>
                  <a:pt x="8774972" y="0"/>
                  <a:pt x="11024675" y="449768"/>
                  <a:pt x="12178164" y="1112309"/>
                </a:cubicBezTo>
                <a:lnTo>
                  <a:pt x="12192000" y="1120738"/>
                </a:lnTo>
                <a:lnTo>
                  <a:pt x="12192000" y="3130066"/>
                </a:lnTo>
                <a:lnTo>
                  <a:pt x="12178164" y="3138495"/>
                </a:lnTo>
                <a:cubicBezTo>
                  <a:pt x="11024675" y="3801036"/>
                  <a:pt x="8774972" y="4250804"/>
                  <a:pt x="6188598" y="4250804"/>
                </a:cubicBezTo>
                <a:cubicBezTo>
                  <a:pt x="3484661" y="4250804"/>
                  <a:pt x="1148698" y="3759219"/>
                  <a:pt x="48605" y="3046852"/>
                </a:cubicBezTo>
                <a:lnTo>
                  <a:pt x="0" y="3013306"/>
                </a:lnTo>
                <a:lnTo>
                  <a:pt x="0" y="1237498"/>
                </a:lnTo>
                <a:lnTo>
                  <a:pt x="48605" y="1203952"/>
                </a:lnTo>
                <a:cubicBezTo>
                  <a:pt x="1148698" y="491585"/>
                  <a:pt x="3484661" y="0"/>
                  <a:pt x="6188598" y="0"/>
                </a:cubicBezTo>
                <a:close/>
              </a:path>
            </a:pathLst>
          </a:custGeom>
          <a:blipFill dpi="0" rotWithShape="1">
            <a:blip r:embed="rId2" cstate="email">
              <a:alphaModFix amt="60000"/>
              <a:extLst>
                <a:ext uri="{28A0092B-C50C-407E-A947-70E740481C1C}">
                  <a14:useLocalDpi xmlns:a14="http://schemas.microsoft.com/office/drawing/2010/main"/>
                </a:ext>
              </a:extLst>
            </a:blip>
            <a:srcRect/>
            <a:stretch>
              <a:fillRect l="1471" t="1237" r="120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 name="任意多边形: 形状 4">
            <a:extLst>
              <a:ext uri="{FF2B5EF4-FFF2-40B4-BE49-F238E27FC236}">
                <a16:creationId xmlns:a16="http://schemas.microsoft.com/office/drawing/2014/main" id="{38A0EF94-2360-4837-B991-039C53C258A6}"/>
              </a:ext>
            </a:extLst>
          </p:cNvPr>
          <p:cNvSpPr/>
          <p:nvPr userDrawn="1"/>
        </p:nvSpPr>
        <p:spPr>
          <a:xfrm>
            <a:off x="-193964" y="2384381"/>
            <a:ext cx="12565129" cy="4473619"/>
          </a:xfrm>
          <a:custGeom>
            <a:avLst/>
            <a:gdLst>
              <a:gd name="connsiteX0" fmla="*/ 0 w 12192000"/>
              <a:gd name="connsiteY0" fmla="*/ 3013307 h 4473619"/>
              <a:gd name="connsiteX1" fmla="*/ 48605 w 12192000"/>
              <a:gd name="connsiteY1" fmla="*/ 3046853 h 4473619"/>
              <a:gd name="connsiteX2" fmla="*/ 6188598 w 12192000"/>
              <a:gd name="connsiteY2" fmla="*/ 4250805 h 4473619"/>
              <a:gd name="connsiteX3" fmla="*/ 12178164 w 12192000"/>
              <a:gd name="connsiteY3" fmla="*/ 3138496 h 4473619"/>
              <a:gd name="connsiteX4" fmla="*/ 12192000 w 12192000"/>
              <a:gd name="connsiteY4" fmla="*/ 3130067 h 4473619"/>
              <a:gd name="connsiteX5" fmla="*/ 12192000 w 12192000"/>
              <a:gd name="connsiteY5" fmla="*/ 4473619 h 4473619"/>
              <a:gd name="connsiteX6" fmla="*/ 0 w 12192000"/>
              <a:gd name="connsiteY6" fmla="*/ 4473619 h 4473619"/>
              <a:gd name="connsiteX7" fmla="*/ 6188598 w 12192000"/>
              <a:gd name="connsiteY7" fmla="*/ 0 h 4473619"/>
              <a:gd name="connsiteX8" fmla="*/ 12178164 w 12192000"/>
              <a:gd name="connsiteY8" fmla="*/ 1112309 h 4473619"/>
              <a:gd name="connsiteX9" fmla="*/ 12192000 w 12192000"/>
              <a:gd name="connsiteY9" fmla="*/ 1120738 h 4473619"/>
              <a:gd name="connsiteX10" fmla="*/ 12192000 w 12192000"/>
              <a:gd name="connsiteY10" fmla="*/ 3130066 h 4473619"/>
              <a:gd name="connsiteX11" fmla="*/ 12178164 w 12192000"/>
              <a:gd name="connsiteY11" fmla="*/ 3138495 h 4473619"/>
              <a:gd name="connsiteX12" fmla="*/ 6188598 w 12192000"/>
              <a:gd name="connsiteY12" fmla="*/ 4250804 h 4473619"/>
              <a:gd name="connsiteX13" fmla="*/ 48605 w 12192000"/>
              <a:gd name="connsiteY13" fmla="*/ 3046852 h 4473619"/>
              <a:gd name="connsiteX14" fmla="*/ 0 w 12192000"/>
              <a:gd name="connsiteY14" fmla="*/ 3013306 h 4473619"/>
              <a:gd name="connsiteX15" fmla="*/ 0 w 12192000"/>
              <a:gd name="connsiteY15" fmla="*/ 1237498 h 4473619"/>
              <a:gd name="connsiteX16" fmla="*/ 48605 w 12192000"/>
              <a:gd name="connsiteY16" fmla="*/ 1203952 h 4473619"/>
              <a:gd name="connsiteX17" fmla="*/ 6188598 w 12192000"/>
              <a:gd name="connsiteY17" fmla="*/ 0 h 447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4473619">
                <a:moveTo>
                  <a:pt x="0" y="3013307"/>
                </a:moveTo>
                <a:lnTo>
                  <a:pt x="48605" y="3046853"/>
                </a:lnTo>
                <a:cubicBezTo>
                  <a:pt x="1148698" y="3759220"/>
                  <a:pt x="3484661" y="4250805"/>
                  <a:pt x="6188598" y="4250805"/>
                </a:cubicBezTo>
                <a:cubicBezTo>
                  <a:pt x="8774972" y="4250805"/>
                  <a:pt x="11024675" y="3801037"/>
                  <a:pt x="12178164" y="3138496"/>
                </a:cubicBezTo>
                <a:lnTo>
                  <a:pt x="12192000" y="3130067"/>
                </a:lnTo>
                <a:lnTo>
                  <a:pt x="12192000" y="4473619"/>
                </a:lnTo>
                <a:lnTo>
                  <a:pt x="0" y="4473619"/>
                </a:lnTo>
                <a:close/>
                <a:moveTo>
                  <a:pt x="6188598" y="0"/>
                </a:moveTo>
                <a:cubicBezTo>
                  <a:pt x="8774972" y="0"/>
                  <a:pt x="11024675" y="449768"/>
                  <a:pt x="12178164" y="1112309"/>
                </a:cubicBezTo>
                <a:lnTo>
                  <a:pt x="12192000" y="1120738"/>
                </a:lnTo>
                <a:lnTo>
                  <a:pt x="12192000" y="3130066"/>
                </a:lnTo>
                <a:lnTo>
                  <a:pt x="12178164" y="3138495"/>
                </a:lnTo>
                <a:cubicBezTo>
                  <a:pt x="11024675" y="3801036"/>
                  <a:pt x="8774972" y="4250804"/>
                  <a:pt x="6188598" y="4250804"/>
                </a:cubicBezTo>
                <a:cubicBezTo>
                  <a:pt x="3484661" y="4250804"/>
                  <a:pt x="1148698" y="3759219"/>
                  <a:pt x="48605" y="3046852"/>
                </a:cubicBezTo>
                <a:lnTo>
                  <a:pt x="0" y="3013306"/>
                </a:lnTo>
                <a:lnTo>
                  <a:pt x="0" y="1237498"/>
                </a:lnTo>
                <a:lnTo>
                  <a:pt x="48605" y="1203952"/>
                </a:lnTo>
                <a:cubicBezTo>
                  <a:pt x="1148698" y="491585"/>
                  <a:pt x="3484661" y="0"/>
                  <a:pt x="6188598" y="0"/>
                </a:cubicBezTo>
                <a:close/>
              </a:path>
            </a:pathLst>
          </a:custGeom>
          <a:blipFill dpi="0" rotWithShape="1">
            <a:blip r:embed="rId3" cstate="email">
              <a:alphaModFix amt="16000"/>
              <a:extLst>
                <a:ext uri="{28A0092B-C50C-407E-A947-70E740481C1C}">
                  <a14:useLocalDpi xmlns:a14="http://schemas.microsoft.com/office/drawing/2010/main"/>
                </a:ext>
              </a:extLst>
            </a:blip>
            <a:srcRect/>
            <a:stretch>
              <a:fillRect l="1471" t="1237" r="120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6" name="任意多边形: 形状 5">
            <a:extLst>
              <a:ext uri="{FF2B5EF4-FFF2-40B4-BE49-F238E27FC236}">
                <a16:creationId xmlns:a16="http://schemas.microsoft.com/office/drawing/2014/main" id="{2BC1F5E4-717C-404A-814E-B4EE485007B7}"/>
              </a:ext>
            </a:extLst>
          </p:cNvPr>
          <p:cNvSpPr/>
          <p:nvPr userDrawn="1"/>
        </p:nvSpPr>
        <p:spPr>
          <a:xfrm>
            <a:off x="-37376" y="7155"/>
            <a:ext cx="12266752" cy="3621880"/>
          </a:xfrm>
          <a:custGeom>
            <a:avLst/>
            <a:gdLst>
              <a:gd name="connsiteX0" fmla="*/ 0 w 12192000"/>
              <a:gd name="connsiteY0" fmla="*/ 0 h 3621880"/>
              <a:gd name="connsiteX1" fmla="*/ 12192000 w 12192000"/>
              <a:gd name="connsiteY1" fmla="*/ 0 h 3621880"/>
              <a:gd name="connsiteX2" fmla="*/ 12192000 w 12192000"/>
              <a:gd name="connsiteY2" fmla="*/ 3505120 h 3621880"/>
              <a:gd name="connsiteX3" fmla="*/ 12178164 w 12192000"/>
              <a:gd name="connsiteY3" fmla="*/ 3496691 h 3621880"/>
              <a:gd name="connsiteX4" fmla="*/ 6188598 w 12192000"/>
              <a:gd name="connsiteY4" fmla="*/ 2384382 h 3621880"/>
              <a:gd name="connsiteX5" fmla="*/ 48605 w 12192000"/>
              <a:gd name="connsiteY5" fmla="*/ 3588334 h 3621880"/>
              <a:gd name="connsiteX6" fmla="*/ 0 w 12192000"/>
              <a:gd name="connsiteY6" fmla="*/ 3621880 h 3621880"/>
              <a:gd name="connsiteX7" fmla="*/ 0 w 12192000"/>
              <a:gd name="connsiteY7" fmla="*/ 0 h 3621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621880">
                <a:moveTo>
                  <a:pt x="0" y="0"/>
                </a:moveTo>
                <a:lnTo>
                  <a:pt x="12192000" y="0"/>
                </a:lnTo>
                <a:lnTo>
                  <a:pt x="12192000" y="3505120"/>
                </a:lnTo>
                <a:lnTo>
                  <a:pt x="12178164" y="3496691"/>
                </a:lnTo>
                <a:cubicBezTo>
                  <a:pt x="11024675" y="2834150"/>
                  <a:pt x="8774972" y="2384382"/>
                  <a:pt x="6188598" y="2384382"/>
                </a:cubicBezTo>
                <a:cubicBezTo>
                  <a:pt x="3484661" y="2384382"/>
                  <a:pt x="1148698" y="2875967"/>
                  <a:pt x="48605" y="3588334"/>
                </a:cubicBezTo>
                <a:lnTo>
                  <a:pt x="0" y="3621880"/>
                </a:lnTo>
                <a:lnTo>
                  <a:pt x="0" y="0"/>
                </a:lnTo>
                <a:close/>
              </a:path>
            </a:pathLst>
          </a:custGeom>
          <a:solidFill>
            <a:schemeClr val="accent1">
              <a:alpha val="90000"/>
            </a:scheme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7" name="等腰三角形 6">
            <a:extLst>
              <a:ext uri="{FF2B5EF4-FFF2-40B4-BE49-F238E27FC236}">
                <a16:creationId xmlns:a16="http://schemas.microsoft.com/office/drawing/2014/main" id="{191B1A06-2407-42B8-A14C-A22532033305}"/>
              </a:ext>
            </a:extLst>
          </p:cNvPr>
          <p:cNvSpPr/>
          <p:nvPr userDrawn="1"/>
        </p:nvSpPr>
        <p:spPr>
          <a:xfrm rot="16200000">
            <a:off x="4164262" y="845140"/>
            <a:ext cx="277000" cy="229413"/>
          </a:xfrm>
          <a:prstGeom prst="triangle">
            <a:avLst/>
          </a:prstGeom>
          <a:solidFill>
            <a:srgbClr val="D5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dirty="0">
              <a:ln>
                <a:noFill/>
              </a:ln>
              <a:solidFill>
                <a:srgbClr val="D5DDDD"/>
              </a:solidFill>
              <a:effectLst/>
              <a:uLnTx/>
              <a:uFillTx/>
              <a:latin typeface="微软雅黑 Light" panose="020B0502040204020203" pitchFamily="34" charset="-122"/>
              <a:ea typeface="微软雅黑 Light" panose="020B0502040204020203" pitchFamily="34" charset="-122"/>
              <a:cs typeface="+mn-cs"/>
            </a:endParaRPr>
          </a:p>
        </p:txBody>
      </p:sp>
      <p:sp>
        <p:nvSpPr>
          <p:cNvPr id="8" name="等腰三角形 7">
            <a:extLst>
              <a:ext uri="{FF2B5EF4-FFF2-40B4-BE49-F238E27FC236}">
                <a16:creationId xmlns:a16="http://schemas.microsoft.com/office/drawing/2014/main" id="{C923C7D7-091A-4EBD-B32D-0DD03E6531FA}"/>
              </a:ext>
            </a:extLst>
          </p:cNvPr>
          <p:cNvSpPr/>
          <p:nvPr userDrawn="1"/>
        </p:nvSpPr>
        <p:spPr>
          <a:xfrm rot="5400000" flipH="1">
            <a:off x="7759460" y="833231"/>
            <a:ext cx="277000" cy="229413"/>
          </a:xfrm>
          <a:prstGeom prst="triangle">
            <a:avLst/>
          </a:prstGeom>
          <a:solidFill>
            <a:srgbClr val="D5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dirty="0">
              <a:ln>
                <a:noFill/>
              </a:ln>
              <a:solidFill>
                <a:srgbClr val="D5DDDD"/>
              </a:solidFill>
              <a:effectLst/>
              <a:uLnTx/>
              <a:uFillTx/>
              <a:latin typeface="微软雅黑 Light" panose="020B0502040204020203" pitchFamily="34" charset="-122"/>
              <a:ea typeface="微软雅黑 Light" panose="020B0502040204020203" pitchFamily="34" charset="-122"/>
              <a:cs typeface="+mn-cs"/>
            </a:endParaRPr>
          </a:p>
        </p:txBody>
      </p:sp>
      <p:sp>
        <p:nvSpPr>
          <p:cNvPr id="33" name="矩形 32">
            <a:extLst>
              <a:ext uri="{FF2B5EF4-FFF2-40B4-BE49-F238E27FC236}">
                <a16:creationId xmlns:a16="http://schemas.microsoft.com/office/drawing/2014/main" id="{46E9C611-279D-4D10-AA79-D82010583DF0}"/>
              </a:ext>
            </a:extLst>
          </p:cNvPr>
          <p:cNvSpPr/>
          <p:nvPr userDrawn="1"/>
        </p:nvSpPr>
        <p:spPr>
          <a:xfrm>
            <a:off x="3629311" y="-41236"/>
            <a:ext cx="4933379" cy="1359890"/>
          </a:xfrm>
          <a:prstGeom prst="rect">
            <a:avLst/>
          </a:prstGeom>
          <a:noFill/>
          <a:ln w="38100">
            <a:solidFill>
              <a:srgbClr val="D5DD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p:txBody>
      </p:sp>
      <p:grpSp>
        <p:nvGrpSpPr>
          <p:cNvPr id="34" name="组合 33">
            <a:extLst>
              <a:ext uri="{FF2B5EF4-FFF2-40B4-BE49-F238E27FC236}">
                <a16:creationId xmlns:a16="http://schemas.microsoft.com/office/drawing/2014/main" id="{F6CAA161-AF67-4017-95A9-696BC5823B2B}"/>
              </a:ext>
            </a:extLst>
          </p:cNvPr>
          <p:cNvGrpSpPr/>
          <p:nvPr userDrawn="1"/>
        </p:nvGrpSpPr>
        <p:grpSpPr>
          <a:xfrm>
            <a:off x="4413108" y="126289"/>
            <a:ext cx="3365784" cy="968975"/>
            <a:chOff x="4849183" y="439251"/>
            <a:chExt cx="3365784" cy="968975"/>
          </a:xfrm>
        </p:grpSpPr>
        <p:sp>
          <p:nvSpPr>
            <p:cNvPr id="35" name="文本框 34">
              <a:extLst>
                <a:ext uri="{FF2B5EF4-FFF2-40B4-BE49-F238E27FC236}">
                  <a16:creationId xmlns:a16="http://schemas.microsoft.com/office/drawing/2014/main" id="{C530B760-0EFF-4C87-BCF7-484AAAB603FD}"/>
                </a:ext>
              </a:extLst>
            </p:cNvPr>
            <p:cNvSpPr txBox="1"/>
            <p:nvPr/>
          </p:nvSpPr>
          <p:spPr>
            <a:xfrm>
              <a:off x="4849183" y="439251"/>
              <a:ext cx="3365784" cy="646331"/>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D5DDDD"/>
                  </a:solidFill>
                  <a:effectLst/>
                  <a:uLnTx/>
                  <a:uFillTx/>
                  <a:latin typeface="微软雅黑 Light" panose="020B0502040204020203" pitchFamily="34" charset="-122"/>
                  <a:ea typeface="微软雅黑 Light" panose="020B0502040204020203" pitchFamily="34" charset="-122"/>
                  <a:cs typeface="+mn-cs"/>
                </a:rPr>
                <a:t>西</a:t>
              </a:r>
              <a:r>
                <a:rPr kumimoji="0" lang="zh-CN" altLang="en-US" sz="3600" b="0" i="0" u="none" strike="noStrike" kern="1200" cap="none" spc="0" normalizeH="0" baseline="0" noProof="0" dirty="0">
                  <a:ln>
                    <a:noFill/>
                  </a:ln>
                  <a:solidFill>
                    <a:srgbClr val="D5DDDD"/>
                  </a:solidFill>
                  <a:effectLst/>
                  <a:uLnTx/>
                  <a:uFillTx/>
                  <a:latin typeface="微软雅黑 Light" panose="020B0502040204020203" pitchFamily="34" charset="-122"/>
                  <a:ea typeface="微软雅黑 Light" panose="020B0502040204020203" pitchFamily="34" charset="-122"/>
                  <a:cs typeface="+mn-cs"/>
                </a:rPr>
                <a:t> </a:t>
              </a:r>
              <a:r>
                <a:rPr kumimoji="0" lang="zh-CN" altLang="en-US" sz="3200" b="0" i="0" u="none" strike="noStrike" kern="1200" cap="none" spc="0" normalizeH="0" baseline="0" noProof="0" dirty="0">
                  <a:ln>
                    <a:noFill/>
                  </a:ln>
                  <a:solidFill>
                    <a:srgbClr val="D5DDDD"/>
                  </a:solidFill>
                  <a:effectLst/>
                  <a:uLnTx/>
                  <a:uFillTx/>
                  <a:latin typeface="微软雅黑 Light" panose="020B0502040204020203" pitchFamily="34" charset="-122"/>
                  <a:ea typeface="微软雅黑 Light" panose="020B0502040204020203" pitchFamily="34" charset="-122"/>
                  <a:cs typeface="+mn-cs"/>
                </a:rPr>
                <a:t>学 海 路</a:t>
              </a:r>
              <a:r>
                <a:rPr kumimoji="0" lang="zh-CN" altLang="en-US" sz="3600" b="0" i="0" u="none" strike="noStrike" kern="1200" cap="none" spc="0" normalizeH="0" baseline="0" noProof="0" dirty="0">
                  <a:ln>
                    <a:noFill/>
                  </a:ln>
                  <a:solidFill>
                    <a:srgbClr val="D5DDDD"/>
                  </a:solidFill>
                  <a:effectLst/>
                  <a:uLnTx/>
                  <a:uFillTx/>
                  <a:latin typeface="微软雅黑 Light" panose="020B0502040204020203" pitchFamily="34" charset="-122"/>
                  <a:ea typeface="微软雅黑 Light" panose="020B0502040204020203" pitchFamily="34" charset="-122"/>
                  <a:cs typeface="+mn-cs"/>
                </a:rPr>
                <a:t> </a:t>
              </a:r>
              <a:r>
                <a:rPr kumimoji="0" lang="zh-CN" altLang="en-US" sz="1600" b="0" i="0" u="none" strike="noStrike" kern="1200" cap="none" spc="0" normalizeH="0" baseline="0" noProof="0" dirty="0">
                  <a:ln>
                    <a:noFill/>
                  </a:ln>
                  <a:solidFill>
                    <a:srgbClr val="D5DDDD"/>
                  </a:solidFill>
                  <a:effectLst/>
                  <a:uLnTx/>
                  <a:uFillTx/>
                  <a:latin typeface="微软雅黑 Light" panose="020B0502040204020203" pitchFamily="34" charset="-122"/>
                  <a:ea typeface="微软雅黑 Light" panose="020B0502040204020203" pitchFamily="34" charset="-122"/>
                  <a:cs typeface="+mn-cs"/>
                </a:rPr>
                <a:t>东</a:t>
              </a:r>
              <a:endParaRPr kumimoji="0" lang="zh-CN" altLang="en-US" sz="4800" b="0" i="0" u="none" strike="noStrike" kern="1200" cap="none" spc="0" normalizeH="0" baseline="0" noProof="0" dirty="0">
                <a:ln>
                  <a:noFill/>
                </a:ln>
                <a:solidFill>
                  <a:srgbClr val="D5DDDD"/>
                </a:solidFill>
                <a:effectLst/>
                <a:uLnTx/>
                <a:uFillTx/>
                <a:latin typeface="微软雅黑 Light" panose="020B0502040204020203" pitchFamily="34" charset="-122"/>
                <a:ea typeface="微软雅黑 Light" panose="020B0502040204020203" pitchFamily="34" charset="-122"/>
                <a:cs typeface="+mn-cs"/>
              </a:endParaRPr>
            </a:p>
          </p:txBody>
        </p:sp>
        <p:sp>
          <p:nvSpPr>
            <p:cNvPr id="36" name="文本框 35">
              <a:extLst>
                <a:ext uri="{FF2B5EF4-FFF2-40B4-BE49-F238E27FC236}">
                  <a16:creationId xmlns:a16="http://schemas.microsoft.com/office/drawing/2014/main" id="{0D58F276-EE9E-4F3C-91B9-0DEBE94B25E0}"/>
                </a:ext>
              </a:extLst>
            </p:cNvPr>
            <p:cNvSpPr txBox="1"/>
            <p:nvPr/>
          </p:nvSpPr>
          <p:spPr>
            <a:xfrm>
              <a:off x="5756067" y="1173667"/>
              <a:ext cx="1543187" cy="215444"/>
            </a:xfrm>
            <a:prstGeom prst="rect">
              <a:avLst/>
            </a:prstGeom>
            <a:noFill/>
          </p:spPr>
          <p:txBody>
            <a:bodyPr wrap="square" lIns="0" tIns="0" rIns="0" bIns="0"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srgbClr val="D5DDDD"/>
                  </a:solidFill>
                  <a:effectLst>
                    <a:glow>
                      <a:srgbClr val="026F66"/>
                    </a:glow>
                  </a:effectLst>
                  <a:uLnTx/>
                  <a:uFillTx/>
                  <a:latin typeface="微软雅黑" panose="020B0503020204020204" pitchFamily="34" charset="-122"/>
                  <a:ea typeface="微软雅黑" panose="020B0503020204020204" pitchFamily="34" charset="-122"/>
                  <a:cs typeface="+mn-cs"/>
                </a:rPr>
                <a:t>Xue Hai </a:t>
              </a:r>
              <a:r>
                <a:rPr kumimoji="0" lang="en-US" altLang="zh-CN" sz="1200" b="0" i="0" u="none" strike="noStrike" kern="1200" cap="none" spc="0" normalizeH="0" baseline="0" noProof="0" dirty="0">
                  <a:ln>
                    <a:noFill/>
                  </a:ln>
                  <a:solidFill>
                    <a:srgbClr val="D5DDDD"/>
                  </a:solidFill>
                  <a:effectLst>
                    <a:glow>
                      <a:srgbClr val="026F66"/>
                    </a:glow>
                  </a:effectLst>
                  <a:uLnTx/>
                  <a:uFillTx/>
                  <a:latin typeface="微软雅黑" panose="020B0503020204020204" pitchFamily="34" charset="-122"/>
                  <a:ea typeface="微软雅黑" panose="020B0503020204020204" pitchFamily="34" charset="-122"/>
                  <a:cs typeface="+mn-cs"/>
                </a:rPr>
                <a:t>Rd</a:t>
              </a:r>
              <a:r>
                <a:rPr kumimoji="0" lang="en-US" altLang="zh-CN" sz="1400" b="0" i="0" u="none" strike="noStrike" kern="1200" cap="none" spc="0" normalizeH="0" baseline="0" noProof="0" dirty="0">
                  <a:ln>
                    <a:noFill/>
                  </a:ln>
                  <a:solidFill>
                    <a:srgbClr val="D5DDDD"/>
                  </a:solidFill>
                  <a:effectLst>
                    <a:glow>
                      <a:srgbClr val="026F66"/>
                    </a:glow>
                  </a:effectLst>
                  <a:uLnTx/>
                  <a:uFillTx/>
                  <a:latin typeface="微软雅黑" panose="020B0503020204020204" pitchFamily="34" charset="-122"/>
                  <a:ea typeface="微软雅黑" panose="020B0503020204020204" pitchFamily="34" charset="-122"/>
                  <a:cs typeface="+mn-cs"/>
                </a:rPr>
                <a:t>.</a:t>
              </a:r>
              <a:endParaRPr kumimoji="0" lang="zh-CN" altLang="en-US" sz="1400" b="0" i="0" u="none" strike="noStrike" kern="1200" cap="none" spc="0" normalizeH="0" baseline="0" noProof="0" dirty="0">
                <a:ln>
                  <a:noFill/>
                </a:ln>
                <a:solidFill>
                  <a:srgbClr val="D5DDDD"/>
                </a:solidFill>
                <a:effectLst>
                  <a:glow>
                    <a:srgbClr val="026F66"/>
                  </a:glow>
                </a:effectLst>
                <a:uLnTx/>
                <a:uFillTx/>
                <a:latin typeface="微软雅黑" panose="020B0503020204020204" pitchFamily="34" charset="-122"/>
                <a:ea typeface="微软雅黑" panose="020B0503020204020204" pitchFamily="34" charset="-122"/>
                <a:cs typeface="+mn-cs"/>
              </a:endParaRPr>
            </a:p>
          </p:txBody>
        </p:sp>
        <p:sp>
          <p:nvSpPr>
            <p:cNvPr id="37" name="文本框 36">
              <a:extLst>
                <a:ext uri="{FF2B5EF4-FFF2-40B4-BE49-F238E27FC236}">
                  <a16:creationId xmlns:a16="http://schemas.microsoft.com/office/drawing/2014/main" id="{2DD48E66-305E-452B-A36C-58C3A6D23193}"/>
                </a:ext>
              </a:extLst>
            </p:cNvPr>
            <p:cNvSpPr txBox="1"/>
            <p:nvPr/>
          </p:nvSpPr>
          <p:spPr>
            <a:xfrm>
              <a:off x="4974607" y="1131227"/>
              <a:ext cx="679043" cy="276999"/>
            </a:xfrm>
            <a:prstGeom prst="rect">
              <a:avLst/>
            </a:prstGeom>
            <a:noFill/>
          </p:spPr>
          <p:txBody>
            <a:bodyPr wrap="square" lIns="0" tIns="0" rIns="0" bIns="0"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rgbClr val="D5DDDD"/>
                  </a:solidFill>
                  <a:effectLst/>
                  <a:uLnTx/>
                  <a:uFillTx/>
                  <a:latin typeface="微软雅黑" panose="020B0503020204020204" pitchFamily="34" charset="-122"/>
                  <a:ea typeface="微软雅黑" panose="020B0503020204020204" pitchFamily="34" charset="-122"/>
                  <a:cs typeface="+mn-cs"/>
                </a:rPr>
                <a:t>W</a:t>
              </a:r>
              <a:endParaRPr kumimoji="0" lang="zh-CN" altLang="en-US" sz="1800" b="1" i="0" u="none" strike="noStrike" kern="1200" cap="none" spc="0" normalizeH="0" baseline="0" noProof="0" dirty="0">
                <a:ln>
                  <a:noFill/>
                </a:ln>
                <a:solidFill>
                  <a:srgbClr val="D5DDDD"/>
                </a:solidFill>
                <a:effectLst/>
                <a:uLnTx/>
                <a:uFillTx/>
                <a:latin typeface="微软雅黑" panose="020B0503020204020204" pitchFamily="34" charset="-122"/>
                <a:ea typeface="微软雅黑" panose="020B0503020204020204" pitchFamily="34" charset="-122"/>
                <a:cs typeface="+mn-cs"/>
              </a:endParaRPr>
            </a:p>
          </p:txBody>
        </p:sp>
        <p:sp>
          <p:nvSpPr>
            <p:cNvPr id="38" name="文本框 37">
              <a:extLst>
                <a:ext uri="{FF2B5EF4-FFF2-40B4-BE49-F238E27FC236}">
                  <a16:creationId xmlns:a16="http://schemas.microsoft.com/office/drawing/2014/main" id="{25F666FA-7BE7-4159-93C9-1D78B777D945}"/>
                </a:ext>
              </a:extLst>
            </p:cNvPr>
            <p:cNvSpPr txBox="1"/>
            <p:nvPr/>
          </p:nvSpPr>
          <p:spPr>
            <a:xfrm>
              <a:off x="7349171" y="1131227"/>
              <a:ext cx="614946" cy="276999"/>
            </a:xfrm>
            <a:prstGeom prst="rect">
              <a:avLst/>
            </a:prstGeom>
            <a:noFill/>
          </p:spPr>
          <p:txBody>
            <a:bodyPr wrap="square" lIns="0" tIns="0" rIns="0" bIns="0"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rgbClr val="D5DDDD"/>
                  </a:solidFill>
                  <a:effectLst/>
                  <a:uLnTx/>
                  <a:uFillTx/>
                  <a:latin typeface="微软雅黑" panose="020B0503020204020204" pitchFamily="34" charset="-122"/>
                  <a:ea typeface="微软雅黑" panose="020B0503020204020204" pitchFamily="34" charset="-122"/>
                  <a:cs typeface="+mn-cs"/>
                </a:rPr>
                <a:t>E</a:t>
              </a:r>
              <a:endParaRPr kumimoji="0" lang="zh-CN" altLang="en-US" sz="1800" b="1" i="0" u="none" strike="noStrike" kern="1200" cap="none" spc="0" normalizeH="0" baseline="0" noProof="0" dirty="0">
                <a:ln>
                  <a:noFill/>
                </a:ln>
                <a:solidFill>
                  <a:srgbClr val="D5DDDD"/>
                </a:solidFill>
                <a:effectLst/>
                <a:uLnTx/>
                <a:uFillTx/>
                <a:latin typeface="微软雅黑" panose="020B0503020204020204" pitchFamily="34" charset="-122"/>
                <a:ea typeface="微软雅黑" panose="020B0503020204020204" pitchFamily="34" charset="-122"/>
                <a:cs typeface="+mn-cs"/>
              </a:endParaRPr>
            </a:p>
          </p:txBody>
        </p:sp>
      </p:grpSp>
      <p:sp>
        <p:nvSpPr>
          <p:cNvPr id="44" name="任意多边形: 形状 43">
            <a:extLst>
              <a:ext uri="{FF2B5EF4-FFF2-40B4-BE49-F238E27FC236}">
                <a16:creationId xmlns:a16="http://schemas.microsoft.com/office/drawing/2014/main" id="{50D3AA40-1D37-44EE-BA2E-D9428147A849}"/>
              </a:ext>
            </a:extLst>
          </p:cNvPr>
          <p:cNvSpPr/>
          <p:nvPr userDrawn="1"/>
        </p:nvSpPr>
        <p:spPr>
          <a:xfrm>
            <a:off x="-37376" y="135"/>
            <a:ext cx="12266752" cy="3621880"/>
          </a:xfrm>
          <a:custGeom>
            <a:avLst/>
            <a:gdLst>
              <a:gd name="connsiteX0" fmla="*/ 0 w 12192000"/>
              <a:gd name="connsiteY0" fmla="*/ 0 h 3621880"/>
              <a:gd name="connsiteX1" fmla="*/ 12192000 w 12192000"/>
              <a:gd name="connsiteY1" fmla="*/ 0 h 3621880"/>
              <a:gd name="connsiteX2" fmla="*/ 12192000 w 12192000"/>
              <a:gd name="connsiteY2" fmla="*/ 3505120 h 3621880"/>
              <a:gd name="connsiteX3" fmla="*/ 12178164 w 12192000"/>
              <a:gd name="connsiteY3" fmla="*/ 3496691 h 3621880"/>
              <a:gd name="connsiteX4" fmla="*/ 6188598 w 12192000"/>
              <a:gd name="connsiteY4" fmla="*/ 2384382 h 3621880"/>
              <a:gd name="connsiteX5" fmla="*/ 48605 w 12192000"/>
              <a:gd name="connsiteY5" fmla="*/ 3588334 h 3621880"/>
              <a:gd name="connsiteX6" fmla="*/ 0 w 12192000"/>
              <a:gd name="connsiteY6" fmla="*/ 3621880 h 3621880"/>
              <a:gd name="connsiteX7" fmla="*/ 0 w 12192000"/>
              <a:gd name="connsiteY7" fmla="*/ 0 h 3621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621880">
                <a:moveTo>
                  <a:pt x="0" y="0"/>
                </a:moveTo>
                <a:lnTo>
                  <a:pt x="12192000" y="0"/>
                </a:lnTo>
                <a:lnTo>
                  <a:pt x="12192000" y="3505120"/>
                </a:lnTo>
                <a:lnTo>
                  <a:pt x="12178164" y="3496691"/>
                </a:lnTo>
                <a:cubicBezTo>
                  <a:pt x="11024675" y="2834150"/>
                  <a:pt x="8774972" y="2384382"/>
                  <a:pt x="6188598" y="2384382"/>
                </a:cubicBezTo>
                <a:cubicBezTo>
                  <a:pt x="3484661" y="2384382"/>
                  <a:pt x="1148698" y="2875967"/>
                  <a:pt x="48605" y="3588334"/>
                </a:cubicBezTo>
                <a:lnTo>
                  <a:pt x="0" y="3621880"/>
                </a:lnTo>
                <a:lnTo>
                  <a:pt x="0" y="0"/>
                </a:lnTo>
                <a:close/>
              </a:path>
            </a:pathLst>
          </a:custGeom>
          <a:solidFill>
            <a:schemeClr val="accent1">
              <a:alpha val="55000"/>
            </a:scheme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45" name="任意多边形: 形状 44">
            <a:extLst>
              <a:ext uri="{FF2B5EF4-FFF2-40B4-BE49-F238E27FC236}">
                <a16:creationId xmlns:a16="http://schemas.microsoft.com/office/drawing/2014/main" id="{91E95F92-F6D9-4AB8-874C-1587C904376F}"/>
              </a:ext>
            </a:extLst>
          </p:cNvPr>
          <p:cNvSpPr/>
          <p:nvPr userDrawn="1"/>
        </p:nvSpPr>
        <p:spPr>
          <a:xfrm>
            <a:off x="-37376" y="-1623"/>
            <a:ext cx="12266752" cy="3621880"/>
          </a:xfrm>
          <a:custGeom>
            <a:avLst/>
            <a:gdLst>
              <a:gd name="connsiteX0" fmla="*/ 0 w 12192000"/>
              <a:gd name="connsiteY0" fmla="*/ 0 h 3621880"/>
              <a:gd name="connsiteX1" fmla="*/ 12192000 w 12192000"/>
              <a:gd name="connsiteY1" fmla="*/ 0 h 3621880"/>
              <a:gd name="connsiteX2" fmla="*/ 12192000 w 12192000"/>
              <a:gd name="connsiteY2" fmla="*/ 3505120 h 3621880"/>
              <a:gd name="connsiteX3" fmla="*/ 12178164 w 12192000"/>
              <a:gd name="connsiteY3" fmla="*/ 3496691 h 3621880"/>
              <a:gd name="connsiteX4" fmla="*/ 6188598 w 12192000"/>
              <a:gd name="connsiteY4" fmla="*/ 2384382 h 3621880"/>
              <a:gd name="connsiteX5" fmla="*/ 48605 w 12192000"/>
              <a:gd name="connsiteY5" fmla="*/ 3588334 h 3621880"/>
              <a:gd name="connsiteX6" fmla="*/ 0 w 12192000"/>
              <a:gd name="connsiteY6" fmla="*/ 3621880 h 3621880"/>
              <a:gd name="connsiteX7" fmla="*/ 0 w 12192000"/>
              <a:gd name="connsiteY7" fmla="*/ 0 h 3621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621880">
                <a:moveTo>
                  <a:pt x="0" y="0"/>
                </a:moveTo>
                <a:lnTo>
                  <a:pt x="12192000" y="0"/>
                </a:lnTo>
                <a:lnTo>
                  <a:pt x="12192000" y="3505120"/>
                </a:lnTo>
                <a:lnTo>
                  <a:pt x="12178164" y="3496691"/>
                </a:lnTo>
                <a:cubicBezTo>
                  <a:pt x="11024675" y="2834150"/>
                  <a:pt x="8774972" y="2384382"/>
                  <a:pt x="6188598" y="2384382"/>
                </a:cubicBezTo>
                <a:cubicBezTo>
                  <a:pt x="3484661" y="2384382"/>
                  <a:pt x="1148698" y="2875967"/>
                  <a:pt x="48605" y="3588334"/>
                </a:cubicBezTo>
                <a:lnTo>
                  <a:pt x="0" y="3621880"/>
                </a:lnTo>
                <a:lnTo>
                  <a:pt x="0" y="0"/>
                </a:lnTo>
                <a:close/>
              </a:path>
            </a:pathLst>
          </a:custGeom>
          <a:blipFill dpi="0" rotWithShape="1">
            <a:blip r:embed="rId4" cstate="email">
              <a:alphaModFix amt="50000"/>
              <a:duotone>
                <a:schemeClr val="accent1">
                  <a:shade val="45000"/>
                  <a:satMod val="135000"/>
                </a:schemeClr>
                <a:prstClr val="white"/>
              </a:duotone>
              <a:extLst>
                <a:ext uri="{28A0092B-C50C-407E-A947-70E740481C1C}">
                  <a14:useLocalDpi xmlns:a14="http://schemas.microsoft.com/office/drawing/2010/main"/>
                </a:ext>
              </a:extLst>
            </a:blip>
            <a:srcRect/>
            <a:stretch>
              <a:fillRect r="586"/>
            </a:stretch>
          </a:blip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grpSp>
        <p:nvGrpSpPr>
          <p:cNvPr id="46" name="组合 45">
            <a:extLst>
              <a:ext uri="{FF2B5EF4-FFF2-40B4-BE49-F238E27FC236}">
                <a16:creationId xmlns:a16="http://schemas.microsoft.com/office/drawing/2014/main" id="{C164A9B1-64E9-4A17-A3FA-BA55CD3EC8CB}"/>
              </a:ext>
            </a:extLst>
          </p:cNvPr>
          <p:cNvGrpSpPr/>
          <p:nvPr userDrawn="1"/>
        </p:nvGrpSpPr>
        <p:grpSpPr>
          <a:xfrm>
            <a:off x="5014726" y="1239586"/>
            <a:ext cx="2162548" cy="2091309"/>
            <a:chOff x="2867491" y="1160073"/>
            <a:chExt cx="2376991" cy="2298688"/>
          </a:xfrm>
        </p:grpSpPr>
        <p:sp>
          <p:nvSpPr>
            <p:cNvPr id="47" name="椭圆 46">
              <a:extLst>
                <a:ext uri="{FF2B5EF4-FFF2-40B4-BE49-F238E27FC236}">
                  <a16:creationId xmlns:a16="http://schemas.microsoft.com/office/drawing/2014/main" id="{6DB8D67C-A608-421E-B5E2-8807DA1390E2}"/>
                </a:ext>
              </a:extLst>
            </p:cNvPr>
            <p:cNvSpPr/>
            <p:nvPr/>
          </p:nvSpPr>
          <p:spPr>
            <a:xfrm>
              <a:off x="2867491" y="1160073"/>
              <a:ext cx="2376991" cy="2298688"/>
            </a:xfrm>
            <a:prstGeom prst="ellipse">
              <a:avLst/>
            </a:prstGeom>
            <a:blipFill dpi="0" rotWithShape="1">
              <a:blip r:embed="rId5" cstate="email">
                <a:extLst>
                  <a:ext uri="{28A0092B-C50C-407E-A947-70E740481C1C}">
                    <a14:useLocalDpi xmlns:a14="http://schemas.microsoft.com/office/drawing/2010/main"/>
                  </a:ext>
                </a:extLst>
              </a:blip>
              <a:srcRect/>
              <a:stretch>
                <a:fillRect t="3"/>
              </a:stretch>
            </a:blipFill>
            <a:ln>
              <a:noFill/>
            </a:ln>
            <a:effectLst>
              <a:outerShdw blurRad="381000" dist="76200" dir="5400000" sx="102000" sy="102000" algn="t"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p:txBody>
        </p:sp>
        <p:sp>
          <p:nvSpPr>
            <p:cNvPr id="48" name="椭圆 47">
              <a:extLst>
                <a:ext uri="{FF2B5EF4-FFF2-40B4-BE49-F238E27FC236}">
                  <a16:creationId xmlns:a16="http://schemas.microsoft.com/office/drawing/2014/main" id="{A52518E5-7EDF-4D41-A788-FC72840B4A95}"/>
                </a:ext>
              </a:extLst>
            </p:cNvPr>
            <p:cNvSpPr/>
            <p:nvPr/>
          </p:nvSpPr>
          <p:spPr>
            <a:xfrm>
              <a:off x="2867491" y="1160073"/>
              <a:ext cx="2376991" cy="2298688"/>
            </a:xfrm>
            <a:prstGeom prst="ellipse">
              <a:avLst/>
            </a:prstGeom>
            <a:solidFill>
              <a:schemeClr val="bg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p:txBody>
        </p:sp>
      </p:grpSp>
      <p:sp>
        <p:nvSpPr>
          <p:cNvPr id="2" name="文本占位符 1">
            <a:extLst>
              <a:ext uri="{FF2B5EF4-FFF2-40B4-BE49-F238E27FC236}">
                <a16:creationId xmlns:a16="http://schemas.microsoft.com/office/drawing/2014/main" id="{5D9BFBDD-6A33-4098-9AF7-625D41A81E58}"/>
              </a:ext>
            </a:extLst>
          </p:cNvPr>
          <p:cNvSpPr>
            <a:spLocks noGrp="1"/>
          </p:cNvSpPr>
          <p:nvPr>
            <p:ph type="body" idx="10" hasCustomPrompt="1"/>
          </p:nvPr>
        </p:nvSpPr>
        <p:spPr>
          <a:xfrm>
            <a:off x="1731412" y="5075351"/>
            <a:ext cx="877163" cy="369332"/>
          </a:xfr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1800" spc="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第一章</a:t>
            </a:r>
          </a:p>
        </p:txBody>
      </p:sp>
      <p:sp>
        <p:nvSpPr>
          <p:cNvPr id="3" name="文本占位符 2">
            <a:extLst>
              <a:ext uri="{FF2B5EF4-FFF2-40B4-BE49-F238E27FC236}">
                <a16:creationId xmlns:a16="http://schemas.microsoft.com/office/drawing/2014/main" id="{D5653B67-E054-4E67-981B-48744EF7284C}"/>
              </a:ext>
            </a:extLst>
          </p:cNvPr>
          <p:cNvSpPr>
            <a:spLocks noGrp="1"/>
          </p:cNvSpPr>
          <p:nvPr>
            <p:ph type="body" sz="quarter" idx="11" hasCustomPrompt="1"/>
          </p:nvPr>
        </p:nvSpPr>
        <p:spPr>
          <a:xfrm>
            <a:off x="1505888" y="5630321"/>
            <a:ext cx="1328211" cy="430887"/>
          </a:xfrm>
          <a:prstGeom prst="rect">
            <a:avLst/>
          </a:prstGeom>
        </p:spPr>
        <p:txBody>
          <a:bodyPr vert="horz" wrap="square" lIns="91440" tIns="45720" rIns="91440" bIns="45720" anchor="t" anchorCtr="0">
            <a:sp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200" spc="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研究背景</a:t>
            </a:r>
          </a:p>
        </p:txBody>
      </p:sp>
      <p:sp>
        <p:nvSpPr>
          <p:cNvPr id="9" name="文本占位符 8">
            <a:extLst>
              <a:ext uri="{FF2B5EF4-FFF2-40B4-BE49-F238E27FC236}">
                <a16:creationId xmlns:a16="http://schemas.microsoft.com/office/drawing/2014/main" id="{16781E3A-705D-4437-A90B-C0FF0FEB9BDF}"/>
              </a:ext>
            </a:extLst>
          </p:cNvPr>
          <p:cNvSpPr>
            <a:spLocks noGrp="1"/>
          </p:cNvSpPr>
          <p:nvPr>
            <p:ph type="body" sz="quarter" idx="12" hasCustomPrompt="1"/>
          </p:nvPr>
        </p:nvSpPr>
        <p:spPr>
          <a:xfrm>
            <a:off x="3464954" y="5630321"/>
            <a:ext cx="1328211" cy="430887"/>
          </a:xfrm>
          <a:prstGeom prst="rect">
            <a:avLst/>
          </a:prstGeom>
        </p:spPr>
        <p:txBody>
          <a:bodyPr vert="horz" wrap="square" lIns="91440" tIns="45720" rIns="91440" bIns="45720" anchor="t" anchorCtr="0">
            <a:sp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200" spc="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研究内容</a:t>
            </a:r>
          </a:p>
        </p:txBody>
      </p:sp>
      <p:sp>
        <p:nvSpPr>
          <p:cNvPr id="10" name="文本占位符 9">
            <a:extLst>
              <a:ext uri="{FF2B5EF4-FFF2-40B4-BE49-F238E27FC236}">
                <a16:creationId xmlns:a16="http://schemas.microsoft.com/office/drawing/2014/main" id="{0ADA54A8-D4E0-49CC-9766-49856CE1A519}"/>
              </a:ext>
            </a:extLst>
          </p:cNvPr>
          <p:cNvSpPr>
            <a:spLocks noGrp="1"/>
          </p:cNvSpPr>
          <p:nvPr>
            <p:ph type="body" sz="quarter" idx="13" hasCustomPrompt="1"/>
          </p:nvPr>
        </p:nvSpPr>
        <p:spPr>
          <a:xfrm>
            <a:off x="3690478" y="5087445"/>
            <a:ext cx="877163" cy="369332"/>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1800" spc="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第二章</a:t>
            </a:r>
          </a:p>
        </p:txBody>
      </p:sp>
      <p:sp>
        <p:nvSpPr>
          <p:cNvPr id="11" name="文本占位符 10">
            <a:extLst>
              <a:ext uri="{FF2B5EF4-FFF2-40B4-BE49-F238E27FC236}">
                <a16:creationId xmlns:a16="http://schemas.microsoft.com/office/drawing/2014/main" id="{7C06294E-E710-473E-8630-C0343BF813FB}"/>
              </a:ext>
            </a:extLst>
          </p:cNvPr>
          <p:cNvSpPr>
            <a:spLocks noGrp="1"/>
          </p:cNvSpPr>
          <p:nvPr>
            <p:ph type="body" sz="quarter" idx="14" hasCustomPrompt="1"/>
          </p:nvPr>
        </p:nvSpPr>
        <p:spPr>
          <a:xfrm>
            <a:off x="5431896" y="5630321"/>
            <a:ext cx="1328211" cy="430887"/>
          </a:xfrm>
          <a:prstGeom prst="rect">
            <a:avLst/>
          </a:prstGeom>
        </p:spPr>
        <p:txBody>
          <a:bodyPr vert="horz" wrap="square" lIns="91440" tIns="45720" rIns="91440" bIns="45720" anchor="t" anchorCtr="0">
            <a:sp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200" spc="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数据分析</a:t>
            </a:r>
          </a:p>
        </p:txBody>
      </p:sp>
      <p:sp>
        <p:nvSpPr>
          <p:cNvPr id="12" name="文本占位符 11">
            <a:extLst>
              <a:ext uri="{FF2B5EF4-FFF2-40B4-BE49-F238E27FC236}">
                <a16:creationId xmlns:a16="http://schemas.microsoft.com/office/drawing/2014/main" id="{A503F3E2-3C51-4AF5-B8B9-0CD35DF43F02}"/>
              </a:ext>
            </a:extLst>
          </p:cNvPr>
          <p:cNvSpPr>
            <a:spLocks noGrp="1"/>
          </p:cNvSpPr>
          <p:nvPr>
            <p:ph type="body" sz="quarter" idx="15" hasCustomPrompt="1"/>
          </p:nvPr>
        </p:nvSpPr>
        <p:spPr>
          <a:xfrm>
            <a:off x="5657420" y="5089897"/>
            <a:ext cx="877163" cy="369332"/>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1800" spc="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第三章</a:t>
            </a:r>
          </a:p>
        </p:txBody>
      </p:sp>
      <p:sp>
        <p:nvSpPr>
          <p:cNvPr id="13" name="文本占位符 12">
            <a:extLst>
              <a:ext uri="{FF2B5EF4-FFF2-40B4-BE49-F238E27FC236}">
                <a16:creationId xmlns:a16="http://schemas.microsoft.com/office/drawing/2014/main" id="{65D49102-EA14-4106-A8D7-FAB301F84F9A}"/>
              </a:ext>
            </a:extLst>
          </p:cNvPr>
          <p:cNvSpPr>
            <a:spLocks noGrp="1"/>
          </p:cNvSpPr>
          <p:nvPr>
            <p:ph type="body" sz="quarter" idx="16" hasCustomPrompt="1"/>
          </p:nvPr>
        </p:nvSpPr>
        <p:spPr>
          <a:xfrm>
            <a:off x="7629716" y="5075351"/>
            <a:ext cx="877163" cy="369332"/>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1800" spc="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第四章</a:t>
            </a:r>
          </a:p>
        </p:txBody>
      </p:sp>
      <p:sp>
        <p:nvSpPr>
          <p:cNvPr id="14" name="文本占位符 13">
            <a:extLst>
              <a:ext uri="{FF2B5EF4-FFF2-40B4-BE49-F238E27FC236}">
                <a16:creationId xmlns:a16="http://schemas.microsoft.com/office/drawing/2014/main" id="{4C5E0D01-87AB-48A2-8F73-30503C139DD5}"/>
              </a:ext>
            </a:extLst>
          </p:cNvPr>
          <p:cNvSpPr>
            <a:spLocks noGrp="1"/>
          </p:cNvSpPr>
          <p:nvPr>
            <p:ph type="body" sz="quarter" idx="17" hasCustomPrompt="1"/>
          </p:nvPr>
        </p:nvSpPr>
        <p:spPr>
          <a:xfrm>
            <a:off x="7404192" y="5630321"/>
            <a:ext cx="1328211" cy="430887"/>
          </a:xfrm>
          <a:prstGeom prst="rect">
            <a:avLst/>
          </a:prstGeom>
        </p:spPr>
        <p:txBody>
          <a:bodyPr vert="horz" wrap="square" lIns="91440" tIns="45720" rIns="91440" bIns="45720" anchor="t" anchorCtr="0">
            <a:sp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200" spc="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研究结论</a:t>
            </a:r>
          </a:p>
        </p:txBody>
      </p:sp>
      <p:sp>
        <p:nvSpPr>
          <p:cNvPr id="15" name="文本占位符 14">
            <a:extLst>
              <a:ext uri="{FF2B5EF4-FFF2-40B4-BE49-F238E27FC236}">
                <a16:creationId xmlns:a16="http://schemas.microsoft.com/office/drawing/2014/main" id="{24A3CE44-A9B4-49C2-85F7-B778B2DD9C84}"/>
              </a:ext>
            </a:extLst>
          </p:cNvPr>
          <p:cNvSpPr>
            <a:spLocks noGrp="1"/>
          </p:cNvSpPr>
          <p:nvPr>
            <p:ph type="body" sz="quarter" idx="18" hasCustomPrompt="1"/>
          </p:nvPr>
        </p:nvSpPr>
        <p:spPr>
          <a:xfrm>
            <a:off x="9602013" y="5087445"/>
            <a:ext cx="877163" cy="369332"/>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1800" spc="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第五章</a:t>
            </a:r>
          </a:p>
        </p:txBody>
      </p:sp>
      <p:sp>
        <p:nvSpPr>
          <p:cNvPr id="16" name="文本占位符 15">
            <a:extLst>
              <a:ext uri="{FF2B5EF4-FFF2-40B4-BE49-F238E27FC236}">
                <a16:creationId xmlns:a16="http://schemas.microsoft.com/office/drawing/2014/main" id="{92A729F6-7DED-45AD-9C4C-58DADB90754B}"/>
              </a:ext>
            </a:extLst>
          </p:cNvPr>
          <p:cNvSpPr>
            <a:spLocks noGrp="1"/>
          </p:cNvSpPr>
          <p:nvPr>
            <p:ph type="body" sz="quarter" idx="19" hasCustomPrompt="1"/>
          </p:nvPr>
        </p:nvSpPr>
        <p:spPr>
          <a:xfrm>
            <a:off x="9376489" y="5630321"/>
            <a:ext cx="1328211" cy="430887"/>
          </a:xfrm>
          <a:prstGeom prst="rect">
            <a:avLst/>
          </a:prstGeom>
        </p:spPr>
        <p:txBody>
          <a:bodyPr vert="horz" wrap="square" lIns="91440" tIns="45720" rIns="91440" bIns="45720" anchor="t" anchorCtr="0">
            <a:sp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200" spc="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反思展望</a:t>
            </a:r>
          </a:p>
        </p:txBody>
      </p:sp>
    </p:spTree>
    <p:extLst>
      <p:ext uri="{BB962C8B-B14F-4D97-AF65-F5344CB8AC3E}">
        <p14:creationId xmlns:p14="http://schemas.microsoft.com/office/powerpoint/2010/main" val="4172602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过渡页-1">
    <p:spTree>
      <p:nvGrpSpPr>
        <p:cNvPr id="1" name=""/>
        <p:cNvGrpSpPr/>
        <p:nvPr/>
      </p:nvGrpSpPr>
      <p:grpSpPr>
        <a:xfrm>
          <a:off x="0" y="0"/>
          <a:ext cx="0" cy="0"/>
          <a:chOff x="0" y="0"/>
          <a:chExt cx="0" cy="0"/>
        </a:xfrm>
      </p:grpSpPr>
      <p:sp>
        <p:nvSpPr>
          <p:cNvPr id="4" name="等腰三角形 3">
            <a:extLst>
              <a:ext uri="{FF2B5EF4-FFF2-40B4-BE49-F238E27FC236}">
                <a16:creationId xmlns:a16="http://schemas.microsoft.com/office/drawing/2014/main" id="{A66FB7F7-AFD4-4F06-97FF-42CD4023B3DC}"/>
              </a:ext>
            </a:extLst>
          </p:cNvPr>
          <p:cNvSpPr/>
          <p:nvPr userDrawn="1"/>
        </p:nvSpPr>
        <p:spPr>
          <a:xfrm rot="16200000" flipH="1">
            <a:off x="5267632" y="-66368"/>
            <a:ext cx="6858000" cy="6990736"/>
          </a:xfrm>
          <a:prstGeom prst="triangle">
            <a:avLst>
              <a:gd name="adj" fmla="val 5021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p:txBody>
      </p:sp>
      <p:sp>
        <p:nvSpPr>
          <p:cNvPr id="5" name="矩形 4">
            <a:extLst>
              <a:ext uri="{FF2B5EF4-FFF2-40B4-BE49-F238E27FC236}">
                <a16:creationId xmlns:a16="http://schemas.microsoft.com/office/drawing/2014/main" id="{4177B82B-2CE6-414E-B915-FE5D8546B5FF}"/>
              </a:ext>
            </a:extLst>
          </p:cNvPr>
          <p:cNvSpPr/>
          <p:nvPr userDrawn="1"/>
        </p:nvSpPr>
        <p:spPr>
          <a:xfrm rot="5400000" flipH="1">
            <a:off x="8653350" y="3298871"/>
            <a:ext cx="6730636" cy="363901"/>
          </a:xfrm>
          <a:prstGeom prst="rect">
            <a:avLst/>
          </a:prstGeom>
          <a:gradFill flip="none" rotWithShape="1">
            <a:gsLst>
              <a:gs pos="0">
                <a:srgbClr val="026F66">
                  <a:alpha val="21000"/>
                </a:srgbClr>
              </a:gs>
              <a:gs pos="97000">
                <a:srgbClr val="CCD6D6">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p:txBody>
      </p:sp>
      <p:sp>
        <p:nvSpPr>
          <p:cNvPr id="6" name="等腰三角形 5">
            <a:extLst>
              <a:ext uri="{FF2B5EF4-FFF2-40B4-BE49-F238E27FC236}">
                <a16:creationId xmlns:a16="http://schemas.microsoft.com/office/drawing/2014/main" id="{68A1D0EA-1066-4BB1-80D2-B6185B1C422F}"/>
              </a:ext>
            </a:extLst>
          </p:cNvPr>
          <p:cNvSpPr/>
          <p:nvPr userDrawn="1"/>
        </p:nvSpPr>
        <p:spPr>
          <a:xfrm rot="5400000">
            <a:off x="62108" y="-66368"/>
            <a:ext cx="6858000" cy="6990736"/>
          </a:xfrm>
          <a:prstGeom prst="triangle">
            <a:avLst>
              <a:gd name="adj" fmla="val 5021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8DC3DF"/>
              </a:solidFill>
              <a:effectLst/>
              <a:uLnTx/>
              <a:uFillTx/>
              <a:latin typeface="微软雅黑 Light" panose="020B0502040204020203" pitchFamily="34" charset="-122"/>
              <a:ea typeface="微软雅黑 Light" panose="020B0502040204020203" pitchFamily="34" charset="-122"/>
              <a:cs typeface="+mn-cs"/>
            </a:endParaRPr>
          </a:p>
        </p:txBody>
      </p:sp>
      <p:sp>
        <p:nvSpPr>
          <p:cNvPr id="7" name="矩形 6">
            <a:extLst>
              <a:ext uri="{FF2B5EF4-FFF2-40B4-BE49-F238E27FC236}">
                <a16:creationId xmlns:a16="http://schemas.microsoft.com/office/drawing/2014/main" id="{A5DFE81F-B245-4710-BB5A-A9F4648E2F6A}"/>
              </a:ext>
            </a:extLst>
          </p:cNvPr>
          <p:cNvSpPr/>
          <p:nvPr userDrawn="1"/>
        </p:nvSpPr>
        <p:spPr>
          <a:xfrm rot="16200000">
            <a:off x="-3189239" y="3328522"/>
            <a:ext cx="6730636" cy="363901"/>
          </a:xfrm>
          <a:prstGeom prst="rect">
            <a:avLst/>
          </a:prstGeom>
          <a:gradFill flip="none" rotWithShape="1">
            <a:gsLst>
              <a:gs pos="0">
                <a:srgbClr val="026F66">
                  <a:alpha val="21000"/>
                </a:srgbClr>
              </a:gs>
              <a:gs pos="97000">
                <a:srgbClr val="CCD6D6">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p:txBody>
      </p:sp>
      <p:sp>
        <p:nvSpPr>
          <p:cNvPr id="8" name="等腰三角形 7">
            <a:extLst>
              <a:ext uri="{FF2B5EF4-FFF2-40B4-BE49-F238E27FC236}">
                <a16:creationId xmlns:a16="http://schemas.microsoft.com/office/drawing/2014/main" id="{F8331657-C6EB-452F-BCEF-DBD73D637E40}"/>
              </a:ext>
            </a:extLst>
          </p:cNvPr>
          <p:cNvSpPr/>
          <p:nvPr userDrawn="1"/>
        </p:nvSpPr>
        <p:spPr>
          <a:xfrm rot="16200000" flipH="1">
            <a:off x="5261369" y="78786"/>
            <a:ext cx="6858000" cy="6990736"/>
          </a:xfrm>
          <a:prstGeom prst="triangle">
            <a:avLst>
              <a:gd name="adj" fmla="val 50215"/>
            </a:avLst>
          </a:prstGeom>
          <a:blipFill dpi="0" rotWithShape="1">
            <a:blip r:embed="rId2">
              <a:alphaModFix amt="6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8DC3DF"/>
              </a:solidFill>
              <a:effectLst/>
              <a:uLnTx/>
              <a:uFillTx/>
              <a:latin typeface="微软雅黑 Light" panose="020B0502040204020203" pitchFamily="34" charset="-122"/>
              <a:ea typeface="微软雅黑 Light" panose="020B0502040204020203" pitchFamily="34" charset="-122"/>
              <a:cs typeface="+mn-cs"/>
            </a:endParaRPr>
          </a:p>
        </p:txBody>
      </p:sp>
      <p:sp>
        <p:nvSpPr>
          <p:cNvPr id="9" name="等腰三角形 8">
            <a:extLst>
              <a:ext uri="{FF2B5EF4-FFF2-40B4-BE49-F238E27FC236}">
                <a16:creationId xmlns:a16="http://schemas.microsoft.com/office/drawing/2014/main" id="{D1247DDA-165B-4BB9-9557-2F9B19FA8E56}"/>
              </a:ext>
            </a:extLst>
          </p:cNvPr>
          <p:cNvSpPr/>
          <p:nvPr userDrawn="1"/>
        </p:nvSpPr>
        <p:spPr>
          <a:xfrm rot="5400000">
            <a:off x="72631" y="-107880"/>
            <a:ext cx="6858000" cy="6990736"/>
          </a:xfrm>
          <a:prstGeom prst="triangle">
            <a:avLst>
              <a:gd name="adj" fmla="val 50215"/>
            </a:avLst>
          </a:prstGeom>
          <a:blipFill dpi="0" rotWithShape="1">
            <a:blip r:embed="rId2">
              <a:alphaModFix amt="6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8DC3DF"/>
              </a:solidFill>
              <a:effectLst/>
              <a:uLnTx/>
              <a:uFillTx/>
              <a:latin typeface="微软雅黑 Light" panose="020B0502040204020203" pitchFamily="34" charset="-122"/>
              <a:ea typeface="微软雅黑 Light" panose="020B0502040204020203" pitchFamily="34" charset="-122"/>
              <a:cs typeface="+mn-cs"/>
            </a:endParaRPr>
          </a:p>
        </p:txBody>
      </p:sp>
      <p:sp>
        <p:nvSpPr>
          <p:cNvPr id="10" name="等腰三角形 9">
            <a:extLst>
              <a:ext uri="{FF2B5EF4-FFF2-40B4-BE49-F238E27FC236}">
                <a16:creationId xmlns:a16="http://schemas.microsoft.com/office/drawing/2014/main" id="{273BD3A7-A26A-46F4-8FF4-D1EA44A61093}"/>
              </a:ext>
            </a:extLst>
          </p:cNvPr>
          <p:cNvSpPr/>
          <p:nvPr userDrawn="1"/>
        </p:nvSpPr>
        <p:spPr>
          <a:xfrm>
            <a:off x="-40241" y="489585"/>
            <a:ext cx="12192000" cy="6356555"/>
          </a:xfrm>
          <a:prstGeom prst="triangle">
            <a:avLst/>
          </a:prstGeom>
          <a:solidFill>
            <a:schemeClr val="accent2"/>
          </a:solidFill>
          <a:ln>
            <a:noFill/>
          </a:ln>
          <a:effectLst>
            <a:outerShdw blurRad="317500" algn="ctr"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p:txBody>
      </p:sp>
      <p:sp>
        <p:nvSpPr>
          <p:cNvPr id="11" name="矩形 10">
            <a:extLst>
              <a:ext uri="{FF2B5EF4-FFF2-40B4-BE49-F238E27FC236}">
                <a16:creationId xmlns:a16="http://schemas.microsoft.com/office/drawing/2014/main" id="{68D1EFE6-18E1-4193-84C5-B275F53F1BCE}"/>
              </a:ext>
            </a:extLst>
          </p:cNvPr>
          <p:cNvSpPr/>
          <p:nvPr userDrawn="1"/>
        </p:nvSpPr>
        <p:spPr>
          <a:xfrm rot="10800000">
            <a:off x="-5873" y="5677755"/>
            <a:ext cx="12218918" cy="1189611"/>
          </a:xfrm>
          <a:prstGeom prst="rect">
            <a:avLst/>
          </a:prstGeom>
          <a:gradFill flip="none" rotWithShape="1">
            <a:gsLst>
              <a:gs pos="0">
                <a:srgbClr val="026F66">
                  <a:alpha val="21000"/>
                </a:srgbClr>
              </a:gs>
              <a:gs pos="97000">
                <a:srgbClr val="CCD6D6">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p:txBody>
      </p:sp>
      <p:sp>
        <p:nvSpPr>
          <p:cNvPr id="12" name="文本框 11">
            <a:extLst>
              <a:ext uri="{FF2B5EF4-FFF2-40B4-BE49-F238E27FC236}">
                <a16:creationId xmlns:a16="http://schemas.microsoft.com/office/drawing/2014/main" id="{646A33E4-73B6-4C27-B652-48FBE9CBB5DC}"/>
              </a:ext>
            </a:extLst>
          </p:cNvPr>
          <p:cNvSpPr txBox="1"/>
          <p:nvPr userDrawn="1"/>
        </p:nvSpPr>
        <p:spPr>
          <a:xfrm>
            <a:off x="2064796" y="4135567"/>
            <a:ext cx="8094750" cy="3062377"/>
          </a:xfrm>
          <a:prstGeom prst="rect">
            <a:avLst/>
          </a:prstGeom>
          <a:noFill/>
        </p:spPr>
        <p:txBody>
          <a:bodyPr wrap="square" lIns="0" tIns="0" rIns="0" bIns="0"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19900" b="1" i="0" u="none" strike="noStrike" kern="1200" cap="none" spc="0" normalizeH="0" baseline="0" noProof="0" dirty="0">
                <a:ln>
                  <a:noFill/>
                </a:ln>
                <a:solidFill>
                  <a:srgbClr val="026F66">
                    <a:alpha val="5000"/>
                  </a:srgbClr>
                </a:solidFill>
                <a:effectLst/>
                <a:uLnTx/>
                <a:uFillTx/>
                <a:latin typeface="Bell MT" panose="02020503060305020303" pitchFamily="18" charset="0"/>
                <a:ea typeface="李旭科毛笔行书" panose="02010600030101010101" pitchFamily="2" charset="-122"/>
                <a:cs typeface="Open Sans" panose="020B0606030504020204" pitchFamily="34" charset="0"/>
              </a:rPr>
              <a:t>SHNU</a:t>
            </a:r>
            <a:endParaRPr kumimoji="0" lang="zh-CN" altLang="en-US" sz="19900" b="1" i="0" u="none" strike="noStrike" kern="1200" cap="none" spc="0" normalizeH="0" baseline="0" noProof="0" dirty="0">
              <a:ln>
                <a:noFill/>
              </a:ln>
              <a:solidFill>
                <a:srgbClr val="026F66">
                  <a:alpha val="5000"/>
                </a:srgbClr>
              </a:solidFill>
              <a:effectLst/>
              <a:uLnTx/>
              <a:uFillTx/>
              <a:latin typeface="Bell MT" panose="02020503060305020303" pitchFamily="18" charset="0"/>
              <a:ea typeface="李旭科毛笔行书" panose="02010600030101010101" pitchFamily="2" charset="-122"/>
              <a:cs typeface="Open Sans" panose="020B0606030504020204" pitchFamily="34" charset="0"/>
            </a:endParaRPr>
          </a:p>
        </p:txBody>
      </p:sp>
      <p:sp>
        <p:nvSpPr>
          <p:cNvPr id="13" name="椭圆 12">
            <a:extLst>
              <a:ext uri="{FF2B5EF4-FFF2-40B4-BE49-F238E27FC236}">
                <a16:creationId xmlns:a16="http://schemas.microsoft.com/office/drawing/2014/main" id="{B304638E-8276-4E0B-8C66-1C69B4B5222E}"/>
              </a:ext>
            </a:extLst>
          </p:cNvPr>
          <p:cNvSpPr/>
          <p:nvPr userDrawn="1"/>
        </p:nvSpPr>
        <p:spPr>
          <a:xfrm rot="5400000">
            <a:off x="4172749" y="281537"/>
            <a:ext cx="3846501" cy="3200403"/>
          </a:xfrm>
          <a:prstGeom prst="ellipse">
            <a:avLst/>
          </a:prstGeom>
          <a:gradFill>
            <a:gsLst>
              <a:gs pos="0">
                <a:srgbClr val="026F66">
                  <a:alpha val="10000"/>
                </a:srgbClr>
              </a:gs>
              <a:gs pos="15000">
                <a:srgbClr val="026F66">
                  <a:alpha val="0"/>
                </a:srgbClr>
              </a:gs>
              <a:gs pos="85000">
                <a:srgbClr val="026F66">
                  <a:alpha val="0"/>
                </a:srgbClr>
              </a:gs>
              <a:gs pos="100000">
                <a:srgbClr val="026F66">
                  <a:alpha val="10000"/>
                </a:srgbClr>
              </a:gs>
            </a:gsLst>
            <a:lin ang="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p:txBody>
      </p:sp>
      <p:sp>
        <p:nvSpPr>
          <p:cNvPr id="15" name="矩形 14">
            <a:extLst>
              <a:ext uri="{FF2B5EF4-FFF2-40B4-BE49-F238E27FC236}">
                <a16:creationId xmlns:a16="http://schemas.microsoft.com/office/drawing/2014/main" id="{0CC038B6-4D0A-407C-AA41-C5225F07DA75}"/>
              </a:ext>
            </a:extLst>
          </p:cNvPr>
          <p:cNvSpPr/>
          <p:nvPr userDrawn="1"/>
        </p:nvSpPr>
        <p:spPr>
          <a:xfrm rot="687232">
            <a:off x="5024306" y="1381819"/>
            <a:ext cx="2102252" cy="2274501"/>
          </a:xfrm>
          <a:prstGeom prst="rect">
            <a:avLst/>
          </a:prstGeom>
          <a:blipFill dpi="0" rotWithShape="1">
            <a:blip r:embed="rId3" cstate="email">
              <a:alphaModFix amt="20000"/>
              <a:lum bright="70000" contrast="-70000"/>
              <a:extLst>
                <a:ext uri="{28A0092B-C50C-407E-A947-70E740481C1C}">
                  <a14:useLocalDpi xmlns:a14="http://schemas.microsoft.com/office/drawing/2010/main"/>
                </a:ext>
              </a:extLst>
            </a:blip>
            <a:srcRect/>
            <a:stretch>
              <a:fillRect l="-4224" r="-108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a:extLst>
              <a:ext uri="{FF2B5EF4-FFF2-40B4-BE49-F238E27FC236}">
                <a16:creationId xmlns:a16="http://schemas.microsoft.com/office/drawing/2014/main" id="{F8904870-7428-4A85-BC0A-85C89CAD02F1}"/>
              </a:ext>
            </a:extLst>
          </p:cNvPr>
          <p:cNvSpPr txBox="1"/>
          <p:nvPr userDrawn="1"/>
        </p:nvSpPr>
        <p:spPr>
          <a:xfrm>
            <a:off x="5080180" y="1738123"/>
            <a:ext cx="1940220"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800" b="0" i="0" u="none" strike="noStrike" kern="1200" cap="none" spc="0" normalizeH="0" baseline="0" noProof="0" dirty="0">
                <a:ln>
                  <a:noFill/>
                </a:ln>
                <a:gradFill>
                  <a:gsLst>
                    <a:gs pos="15000">
                      <a:prstClr val="white">
                        <a:alpha val="90000"/>
                      </a:prstClr>
                    </a:gs>
                    <a:gs pos="100000">
                      <a:srgbClr val="B2C0C0">
                        <a:alpha val="90000"/>
                      </a:srgbClr>
                    </a:gs>
                  </a:gsLst>
                  <a:lin ang="5400000" scaled="1"/>
                </a:gradFill>
                <a:effectLst/>
                <a:uLnTx/>
                <a:uFillTx/>
                <a:latin typeface="Bahnschrift Light SemiCondensed" panose="020B0502040204020203" pitchFamily="34" charset="0"/>
                <a:ea typeface="优设标题黑" panose="00000500000000000000" pitchFamily="2" charset="-122"/>
              </a:rPr>
              <a:t>01</a:t>
            </a:r>
            <a:endParaRPr kumimoji="0" lang="zh-CN" altLang="en-US" sz="8800" b="0" i="0" u="none" strike="noStrike" kern="1200" cap="none" spc="0" normalizeH="0" baseline="0" noProof="0" dirty="0">
              <a:ln>
                <a:noFill/>
              </a:ln>
              <a:gradFill>
                <a:gsLst>
                  <a:gs pos="15000">
                    <a:prstClr val="white">
                      <a:alpha val="90000"/>
                    </a:prstClr>
                  </a:gs>
                  <a:gs pos="100000">
                    <a:srgbClr val="B2C0C0">
                      <a:alpha val="90000"/>
                    </a:srgbClr>
                  </a:gs>
                </a:gsLst>
                <a:lin ang="5400000" scaled="1"/>
              </a:gradFill>
              <a:effectLst/>
              <a:uLnTx/>
              <a:uFillTx/>
              <a:latin typeface="Bahnschrift Light SemiCondensed" panose="020B0502040204020203" pitchFamily="34" charset="0"/>
              <a:ea typeface="优设标题黑" panose="00000500000000000000" pitchFamily="2" charset="-122"/>
            </a:endParaRPr>
          </a:p>
        </p:txBody>
      </p:sp>
      <p:sp>
        <p:nvSpPr>
          <p:cNvPr id="18" name="任意多边形: 形状 17">
            <a:extLst>
              <a:ext uri="{FF2B5EF4-FFF2-40B4-BE49-F238E27FC236}">
                <a16:creationId xmlns:a16="http://schemas.microsoft.com/office/drawing/2014/main" id="{5CB465AE-7879-449E-B77A-1503BC042412}"/>
              </a:ext>
            </a:extLst>
          </p:cNvPr>
          <p:cNvSpPr/>
          <p:nvPr userDrawn="1"/>
        </p:nvSpPr>
        <p:spPr>
          <a:xfrm>
            <a:off x="-13459" y="-9368"/>
            <a:ext cx="12218918" cy="3676959"/>
          </a:xfrm>
          <a:custGeom>
            <a:avLst/>
            <a:gdLst>
              <a:gd name="connsiteX0" fmla="*/ 0 w 12218918"/>
              <a:gd name="connsiteY0" fmla="*/ 0 h 3676959"/>
              <a:gd name="connsiteX1" fmla="*/ 12218918 w 12218918"/>
              <a:gd name="connsiteY1" fmla="*/ 0 h 3676959"/>
              <a:gd name="connsiteX2" fmla="*/ 12218918 w 12218918"/>
              <a:gd name="connsiteY2" fmla="*/ 406710 h 3676959"/>
              <a:gd name="connsiteX3" fmla="*/ 12152441 w 12218918"/>
              <a:gd name="connsiteY3" fmla="*/ 492160 h 3676959"/>
              <a:gd name="connsiteX4" fmla="*/ 9830228 w 12218918"/>
              <a:gd name="connsiteY4" fmla="*/ 1902075 h 3676959"/>
              <a:gd name="connsiteX5" fmla="*/ 6878434 w 12218918"/>
              <a:gd name="connsiteY5" fmla="*/ 3365916 h 3676959"/>
              <a:gd name="connsiteX6" fmla="*/ 6181286 w 12218918"/>
              <a:gd name="connsiteY6" fmla="*/ 3666908 h 3676959"/>
              <a:gd name="connsiteX7" fmla="*/ 6133608 w 12218918"/>
              <a:gd name="connsiteY7" fmla="*/ 3669791 h 3676959"/>
              <a:gd name="connsiteX8" fmla="*/ 6103463 w 12218918"/>
              <a:gd name="connsiteY8" fmla="*/ 3670967 h 3676959"/>
              <a:gd name="connsiteX9" fmla="*/ 6103463 w 12218918"/>
              <a:gd name="connsiteY9" fmla="*/ 3676959 h 3676959"/>
              <a:gd name="connsiteX10" fmla="*/ 6103462 w 12218918"/>
              <a:gd name="connsiteY10" fmla="*/ 3676959 h 3676959"/>
              <a:gd name="connsiteX11" fmla="*/ 6103462 w 12218918"/>
              <a:gd name="connsiteY11" fmla="*/ 3670967 h 3676959"/>
              <a:gd name="connsiteX12" fmla="*/ 6099495 w 12218918"/>
              <a:gd name="connsiteY12" fmla="*/ 3671121 h 3676959"/>
              <a:gd name="connsiteX13" fmla="*/ 6099495 w 12218918"/>
              <a:gd name="connsiteY13" fmla="*/ 3671244 h 3676959"/>
              <a:gd name="connsiteX14" fmla="*/ 6097918 w 12218918"/>
              <a:gd name="connsiteY14" fmla="*/ 3671183 h 3676959"/>
              <a:gd name="connsiteX15" fmla="*/ 6096342 w 12218918"/>
              <a:gd name="connsiteY15" fmla="*/ 3671244 h 3676959"/>
              <a:gd name="connsiteX16" fmla="*/ 6096342 w 12218918"/>
              <a:gd name="connsiteY16" fmla="*/ 3671121 h 3676959"/>
              <a:gd name="connsiteX17" fmla="*/ 6092374 w 12218918"/>
              <a:gd name="connsiteY17" fmla="*/ 3670967 h 3676959"/>
              <a:gd name="connsiteX18" fmla="*/ 6092374 w 12218918"/>
              <a:gd name="connsiteY18" fmla="*/ 3676959 h 3676959"/>
              <a:gd name="connsiteX19" fmla="*/ 6092373 w 12218918"/>
              <a:gd name="connsiteY19" fmla="*/ 3676959 h 3676959"/>
              <a:gd name="connsiteX20" fmla="*/ 6092373 w 12218918"/>
              <a:gd name="connsiteY20" fmla="*/ 3670966 h 3676959"/>
              <a:gd name="connsiteX21" fmla="*/ 6062228 w 12218918"/>
              <a:gd name="connsiteY21" fmla="*/ 3669791 h 3676959"/>
              <a:gd name="connsiteX22" fmla="*/ 6014550 w 12218918"/>
              <a:gd name="connsiteY22" fmla="*/ 3666908 h 3676959"/>
              <a:gd name="connsiteX23" fmla="*/ 5317403 w 12218918"/>
              <a:gd name="connsiteY23" fmla="*/ 3365916 h 3676959"/>
              <a:gd name="connsiteX24" fmla="*/ 2365608 w 12218918"/>
              <a:gd name="connsiteY24" fmla="*/ 1902075 h 3676959"/>
              <a:gd name="connsiteX25" fmla="*/ 43395 w 12218918"/>
              <a:gd name="connsiteY25" fmla="*/ 492160 h 3676959"/>
              <a:gd name="connsiteX26" fmla="*/ 0 w 12218918"/>
              <a:gd name="connsiteY26" fmla="*/ 436380 h 3676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218918" h="3676959">
                <a:moveTo>
                  <a:pt x="0" y="0"/>
                </a:moveTo>
                <a:lnTo>
                  <a:pt x="12218918" y="0"/>
                </a:lnTo>
                <a:lnTo>
                  <a:pt x="12218918" y="406710"/>
                </a:lnTo>
                <a:lnTo>
                  <a:pt x="12152441" y="492160"/>
                </a:lnTo>
                <a:cubicBezTo>
                  <a:pt x="11597118" y="1231230"/>
                  <a:pt x="11378344" y="1830938"/>
                  <a:pt x="9830228" y="1902075"/>
                </a:cubicBezTo>
                <a:cubicBezTo>
                  <a:pt x="7468032" y="2164456"/>
                  <a:pt x="7182359" y="3098211"/>
                  <a:pt x="6878434" y="3365916"/>
                </a:cubicBezTo>
                <a:cubicBezTo>
                  <a:pt x="6628851" y="3597248"/>
                  <a:pt x="6425435" y="3629196"/>
                  <a:pt x="6181286" y="3666908"/>
                </a:cubicBezTo>
                <a:cubicBezTo>
                  <a:pt x="6160187" y="3668583"/>
                  <a:pt x="6146030" y="3669306"/>
                  <a:pt x="6133608" y="3669791"/>
                </a:cubicBezTo>
                <a:lnTo>
                  <a:pt x="6103463" y="3670967"/>
                </a:lnTo>
                <a:lnTo>
                  <a:pt x="6103463" y="3676959"/>
                </a:lnTo>
                <a:lnTo>
                  <a:pt x="6103462" y="3676959"/>
                </a:lnTo>
                <a:lnTo>
                  <a:pt x="6103462" y="3670967"/>
                </a:lnTo>
                <a:lnTo>
                  <a:pt x="6099495" y="3671121"/>
                </a:lnTo>
                <a:lnTo>
                  <a:pt x="6099495" y="3671244"/>
                </a:lnTo>
                <a:lnTo>
                  <a:pt x="6097918" y="3671183"/>
                </a:lnTo>
                <a:lnTo>
                  <a:pt x="6096342" y="3671244"/>
                </a:lnTo>
                <a:lnTo>
                  <a:pt x="6096342" y="3671121"/>
                </a:lnTo>
                <a:lnTo>
                  <a:pt x="6092374" y="3670967"/>
                </a:lnTo>
                <a:lnTo>
                  <a:pt x="6092374" y="3676959"/>
                </a:lnTo>
                <a:lnTo>
                  <a:pt x="6092373" y="3676959"/>
                </a:lnTo>
                <a:lnTo>
                  <a:pt x="6092373" y="3670966"/>
                </a:lnTo>
                <a:lnTo>
                  <a:pt x="6062228" y="3669791"/>
                </a:lnTo>
                <a:cubicBezTo>
                  <a:pt x="6049807" y="3669306"/>
                  <a:pt x="6035649" y="3668583"/>
                  <a:pt x="6014550" y="3666908"/>
                </a:cubicBezTo>
                <a:cubicBezTo>
                  <a:pt x="5770402" y="3629196"/>
                  <a:pt x="5566986" y="3597248"/>
                  <a:pt x="5317403" y="3365916"/>
                </a:cubicBezTo>
                <a:cubicBezTo>
                  <a:pt x="5013477" y="3098211"/>
                  <a:pt x="4727805" y="2164456"/>
                  <a:pt x="2365608" y="1902075"/>
                </a:cubicBezTo>
                <a:cubicBezTo>
                  <a:pt x="817493" y="1830938"/>
                  <a:pt x="598719" y="1231230"/>
                  <a:pt x="43395" y="492160"/>
                </a:cubicBezTo>
                <a:lnTo>
                  <a:pt x="0" y="436380"/>
                </a:lnTo>
                <a:close/>
              </a:path>
            </a:pathLst>
          </a:custGeom>
          <a:ln>
            <a:noFill/>
          </a:ln>
          <a:effectLst>
            <a:outerShdw blurRad="1905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9" name="矩形 18">
            <a:extLst>
              <a:ext uri="{FF2B5EF4-FFF2-40B4-BE49-F238E27FC236}">
                <a16:creationId xmlns:a16="http://schemas.microsoft.com/office/drawing/2014/main" id="{B4D66A8B-8234-4C3C-9D47-E1EFF3B3575C}"/>
              </a:ext>
            </a:extLst>
          </p:cNvPr>
          <p:cNvSpPr/>
          <p:nvPr userDrawn="1"/>
        </p:nvSpPr>
        <p:spPr>
          <a:xfrm>
            <a:off x="-1" y="-17125"/>
            <a:ext cx="12213045" cy="369311"/>
          </a:xfrm>
          <a:prstGeom prst="rect">
            <a:avLst/>
          </a:prstGeom>
          <a:gradFill>
            <a:gsLst>
              <a:gs pos="31000">
                <a:schemeClr val="accent1">
                  <a:lumMod val="75000"/>
                  <a:alpha val="45000"/>
                </a:schemeClr>
              </a:gs>
              <a:gs pos="10000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p:txBody>
      </p:sp>
      <p:sp>
        <p:nvSpPr>
          <p:cNvPr id="17" name="矩形 16">
            <a:extLst>
              <a:ext uri="{FF2B5EF4-FFF2-40B4-BE49-F238E27FC236}">
                <a16:creationId xmlns:a16="http://schemas.microsoft.com/office/drawing/2014/main" id="{7B4C19AF-1EDF-4D47-BC65-89D0C3A8A289}"/>
              </a:ext>
            </a:extLst>
          </p:cNvPr>
          <p:cNvSpPr/>
          <p:nvPr userDrawn="1"/>
        </p:nvSpPr>
        <p:spPr>
          <a:xfrm rot="687232">
            <a:off x="5044874" y="1534219"/>
            <a:ext cx="2102252" cy="2274501"/>
          </a:xfrm>
          <a:prstGeom prst="rect">
            <a:avLst/>
          </a:prstGeom>
          <a:blipFill>
            <a:blip r:embed="rId4"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占位符 1">
            <a:extLst>
              <a:ext uri="{FF2B5EF4-FFF2-40B4-BE49-F238E27FC236}">
                <a16:creationId xmlns:a16="http://schemas.microsoft.com/office/drawing/2014/main" id="{71ECCD60-92A3-4ACE-ABE2-40E6A127A1D7}"/>
              </a:ext>
            </a:extLst>
          </p:cNvPr>
          <p:cNvSpPr>
            <a:spLocks noGrp="1"/>
          </p:cNvSpPr>
          <p:nvPr>
            <p:ph type="body" idx="10" hasCustomPrompt="1"/>
          </p:nvPr>
        </p:nvSpPr>
        <p:spPr>
          <a:xfrm>
            <a:off x="4010997" y="4329218"/>
            <a:ext cx="4170006" cy="1200329"/>
          </a:xfrm>
        </p:spPr>
        <p:txBody>
          <a:bodyPr vert="horz" wrap="square" lIns="91440" tIns="45720" rIns="91440" bIns="45720" anchor="t" anchorCtr="0">
            <a:spAutoFit/>
          </a:bodyPr>
          <a:lstStyle>
            <a:lvl1pPr marL="0" indent="0" algn="dist" defTabSz="914400" rtl="0" eaLnBrk="1" fontAlgn="auto" latinLnBrk="0" hangingPunct="1">
              <a:lnSpc>
                <a:spcPct val="100000"/>
              </a:lnSpc>
              <a:spcBef>
                <a:spcPts val="0"/>
              </a:spcBef>
              <a:spcAft>
                <a:spcPts val="0"/>
              </a:spcAft>
              <a:buFont typeface="Arial" panose="020B0604020202020204" pitchFamily="34" charset="0"/>
              <a:buNone/>
              <a:defRPr sz="7200" b="1" spc="32">
                <a:solidFill>
                  <a:schemeClr val="accent4"/>
                </a:solidFill>
                <a:latin typeface="+mj-ea"/>
                <a:ea typeface="+mj-ea"/>
                <a:sym typeface="方正大标宋简体" panose="02010601030101010101" pitchFamily="2"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研究背景</a:t>
            </a:r>
          </a:p>
        </p:txBody>
      </p:sp>
    </p:spTree>
    <p:extLst>
      <p:ext uri="{BB962C8B-B14F-4D97-AF65-F5344CB8AC3E}">
        <p14:creationId xmlns:p14="http://schemas.microsoft.com/office/powerpoint/2010/main" val="1338734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过渡页-2">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33C9DF44-34F1-4EA6-8A29-73CA362CC754}"/>
              </a:ext>
            </a:extLst>
          </p:cNvPr>
          <p:cNvSpPr/>
          <p:nvPr userDrawn="1"/>
        </p:nvSpPr>
        <p:spPr>
          <a:xfrm flipH="1">
            <a:off x="1047653" y="3577"/>
            <a:ext cx="11144347" cy="783302"/>
          </a:xfrm>
          <a:prstGeom prst="rect">
            <a:avLst/>
          </a:prstGeom>
          <a:gradFill flip="none" rotWithShape="1">
            <a:gsLst>
              <a:gs pos="3000">
                <a:schemeClr val="accent4">
                  <a:alpha val="35000"/>
                </a:schemeClr>
              </a:gs>
              <a:gs pos="0">
                <a:schemeClr val="accent4">
                  <a:alpha val="21000"/>
                </a:schemeClr>
              </a:gs>
              <a:gs pos="27000">
                <a:schemeClr val="accent4">
                  <a:alpha val="10000"/>
                </a:schemeClr>
              </a:gs>
              <a:gs pos="97000">
                <a:schemeClr val="accent2">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p:txBody>
      </p:sp>
      <p:sp>
        <p:nvSpPr>
          <p:cNvPr id="5" name="矩形 4">
            <a:extLst>
              <a:ext uri="{FF2B5EF4-FFF2-40B4-BE49-F238E27FC236}">
                <a16:creationId xmlns:a16="http://schemas.microsoft.com/office/drawing/2014/main" id="{7CE1E3CE-0A6B-4333-9A38-F044B7B312D5}"/>
              </a:ext>
            </a:extLst>
          </p:cNvPr>
          <p:cNvSpPr/>
          <p:nvPr userDrawn="1"/>
        </p:nvSpPr>
        <p:spPr>
          <a:xfrm>
            <a:off x="1" y="-5564"/>
            <a:ext cx="12191998" cy="6869129"/>
          </a:xfrm>
          <a:prstGeom prst="rect">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形状 5">
            <a:extLst>
              <a:ext uri="{FF2B5EF4-FFF2-40B4-BE49-F238E27FC236}">
                <a16:creationId xmlns:a16="http://schemas.microsoft.com/office/drawing/2014/main" id="{A39BE63B-6711-4D02-A8E4-1CCC0FE4C2F1}"/>
              </a:ext>
            </a:extLst>
          </p:cNvPr>
          <p:cNvSpPr/>
          <p:nvPr userDrawn="1"/>
        </p:nvSpPr>
        <p:spPr>
          <a:xfrm rot="16200000" flipH="1">
            <a:off x="1127549" y="2259335"/>
            <a:ext cx="7642789" cy="2277887"/>
          </a:xfrm>
          <a:custGeom>
            <a:avLst/>
            <a:gdLst>
              <a:gd name="connsiteX0" fmla="*/ 0 w 7313805"/>
              <a:gd name="connsiteY0" fmla="*/ 0 h 2411912"/>
              <a:gd name="connsiteX1" fmla="*/ 0 w 7313805"/>
              <a:gd name="connsiteY1" fmla="*/ 262030 h 2411912"/>
              <a:gd name="connsiteX2" fmla="*/ 67259 w 7313805"/>
              <a:gd name="connsiteY2" fmla="*/ 336270 h 2411912"/>
              <a:gd name="connsiteX3" fmla="*/ 1536342 w 7313805"/>
              <a:gd name="connsiteY3" fmla="*/ 1362016 h 2411912"/>
              <a:gd name="connsiteX4" fmla="*/ 3213442 w 7313805"/>
              <a:gd name="connsiteY4" fmla="*/ 2227921 h 2411912"/>
              <a:gd name="connsiteX5" fmla="*/ 3609536 w 7313805"/>
              <a:gd name="connsiteY5" fmla="*/ 2405967 h 2411912"/>
              <a:gd name="connsiteX6" fmla="*/ 3636625 w 7313805"/>
              <a:gd name="connsiteY6" fmla="*/ 2407672 h 2411912"/>
              <a:gd name="connsiteX7" fmla="*/ 3653752 w 7313805"/>
              <a:gd name="connsiteY7" fmla="*/ 2408368 h 2411912"/>
              <a:gd name="connsiteX8" fmla="*/ 3653752 w 7313805"/>
              <a:gd name="connsiteY8" fmla="*/ 2411912 h 2411912"/>
              <a:gd name="connsiteX9" fmla="*/ 3653753 w 7313805"/>
              <a:gd name="connsiteY9" fmla="*/ 2411912 h 2411912"/>
              <a:gd name="connsiteX10" fmla="*/ 3653753 w 7313805"/>
              <a:gd name="connsiteY10" fmla="*/ 2408368 h 2411912"/>
              <a:gd name="connsiteX11" fmla="*/ 3656007 w 7313805"/>
              <a:gd name="connsiteY11" fmla="*/ 2408459 h 2411912"/>
              <a:gd name="connsiteX12" fmla="*/ 3656007 w 7313805"/>
              <a:gd name="connsiteY12" fmla="*/ 2408532 h 2411912"/>
              <a:gd name="connsiteX13" fmla="*/ 3656903 w 7313805"/>
              <a:gd name="connsiteY13" fmla="*/ 2408495 h 2411912"/>
              <a:gd name="connsiteX14" fmla="*/ 3657798 w 7313805"/>
              <a:gd name="connsiteY14" fmla="*/ 2408532 h 2411912"/>
              <a:gd name="connsiteX15" fmla="*/ 3657798 w 7313805"/>
              <a:gd name="connsiteY15" fmla="*/ 2408459 h 2411912"/>
              <a:gd name="connsiteX16" fmla="*/ 3660053 w 7313805"/>
              <a:gd name="connsiteY16" fmla="*/ 2408368 h 2411912"/>
              <a:gd name="connsiteX17" fmla="*/ 3660053 w 7313805"/>
              <a:gd name="connsiteY17" fmla="*/ 2408367 h 2411912"/>
              <a:gd name="connsiteX18" fmla="*/ 3677180 w 7313805"/>
              <a:gd name="connsiteY18" fmla="*/ 2407672 h 2411912"/>
              <a:gd name="connsiteX19" fmla="*/ 3704269 w 7313805"/>
              <a:gd name="connsiteY19" fmla="*/ 2405967 h 2411912"/>
              <a:gd name="connsiteX20" fmla="*/ 4100363 w 7313805"/>
              <a:gd name="connsiteY20" fmla="*/ 2227921 h 2411912"/>
              <a:gd name="connsiteX21" fmla="*/ 5777464 w 7313805"/>
              <a:gd name="connsiteY21" fmla="*/ 1362016 h 2411912"/>
              <a:gd name="connsiteX22" fmla="*/ 7246547 w 7313805"/>
              <a:gd name="connsiteY22" fmla="*/ 336270 h 2411912"/>
              <a:gd name="connsiteX23" fmla="*/ 7313805 w 7313805"/>
              <a:gd name="connsiteY23" fmla="*/ 262031 h 2411912"/>
              <a:gd name="connsiteX24" fmla="*/ 7313805 w 7313805"/>
              <a:gd name="connsiteY24" fmla="*/ 1 h 2411912"/>
              <a:gd name="connsiteX25" fmla="*/ 7246547 w 7313805"/>
              <a:gd name="connsiteY25" fmla="*/ 74240 h 2411912"/>
              <a:gd name="connsiteX26" fmla="*/ 5777464 w 7313805"/>
              <a:gd name="connsiteY26" fmla="*/ 1099986 h 2411912"/>
              <a:gd name="connsiteX27" fmla="*/ 4100363 w 7313805"/>
              <a:gd name="connsiteY27" fmla="*/ 1965891 h 2411912"/>
              <a:gd name="connsiteX28" fmla="*/ 3704269 w 7313805"/>
              <a:gd name="connsiteY28" fmla="*/ 2143937 h 2411912"/>
              <a:gd name="connsiteX29" fmla="*/ 3677180 w 7313805"/>
              <a:gd name="connsiteY29" fmla="*/ 2145642 h 2411912"/>
              <a:gd name="connsiteX30" fmla="*/ 3660053 w 7313805"/>
              <a:gd name="connsiteY30" fmla="*/ 2146337 h 2411912"/>
              <a:gd name="connsiteX31" fmla="*/ 3660053 w 7313805"/>
              <a:gd name="connsiteY31" fmla="*/ 2146338 h 2411912"/>
              <a:gd name="connsiteX32" fmla="*/ 3657798 w 7313805"/>
              <a:gd name="connsiteY32" fmla="*/ 2146429 h 2411912"/>
              <a:gd name="connsiteX33" fmla="*/ 3657798 w 7313805"/>
              <a:gd name="connsiteY33" fmla="*/ 2146502 h 2411912"/>
              <a:gd name="connsiteX34" fmla="*/ 3656903 w 7313805"/>
              <a:gd name="connsiteY34" fmla="*/ 2146465 h 2411912"/>
              <a:gd name="connsiteX35" fmla="*/ 3656007 w 7313805"/>
              <a:gd name="connsiteY35" fmla="*/ 2146502 h 2411912"/>
              <a:gd name="connsiteX36" fmla="*/ 3656007 w 7313805"/>
              <a:gd name="connsiteY36" fmla="*/ 2146429 h 2411912"/>
              <a:gd name="connsiteX37" fmla="*/ 3653753 w 7313805"/>
              <a:gd name="connsiteY37" fmla="*/ 2146338 h 2411912"/>
              <a:gd name="connsiteX38" fmla="*/ 3653753 w 7313805"/>
              <a:gd name="connsiteY38" fmla="*/ 2149882 h 2411912"/>
              <a:gd name="connsiteX39" fmla="*/ 3653752 w 7313805"/>
              <a:gd name="connsiteY39" fmla="*/ 2149882 h 2411912"/>
              <a:gd name="connsiteX40" fmla="*/ 3653752 w 7313805"/>
              <a:gd name="connsiteY40" fmla="*/ 2146338 h 2411912"/>
              <a:gd name="connsiteX41" fmla="*/ 3636625 w 7313805"/>
              <a:gd name="connsiteY41" fmla="*/ 2145642 h 2411912"/>
              <a:gd name="connsiteX42" fmla="*/ 3609536 w 7313805"/>
              <a:gd name="connsiteY42" fmla="*/ 2143937 h 2411912"/>
              <a:gd name="connsiteX43" fmla="*/ 3213442 w 7313805"/>
              <a:gd name="connsiteY43" fmla="*/ 1965891 h 2411912"/>
              <a:gd name="connsiteX44" fmla="*/ 1536342 w 7313805"/>
              <a:gd name="connsiteY44" fmla="*/ 1099986 h 2411912"/>
              <a:gd name="connsiteX45" fmla="*/ 67259 w 7313805"/>
              <a:gd name="connsiteY45" fmla="*/ 74240 h 2411912"/>
              <a:gd name="connsiteX46" fmla="*/ 0 w 7313805"/>
              <a:gd name="connsiteY46" fmla="*/ 0 h 2411912"/>
              <a:gd name="connsiteX0" fmla="*/ 0 w 7313805"/>
              <a:gd name="connsiteY0" fmla="*/ 0 h 2411912"/>
              <a:gd name="connsiteX1" fmla="*/ 0 w 7313805"/>
              <a:gd name="connsiteY1" fmla="*/ 262030 h 2411912"/>
              <a:gd name="connsiteX2" fmla="*/ 67259 w 7313805"/>
              <a:gd name="connsiteY2" fmla="*/ 336270 h 2411912"/>
              <a:gd name="connsiteX3" fmla="*/ 1536342 w 7313805"/>
              <a:gd name="connsiteY3" fmla="*/ 1551266 h 2411912"/>
              <a:gd name="connsiteX4" fmla="*/ 3213442 w 7313805"/>
              <a:gd name="connsiteY4" fmla="*/ 2227921 h 2411912"/>
              <a:gd name="connsiteX5" fmla="*/ 3609536 w 7313805"/>
              <a:gd name="connsiteY5" fmla="*/ 2405967 h 2411912"/>
              <a:gd name="connsiteX6" fmla="*/ 3636625 w 7313805"/>
              <a:gd name="connsiteY6" fmla="*/ 2407672 h 2411912"/>
              <a:gd name="connsiteX7" fmla="*/ 3653752 w 7313805"/>
              <a:gd name="connsiteY7" fmla="*/ 2408368 h 2411912"/>
              <a:gd name="connsiteX8" fmla="*/ 3653752 w 7313805"/>
              <a:gd name="connsiteY8" fmla="*/ 2411912 h 2411912"/>
              <a:gd name="connsiteX9" fmla="*/ 3653753 w 7313805"/>
              <a:gd name="connsiteY9" fmla="*/ 2411912 h 2411912"/>
              <a:gd name="connsiteX10" fmla="*/ 3653753 w 7313805"/>
              <a:gd name="connsiteY10" fmla="*/ 2408368 h 2411912"/>
              <a:gd name="connsiteX11" fmla="*/ 3656007 w 7313805"/>
              <a:gd name="connsiteY11" fmla="*/ 2408459 h 2411912"/>
              <a:gd name="connsiteX12" fmla="*/ 3656007 w 7313805"/>
              <a:gd name="connsiteY12" fmla="*/ 2408532 h 2411912"/>
              <a:gd name="connsiteX13" fmla="*/ 3656903 w 7313805"/>
              <a:gd name="connsiteY13" fmla="*/ 2408495 h 2411912"/>
              <a:gd name="connsiteX14" fmla="*/ 3657798 w 7313805"/>
              <a:gd name="connsiteY14" fmla="*/ 2408532 h 2411912"/>
              <a:gd name="connsiteX15" fmla="*/ 3657798 w 7313805"/>
              <a:gd name="connsiteY15" fmla="*/ 2408459 h 2411912"/>
              <a:gd name="connsiteX16" fmla="*/ 3660053 w 7313805"/>
              <a:gd name="connsiteY16" fmla="*/ 2408368 h 2411912"/>
              <a:gd name="connsiteX17" fmla="*/ 3660053 w 7313805"/>
              <a:gd name="connsiteY17" fmla="*/ 2408367 h 2411912"/>
              <a:gd name="connsiteX18" fmla="*/ 3677180 w 7313805"/>
              <a:gd name="connsiteY18" fmla="*/ 2407672 h 2411912"/>
              <a:gd name="connsiteX19" fmla="*/ 3704269 w 7313805"/>
              <a:gd name="connsiteY19" fmla="*/ 2405967 h 2411912"/>
              <a:gd name="connsiteX20" fmla="*/ 4100363 w 7313805"/>
              <a:gd name="connsiteY20" fmla="*/ 2227921 h 2411912"/>
              <a:gd name="connsiteX21" fmla="*/ 5777464 w 7313805"/>
              <a:gd name="connsiteY21" fmla="*/ 1362016 h 2411912"/>
              <a:gd name="connsiteX22" fmla="*/ 7246547 w 7313805"/>
              <a:gd name="connsiteY22" fmla="*/ 336270 h 2411912"/>
              <a:gd name="connsiteX23" fmla="*/ 7313805 w 7313805"/>
              <a:gd name="connsiteY23" fmla="*/ 262031 h 2411912"/>
              <a:gd name="connsiteX24" fmla="*/ 7313805 w 7313805"/>
              <a:gd name="connsiteY24" fmla="*/ 1 h 2411912"/>
              <a:gd name="connsiteX25" fmla="*/ 7246547 w 7313805"/>
              <a:gd name="connsiteY25" fmla="*/ 74240 h 2411912"/>
              <a:gd name="connsiteX26" fmla="*/ 5777464 w 7313805"/>
              <a:gd name="connsiteY26" fmla="*/ 1099986 h 2411912"/>
              <a:gd name="connsiteX27" fmla="*/ 4100363 w 7313805"/>
              <a:gd name="connsiteY27" fmla="*/ 1965891 h 2411912"/>
              <a:gd name="connsiteX28" fmla="*/ 3704269 w 7313805"/>
              <a:gd name="connsiteY28" fmla="*/ 2143937 h 2411912"/>
              <a:gd name="connsiteX29" fmla="*/ 3677180 w 7313805"/>
              <a:gd name="connsiteY29" fmla="*/ 2145642 h 2411912"/>
              <a:gd name="connsiteX30" fmla="*/ 3660053 w 7313805"/>
              <a:gd name="connsiteY30" fmla="*/ 2146337 h 2411912"/>
              <a:gd name="connsiteX31" fmla="*/ 3660053 w 7313805"/>
              <a:gd name="connsiteY31" fmla="*/ 2146338 h 2411912"/>
              <a:gd name="connsiteX32" fmla="*/ 3657798 w 7313805"/>
              <a:gd name="connsiteY32" fmla="*/ 2146429 h 2411912"/>
              <a:gd name="connsiteX33" fmla="*/ 3657798 w 7313805"/>
              <a:gd name="connsiteY33" fmla="*/ 2146502 h 2411912"/>
              <a:gd name="connsiteX34" fmla="*/ 3656903 w 7313805"/>
              <a:gd name="connsiteY34" fmla="*/ 2146465 h 2411912"/>
              <a:gd name="connsiteX35" fmla="*/ 3656007 w 7313805"/>
              <a:gd name="connsiteY35" fmla="*/ 2146502 h 2411912"/>
              <a:gd name="connsiteX36" fmla="*/ 3656007 w 7313805"/>
              <a:gd name="connsiteY36" fmla="*/ 2146429 h 2411912"/>
              <a:gd name="connsiteX37" fmla="*/ 3653753 w 7313805"/>
              <a:gd name="connsiteY37" fmla="*/ 2146338 h 2411912"/>
              <a:gd name="connsiteX38" fmla="*/ 3653753 w 7313805"/>
              <a:gd name="connsiteY38" fmla="*/ 2149882 h 2411912"/>
              <a:gd name="connsiteX39" fmla="*/ 3653752 w 7313805"/>
              <a:gd name="connsiteY39" fmla="*/ 2149882 h 2411912"/>
              <a:gd name="connsiteX40" fmla="*/ 3653752 w 7313805"/>
              <a:gd name="connsiteY40" fmla="*/ 2146338 h 2411912"/>
              <a:gd name="connsiteX41" fmla="*/ 3636625 w 7313805"/>
              <a:gd name="connsiteY41" fmla="*/ 2145642 h 2411912"/>
              <a:gd name="connsiteX42" fmla="*/ 3609536 w 7313805"/>
              <a:gd name="connsiteY42" fmla="*/ 2143937 h 2411912"/>
              <a:gd name="connsiteX43" fmla="*/ 3213442 w 7313805"/>
              <a:gd name="connsiteY43" fmla="*/ 1965891 h 2411912"/>
              <a:gd name="connsiteX44" fmla="*/ 1536342 w 7313805"/>
              <a:gd name="connsiteY44" fmla="*/ 1099986 h 2411912"/>
              <a:gd name="connsiteX45" fmla="*/ 67259 w 7313805"/>
              <a:gd name="connsiteY45" fmla="*/ 74240 h 2411912"/>
              <a:gd name="connsiteX46" fmla="*/ 0 w 7313805"/>
              <a:gd name="connsiteY46" fmla="*/ 0 h 2411912"/>
              <a:gd name="connsiteX0" fmla="*/ 176581 w 7490386"/>
              <a:gd name="connsiteY0" fmla="*/ 0 h 2411912"/>
              <a:gd name="connsiteX1" fmla="*/ 176581 w 7490386"/>
              <a:gd name="connsiteY1" fmla="*/ 262030 h 2411912"/>
              <a:gd name="connsiteX2" fmla="*/ 0 w 7490386"/>
              <a:gd name="connsiteY2" fmla="*/ 508315 h 2411912"/>
              <a:gd name="connsiteX3" fmla="*/ 1712923 w 7490386"/>
              <a:gd name="connsiteY3" fmla="*/ 1551266 h 2411912"/>
              <a:gd name="connsiteX4" fmla="*/ 3390023 w 7490386"/>
              <a:gd name="connsiteY4" fmla="*/ 2227921 h 2411912"/>
              <a:gd name="connsiteX5" fmla="*/ 3786117 w 7490386"/>
              <a:gd name="connsiteY5" fmla="*/ 2405967 h 2411912"/>
              <a:gd name="connsiteX6" fmla="*/ 3813206 w 7490386"/>
              <a:gd name="connsiteY6" fmla="*/ 2407672 h 2411912"/>
              <a:gd name="connsiteX7" fmla="*/ 3830333 w 7490386"/>
              <a:gd name="connsiteY7" fmla="*/ 2408368 h 2411912"/>
              <a:gd name="connsiteX8" fmla="*/ 3830333 w 7490386"/>
              <a:gd name="connsiteY8" fmla="*/ 2411912 h 2411912"/>
              <a:gd name="connsiteX9" fmla="*/ 3830334 w 7490386"/>
              <a:gd name="connsiteY9" fmla="*/ 2411912 h 2411912"/>
              <a:gd name="connsiteX10" fmla="*/ 3830334 w 7490386"/>
              <a:gd name="connsiteY10" fmla="*/ 2408368 h 2411912"/>
              <a:gd name="connsiteX11" fmla="*/ 3832588 w 7490386"/>
              <a:gd name="connsiteY11" fmla="*/ 2408459 h 2411912"/>
              <a:gd name="connsiteX12" fmla="*/ 3832588 w 7490386"/>
              <a:gd name="connsiteY12" fmla="*/ 2408532 h 2411912"/>
              <a:gd name="connsiteX13" fmla="*/ 3833484 w 7490386"/>
              <a:gd name="connsiteY13" fmla="*/ 2408495 h 2411912"/>
              <a:gd name="connsiteX14" fmla="*/ 3834379 w 7490386"/>
              <a:gd name="connsiteY14" fmla="*/ 2408532 h 2411912"/>
              <a:gd name="connsiteX15" fmla="*/ 3834379 w 7490386"/>
              <a:gd name="connsiteY15" fmla="*/ 2408459 h 2411912"/>
              <a:gd name="connsiteX16" fmla="*/ 3836634 w 7490386"/>
              <a:gd name="connsiteY16" fmla="*/ 2408368 h 2411912"/>
              <a:gd name="connsiteX17" fmla="*/ 3836634 w 7490386"/>
              <a:gd name="connsiteY17" fmla="*/ 2408367 h 2411912"/>
              <a:gd name="connsiteX18" fmla="*/ 3853761 w 7490386"/>
              <a:gd name="connsiteY18" fmla="*/ 2407672 h 2411912"/>
              <a:gd name="connsiteX19" fmla="*/ 3880850 w 7490386"/>
              <a:gd name="connsiteY19" fmla="*/ 2405967 h 2411912"/>
              <a:gd name="connsiteX20" fmla="*/ 4276944 w 7490386"/>
              <a:gd name="connsiteY20" fmla="*/ 2227921 h 2411912"/>
              <a:gd name="connsiteX21" fmla="*/ 5954045 w 7490386"/>
              <a:gd name="connsiteY21" fmla="*/ 1362016 h 2411912"/>
              <a:gd name="connsiteX22" fmla="*/ 7423128 w 7490386"/>
              <a:gd name="connsiteY22" fmla="*/ 336270 h 2411912"/>
              <a:gd name="connsiteX23" fmla="*/ 7490386 w 7490386"/>
              <a:gd name="connsiteY23" fmla="*/ 262031 h 2411912"/>
              <a:gd name="connsiteX24" fmla="*/ 7490386 w 7490386"/>
              <a:gd name="connsiteY24" fmla="*/ 1 h 2411912"/>
              <a:gd name="connsiteX25" fmla="*/ 7423128 w 7490386"/>
              <a:gd name="connsiteY25" fmla="*/ 74240 h 2411912"/>
              <a:gd name="connsiteX26" fmla="*/ 5954045 w 7490386"/>
              <a:gd name="connsiteY26" fmla="*/ 1099986 h 2411912"/>
              <a:gd name="connsiteX27" fmla="*/ 4276944 w 7490386"/>
              <a:gd name="connsiteY27" fmla="*/ 1965891 h 2411912"/>
              <a:gd name="connsiteX28" fmla="*/ 3880850 w 7490386"/>
              <a:gd name="connsiteY28" fmla="*/ 2143937 h 2411912"/>
              <a:gd name="connsiteX29" fmla="*/ 3853761 w 7490386"/>
              <a:gd name="connsiteY29" fmla="*/ 2145642 h 2411912"/>
              <a:gd name="connsiteX30" fmla="*/ 3836634 w 7490386"/>
              <a:gd name="connsiteY30" fmla="*/ 2146337 h 2411912"/>
              <a:gd name="connsiteX31" fmla="*/ 3836634 w 7490386"/>
              <a:gd name="connsiteY31" fmla="*/ 2146338 h 2411912"/>
              <a:gd name="connsiteX32" fmla="*/ 3834379 w 7490386"/>
              <a:gd name="connsiteY32" fmla="*/ 2146429 h 2411912"/>
              <a:gd name="connsiteX33" fmla="*/ 3834379 w 7490386"/>
              <a:gd name="connsiteY33" fmla="*/ 2146502 h 2411912"/>
              <a:gd name="connsiteX34" fmla="*/ 3833484 w 7490386"/>
              <a:gd name="connsiteY34" fmla="*/ 2146465 h 2411912"/>
              <a:gd name="connsiteX35" fmla="*/ 3832588 w 7490386"/>
              <a:gd name="connsiteY35" fmla="*/ 2146502 h 2411912"/>
              <a:gd name="connsiteX36" fmla="*/ 3832588 w 7490386"/>
              <a:gd name="connsiteY36" fmla="*/ 2146429 h 2411912"/>
              <a:gd name="connsiteX37" fmla="*/ 3830334 w 7490386"/>
              <a:gd name="connsiteY37" fmla="*/ 2146338 h 2411912"/>
              <a:gd name="connsiteX38" fmla="*/ 3830334 w 7490386"/>
              <a:gd name="connsiteY38" fmla="*/ 2149882 h 2411912"/>
              <a:gd name="connsiteX39" fmla="*/ 3830333 w 7490386"/>
              <a:gd name="connsiteY39" fmla="*/ 2149882 h 2411912"/>
              <a:gd name="connsiteX40" fmla="*/ 3830333 w 7490386"/>
              <a:gd name="connsiteY40" fmla="*/ 2146338 h 2411912"/>
              <a:gd name="connsiteX41" fmla="*/ 3813206 w 7490386"/>
              <a:gd name="connsiteY41" fmla="*/ 2145642 h 2411912"/>
              <a:gd name="connsiteX42" fmla="*/ 3786117 w 7490386"/>
              <a:gd name="connsiteY42" fmla="*/ 2143937 h 2411912"/>
              <a:gd name="connsiteX43" fmla="*/ 3390023 w 7490386"/>
              <a:gd name="connsiteY43" fmla="*/ 1965891 h 2411912"/>
              <a:gd name="connsiteX44" fmla="*/ 1712923 w 7490386"/>
              <a:gd name="connsiteY44" fmla="*/ 1099986 h 2411912"/>
              <a:gd name="connsiteX45" fmla="*/ 243840 w 7490386"/>
              <a:gd name="connsiteY45" fmla="*/ 74240 h 2411912"/>
              <a:gd name="connsiteX46" fmla="*/ 176581 w 7490386"/>
              <a:gd name="connsiteY46" fmla="*/ 0 h 2411912"/>
              <a:gd name="connsiteX0" fmla="*/ 176581 w 7490386"/>
              <a:gd name="connsiteY0" fmla="*/ 0 h 2411912"/>
              <a:gd name="connsiteX1" fmla="*/ 176581 w 7490386"/>
              <a:gd name="connsiteY1" fmla="*/ 262030 h 2411912"/>
              <a:gd name="connsiteX2" fmla="*/ 0 w 7490386"/>
              <a:gd name="connsiteY2" fmla="*/ 508315 h 2411912"/>
              <a:gd name="connsiteX3" fmla="*/ 1712923 w 7490386"/>
              <a:gd name="connsiteY3" fmla="*/ 1551266 h 2411912"/>
              <a:gd name="connsiteX4" fmla="*/ 3390023 w 7490386"/>
              <a:gd name="connsiteY4" fmla="*/ 2227921 h 2411912"/>
              <a:gd name="connsiteX5" fmla="*/ 3786117 w 7490386"/>
              <a:gd name="connsiteY5" fmla="*/ 2405967 h 2411912"/>
              <a:gd name="connsiteX6" fmla="*/ 3813206 w 7490386"/>
              <a:gd name="connsiteY6" fmla="*/ 2407672 h 2411912"/>
              <a:gd name="connsiteX7" fmla="*/ 3830333 w 7490386"/>
              <a:gd name="connsiteY7" fmla="*/ 2408368 h 2411912"/>
              <a:gd name="connsiteX8" fmla="*/ 3830333 w 7490386"/>
              <a:gd name="connsiteY8" fmla="*/ 2411912 h 2411912"/>
              <a:gd name="connsiteX9" fmla="*/ 3830334 w 7490386"/>
              <a:gd name="connsiteY9" fmla="*/ 2411912 h 2411912"/>
              <a:gd name="connsiteX10" fmla="*/ 3830334 w 7490386"/>
              <a:gd name="connsiteY10" fmla="*/ 2408368 h 2411912"/>
              <a:gd name="connsiteX11" fmla="*/ 3832588 w 7490386"/>
              <a:gd name="connsiteY11" fmla="*/ 2408459 h 2411912"/>
              <a:gd name="connsiteX12" fmla="*/ 3832588 w 7490386"/>
              <a:gd name="connsiteY12" fmla="*/ 2408532 h 2411912"/>
              <a:gd name="connsiteX13" fmla="*/ 3833484 w 7490386"/>
              <a:gd name="connsiteY13" fmla="*/ 2408495 h 2411912"/>
              <a:gd name="connsiteX14" fmla="*/ 3834379 w 7490386"/>
              <a:gd name="connsiteY14" fmla="*/ 2408532 h 2411912"/>
              <a:gd name="connsiteX15" fmla="*/ 3834379 w 7490386"/>
              <a:gd name="connsiteY15" fmla="*/ 2408459 h 2411912"/>
              <a:gd name="connsiteX16" fmla="*/ 3836634 w 7490386"/>
              <a:gd name="connsiteY16" fmla="*/ 2408368 h 2411912"/>
              <a:gd name="connsiteX17" fmla="*/ 3836634 w 7490386"/>
              <a:gd name="connsiteY17" fmla="*/ 2408367 h 2411912"/>
              <a:gd name="connsiteX18" fmla="*/ 3853761 w 7490386"/>
              <a:gd name="connsiteY18" fmla="*/ 2407672 h 2411912"/>
              <a:gd name="connsiteX19" fmla="*/ 3880850 w 7490386"/>
              <a:gd name="connsiteY19" fmla="*/ 2405967 h 2411912"/>
              <a:gd name="connsiteX20" fmla="*/ 4276944 w 7490386"/>
              <a:gd name="connsiteY20" fmla="*/ 2227921 h 2411912"/>
              <a:gd name="connsiteX21" fmla="*/ 6030248 w 7490386"/>
              <a:gd name="connsiteY21" fmla="*/ 1671700 h 2411912"/>
              <a:gd name="connsiteX22" fmla="*/ 7423128 w 7490386"/>
              <a:gd name="connsiteY22" fmla="*/ 336270 h 2411912"/>
              <a:gd name="connsiteX23" fmla="*/ 7490386 w 7490386"/>
              <a:gd name="connsiteY23" fmla="*/ 262031 h 2411912"/>
              <a:gd name="connsiteX24" fmla="*/ 7490386 w 7490386"/>
              <a:gd name="connsiteY24" fmla="*/ 1 h 2411912"/>
              <a:gd name="connsiteX25" fmla="*/ 7423128 w 7490386"/>
              <a:gd name="connsiteY25" fmla="*/ 74240 h 2411912"/>
              <a:gd name="connsiteX26" fmla="*/ 5954045 w 7490386"/>
              <a:gd name="connsiteY26" fmla="*/ 1099986 h 2411912"/>
              <a:gd name="connsiteX27" fmla="*/ 4276944 w 7490386"/>
              <a:gd name="connsiteY27" fmla="*/ 1965891 h 2411912"/>
              <a:gd name="connsiteX28" fmla="*/ 3880850 w 7490386"/>
              <a:gd name="connsiteY28" fmla="*/ 2143937 h 2411912"/>
              <a:gd name="connsiteX29" fmla="*/ 3853761 w 7490386"/>
              <a:gd name="connsiteY29" fmla="*/ 2145642 h 2411912"/>
              <a:gd name="connsiteX30" fmla="*/ 3836634 w 7490386"/>
              <a:gd name="connsiteY30" fmla="*/ 2146337 h 2411912"/>
              <a:gd name="connsiteX31" fmla="*/ 3836634 w 7490386"/>
              <a:gd name="connsiteY31" fmla="*/ 2146338 h 2411912"/>
              <a:gd name="connsiteX32" fmla="*/ 3834379 w 7490386"/>
              <a:gd name="connsiteY32" fmla="*/ 2146429 h 2411912"/>
              <a:gd name="connsiteX33" fmla="*/ 3834379 w 7490386"/>
              <a:gd name="connsiteY33" fmla="*/ 2146502 h 2411912"/>
              <a:gd name="connsiteX34" fmla="*/ 3833484 w 7490386"/>
              <a:gd name="connsiteY34" fmla="*/ 2146465 h 2411912"/>
              <a:gd name="connsiteX35" fmla="*/ 3832588 w 7490386"/>
              <a:gd name="connsiteY35" fmla="*/ 2146502 h 2411912"/>
              <a:gd name="connsiteX36" fmla="*/ 3832588 w 7490386"/>
              <a:gd name="connsiteY36" fmla="*/ 2146429 h 2411912"/>
              <a:gd name="connsiteX37" fmla="*/ 3830334 w 7490386"/>
              <a:gd name="connsiteY37" fmla="*/ 2146338 h 2411912"/>
              <a:gd name="connsiteX38" fmla="*/ 3830334 w 7490386"/>
              <a:gd name="connsiteY38" fmla="*/ 2149882 h 2411912"/>
              <a:gd name="connsiteX39" fmla="*/ 3830333 w 7490386"/>
              <a:gd name="connsiteY39" fmla="*/ 2149882 h 2411912"/>
              <a:gd name="connsiteX40" fmla="*/ 3830333 w 7490386"/>
              <a:gd name="connsiteY40" fmla="*/ 2146338 h 2411912"/>
              <a:gd name="connsiteX41" fmla="*/ 3813206 w 7490386"/>
              <a:gd name="connsiteY41" fmla="*/ 2145642 h 2411912"/>
              <a:gd name="connsiteX42" fmla="*/ 3786117 w 7490386"/>
              <a:gd name="connsiteY42" fmla="*/ 2143937 h 2411912"/>
              <a:gd name="connsiteX43" fmla="*/ 3390023 w 7490386"/>
              <a:gd name="connsiteY43" fmla="*/ 1965891 h 2411912"/>
              <a:gd name="connsiteX44" fmla="*/ 1712923 w 7490386"/>
              <a:gd name="connsiteY44" fmla="*/ 1099986 h 2411912"/>
              <a:gd name="connsiteX45" fmla="*/ 243840 w 7490386"/>
              <a:gd name="connsiteY45" fmla="*/ 74240 h 2411912"/>
              <a:gd name="connsiteX46" fmla="*/ 176581 w 7490386"/>
              <a:gd name="connsiteY46" fmla="*/ 0 h 2411912"/>
              <a:gd name="connsiteX0" fmla="*/ 176581 w 7642789"/>
              <a:gd name="connsiteY0" fmla="*/ 0 h 2411912"/>
              <a:gd name="connsiteX1" fmla="*/ 176581 w 7642789"/>
              <a:gd name="connsiteY1" fmla="*/ 262030 h 2411912"/>
              <a:gd name="connsiteX2" fmla="*/ 0 w 7642789"/>
              <a:gd name="connsiteY2" fmla="*/ 508315 h 2411912"/>
              <a:gd name="connsiteX3" fmla="*/ 1712923 w 7642789"/>
              <a:gd name="connsiteY3" fmla="*/ 1551266 h 2411912"/>
              <a:gd name="connsiteX4" fmla="*/ 3390023 w 7642789"/>
              <a:gd name="connsiteY4" fmla="*/ 2227921 h 2411912"/>
              <a:gd name="connsiteX5" fmla="*/ 3786117 w 7642789"/>
              <a:gd name="connsiteY5" fmla="*/ 2405967 h 2411912"/>
              <a:gd name="connsiteX6" fmla="*/ 3813206 w 7642789"/>
              <a:gd name="connsiteY6" fmla="*/ 2407672 h 2411912"/>
              <a:gd name="connsiteX7" fmla="*/ 3830333 w 7642789"/>
              <a:gd name="connsiteY7" fmla="*/ 2408368 h 2411912"/>
              <a:gd name="connsiteX8" fmla="*/ 3830333 w 7642789"/>
              <a:gd name="connsiteY8" fmla="*/ 2411912 h 2411912"/>
              <a:gd name="connsiteX9" fmla="*/ 3830334 w 7642789"/>
              <a:gd name="connsiteY9" fmla="*/ 2411912 h 2411912"/>
              <a:gd name="connsiteX10" fmla="*/ 3830334 w 7642789"/>
              <a:gd name="connsiteY10" fmla="*/ 2408368 h 2411912"/>
              <a:gd name="connsiteX11" fmla="*/ 3832588 w 7642789"/>
              <a:gd name="connsiteY11" fmla="*/ 2408459 h 2411912"/>
              <a:gd name="connsiteX12" fmla="*/ 3832588 w 7642789"/>
              <a:gd name="connsiteY12" fmla="*/ 2408532 h 2411912"/>
              <a:gd name="connsiteX13" fmla="*/ 3833484 w 7642789"/>
              <a:gd name="connsiteY13" fmla="*/ 2408495 h 2411912"/>
              <a:gd name="connsiteX14" fmla="*/ 3834379 w 7642789"/>
              <a:gd name="connsiteY14" fmla="*/ 2408532 h 2411912"/>
              <a:gd name="connsiteX15" fmla="*/ 3834379 w 7642789"/>
              <a:gd name="connsiteY15" fmla="*/ 2408459 h 2411912"/>
              <a:gd name="connsiteX16" fmla="*/ 3836634 w 7642789"/>
              <a:gd name="connsiteY16" fmla="*/ 2408368 h 2411912"/>
              <a:gd name="connsiteX17" fmla="*/ 3836634 w 7642789"/>
              <a:gd name="connsiteY17" fmla="*/ 2408367 h 2411912"/>
              <a:gd name="connsiteX18" fmla="*/ 3853761 w 7642789"/>
              <a:gd name="connsiteY18" fmla="*/ 2407672 h 2411912"/>
              <a:gd name="connsiteX19" fmla="*/ 3880850 w 7642789"/>
              <a:gd name="connsiteY19" fmla="*/ 2405967 h 2411912"/>
              <a:gd name="connsiteX20" fmla="*/ 4276944 w 7642789"/>
              <a:gd name="connsiteY20" fmla="*/ 2227921 h 2411912"/>
              <a:gd name="connsiteX21" fmla="*/ 6030248 w 7642789"/>
              <a:gd name="connsiteY21" fmla="*/ 1671700 h 2411912"/>
              <a:gd name="connsiteX22" fmla="*/ 7423128 w 7642789"/>
              <a:gd name="connsiteY22" fmla="*/ 336270 h 2411912"/>
              <a:gd name="connsiteX23" fmla="*/ 7642789 w 7642789"/>
              <a:gd name="connsiteY23" fmla="*/ 89986 h 2411912"/>
              <a:gd name="connsiteX24" fmla="*/ 7490386 w 7642789"/>
              <a:gd name="connsiteY24" fmla="*/ 1 h 2411912"/>
              <a:gd name="connsiteX25" fmla="*/ 7423128 w 7642789"/>
              <a:gd name="connsiteY25" fmla="*/ 74240 h 2411912"/>
              <a:gd name="connsiteX26" fmla="*/ 5954045 w 7642789"/>
              <a:gd name="connsiteY26" fmla="*/ 1099986 h 2411912"/>
              <a:gd name="connsiteX27" fmla="*/ 4276944 w 7642789"/>
              <a:gd name="connsiteY27" fmla="*/ 1965891 h 2411912"/>
              <a:gd name="connsiteX28" fmla="*/ 3880850 w 7642789"/>
              <a:gd name="connsiteY28" fmla="*/ 2143937 h 2411912"/>
              <a:gd name="connsiteX29" fmla="*/ 3853761 w 7642789"/>
              <a:gd name="connsiteY29" fmla="*/ 2145642 h 2411912"/>
              <a:gd name="connsiteX30" fmla="*/ 3836634 w 7642789"/>
              <a:gd name="connsiteY30" fmla="*/ 2146337 h 2411912"/>
              <a:gd name="connsiteX31" fmla="*/ 3836634 w 7642789"/>
              <a:gd name="connsiteY31" fmla="*/ 2146338 h 2411912"/>
              <a:gd name="connsiteX32" fmla="*/ 3834379 w 7642789"/>
              <a:gd name="connsiteY32" fmla="*/ 2146429 h 2411912"/>
              <a:gd name="connsiteX33" fmla="*/ 3834379 w 7642789"/>
              <a:gd name="connsiteY33" fmla="*/ 2146502 h 2411912"/>
              <a:gd name="connsiteX34" fmla="*/ 3833484 w 7642789"/>
              <a:gd name="connsiteY34" fmla="*/ 2146465 h 2411912"/>
              <a:gd name="connsiteX35" fmla="*/ 3832588 w 7642789"/>
              <a:gd name="connsiteY35" fmla="*/ 2146502 h 2411912"/>
              <a:gd name="connsiteX36" fmla="*/ 3832588 w 7642789"/>
              <a:gd name="connsiteY36" fmla="*/ 2146429 h 2411912"/>
              <a:gd name="connsiteX37" fmla="*/ 3830334 w 7642789"/>
              <a:gd name="connsiteY37" fmla="*/ 2146338 h 2411912"/>
              <a:gd name="connsiteX38" fmla="*/ 3830334 w 7642789"/>
              <a:gd name="connsiteY38" fmla="*/ 2149882 h 2411912"/>
              <a:gd name="connsiteX39" fmla="*/ 3830333 w 7642789"/>
              <a:gd name="connsiteY39" fmla="*/ 2149882 h 2411912"/>
              <a:gd name="connsiteX40" fmla="*/ 3830333 w 7642789"/>
              <a:gd name="connsiteY40" fmla="*/ 2146338 h 2411912"/>
              <a:gd name="connsiteX41" fmla="*/ 3813206 w 7642789"/>
              <a:gd name="connsiteY41" fmla="*/ 2145642 h 2411912"/>
              <a:gd name="connsiteX42" fmla="*/ 3786117 w 7642789"/>
              <a:gd name="connsiteY42" fmla="*/ 2143937 h 2411912"/>
              <a:gd name="connsiteX43" fmla="*/ 3390023 w 7642789"/>
              <a:gd name="connsiteY43" fmla="*/ 1965891 h 2411912"/>
              <a:gd name="connsiteX44" fmla="*/ 1712923 w 7642789"/>
              <a:gd name="connsiteY44" fmla="*/ 1099986 h 2411912"/>
              <a:gd name="connsiteX45" fmla="*/ 243840 w 7642789"/>
              <a:gd name="connsiteY45" fmla="*/ 74240 h 2411912"/>
              <a:gd name="connsiteX46" fmla="*/ 176581 w 7642789"/>
              <a:gd name="connsiteY46" fmla="*/ 0 h 2411912"/>
              <a:gd name="connsiteX0" fmla="*/ 176581 w 7642789"/>
              <a:gd name="connsiteY0" fmla="*/ 0 h 2411912"/>
              <a:gd name="connsiteX1" fmla="*/ 176581 w 7642789"/>
              <a:gd name="connsiteY1" fmla="*/ 262030 h 2411912"/>
              <a:gd name="connsiteX2" fmla="*/ 0 w 7642789"/>
              <a:gd name="connsiteY2" fmla="*/ 508315 h 2411912"/>
              <a:gd name="connsiteX3" fmla="*/ 1712923 w 7642789"/>
              <a:gd name="connsiteY3" fmla="*/ 1551266 h 2411912"/>
              <a:gd name="connsiteX4" fmla="*/ 3390023 w 7642789"/>
              <a:gd name="connsiteY4" fmla="*/ 2227921 h 2411912"/>
              <a:gd name="connsiteX5" fmla="*/ 3786117 w 7642789"/>
              <a:gd name="connsiteY5" fmla="*/ 2405967 h 2411912"/>
              <a:gd name="connsiteX6" fmla="*/ 3813206 w 7642789"/>
              <a:gd name="connsiteY6" fmla="*/ 2407672 h 2411912"/>
              <a:gd name="connsiteX7" fmla="*/ 3830333 w 7642789"/>
              <a:gd name="connsiteY7" fmla="*/ 2408368 h 2411912"/>
              <a:gd name="connsiteX8" fmla="*/ 3830333 w 7642789"/>
              <a:gd name="connsiteY8" fmla="*/ 2411912 h 2411912"/>
              <a:gd name="connsiteX9" fmla="*/ 3830334 w 7642789"/>
              <a:gd name="connsiteY9" fmla="*/ 2411912 h 2411912"/>
              <a:gd name="connsiteX10" fmla="*/ 3830334 w 7642789"/>
              <a:gd name="connsiteY10" fmla="*/ 2408368 h 2411912"/>
              <a:gd name="connsiteX11" fmla="*/ 3832588 w 7642789"/>
              <a:gd name="connsiteY11" fmla="*/ 2408459 h 2411912"/>
              <a:gd name="connsiteX12" fmla="*/ 3832588 w 7642789"/>
              <a:gd name="connsiteY12" fmla="*/ 2408532 h 2411912"/>
              <a:gd name="connsiteX13" fmla="*/ 3833484 w 7642789"/>
              <a:gd name="connsiteY13" fmla="*/ 2408495 h 2411912"/>
              <a:gd name="connsiteX14" fmla="*/ 3834379 w 7642789"/>
              <a:gd name="connsiteY14" fmla="*/ 2408532 h 2411912"/>
              <a:gd name="connsiteX15" fmla="*/ 3834379 w 7642789"/>
              <a:gd name="connsiteY15" fmla="*/ 2408459 h 2411912"/>
              <a:gd name="connsiteX16" fmla="*/ 3836634 w 7642789"/>
              <a:gd name="connsiteY16" fmla="*/ 2408368 h 2411912"/>
              <a:gd name="connsiteX17" fmla="*/ 3836634 w 7642789"/>
              <a:gd name="connsiteY17" fmla="*/ 2408367 h 2411912"/>
              <a:gd name="connsiteX18" fmla="*/ 3853761 w 7642789"/>
              <a:gd name="connsiteY18" fmla="*/ 2407672 h 2411912"/>
              <a:gd name="connsiteX19" fmla="*/ 3880850 w 7642789"/>
              <a:gd name="connsiteY19" fmla="*/ 2405967 h 2411912"/>
              <a:gd name="connsiteX20" fmla="*/ 4276944 w 7642789"/>
              <a:gd name="connsiteY20" fmla="*/ 2227921 h 2411912"/>
              <a:gd name="connsiteX21" fmla="*/ 6030248 w 7642789"/>
              <a:gd name="connsiteY21" fmla="*/ 1671700 h 2411912"/>
              <a:gd name="connsiteX22" fmla="*/ 7514568 w 7642789"/>
              <a:gd name="connsiteY22" fmla="*/ 749179 h 2411912"/>
              <a:gd name="connsiteX23" fmla="*/ 7642789 w 7642789"/>
              <a:gd name="connsiteY23" fmla="*/ 89986 h 2411912"/>
              <a:gd name="connsiteX24" fmla="*/ 7490386 w 7642789"/>
              <a:gd name="connsiteY24" fmla="*/ 1 h 2411912"/>
              <a:gd name="connsiteX25" fmla="*/ 7423128 w 7642789"/>
              <a:gd name="connsiteY25" fmla="*/ 74240 h 2411912"/>
              <a:gd name="connsiteX26" fmla="*/ 5954045 w 7642789"/>
              <a:gd name="connsiteY26" fmla="*/ 1099986 h 2411912"/>
              <a:gd name="connsiteX27" fmla="*/ 4276944 w 7642789"/>
              <a:gd name="connsiteY27" fmla="*/ 1965891 h 2411912"/>
              <a:gd name="connsiteX28" fmla="*/ 3880850 w 7642789"/>
              <a:gd name="connsiteY28" fmla="*/ 2143937 h 2411912"/>
              <a:gd name="connsiteX29" fmla="*/ 3853761 w 7642789"/>
              <a:gd name="connsiteY29" fmla="*/ 2145642 h 2411912"/>
              <a:gd name="connsiteX30" fmla="*/ 3836634 w 7642789"/>
              <a:gd name="connsiteY30" fmla="*/ 2146337 h 2411912"/>
              <a:gd name="connsiteX31" fmla="*/ 3836634 w 7642789"/>
              <a:gd name="connsiteY31" fmla="*/ 2146338 h 2411912"/>
              <a:gd name="connsiteX32" fmla="*/ 3834379 w 7642789"/>
              <a:gd name="connsiteY32" fmla="*/ 2146429 h 2411912"/>
              <a:gd name="connsiteX33" fmla="*/ 3834379 w 7642789"/>
              <a:gd name="connsiteY33" fmla="*/ 2146502 h 2411912"/>
              <a:gd name="connsiteX34" fmla="*/ 3833484 w 7642789"/>
              <a:gd name="connsiteY34" fmla="*/ 2146465 h 2411912"/>
              <a:gd name="connsiteX35" fmla="*/ 3832588 w 7642789"/>
              <a:gd name="connsiteY35" fmla="*/ 2146502 h 2411912"/>
              <a:gd name="connsiteX36" fmla="*/ 3832588 w 7642789"/>
              <a:gd name="connsiteY36" fmla="*/ 2146429 h 2411912"/>
              <a:gd name="connsiteX37" fmla="*/ 3830334 w 7642789"/>
              <a:gd name="connsiteY37" fmla="*/ 2146338 h 2411912"/>
              <a:gd name="connsiteX38" fmla="*/ 3830334 w 7642789"/>
              <a:gd name="connsiteY38" fmla="*/ 2149882 h 2411912"/>
              <a:gd name="connsiteX39" fmla="*/ 3830333 w 7642789"/>
              <a:gd name="connsiteY39" fmla="*/ 2149882 h 2411912"/>
              <a:gd name="connsiteX40" fmla="*/ 3830333 w 7642789"/>
              <a:gd name="connsiteY40" fmla="*/ 2146338 h 2411912"/>
              <a:gd name="connsiteX41" fmla="*/ 3813206 w 7642789"/>
              <a:gd name="connsiteY41" fmla="*/ 2145642 h 2411912"/>
              <a:gd name="connsiteX42" fmla="*/ 3786117 w 7642789"/>
              <a:gd name="connsiteY42" fmla="*/ 2143937 h 2411912"/>
              <a:gd name="connsiteX43" fmla="*/ 3390023 w 7642789"/>
              <a:gd name="connsiteY43" fmla="*/ 1965891 h 2411912"/>
              <a:gd name="connsiteX44" fmla="*/ 1712923 w 7642789"/>
              <a:gd name="connsiteY44" fmla="*/ 1099986 h 2411912"/>
              <a:gd name="connsiteX45" fmla="*/ 243840 w 7642789"/>
              <a:gd name="connsiteY45" fmla="*/ 74240 h 2411912"/>
              <a:gd name="connsiteX46" fmla="*/ 176581 w 7642789"/>
              <a:gd name="connsiteY46" fmla="*/ 0 h 241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642789" h="2411912">
                <a:moveTo>
                  <a:pt x="176581" y="0"/>
                </a:moveTo>
                <a:lnTo>
                  <a:pt x="176581" y="262030"/>
                </a:lnTo>
                <a:lnTo>
                  <a:pt x="0" y="508315"/>
                </a:lnTo>
                <a:cubicBezTo>
                  <a:pt x="445101" y="1029499"/>
                  <a:pt x="707686" y="1503175"/>
                  <a:pt x="1712923" y="1551266"/>
                </a:cubicBezTo>
                <a:cubicBezTo>
                  <a:pt x="3055036" y="1706472"/>
                  <a:pt x="3217344" y="2069566"/>
                  <a:pt x="3390023" y="2227921"/>
                </a:cubicBezTo>
                <a:cubicBezTo>
                  <a:pt x="3531827" y="2364761"/>
                  <a:pt x="3647401" y="2383659"/>
                  <a:pt x="3786117" y="2405967"/>
                </a:cubicBezTo>
                <a:cubicBezTo>
                  <a:pt x="3798105" y="2406957"/>
                  <a:pt x="3806148" y="2407385"/>
                  <a:pt x="3813206" y="2407672"/>
                </a:cubicBezTo>
                <a:lnTo>
                  <a:pt x="3830333" y="2408368"/>
                </a:lnTo>
                <a:lnTo>
                  <a:pt x="3830333" y="2411912"/>
                </a:lnTo>
                <a:lnTo>
                  <a:pt x="3830334" y="2411912"/>
                </a:lnTo>
                <a:lnTo>
                  <a:pt x="3830334" y="2408368"/>
                </a:lnTo>
                <a:lnTo>
                  <a:pt x="3832588" y="2408459"/>
                </a:lnTo>
                <a:lnTo>
                  <a:pt x="3832588" y="2408532"/>
                </a:lnTo>
                <a:lnTo>
                  <a:pt x="3833484" y="2408495"/>
                </a:lnTo>
                <a:lnTo>
                  <a:pt x="3834379" y="2408532"/>
                </a:lnTo>
                <a:lnTo>
                  <a:pt x="3834379" y="2408459"/>
                </a:lnTo>
                <a:lnTo>
                  <a:pt x="3836634" y="2408368"/>
                </a:lnTo>
                <a:lnTo>
                  <a:pt x="3836634" y="2408367"/>
                </a:lnTo>
                <a:lnTo>
                  <a:pt x="3853761" y="2407672"/>
                </a:lnTo>
                <a:cubicBezTo>
                  <a:pt x="3860819" y="2407385"/>
                  <a:pt x="3868863" y="2406957"/>
                  <a:pt x="3880850" y="2405967"/>
                </a:cubicBezTo>
                <a:cubicBezTo>
                  <a:pt x="4019566" y="2383659"/>
                  <a:pt x="4135140" y="2364761"/>
                  <a:pt x="4276944" y="2227921"/>
                </a:cubicBezTo>
                <a:cubicBezTo>
                  <a:pt x="4449623" y="2069566"/>
                  <a:pt x="4688135" y="1826906"/>
                  <a:pt x="6030248" y="1671700"/>
                </a:cubicBezTo>
                <a:cubicBezTo>
                  <a:pt x="7035485" y="1623609"/>
                  <a:pt x="7069467" y="1270364"/>
                  <a:pt x="7514568" y="749179"/>
                </a:cubicBezTo>
                <a:lnTo>
                  <a:pt x="7642789" y="89986"/>
                </a:lnTo>
                <a:lnTo>
                  <a:pt x="7490386" y="1"/>
                </a:lnTo>
                <a:lnTo>
                  <a:pt x="7423128" y="74240"/>
                </a:lnTo>
                <a:cubicBezTo>
                  <a:pt x="6978027" y="595425"/>
                  <a:pt x="6959282" y="1051895"/>
                  <a:pt x="5954045" y="1099986"/>
                </a:cubicBezTo>
                <a:cubicBezTo>
                  <a:pt x="4611932" y="1255192"/>
                  <a:pt x="4449623" y="1807536"/>
                  <a:pt x="4276944" y="1965891"/>
                </a:cubicBezTo>
                <a:cubicBezTo>
                  <a:pt x="4135140" y="2102731"/>
                  <a:pt x="4019566" y="2121629"/>
                  <a:pt x="3880850" y="2143937"/>
                </a:cubicBezTo>
                <a:cubicBezTo>
                  <a:pt x="3868863" y="2144927"/>
                  <a:pt x="3860819" y="2145355"/>
                  <a:pt x="3853761" y="2145642"/>
                </a:cubicBezTo>
                <a:lnTo>
                  <a:pt x="3836634" y="2146337"/>
                </a:lnTo>
                <a:lnTo>
                  <a:pt x="3836634" y="2146338"/>
                </a:lnTo>
                <a:lnTo>
                  <a:pt x="3834379" y="2146429"/>
                </a:lnTo>
                <a:lnTo>
                  <a:pt x="3834379" y="2146502"/>
                </a:lnTo>
                <a:lnTo>
                  <a:pt x="3833484" y="2146465"/>
                </a:lnTo>
                <a:lnTo>
                  <a:pt x="3832588" y="2146502"/>
                </a:lnTo>
                <a:lnTo>
                  <a:pt x="3832588" y="2146429"/>
                </a:lnTo>
                <a:lnTo>
                  <a:pt x="3830334" y="2146338"/>
                </a:lnTo>
                <a:lnTo>
                  <a:pt x="3830334" y="2149882"/>
                </a:lnTo>
                <a:lnTo>
                  <a:pt x="3830333" y="2149882"/>
                </a:lnTo>
                <a:lnTo>
                  <a:pt x="3830333" y="2146338"/>
                </a:lnTo>
                <a:lnTo>
                  <a:pt x="3813206" y="2145642"/>
                </a:lnTo>
                <a:cubicBezTo>
                  <a:pt x="3806148" y="2145355"/>
                  <a:pt x="3798105" y="2144927"/>
                  <a:pt x="3786117" y="2143937"/>
                </a:cubicBezTo>
                <a:cubicBezTo>
                  <a:pt x="3647401" y="2121629"/>
                  <a:pt x="3531827" y="2102731"/>
                  <a:pt x="3390023" y="1965891"/>
                </a:cubicBezTo>
                <a:cubicBezTo>
                  <a:pt x="3217344" y="1807536"/>
                  <a:pt x="3055036" y="1255192"/>
                  <a:pt x="1712923" y="1099986"/>
                </a:cubicBezTo>
                <a:cubicBezTo>
                  <a:pt x="707686" y="1051895"/>
                  <a:pt x="688941" y="595424"/>
                  <a:pt x="243840" y="74240"/>
                </a:cubicBezTo>
                <a:lnTo>
                  <a:pt x="176581" y="0"/>
                </a:lnTo>
                <a:close/>
              </a:path>
            </a:pathLst>
          </a:custGeom>
          <a:gradFill flip="none" rotWithShape="1">
            <a:gsLst>
              <a:gs pos="0">
                <a:schemeClr val="accent1">
                  <a:alpha val="80000"/>
                </a:schemeClr>
              </a:gs>
              <a:gs pos="100000">
                <a:schemeClr val="accent2">
                  <a:lumMod val="75000"/>
                  <a:alpha val="5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p:txBody>
      </p:sp>
      <p:sp>
        <p:nvSpPr>
          <p:cNvPr id="7" name="椭圆 6">
            <a:extLst>
              <a:ext uri="{FF2B5EF4-FFF2-40B4-BE49-F238E27FC236}">
                <a16:creationId xmlns:a16="http://schemas.microsoft.com/office/drawing/2014/main" id="{24FE6620-DCA7-458D-AD09-71FE2BD87FFD}"/>
              </a:ext>
            </a:extLst>
          </p:cNvPr>
          <p:cNvSpPr/>
          <p:nvPr userDrawn="1"/>
        </p:nvSpPr>
        <p:spPr>
          <a:xfrm>
            <a:off x="4507342" y="5885765"/>
            <a:ext cx="795401" cy="795400"/>
          </a:xfrm>
          <a:prstGeom prst="ellipse">
            <a:avLst/>
          </a:prstGeom>
          <a:solidFill>
            <a:srgbClr val="D5DDD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srgbClr val="B2C0C0"/>
              </a:solidFill>
              <a:effectLst/>
              <a:uLnTx/>
              <a:uFillTx/>
              <a:latin typeface="Bahnschrift Light SemiCondensed" panose="020B0502040204020203" pitchFamily="34" charset="0"/>
              <a:ea typeface="微软雅黑 Light" panose="020B0502040204020203" pitchFamily="34" charset="-122"/>
              <a:cs typeface="Open Sans" panose="020B0606030504020204" pitchFamily="34" charset="0"/>
            </a:endParaRPr>
          </a:p>
        </p:txBody>
      </p:sp>
      <p:sp>
        <p:nvSpPr>
          <p:cNvPr id="8" name="椭圆 7">
            <a:extLst>
              <a:ext uri="{FF2B5EF4-FFF2-40B4-BE49-F238E27FC236}">
                <a16:creationId xmlns:a16="http://schemas.microsoft.com/office/drawing/2014/main" id="{0AC22E14-21D6-499B-B363-CF913CC5A051}"/>
              </a:ext>
            </a:extLst>
          </p:cNvPr>
          <p:cNvSpPr/>
          <p:nvPr userDrawn="1"/>
        </p:nvSpPr>
        <p:spPr>
          <a:xfrm>
            <a:off x="4825852" y="4413427"/>
            <a:ext cx="795401" cy="795400"/>
          </a:xfrm>
          <a:prstGeom prst="ellipse">
            <a:avLst/>
          </a:prstGeom>
          <a:solidFill>
            <a:srgbClr val="D5DDD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srgbClr val="B2C0C0"/>
              </a:solidFill>
              <a:effectLst/>
              <a:uLnTx/>
              <a:uFillTx/>
              <a:latin typeface="Bahnschrift Light SemiCondensed" panose="020B0502040204020203" pitchFamily="34" charset="0"/>
              <a:ea typeface="微软雅黑 Light" panose="020B0502040204020203" pitchFamily="34" charset="-122"/>
              <a:cs typeface="Open Sans" panose="020B0606030504020204" pitchFamily="34" charset="0"/>
            </a:endParaRPr>
          </a:p>
        </p:txBody>
      </p:sp>
      <p:sp>
        <p:nvSpPr>
          <p:cNvPr id="9" name="椭圆 8">
            <a:extLst>
              <a:ext uri="{FF2B5EF4-FFF2-40B4-BE49-F238E27FC236}">
                <a16:creationId xmlns:a16="http://schemas.microsoft.com/office/drawing/2014/main" id="{F7DD9EA2-A19E-4084-BA09-2DA611567EDA}"/>
              </a:ext>
            </a:extLst>
          </p:cNvPr>
          <p:cNvSpPr/>
          <p:nvPr userDrawn="1"/>
        </p:nvSpPr>
        <p:spPr>
          <a:xfrm>
            <a:off x="4830843" y="1684078"/>
            <a:ext cx="795401" cy="795400"/>
          </a:xfrm>
          <a:prstGeom prst="ellipse">
            <a:avLst/>
          </a:prstGeom>
          <a:solidFill>
            <a:srgbClr val="D5DDD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srgbClr val="B2C0C0"/>
              </a:solidFill>
              <a:effectLst/>
              <a:uLnTx/>
              <a:uFillTx/>
              <a:latin typeface="Bahnschrift Light SemiCondensed" panose="020B0502040204020203" pitchFamily="34" charset="0"/>
              <a:ea typeface="微软雅黑 Light" panose="020B0502040204020203" pitchFamily="34" charset="-122"/>
              <a:cs typeface="Open Sans" panose="020B0606030504020204" pitchFamily="34" charset="0"/>
            </a:endParaRPr>
          </a:p>
        </p:txBody>
      </p:sp>
      <p:sp>
        <p:nvSpPr>
          <p:cNvPr id="10" name="椭圆 9">
            <a:extLst>
              <a:ext uri="{FF2B5EF4-FFF2-40B4-BE49-F238E27FC236}">
                <a16:creationId xmlns:a16="http://schemas.microsoft.com/office/drawing/2014/main" id="{8D718CF8-133D-4BAB-87F4-3E29BB9DAE31}"/>
              </a:ext>
            </a:extLst>
          </p:cNvPr>
          <p:cNvSpPr/>
          <p:nvPr userDrawn="1"/>
        </p:nvSpPr>
        <p:spPr>
          <a:xfrm>
            <a:off x="4481113" y="207545"/>
            <a:ext cx="795401" cy="795400"/>
          </a:xfrm>
          <a:prstGeom prst="ellipse">
            <a:avLst/>
          </a:prstGeom>
          <a:solidFill>
            <a:srgbClr val="D5DDD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srgbClr val="B2C0C0"/>
              </a:solidFill>
              <a:effectLst/>
              <a:uLnTx/>
              <a:uFillTx/>
              <a:latin typeface="Bahnschrift Light SemiCondensed" panose="020B0502040204020203" pitchFamily="34" charset="0"/>
              <a:ea typeface="微软雅黑 Light" panose="020B0502040204020203" pitchFamily="34" charset="-122"/>
              <a:cs typeface="Open Sans" panose="020B0606030504020204" pitchFamily="34" charset="0"/>
            </a:endParaRPr>
          </a:p>
        </p:txBody>
      </p:sp>
      <p:sp>
        <p:nvSpPr>
          <p:cNvPr id="11" name="任意多边形: 形状 10">
            <a:extLst>
              <a:ext uri="{FF2B5EF4-FFF2-40B4-BE49-F238E27FC236}">
                <a16:creationId xmlns:a16="http://schemas.microsoft.com/office/drawing/2014/main" id="{E16A0BB1-AACF-4DEB-990B-ADFC634DFE1A}"/>
              </a:ext>
            </a:extLst>
          </p:cNvPr>
          <p:cNvSpPr/>
          <p:nvPr userDrawn="1"/>
        </p:nvSpPr>
        <p:spPr>
          <a:xfrm rot="16200000" flipH="1">
            <a:off x="-2045130" y="1509655"/>
            <a:ext cx="7779605" cy="3838686"/>
          </a:xfrm>
          <a:custGeom>
            <a:avLst/>
            <a:gdLst>
              <a:gd name="connsiteX0" fmla="*/ 12364228 w 12364228"/>
              <a:gd name="connsiteY0" fmla="*/ 0 h 5479388"/>
              <a:gd name="connsiteX1" fmla="*/ 6187440 w 12364228"/>
              <a:gd name="connsiteY1" fmla="*/ 0 h 5479388"/>
              <a:gd name="connsiteX2" fmla="*/ 6187439 w 12364228"/>
              <a:gd name="connsiteY2" fmla="*/ 0 h 5479388"/>
              <a:gd name="connsiteX3" fmla="*/ 6187438 w 12364228"/>
              <a:gd name="connsiteY3" fmla="*/ 0 h 5479388"/>
              <a:gd name="connsiteX4" fmla="*/ 6176790 w 12364228"/>
              <a:gd name="connsiteY4" fmla="*/ 0 h 5479388"/>
              <a:gd name="connsiteX5" fmla="*/ 6176789 w 12364228"/>
              <a:gd name="connsiteY5" fmla="*/ 0 h 5479388"/>
              <a:gd name="connsiteX6" fmla="*/ 6176788 w 12364228"/>
              <a:gd name="connsiteY6" fmla="*/ 0 h 5479388"/>
              <a:gd name="connsiteX7" fmla="*/ 0 w 12364228"/>
              <a:gd name="connsiteY7" fmla="*/ 0 h 5479388"/>
              <a:gd name="connsiteX8" fmla="*/ 0 w 12364228"/>
              <a:gd name="connsiteY8" fmla="*/ 1844942 h 5479388"/>
              <a:gd name="connsiteX9" fmla="*/ 113703 w 12364228"/>
              <a:gd name="connsiteY9" fmla="*/ 1970447 h 5479388"/>
              <a:gd name="connsiteX10" fmla="*/ 2597236 w 12364228"/>
              <a:gd name="connsiteY10" fmla="*/ 3704504 h 5479388"/>
              <a:gd name="connsiteX11" fmla="*/ 5432430 w 12364228"/>
              <a:gd name="connsiteY11" fmla="*/ 5168345 h 5479388"/>
              <a:gd name="connsiteX12" fmla="*/ 6102039 w 12364228"/>
              <a:gd name="connsiteY12" fmla="*/ 5469337 h 5479388"/>
              <a:gd name="connsiteX13" fmla="*/ 6147834 w 12364228"/>
              <a:gd name="connsiteY13" fmla="*/ 5472220 h 5479388"/>
              <a:gd name="connsiteX14" fmla="*/ 6176788 w 12364228"/>
              <a:gd name="connsiteY14" fmla="*/ 5473396 h 5479388"/>
              <a:gd name="connsiteX15" fmla="*/ 6176788 w 12364228"/>
              <a:gd name="connsiteY15" fmla="*/ 5479388 h 5479388"/>
              <a:gd name="connsiteX16" fmla="*/ 6176789 w 12364228"/>
              <a:gd name="connsiteY16" fmla="*/ 5479388 h 5479388"/>
              <a:gd name="connsiteX17" fmla="*/ 6176789 w 12364228"/>
              <a:gd name="connsiteY17" fmla="*/ 5473396 h 5479388"/>
              <a:gd name="connsiteX18" fmla="*/ 6180600 w 12364228"/>
              <a:gd name="connsiteY18" fmla="*/ 5473550 h 5479388"/>
              <a:gd name="connsiteX19" fmla="*/ 6180600 w 12364228"/>
              <a:gd name="connsiteY19" fmla="*/ 5473673 h 5479388"/>
              <a:gd name="connsiteX20" fmla="*/ 6182114 w 12364228"/>
              <a:gd name="connsiteY20" fmla="*/ 5473612 h 5479388"/>
              <a:gd name="connsiteX21" fmla="*/ 6183628 w 12364228"/>
              <a:gd name="connsiteY21" fmla="*/ 5473673 h 5479388"/>
              <a:gd name="connsiteX22" fmla="*/ 6183628 w 12364228"/>
              <a:gd name="connsiteY22" fmla="*/ 5473550 h 5479388"/>
              <a:gd name="connsiteX23" fmla="*/ 6187439 w 12364228"/>
              <a:gd name="connsiteY23" fmla="*/ 5473396 h 5479388"/>
              <a:gd name="connsiteX24" fmla="*/ 6187439 w 12364228"/>
              <a:gd name="connsiteY24" fmla="*/ 5479388 h 5479388"/>
              <a:gd name="connsiteX25" fmla="*/ 6187440 w 12364228"/>
              <a:gd name="connsiteY25" fmla="*/ 5479388 h 5479388"/>
              <a:gd name="connsiteX26" fmla="*/ 6187440 w 12364228"/>
              <a:gd name="connsiteY26" fmla="*/ 5473395 h 5479388"/>
              <a:gd name="connsiteX27" fmla="*/ 6216394 w 12364228"/>
              <a:gd name="connsiteY27" fmla="*/ 5472220 h 5479388"/>
              <a:gd name="connsiteX28" fmla="*/ 6262189 w 12364228"/>
              <a:gd name="connsiteY28" fmla="*/ 5469337 h 5479388"/>
              <a:gd name="connsiteX29" fmla="*/ 6931798 w 12364228"/>
              <a:gd name="connsiteY29" fmla="*/ 5168345 h 5479388"/>
              <a:gd name="connsiteX30" fmla="*/ 9766992 w 12364228"/>
              <a:gd name="connsiteY30" fmla="*/ 3704504 h 5479388"/>
              <a:gd name="connsiteX31" fmla="*/ 12250525 w 12364228"/>
              <a:gd name="connsiteY31" fmla="*/ 1970447 h 5479388"/>
              <a:gd name="connsiteX32" fmla="*/ 12364228 w 12364228"/>
              <a:gd name="connsiteY32" fmla="*/ 1844942 h 5479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364228" h="5479388">
                <a:moveTo>
                  <a:pt x="12364228" y="0"/>
                </a:moveTo>
                <a:lnTo>
                  <a:pt x="6187440" y="0"/>
                </a:lnTo>
                <a:lnTo>
                  <a:pt x="6187439" y="0"/>
                </a:lnTo>
                <a:lnTo>
                  <a:pt x="6187438" y="0"/>
                </a:lnTo>
                <a:lnTo>
                  <a:pt x="6176790" y="0"/>
                </a:lnTo>
                <a:lnTo>
                  <a:pt x="6176789" y="0"/>
                </a:lnTo>
                <a:lnTo>
                  <a:pt x="6176788" y="0"/>
                </a:lnTo>
                <a:lnTo>
                  <a:pt x="0" y="0"/>
                </a:lnTo>
                <a:lnTo>
                  <a:pt x="0" y="1844942"/>
                </a:lnTo>
                <a:lnTo>
                  <a:pt x="113703" y="1970447"/>
                </a:lnTo>
                <a:cubicBezTo>
                  <a:pt x="866161" y="2851526"/>
                  <a:pt x="897850" y="3623205"/>
                  <a:pt x="2597236" y="3704504"/>
                </a:cubicBezTo>
                <a:cubicBezTo>
                  <a:pt x="4866122" y="3966885"/>
                  <a:pt x="5140510" y="4900640"/>
                  <a:pt x="5432430" y="5168345"/>
                </a:cubicBezTo>
                <a:cubicBezTo>
                  <a:pt x="5672154" y="5399677"/>
                  <a:pt x="5867535" y="5431625"/>
                  <a:pt x="6102039" y="5469337"/>
                </a:cubicBezTo>
                <a:cubicBezTo>
                  <a:pt x="6122305" y="5471012"/>
                  <a:pt x="6135903" y="5471735"/>
                  <a:pt x="6147834" y="5472220"/>
                </a:cubicBezTo>
                <a:lnTo>
                  <a:pt x="6176788" y="5473396"/>
                </a:lnTo>
                <a:lnTo>
                  <a:pt x="6176788" y="5479388"/>
                </a:lnTo>
                <a:lnTo>
                  <a:pt x="6176789" y="5479388"/>
                </a:lnTo>
                <a:lnTo>
                  <a:pt x="6176789" y="5473396"/>
                </a:lnTo>
                <a:lnTo>
                  <a:pt x="6180600" y="5473550"/>
                </a:lnTo>
                <a:lnTo>
                  <a:pt x="6180600" y="5473673"/>
                </a:lnTo>
                <a:lnTo>
                  <a:pt x="6182114" y="5473612"/>
                </a:lnTo>
                <a:lnTo>
                  <a:pt x="6183628" y="5473673"/>
                </a:lnTo>
                <a:lnTo>
                  <a:pt x="6183628" y="5473550"/>
                </a:lnTo>
                <a:lnTo>
                  <a:pt x="6187439" y="5473396"/>
                </a:lnTo>
                <a:lnTo>
                  <a:pt x="6187439" y="5479388"/>
                </a:lnTo>
                <a:lnTo>
                  <a:pt x="6187440" y="5479388"/>
                </a:lnTo>
                <a:lnTo>
                  <a:pt x="6187440" y="5473395"/>
                </a:lnTo>
                <a:lnTo>
                  <a:pt x="6216394" y="5472220"/>
                </a:lnTo>
                <a:cubicBezTo>
                  <a:pt x="6228325" y="5471735"/>
                  <a:pt x="6241924" y="5471012"/>
                  <a:pt x="6262189" y="5469337"/>
                </a:cubicBezTo>
                <a:cubicBezTo>
                  <a:pt x="6496693" y="5431625"/>
                  <a:pt x="6692074" y="5399677"/>
                  <a:pt x="6931798" y="5168345"/>
                </a:cubicBezTo>
                <a:cubicBezTo>
                  <a:pt x="7223718" y="4900640"/>
                  <a:pt x="7498106" y="3966885"/>
                  <a:pt x="9766992" y="3704504"/>
                </a:cubicBezTo>
                <a:cubicBezTo>
                  <a:pt x="11466378" y="3623205"/>
                  <a:pt x="11498067" y="2851526"/>
                  <a:pt x="12250525" y="1970447"/>
                </a:cubicBezTo>
                <a:lnTo>
                  <a:pt x="12364228" y="1844942"/>
                </a:lnTo>
                <a:close/>
              </a:path>
            </a:pathLst>
          </a:custGeom>
          <a:solidFill>
            <a:srgbClr val="B2C0C0">
              <a:alpha val="60000"/>
            </a:srgbClr>
          </a:solidFill>
          <a:ln>
            <a:noFill/>
          </a:ln>
          <a:effectLst>
            <a:outerShdw blurRad="317500" dist="190500" dir="5400000" algn="ctr" rotWithShape="0">
              <a:schemeClr val="tx1">
                <a:lumMod val="75000"/>
                <a:lumOff val="2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p:txBody>
      </p:sp>
      <p:sp>
        <p:nvSpPr>
          <p:cNvPr id="12" name="任意多边形: 形状 11">
            <a:extLst>
              <a:ext uri="{FF2B5EF4-FFF2-40B4-BE49-F238E27FC236}">
                <a16:creationId xmlns:a16="http://schemas.microsoft.com/office/drawing/2014/main" id="{328CACC1-48F8-447F-9B06-B34782D6C015}"/>
              </a:ext>
            </a:extLst>
          </p:cNvPr>
          <p:cNvSpPr/>
          <p:nvPr userDrawn="1"/>
        </p:nvSpPr>
        <p:spPr>
          <a:xfrm rot="16200000" flipH="1">
            <a:off x="-1964647" y="1553344"/>
            <a:ext cx="7602524" cy="3751309"/>
          </a:xfrm>
          <a:custGeom>
            <a:avLst/>
            <a:gdLst>
              <a:gd name="connsiteX0" fmla="*/ 12364228 w 12364228"/>
              <a:gd name="connsiteY0" fmla="*/ 0 h 5479388"/>
              <a:gd name="connsiteX1" fmla="*/ 6187440 w 12364228"/>
              <a:gd name="connsiteY1" fmla="*/ 0 h 5479388"/>
              <a:gd name="connsiteX2" fmla="*/ 6187439 w 12364228"/>
              <a:gd name="connsiteY2" fmla="*/ 0 h 5479388"/>
              <a:gd name="connsiteX3" fmla="*/ 6187438 w 12364228"/>
              <a:gd name="connsiteY3" fmla="*/ 0 h 5479388"/>
              <a:gd name="connsiteX4" fmla="*/ 6176790 w 12364228"/>
              <a:gd name="connsiteY4" fmla="*/ 0 h 5479388"/>
              <a:gd name="connsiteX5" fmla="*/ 6176789 w 12364228"/>
              <a:gd name="connsiteY5" fmla="*/ 0 h 5479388"/>
              <a:gd name="connsiteX6" fmla="*/ 6176788 w 12364228"/>
              <a:gd name="connsiteY6" fmla="*/ 0 h 5479388"/>
              <a:gd name="connsiteX7" fmla="*/ 0 w 12364228"/>
              <a:gd name="connsiteY7" fmla="*/ 0 h 5479388"/>
              <a:gd name="connsiteX8" fmla="*/ 0 w 12364228"/>
              <a:gd name="connsiteY8" fmla="*/ 1844942 h 5479388"/>
              <a:gd name="connsiteX9" fmla="*/ 113703 w 12364228"/>
              <a:gd name="connsiteY9" fmla="*/ 1970447 h 5479388"/>
              <a:gd name="connsiteX10" fmla="*/ 2597236 w 12364228"/>
              <a:gd name="connsiteY10" fmla="*/ 3704504 h 5479388"/>
              <a:gd name="connsiteX11" fmla="*/ 5432430 w 12364228"/>
              <a:gd name="connsiteY11" fmla="*/ 5168345 h 5479388"/>
              <a:gd name="connsiteX12" fmla="*/ 6102039 w 12364228"/>
              <a:gd name="connsiteY12" fmla="*/ 5469337 h 5479388"/>
              <a:gd name="connsiteX13" fmla="*/ 6147834 w 12364228"/>
              <a:gd name="connsiteY13" fmla="*/ 5472220 h 5479388"/>
              <a:gd name="connsiteX14" fmla="*/ 6176788 w 12364228"/>
              <a:gd name="connsiteY14" fmla="*/ 5473396 h 5479388"/>
              <a:gd name="connsiteX15" fmla="*/ 6176788 w 12364228"/>
              <a:gd name="connsiteY15" fmla="*/ 5479388 h 5479388"/>
              <a:gd name="connsiteX16" fmla="*/ 6176789 w 12364228"/>
              <a:gd name="connsiteY16" fmla="*/ 5479388 h 5479388"/>
              <a:gd name="connsiteX17" fmla="*/ 6176789 w 12364228"/>
              <a:gd name="connsiteY17" fmla="*/ 5473396 h 5479388"/>
              <a:gd name="connsiteX18" fmla="*/ 6180600 w 12364228"/>
              <a:gd name="connsiteY18" fmla="*/ 5473550 h 5479388"/>
              <a:gd name="connsiteX19" fmla="*/ 6180600 w 12364228"/>
              <a:gd name="connsiteY19" fmla="*/ 5473673 h 5479388"/>
              <a:gd name="connsiteX20" fmla="*/ 6182114 w 12364228"/>
              <a:gd name="connsiteY20" fmla="*/ 5473612 h 5479388"/>
              <a:gd name="connsiteX21" fmla="*/ 6183628 w 12364228"/>
              <a:gd name="connsiteY21" fmla="*/ 5473673 h 5479388"/>
              <a:gd name="connsiteX22" fmla="*/ 6183628 w 12364228"/>
              <a:gd name="connsiteY22" fmla="*/ 5473550 h 5479388"/>
              <a:gd name="connsiteX23" fmla="*/ 6187439 w 12364228"/>
              <a:gd name="connsiteY23" fmla="*/ 5473396 h 5479388"/>
              <a:gd name="connsiteX24" fmla="*/ 6187439 w 12364228"/>
              <a:gd name="connsiteY24" fmla="*/ 5479388 h 5479388"/>
              <a:gd name="connsiteX25" fmla="*/ 6187440 w 12364228"/>
              <a:gd name="connsiteY25" fmla="*/ 5479388 h 5479388"/>
              <a:gd name="connsiteX26" fmla="*/ 6187440 w 12364228"/>
              <a:gd name="connsiteY26" fmla="*/ 5473395 h 5479388"/>
              <a:gd name="connsiteX27" fmla="*/ 6216394 w 12364228"/>
              <a:gd name="connsiteY27" fmla="*/ 5472220 h 5479388"/>
              <a:gd name="connsiteX28" fmla="*/ 6262189 w 12364228"/>
              <a:gd name="connsiteY28" fmla="*/ 5469337 h 5479388"/>
              <a:gd name="connsiteX29" fmla="*/ 6931798 w 12364228"/>
              <a:gd name="connsiteY29" fmla="*/ 5168345 h 5479388"/>
              <a:gd name="connsiteX30" fmla="*/ 9766992 w 12364228"/>
              <a:gd name="connsiteY30" fmla="*/ 3704504 h 5479388"/>
              <a:gd name="connsiteX31" fmla="*/ 12250525 w 12364228"/>
              <a:gd name="connsiteY31" fmla="*/ 1970447 h 5479388"/>
              <a:gd name="connsiteX32" fmla="*/ 12364228 w 12364228"/>
              <a:gd name="connsiteY32" fmla="*/ 1844942 h 5479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364228" h="5479388">
                <a:moveTo>
                  <a:pt x="12364228" y="0"/>
                </a:moveTo>
                <a:lnTo>
                  <a:pt x="6187440" y="0"/>
                </a:lnTo>
                <a:lnTo>
                  <a:pt x="6187439" y="0"/>
                </a:lnTo>
                <a:lnTo>
                  <a:pt x="6187438" y="0"/>
                </a:lnTo>
                <a:lnTo>
                  <a:pt x="6176790" y="0"/>
                </a:lnTo>
                <a:lnTo>
                  <a:pt x="6176789" y="0"/>
                </a:lnTo>
                <a:lnTo>
                  <a:pt x="6176788" y="0"/>
                </a:lnTo>
                <a:lnTo>
                  <a:pt x="0" y="0"/>
                </a:lnTo>
                <a:lnTo>
                  <a:pt x="0" y="1844942"/>
                </a:lnTo>
                <a:lnTo>
                  <a:pt x="113703" y="1970447"/>
                </a:lnTo>
                <a:cubicBezTo>
                  <a:pt x="866161" y="2851526"/>
                  <a:pt x="897850" y="3623205"/>
                  <a:pt x="2597236" y="3704504"/>
                </a:cubicBezTo>
                <a:cubicBezTo>
                  <a:pt x="4866122" y="3966885"/>
                  <a:pt x="5140510" y="4900640"/>
                  <a:pt x="5432430" y="5168345"/>
                </a:cubicBezTo>
                <a:cubicBezTo>
                  <a:pt x="5672154" y="5399677"/>
                  <a:pt x="5867535" y="5431625"/>
                  <a:pt x="6102039" y="5469337"/>
                </a:cubicBezTo>
                <a:cubicBezTo>
                  <a:pt x="6122305" y="5471012"/>
                  <a:pt x="6135903" y="5471735"/>
                  <a:pt x="6147834" y="5472220"/>
                </a:cubicBezTo>
                <a:lnTo>
                  <a:pt x="6176788" y="5473396"/>
                </a:lnTo>
                <a:lnTo>
                  <a:pt x="6176788" y="5479388"/>
                </a:lnTo>
                <a:lnTo>
                  <a:pt x="6176789" y="5479388"/>
                </a:lnTo>
                <a:lnTo>
                  <a:pt x="6176789" y="5473396"/>
                </a:lnTo>
                <a:lnTo>
                  <a:pt x="6180600" y="5473550"/>
                </a:lnTo>
                <a:lnTo>
                  <a:pt x="6180600" y="5473673"/>
                </a:lnTo>
                <a:lnTo>
                  <a:pt x="6182114" y="5473612"/>
                </a:lnTo>
                <a:lnTo>
                  <a:pt x="6183628" y="5473673"/>
                </a:lnTo>
                <a:lnTo>
                  <a:pt x="6183628" y="5473550"/>
                </a:lnTo>
                <a:lnTo>
                  <a:pt x="6187439" y="5473396"/>
                </a:lnTo>
                <a:lnTo>
                  <a:pt x="6187439" y="5479388"/>
                </a:lnTo>
                <a:lnTo>
                  <a:pt x="6187440" y="5479388"/>
                </a:lnTo>
                <a:lnTo>
                  <a:pt x="6187440" y="5473395"/>
                </a:lnTo>
                <a:lnTo>
                  <a:pt x="6216394" y="5472220"/>
                </a:lnTo>
                <a:cubicBezTo>
                  <a:pt x="6228325" y="5471735"/>
                  <a:pt x="6241924" y="5471012"/>
                  <a:pt x="6262189" y="5469337"/>
                </a:cubicBezTo>
                <a:cubicBezTo>
                  <a:pt x="6496693" y="5431625"/>
                  <a:pt x="6692074" y="5399677"/>
                  <a:pt x="6931798" y="5168345"/>
                </a:cubicBezTo>
                <a:cubicBezTo>
                  <a:pt x="7223718" y="4900640"/>
                  <a:pt x="7498106" y="3966885"/>
                  <a:pt x="9766992" y="3704504"/>
                </a:cubicBezTo>
                <a:cubicBezTo>
                  <a:pt x="11466378" y="3623205"/>
                  <a:pt x="11498067" y="2851526"/>
                  <a:pt x="12250525" y="1970447"/>
                </a:cubicBezTo>
                <a:lnTo>
                  <a:pt x="12364228" y="1844942"/>
                </a:lnTo>
                <a:close/>
              </a:path>
            </a:pathLst>
          </a:custGeom>
          <a:solidFill>
            <a:schemeClr val="accent4">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p:txBody>
      </p:sp>
      <p:grpSp>
        <p:nvGrpSpPr>
          <p:cNvPr id="13" name="组合 12">
            <a:extLst>
              <a:ext uri="{FF2B5EF4-FFF2-40B4-BE49-F238E27FC236}">
                <a16:creationId xmlns:a16="http://schemas.microsoft.com/office/drawing/2014/main" id="{A4A70B97-4FC0-4636-B01D-DA6B2E6DDC03}"/>
              </a:ext>
            </a:extLst>
          </p:cNvPr>
          <p:cNvGrpSpPr/>
          <p:nvPr userDrawn="1"/>
        </p:nvGrpSpPr>
        <p:grpSpPr>
          <a:xfrm>
            <a:off x="4412179" y="138611"/>
            <a:ext cx="933269" cy="933269"/>
            <a:chOff x="7421712" y="1303442"/>
            <a:chExt cx="1115940" cy="1115940"/>
          </a:xfrm>
        </p:grpSpPr>
        <p:sp>
          <p:nvSpPr>
            <p:cNvPr id="14" name="椭圆 13">
              <a:extLst>
                <a:ext uri="{FF2B5EF4-FFF2-40B4-BE49-F238E27FC236}">
                  <a16:creationId xmlns:a16="http://schemas.microsoft.com/office/drawing/2014/main" id="{E5D1DF95-4EA9-4E18-AD12-FC85696B6910}"/>
                </a:ext>
              </a:extLst>
            </p:cNvPr>
            <p:cNvSpPr/>
            <p:nvPr/>
          </p:nvSpPr>
          <p:spPr>
            <a:xfrm>
              <a:off x="7421712" y="1303442"/>
              <a:ext cx="1115940" cy="1115940"/>
            </a:xfrm>
            <a:prstGeom prst="ellipse">
              <a:avLst/>
            </a:prstGeom>
            <a:solidFill>
              <a:schemeClr val="accent2">
                <a:lumMod val="75000"/>
                <a:alpha val="20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p:txBody>
        </p:sp>
        <p:sp>
          <p:nvSpPr>
            <p:cNvPr id="15" name="椭圆 14">
              <a:extLst>
                <a:ext uri="{FF2B5EF4-FFF2-40B4-BE49-F238E27FC236}">
                  <a16:creationId xmlns:a16="http://schemas.microsoft.com/office/drawing/2014/main" id="{C7E0D2E4-FB0E-461C-A73A-0672355D1328}"/>
                </a:ext>
              </a:extLst>
            </p:cNvPr>
            <p:cNvSpPr/>
            <p:nvPr/>
          </p:nvSpPr>
          <p:spPr>
            <a:xfrm>
              <a:off x="7458436" y="1340166"/>
              <a:ext cx="1042493" cy="1042493"/>
            </a:xfrm>
            <a:prstGeom prst="ellipse">
              <a:avLst/>
            </a:prstGeom>
            <a:solidFill>
              <a:schemeClr val="accent4">
                <a:alpha val="50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p:txBody>
        </p:sp>
        <p:sp>
          <p:nvSpPr>
            <p:cNvPr id="16" name="椭圆 15">
              <a:extLst>
                <a:ext uri="{FF2B5EF4-FFF2-40B4-BE49-F238E27FC236}">
                  <a16:creationId xmlns:a16="http://schemas.microsoft.com/office/drawing/2014/main" id="{26C174EB-CC35-416F-8566-7FCDA1C768BC}"/>
                </a:ext>
              </a:extLst>
            </p:cNvPr>
            <p:cNvSpPr/>
            <p:nvPr/>
          </p:nvSpPr>
          <p:spPr>
            <a:xfrm>
              <a:off x="7504139" y="1385869"/>
              <a:ext cx="951087" cy="951086"/>
            </a:xfrm>
            <a:prstGeom prst="ellipse">
              <a:avLst/>
            </a:prstGeom>
            <a:solidFill>
              <a:schemeClr val="accent1">
                <a:alpha val="35000"/>
              </a:schemeClr>
            </a:solidFill>
            <a:ln w="12700" cap="flat" cmpd="sng" algn="ctr">
              <a:no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srgbClr val="B2C0C0"/>
                </a:solidFill>
                <a:effectLst/>
                <a:uLnTx/>
                <a:uFillTx/>
                <a:latin typeface="Bahnschrift Light SemiCondensed" panose="020B0502040204020203" pitchFamily="34" charset="0"/>
                <a:ea typeface="微软雅黑 Light" panose="020B0502040204020203" pitchFamily="34" charset="-122"/>
                <a:cs typeface="Open Sans" panose="020B0606030504020204" pitchFamily="34" charset="0"/>
              </a:endParaRPr>
            </a:p>
          </p:txBody>
        </p:sp>
      </p:grpSp>
      <p:grpSp>
        <p:nvGrpSpPr>
          <p:cNvPr id="17" name="组合 16">
            <a:extLst>
              <a:ext uri="{FF2B5EF4-FFF2-40B4-BE49-F238E27FC236}">
                <a16:creationId xmlns:a16="http://schemas.microsoft.com/office/drawing/2014/main" id="{8FA50B4C-CF4B-4090-B16D-0752F2A62E76}"/>
              </a:ext>
            </a:extLst>
          </p:cNvPr>
          <p:cNvGrpSpPr/>
          <p:nvPr userDrawn="1"/>
        </p:nvGrpSpPr>
        <p:grpSpPr>
          <a:xfrm>
            <a:off x="4761909" y="1615144"/>
            <a:ext cx="933269" cy="933269"/>
            <a:chOff x="7421712" y="1303442"/>
            <a:chExt cx="1115940" cy="1115940"/>
          </a:xfrm>
        </p:grpSpPr>
        <p:sp>
          <p:nvSpPr>
            <p:cNvPr id="18" name="椭圆 17">
              <a:extLst>
                <a:ext uri="{FF2B5EF4-FFF2-40B4-BE49-F238E27FC236}">
                  <a16:creationId xmlns:a16="http://schemas.microsoft.com/office/drawing/2014/main" id="{41DE7759-A1D0-4BA4-B45A-5A3677443E37}"/>
                </a:ext>
              </a:extLst>
            </p:cNvPr>
            <p:cNvSpPr/>
            <p:nvPr/>
          </p:nvSpPr>
          <p:spPr>
            <a:xfrm>
              <a:off x="7421712" y="1303442"/>
              <a:ext cx="1115940" cy="1115940"/>
            </a:xfrm>
            <a:prstGeom prst="ellipse">
              <a:avLst/>
            </a:prstGeom>
            <a:solidFill>
              <a:schemeClr val="accent2">
                <a:alpha val="60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p:txBody>
        </p:sp>
        <p:sp>
          <p:nvSpPr>
            <p:cNvPr id="19" name="椭圆 18">
              <a:extLst>
                <a:ext uri="{FF2B5EF4-FFF2-40B4-BE49-F238E27FC236}">
                  <a16:creationId xmlns:a16="http://schemas.microsoft.com/office/drawing/2014/main" id="{AAD7D6DE-6D0A-4C4C-AD73-07CE3F53DC17}"/>
                </a:ext>
              </a:extLst>
            </p:cNvPr>
            <p:cNvSpPr/>
            <p:nvPr/>
          </p:nvSpPr>
          <p:spPr>
            <a:xfrm>
              <a:off x="7458436" y="1340166"/>
              <a:ext cx="1042493" cy="1042493"/>
            </a:xfrm>
            <a:prstGeom prst="ellipse">
              <a:avLst/>
            </a:prstGeom>
            <a:solidFill>
              <a:schemeClr val="accent4">
                <a:alpha val="50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p:txBody>
        </p:sp>
        <p:sp>
          <p:nvSpPr>
            <p:cNvPr id="20" name="椭圆 19">
              <a:extLst>
                <a:ext uri="{FF2B5EF4-FFF2-40B4-BE49-F238E27FC236}">
                  <a16:creationId xmlns:a16="http://schemas.microsoft.com/office/drawing/2014/main" id="{E28348EF-03C1-4BB9-ADA2-A675D4DEF087}"/>
                </a:ext>
              </a:extLst>
            </p:cNvPr>
            <p:cNvSpPr/>
            <p:nvPr/>
          </p:nvSpPr>
          <p:spPr>
            <a:xfrm>
              <a:off x="7504141" y="1385869"/>
              <a:ext cx="951087" cy="951086"/>
            </a:xfrm>
            <a:prstGeom prst="ellipse">
              <a:avLst/>
            </a:prstGeom>
            <a:solidFill>
              <a:schemeClr val="accent1">
                <a:alpha val="35000"/>
              </a:schemeClr>
            </a:solidFill>
            <a:ln w="12700" cap="flat" cmpd="sng" algn="ctr">
              <a:no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srgbClr val="B2C0C0"/>
                </a:solidFill>
                <a:effectLst/>
                <a:uLnTx/>
                <a:uFillTx/>
                <a:latin typeface="Bahnschrift Light SemiCondensed" panose="020B0502040204020203" pitchFamily="34" charset="0"/>
                <a:ea typeface="微软雅黑 Light" panose="020B0502040204020203" pitchFamily="34" charset="-122"/>
                <a:cs typeface="Open Sans" panose="020B0606030504020204" pitchFamily="34" charset="0"/>
              </a:endParaRPr>
            </a:p>
          </p:txBody>
        </p:sp>
      </p:grpSp>
      <p:grpSp>
        <p:nvGrpSpPr>
          <p:cNvPr id="21" name="组合 20">
            <a:extLst>
              <a:ext uri="{FF2B5EF4-FFF2-40B4-BE49-F238E27FC236}">
                <a16:creationId xmlns:a16="http://schemas.microsoft.com/office/drawing/2014/main" id="{7F98C660-96A3-4DD4-935E-EBEBABC0A9AE}"/>
              </a:ext>
            </a:extLst>
          </p:cNvPr>
          <p:cNvGrpSpPr/>
          <p:nvPr userDrawn="1"/>
        </p:nvGrpSpPr>
        <p:grpSpPr>
          <a:xfrm>
            <a:off x="4756918" y="4344493"/>
            <a:ext cx="933269" cy="933269"/>
            <a:chOff x="7421712" y="1303442"/>
            <a:chExt cx="1115940" cy="1115940"/>
          </a:xfrm>
        </p:grpSpPr>
        <p:sp>
          <p:nvSpPr>
            <p:cNvPr id="22" name="椭圆 21">
              <a:extLst>
                <a:ext uri="{FF2B5EF4-FFF2-40B4-BE49-F238E27FC236}">
                  <a16:creationId xmlns:a16="http://schemas.microsoft.com/office/drawing/2014/main" id="{BE551583-A54C-4BED-8CD3-E0778F67565E}"/>
                </a:ext>
              </a:extLst>
            </p:cNvPr>
            <p:cNvSpPr/>
            <p:nvPr/>
          </p:nvSpPr>
          <p:spPr>
            <a:xfrm>
              <a:off x="7421712" y="1303442"/>
              <a:ext cx="1115940" cy="1115940"/>
            </a:xfrm>
            <a:prstGeom prst="ellipse">
              <a:avLst/>
            </a:prstGeom>
            <a:solidFill>
              <a:schemeClr val="accent2">
                <a:lumMod val="75000"/>
                <a:alpha val="20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p:txBody>
        </p:sp>
        <p:sp>
          <p:nvSpPr>
            <p:cNvPr id="23" name="椭圆 22">
              <a:extLst>
                <a:ext uri="{FF2B5EF4-FFF2-40B4-BE49-F238E27FC236}">
                  <a16:creationId xmlns:a16="http://schemas.microsoft.com/office/drawing/2014/main" id="{B83B5E98-1DF9-4B59-AC07-51DC854C2F24}"/>
                </a:ext>
              </a:extLst>
            </p:cNvPr>
            <p:cNvSpPr/>
            <p:nvPr/>
          </p:nvSpPr>
          <p:spPr>
            <a:xfrm>
              <a:off x="7458436" y="1340166"/>
              <a:ext cx="1042493" cy="1042493"/>
            </a:xfrm>
            <a:prstGeom prst="ellipse">
              <a:avLst/>
            </a:prstGeom>
            <a:solidFill>
              <a:schemeClr val="accent4">
                <a:alpha val="50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p:txBody>
        </p:sp>
        <p:sp>
          <p:nvSpPr>
            <p:cNvPr id="24" name="椭圆 23">
              <a:extLst>
                <a:ext uri="{FF2B5EF4-FFF2-40B4-BE49-F238E27FC236}">
                  <a16:creationId xmlns:a16="http://schemas.microsoft.com/office/drawing/2014/main" id="{20CDBABA-0A0F-43B0-98D1-F0338F7923E0}"/>
                </a:ext>
              </a:extLst>
            </p:cNvPr>
            <p:cNvSpPr/>
            <p:nvPr/>
          </p:nvSpPr>
          <p:spPr>
            <a:xfrm>
              <a:off x="7504139" y="1385869"/>
              <a:ext cx="951087" cy="951086"/>
            </a:xfrm>
            <a:prstGeom prst="ellipse">
              <a:avLst/>
            </a:prstGeom>
            <a:solidFill>
              <a:schemeClr val="accent1">
                <a:alpha val="35000"/>
              </a:schemeClr>
            </a:solidFill>
            <a:ln w="12700" cap="flat" cmpd="sng" algn="ctr">
              <a:no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srgbClr val="B2C0C0"/>
                </a:solidFill>
                <a:effectLst/>
                <a:uLnTx/>
                <a:uFillTx/>
                <a:latin typeface="Bahnschrift Light SemiCondensed" panose="020B0502040204020203" pitchFamily="34" charset="0"/>
                <a:ea typeface="微软雅黑 Light" panose="020B0502040204020203" pitchFamily="34" charset="-122"/>
                <a:cs typeface="Open Sans" panose="020B0606030504020204" pitchFamily="34" charset="0"/>
              </a:endParaRPr>
            </a:p>
          </p:txBody>
        </p:sp>
      </p:grpSp>
      <p:grpSp>
        <p:nvGrpSpPr>
          <p:cNvPr id="25" name="组合 24">
            <a:extLst>
              <a:ext uri="{FF2B5EF4-FFF2-40B4-BE49-F238E27FC236}">
                <a16:creationId xmlns:a16="http://schemas.microsoft.com/office/drawing/2014/main" id="{B6075963-73E2-440D-8EAF-C1EF9ADE2D61}"/>
              </a:ext>
            </a:extLst>
          </p:cNvPr>
          <p:cNvGrpSpPr/>
          <p:nvPr userDrawn="1"/>
        </p:nvGrpSpPr>
        <p:grpSpPr>
          <a:xfrm>
            <a:off x="4438408" y="5816831"/>
            <a:ext cx="933269" cy="933269"/>
            <a:chOff x="7421712" y="1303442"/>
            <a:chExt cx="1115940" cy="1115940"/>
          </a:xfrm>
        </p:grpSpPr>
        <p:sp>
          <p:nvSpPr>
            <p:cNvPr id="26" name="椭圆 25">
              <a:extLst>
                <a:ext uri="{FF2B5EF4-FFF2-40B4-BE49-F238E27FC236}">
                  <a16:creationId xmlns:a16="http://schemas.microsoft.com/office/drawing/2014/main" id="{50BC78A3-CDE5-4BC5-85D9-C3D5DF4AC5B5}"/>
                </a:ext>
              </a:extLst>
            </p:cNvPr>
            <p:cNvSpPr/>
            <p:nvPr/>
          </p:nvSpPr>
          <p:spPr>
            <a:xfrm>
              <a:off x="7421712" y="1303442"/>
              <a:ext cx="1115940" cy="1115940"/>
            </a:xfrm>
            <a:prstGeom prst="ellipse">
              <a:avLst/>
            </a:prstGeom>
            <a:solidFill>
              <a:schemeClr val="accent2">
                <a:lumMod val="75000"/>
                <a:alpha val="20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B2C0C0"/>
                </a:solidFill>
                <a:effectLst/>
                <a:uLnTx/>
                <a:uFillTx/>
                <a:latin typeface="微软雅黑 Light" panose="020B0502040204020203" pitchFamily="34" charset="-122"/>
                <a:ea typeface="微软雅黑 Light" panose="020B0502040204020203" pitchFamily="34" charset="-122"/>
                <a:cs typeface="+mn-cs"/>
              </a:endParaRPr>
            </a:p>
          </p:txBody>
        </p:sp>
        <p:sp>
          <p:nvSpPr>
            <p:cNvPr id="27" name="椭圆 26">
              <a:extLst>
                <a:ext uri="{FF2B5EF4-FFF2-40B4-BE49-F238E27FC236}">
                  <a16:creationId xmlns:a16="http://schemas.microsoft.com/office/drawing/2014/main" id="{7795779E-2796-4DF0-A937-C02A22D6EDF9}"/>
                </a:ext>
              </a:extLst>
            </p:cNvPr>
            <p:cNvSpPr/>
            <p:nvPr/>
          </p:nvSpPr>
          <p:spPr>
            <a:xfrm>
              <a:off x="7458436" y="1340166"/>
              <a:ext cx="1042493" cy="1042493"/>
            </a:xfrm>
            <a:prstGeom prst="ellipse">
              <a:avLst/>
            </a:prstGeom>
            <a:solidFill>
              <a:schemeClr val="accent4">
                <a:alpha val="50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B2C0C0"/>
                </a:solidFill>
                <a:effectLst/>
                <a:uLnTx/>
                <a:uFillTx/>
                <a:latin typeface="微软雅黑 Light" panose="020B0502040204020203" pitchFamily="34" charset="-122"/>
                <a:ea typeface="微软雅黑 Light" panose="020B0502040204020203" pitchFamily="34" charset="-122"/>
                <a:cs typeface="+mn-cs"/>
              </a:endParaRPr>
            </a:p>
          </p:txBody>
        </p:sp>
        <p:sp>
          <p:nvSpPr>
            <p:cNvPr id="28" name="椭圆 27">
              <a:extLst>
                <a:ext uri="{FF2B5EF4-FFF2-40B4-BE49-F238E27FC236}">
                  <a16:creationId xmlns:a16="http://schemas.microsoft.com/office/drawing/2014/main" id="{C0AC1984-B986-44A5-8D4F-60E5029933F0}"/>
                </a:ext>
              </a:extLst>
            </p:cNvPr>
            <p:cNvSpPr/>
            <p:nvPr/>
          </p:nvSpPr>
          <p:spPr>
            <a:xfrm>
              <a:off x="7504140" y="1385869"/>
              <a:ext cx="951087" cy="951086"/>
            </a:xfrm>
            <a:prstGeom prst="ellipse">
              <a:avLst/>
            </a:prstGeom>
            <a:solidFill>
              <a:schemeClr val="accent1">
                <a:alpha val="35000"/>
              </a:schemeClr>
            </a:solidFill>
            <a:ln w="12700" cap="flat" cmpd="sng" algn="ctr">
              <a:no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srgbClr val="B2C0C0"/>
                </a:solidFill>
                <a:effectLst/>
                <a:uLnTx/>
                <a:uFillTx/>
                <a:latin typeface="Bahnschrift Light SemiCondensed" panose="020B0502040204020203" pitchFamily="34" charset="0"/>
                <a:ea typeface="微软雅黑 Light" panose="020B0502040204020203" pitchFamily="34" charset="-122"/>
                <a:cs typeface="Open Sans" panose="020B0606030504020204" pitchFamily="34" charset="0"/>
              </a:endParaRPr>
            </a:p>
          </p:txBody>
        </p:sp>
      </p:grpSp>
      <p:pic>
        <p:nvPicPr>
          <p:cNvPr id="29" name="图片 28">
            <a:extLst>
              <a:ext uri="{FF2B5EF4-FFF2-40B4-BE49-F238E27FC236}">
                <a16:creationId xmlns:a16="http://schemas.microsoft.com/office/drawing/2014/main" id="{6215F6B8-0C50-41ED-BE9F-4E7BDF9E4295}"/>
              </a:ext>
            </a:extLst>
          </p:cNvPr>
          <p:cNvPicPr>
            <a:picLocks noChangeAspect="1"/>
          </p:cNvPicPr>
          <p:nvPr userDrawn="1"/>
        </p:nvPicPr>
        <p:blipFill>
          <a:blip r:embed="rId3" cstate="email">
            <a:biLevel thresh="25000"/>
            <a:extLst>
              <a:ext uri="{28A0092B-C50C-407E-A947-70E740481C1C}">
                <a14:useLocalDpi xmlns:a14="http://schemas.microsoft.com/office/drawing/2010/main"/>
              </a:ext>
            </a:extLst>
          </a:blip>
          <a:stretch>
            <a:fillRect/>
          </a:stretch>
        </p:blipFill>
        <p:spPr>
          <a:xfrm>
            <a:off x="844075" y="2468640"/>
            <a:ext cx="1920719" cy="1920719"/>
          </a:xfrm>
          <a:prstGeom prst="rect">
            <a:avLst/>
          </a:prstGeom>
        </p:spPr>
      </p:pic>
      <p:sp>
        <p:nvSpPr>
          <p:cNvPr id="30" name="任意多边形: 形状 29">
            <a:extLst>
              <a:ext uri="{FF2B5EF4-FFF2-40B4-BE49-F238E27FC236}">
                <a16:creationId xmlns:a16="http://schemas.microsoft.com/office/drawing/2014/main" id="{CCC4490E-E121-44DE-BA8D-4D71BA90F6C1}"/>
              </a:ext>
            </a:extLst>
          </p:cNvPr>
          <p:cNvSpPr/>
          <p:nvPr userDrawn="1"/>
        </p:nvSpPr>
        <p:spPr>
          <a:xfrm rot="16200000" flipH="1">
            <a:off x="-1854063" y="1587120"/>
            <a:ext cx="7313805" cy="3683759"/>
          </a:xfrm>
          <a:custGeom>
            <a:avLst/>
            <a:gdLst>
              <a:gd name="connsiteX0" fmla="*/ 12364228 w 12364228"/>
              <a:gd name="connsiteY0" fmla="*/ 0 h 5479388"/>
              <a:gd name="connsiteX1" fmla="*/ 6187440 w 12364228"/>
              <a:gd name="connsiteY1" fmla="*/ 0 h 5479388"/>
              <a:gd name="connsiteX2" fmla="*/ 6187439 w 12364228"/>
              <a:gd name="connsiteY2" fmla="*/ 0 h 5479388"/>
              <a:gd name="connsiteX3" fmla="*/ 6187438 w 12364228"/>
              <a:gd name="connsiteY3" fmla="*/ 0 h 5479388"/>
              <a:gd name="connsiteX4" fmla="*/ 6176790 w 12364228"/>
              <a:gd name="connsiteY4" fmla="*/ 0 h 5479388"/>
              <a:gd name="connsiteX5" fmla="*/ 6176789 w 12364228"/>
              <a:gd name="connsiteY5" fmla="*/ 0 h 5479388"/>
              <a:gd name="connsiteX6" fmla="*/ 6176788 w 12364228"/>
              <a:gd name="connsiteY6" fmla="*/ 0 h 5479388"/>
              <a:gd name="connsiteX7" fmla="*/ 0 w 12364228"/>
              <a:gd name="connsiteY7" fmla="*/ 0 h 5479388"/>
              <a:gd name="connsiteX8" fmla="*/ 0 w 12364228"/>
              <a:gd name="connsiteY8" fmla="*/ 1844942 h 5479388"/>
              <a:gd name="connsiteX9" fmla="*/ 113703 w 12364228"/>
              <a:gd name="connsiteY9" fmla="*/ 1970447 h 5479388"/>
              <a:gd name="connsiteX10" fmla="*/ 2597236 w 12364228"/>
              <a:gd name="connsiteY10" fmla="*/ 3704504 h 5479388"/>
              <a:gd name="connsiteX11" fmla="*/ 5432430 w 12364228"/>
              <a:gd name="connsiteY11" fmla="*/ 5168345 h 5479388"/>
              <a:gd name="connsiteX12" fmla="*/ 6102039 w 12364228"/>
              <a:gd name="connsiteY12" fmla="*/ 5469337 h 5479388"/>
              <a:gd name="connsiteX13" fmla="*/ 6147834 w 12364228"/>
              <a:gd name="connsiteY13" fmla="*/ 5472220 h 5479388"/>
              <a:gd name="connsiteX14" fmla="*/ 6176788 w 12364228"/>
              <a:gd name="connsiteY14" fmla="*/ 5473396 h 5479388"/>
              <a:gd name="connsiteX15" fmla="*/ 6176788 w 12364228"/>
              <a:gd name="connsiteY15" fmla="*/ 5479388 h 5479388"/>
              <a:gd name="connsiteX16" fmla="*/ 6176789 w 12364228"/>
              <a:gd name="connsiteY16" fmla="*/ 5479388 h 5479388"/>
              <a:gd name="connsiteX17" fmla="*/ 6176789 w 12364228"/>
              <a:gd name="connsiteY17" fmla="*/ 5473396 h 5479388"/>
              <a:gd name="connsiteX18" fmla="*/ 6180600 w 12364228"/>
              <a:gd name="connsiteY18" fmla="*/ 5473550 h 5479388"/>
              <a:gd name="connsiteX19" fmla="*/ 6180600 w 12364228"/>
              <a:gd name="connsiteY19" fmla="*/ 5473673 h 5479388"/>
              <a:gd name="connsiteX20" fmla="*/ 6182114 w 12364228"/>
              <a:gd name="connsiteY20" fmla="*/ 5473612 h 5479388"/>
              <a:gd name="connsiteX21" fmla="*/ 6183628 w 12364228"/>
              <a:gd name="connsiteY21" fmla="*/ 5473673 h 5479388"/>
              <a:gd name="connsiteX22" fmla="*/ 6183628 w 12364228"/>
              <a:gd name="connsiteY22" fmla="*/ 5473550 h 5479388"/>
              <a:gd name="connsiteX23" fmla="*/ 6187439 w 12364228"/>
              <a:gd name="connsiteY23" fmla="*/ 5473396 h 5479388"/>
              <a:gd name="connsiteX24" fmla="*/ 6187439 w 12364228"/>
              <a:gd name="connsiteY24" fmla="*/ 5479388 h 5479388"/>
              <a:gd name="connsiteX25" fmla="*/ 6187440 w 12364228"/>
              <a:gd name="connsiteY25" fmla="*/ 5479388 h 5479388"/>
              <a:gd name="connsiteX26" fmla="*/ 6187440 w 12364228"/>
              <a:gd name="connsiteY26" fmla="*/ 5473395 h 5479388"/>
              <a:gd name="connsiteX27" fmla="*/ 6216394 w 12364228"/>
              <a:gd name="connsiteY27" fmla="*/ 5472220 h 5479388"/>
              <a:gd name="connsiteX28" fmla="*/ 6262189 w 12364228"/>
              <a:gd name="connsiteY28" fmla="*/ 5469337 h 5479388"/>
              <a:gd name="connsiteX29" fmla="*/ 6931798 w 12364228"/>
              <a:gd name="connsiteY29" fmla="*/ 5168345 h 5479388"/>
              <a:gd name="connsiteX30" fmla="*/ 9766992 w 12364228"/>
              <a:gd name="connsiteY30" fmla="*/ 3704504 h 5479388"/>
              <a:gd name="connsiteX31" fmla="*/ 12250525 w 12364228"/>
              <a:gd name="connsiteY31" fmla="*/ 1970447 h 5479388"/>
              <a:gd name="connsiteX32" fmla="*/ 12364228 w 12364228"/>
              <a:gd name="connsiteY32" fmla="*/ 1844942 h 5479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364228" h="5479388">
                <a:moveTo>
                  <a:pt x="12364228" y="0"/>
                </a:moveTo>
                <a:lnTo>
                  <a:pt x="6187440" y="0"/>
                </a:lnTo>
                <a:lnTo>
                  <a:pt x="6187439" y="0"/>
                </a:lnTo>
                <a:lnTo>
                  <a:pt x="6187438" y="0"/>
                </a:lnTo>
                <a:lnTo>
                  <a:pt x="6176790" y="0"/>
                </a:lnTo>
                <a:lnTo>
                  <a:pt x="6176789" y="0"/>
                </a:lnTo>
                <a:lnTo>
                  <a:pt x="6176788" y="0"/>
                </a:lnTo>
                <a:lnTo>
                  <a:pt x="0" y="0"/>
                </a:lnTo>
                <a:lnTo>
                  <a:pt x="0" y="1844942"/>
                </a:lnTo>
                <a:lnTo>
                  <a:pt x="113703" y="1970447"/>
                </a:lnTo>
                <a:cubicBezTo>
                  <a:pt x="866161" y="2851526"/>
                  <a:pt x="897850" y="3623205"/>
                  <a:pt x="2597236" y="3704504"/>
                </a:cubicBezTo>
                <a:cubicBezTo>
                  <a:pt x="4866122" y="3966885"/>
                  <a:pt x="5140510" y="4900640"/>
                  <a:pt x="5432430" y="5168345"/>
                </a:cubicBezTo>
                <a:cubicBezTo>
                  <a:pt x="5672154" y="5399677"/>
                  <a:pt x="5867535" y="5431625"/>
                  <a:pt x="6102039" y="5469337"/>
                </a:cubicBezTo>
                <a:cubicBezTo>
                  <a:pt x="6122305" y="5471012"/>
                  <a:pt x="6135903" y="5471735"/>
                  <a:pt x="6147834" y="5472220"/>
                </a:cubicBezTo>
                <a:lnTo>
                  <a:pt x="6176788" y="5473396"/>
                </a:lnTo>
                <a:lnTo>
                  <a:pt x="6176788" y="5479388"/>
                </a:lnTo>
                <a:lnTo>
                  <a:pt x="6176789" y="5479388"/>
                </a:lnTo>
                <a:lnTo>
                  <a:pt x="6176789" y="5473396"/>
                </a:lnTo>
                <a:lnTo>
                  <a:pt x="6180600" y="5473550"/>
                </a:lnTo>
                <a:lnTo>
                  <a:pt x="6180600" y="5473673"/>
                </a:lnTo>
                <a:lnTo>
                  <a:pt x="6182114" y="5473612"/>
                </a:lnTo>
                <a:lnTo>
                  <a:pt x="6183628" y="5473673"/>
                </a:lnTo>
                <a:lnTo>
                  <a:pt x="6183628" y="5473550"/>
                </a:lnTo>
                <a:lnTo>
                  <a:pt x="6187439" y="5473396"/>
                </a:lnTo>
                <a:lnTo>
                  <a:pt x="6187439" y="5479388"/>
                </a:lnTo>
                <a:lnTo>
                  <a:pt x="6187440" y="5479388"/>
                </a:lnTo>
                <a:lnTo>
                  <a:pt x="6187440" y="5473395"/>
                </a:lnTo>
                <a:lnTo>
                  <a:pt x="6216394" y="5472220"/>
                </a:lnTo>
                <a:cubicBezTo>
                  <a:pt x="6228325" y="5471735"/>
                  <a:pt x="6241924" y="5471012"/>
                  <a:pt x="6262189" y="5469337"/>
                </a:cubicBezTo>
                <a:cubicBezTo>
                  <a:pt x="6496693" y="5431625"/>
                  <a:pt x="6692074" y="5399677"/>
                  <a:pt x="6931798" y="5168345"/>
                </a:cubicBezTo>
                <a:cubicBezTo>
                  <a:pt x="7223718" y="4900640"/>
                  <a:pt x="7498106" y="3966885"/>
                  <a:pt x="9766992" y="3704504"/>
                </a:cubicBezTo>
                <a:cubicBezTo>
                  <a:pt x="11466378" y="3623205"/>
                  <a:pt x="11498067" y="2851526"/>
                  <a:pt x="12250525" y="1970447"/>
                </a:cubicBezTo>
                <a:lnTo>
                  <a:pt x="12364228" y="1844942"/>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p:txBody>
      </p:sp>
      <p:sp>
        <p:nvSpPr>
          <p:cNvPr id="31" name="梯形 30">
            <a:extLst>
              <a:ext uri="{FF2B5EF4-FFF2-40B4-BE49-F238E27FC236}">
                <a16:creationId xmlns:a16="http://schemas.microsoft.com/office/drawing/2014/main" id="{034002D5-EA07-4674-9A99-CF7C3FF9C742}"/>
              </a:ext>
            </a:extLst>
          </p:cNvPr>
          <p:cNvSpPr/>
          <p:nvPr userDrawn="1"/>
        </p:nvSpPr>
        <p:spPr>
          <a:xfrm rot="5400000">
            <a:off x="4146200" y="2014054"/>
            <a:ext cx="795402" cy="2961323"/>
          </a:xfrm>
          <a:prstGeom prst="trapezoid">
            <a:avLst/>
          </a:prstGeom>
          <a:noFill/>
          <a:ln w="28575" cap="rnd" cmpd="sng">
            <a:gradFill flip="none" rotWithShape="1">
              <a:gsLst>
                <a:gs pos="0">
                  <a:srgbClr val="026F66">
                    <a:alpha val="66000"/>
                  </a:srgbClr>
                </a:gs>
                <a:gs pos="68000">
                  <a:srgbClr val="B2C0C0"/>
                </a:gs>
                <a:gs pos="100000">
                  <a:schemeClr val="accent3"/>
                </a:gs>
              </a:gsLst>
              <a:lin ang="16200000" scaled="1"/>
              <a:tileRect/>
            </a:gra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p:txBody>
      </p:sp>
      <p:sp>
        <p:nvSpPr>
          <p:cNvPr id="35" name="矩形 34">
            <a:extLst>
              <a:ext uri="{FF2B5EF4-FFF2-40B4-BE49-F238E27FC236}">
                <a16:creationId xmlns:a16="http://schemas.microsoft.com/office/drawing/2014/main" id="{C52031BA-397C-41F7-9491-35604C29D7CE}"/>
              </a:ext>
            </a:extLst>
          </p:cNvPr>
          <p:cNvSpPr/>
          <p:nvPr userDrawn="1"/>
        </p:nvSpPr>
        <p:spPr>
          <a:xfrm rot="5400000" flipH="1">
            <a:off x="7455463" y="2090752"/>
            <a:ext cx="6869128" cy="2665368"/>
          </a:xfrm>
          <a:prstGeom prst="rect">
            <a:avLst/>
          </a:prstGeom>
          <a:gradFill flip="none" rotWithShape="1">
            <a:gsLst>
              <a:gs pos="3000">
                <a:schemeClr val="accent1">
                  <a:alpha val="35000"/>
                </a:schemeClr>
              </a:gs>
              <a:gs pos="0">
                <a:schemeClr val="accent1">
                  <a:alpha val="21000"/>
                </a:schemeClr>
              </a:gs>
              <a:gs pos="27000">
                <a:schemeClr val="accent1">
                  <a:alpha val="10000"/>
                </a:schemeClr>
              </a:gs>
              <a:gs pos="97000">
                <a:schemeClr val="accent2">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p:txBody>
      </p:sp>
      <p:sp>
        <p:nvSpPr>
          <p:cNvPr id="36" name="矩形 35">
            <a:extLst>
              <a:ext uri="{FF2B5EF4-FFF2-40B4-BE49-F238E27FC236}">
                <a16:creationId xmlns:a16="http://schemas.microsoft.com/office/drawing/2014/main" id="{8D2C878C-3E3E-4750-9B6A-FC65CAD88CB3}"/>
              </a:ext>
            </a:extLst>
          </p:cNvPr>
          <p:cNvSpPr/>
          <p:nvPr userDrawn="1"/>
        </p:nvSpPr>
        <p:spPr>
          <a:xfrm flipH="1" flipV="1">
            <a:off x="1047651" y="6111159"/>
            <a:ext cx="11144347" cy="783302"/>
          </a:xfrm>
          <a:prstGeom prst="rect">
            <a:avLst/>
          </a:prstGeom>
          <a:gradFill flip="none" rotWithShape="1">
            <a:gsLst>
              <a:gs pos="3000">
                <a:schemeClr val="accent4">
                  <a:alpha val="35000"/>
                </a:schemeClr>
              </a:gs>
              <a:gs pos="0">
                <a:srgbClr val="026F66">
                  <a:alpha val="21000"/>
                </a:srgbClr>
              </a:gs>
              <a:gs pos="27000">
                <a:schemeClr val="accent4">
                  <a:alpha val="10000"/>
                </a:schemeClr>
              </a:gs>
              <a:gs pos="97000">
                <a:srgbClr val="CCD6D6">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p:txBody>
      </p:sp>
      <p:grpSp>
        <p:nvGrpSpPr>
          <p:cNvPr id="37" name="组合 36">
            <a:extLst>
              <a:ext uri="{FF2B5EF4-FFF2-40B4-BE49-F238E27FC236}">
                <a16:creationId xmlns:a16="http://schemas.microsoft.com/office/drawing/2014/main" id="{52F38201-1B91-4418-B521-C9C4F1FB7B6D}"/>
              </a:ext>
            </a:extLst>
          </p:cNvPr>
          <p:cNvGrpSpPr/>
          <p:nvPr userDrawn="1"/>
        </p:nvGrpSpPr>
        <p:grpSpPr>
          <a:xfrm>
            <a:off x="5629366" y="2962366"/>
            <a:ext cx="933269" cy="933269"/>
            <a:chOff x="7421712" y="1303442"/>
            <a:chExt cx="1115940" cy="1115940"/>
          </a:xfrm>
        </p:grpSpPr>
        <p:sp>
          <p:nvSpPr>
            <p:cNvPr id="38" name="椭圆 37">
              <a:extLst>
                <a:ext uri="{FF2B5EF4-FFF2-40B4-BE49-F238E27FC236}">
                  <a16:creationId xmlns:a16="http://schemas.microsoft.com/office/drawing/2014/main" id="{4D5209F1-8BE6-4FE8-BC51-431B66F62676}"/>
                </a:ext>
              </a:extLst>
            </p:cNvPr>
            <p:cNvSpPr/>
            <p:nvPr/>
          </p:nvSpPr>
          <p:spPr>
            <a:xfrm>
              <a:off x="7421712" y="1303442"/>
              <a:ext cx="1115940" cy="1115940"/>
            </a:xfrm>
            <a:prstGeom prst="ellipse">
              <a:avLst/>
            </a:prstGeom>
            <a:solidFill>
              <a:schemeClr val="accent2">
                <a:alpha val="20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p:txBody>
        </p:sp>
        <p:sp>
          <p:nvSpPr>
            <p:cNvPr id="39" name="椭圆 38">
              <a:extLst>
                <a:ext uri="{FF2B5EF4-FFF2-40B4-BE49-F238E27FC236}">
                  <a16:creationId xmlns:a16="http://schemas.microsoft.com/office/drawing/2014/main" id="{00509FC5-2F56-4198-9804-F4C7867B45ED}"/>
                </a:ext>
              </a:extLst>
            </p:cNvPr>
            <p:cNvSpPr/>
            <p:nvPr/>
          </p:nvSpPr>
          <p:spPr>
            <a:xfrm>
              <a:off x="7458436" y="1340166"/>
              <a:ext cx="1042493" cy="1042493"/>
            </a:xfrm>
            <a:prstGeom prst="ellipse">
              <a:avLst/>
            </a:prstGeom>
            <a:solidFill>
              <a:schemeClr val="accent4">
                <a:alpha val="50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p:txBody>
        </p:sp>
        <p:sp>
          <p:nvSpPr>
            <p:cNvPr id="40" name="椭圆 39">
              <a:extLst>
                <a:ext uri="{FF2B5EF4-FFF2-40B4-BE49-F238E27FC236}">
                  <a16:creationId xmlns:a16="http://schemas.microsoft.com/office/drawing/2014/main" id="{788D4F65-89FA-4F9E-AEB5-1F18C8517171}"/>
                </a:ext>
              </a:extLst>
            </p:cNvPr>
            <p:cNvSpPr/>
            <p:nvPr/>
          </p:nvSpPr>
          <p:spPr>
            <a:xfrm>
              <a:off x="7504139" y="1385869"/>
              <a:ext cx="951087" cy="951086"/>
            </a:xfrm>
            <a:prstGeom prst="ellipse">
              <a:avLst/>
            </a:prstGeom>
            <a:solidFill>
              <a:schemeClr val="accent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prstClr val="white"/>
                </a:solidFill>
                <a:effectLst/>
                <a:uLnTx/>
                <a:uFillTx/>
                <a:latin typeface="Bahnschrift Light SemiCondensed" panose="020B0502040204020203" pitchFamily="34" charset="0"/>
                <a:ea typeface="微软雅黑 Light" panose="020B0502040204020203" pitchFamily="34" charset="-122"/>
                <a:cs typeface="Open Sans" panose="020B0606030504020204" pitchFamily="34" charset="0"/>
              </a:endParaRPr>
            </a:p>
          </p:txBody>
        </p:sp>
      </p:grpSp>
      <p:pic>
        <p:nvPicPr>
          <p:cNvPr id="42" name="图片 41">
            <a:extLst>
              <a:ext uri="{FF2B5EF4-FFF2-40B4-BE49-F238E27FC236}">
                <a16:creationId xmlns:a16="http://schemas.microsoft.com/office/drawing/2014/main" id="{37C76667-E143-478A-A0BC-B2A5848ECECF}"/>
              </a:ext>
            </a:extLst>
          </p:cNvPr>
          <p:cNvPicPr>
            <a:picLocks noChangeAspect="1"/>
          </p:cNvPicPr>
          <p:nvPr userDrawn="1"/>
        </p:nvPicPr>
        <p:blipFill>
          <a:blip r:embed="rId3" cstate="email">
            <a:biLevel thresh="25000"/>
            <a:extLst>
              <a:ext uri="{28A0092B-C50C-407E-A947-70E740481C1C}">
                <a14:useLocalDpi xmlns:a14="http://schemas.microsoft.com/office/drawing/2010/main"/>
              </a:ext>
            </a:extLst>
          </a:blip>
          <a:stretch>
            <a:fillRect/>
          </a:stretch>
        </p:blipFill>
        <p:spPr>
          <a:xfrm>
            <a:off x="2704212" y="3077554"/>
            <a:ext cx="744346" cy="744346"/>
          </a:xfrm>
          <a:prstGeom prst="rect">
            <a:avLst/>
          </a:prstGeom>
        </p:spPr>
      </p:pic>
      <p:grpSp>
        <p:nvGrpSpPr>
          <p:cNvPr id="45" name="组合 44">
            <a:extLst>
              <a:ext uri="{FF2B5EF4-FFF2-40B4-BE49-F238E27FC236}">
                <a16:creationId xmlns:a16="http://schemas.microsoft.com/office/drawing/2014/main" id="{CAF23712-C484-49BE-9010-948865020C9E}"/>
              </a:ext>
            </a:extLst>
          </p:cNvPr>
          <p:cNvGrpSpPr/>
          <p:nvPr userDrawn="1"/>
        </p:nvGrpSpPr>
        <p:grpSpPr>
          <a:xfrm>
            <a:off x="956973" y="1775435"/>
            <a:ext cx="445451" cy="141729"/>
            <a:chOff x="2575317" y="-525055"/>
            <a:chExt cx="305043" cy="152792"/>
          </a:xfrm>
        </p:grpSpPr>
        <p:cxnSp>
          <p:nvCxnSpPr>
            <p:cNvPr id="46" name="直接连接符 45">
              <a:extLst>
                <a:ext uri="{FF2B5EF4-FFF2-40B4-BE49-F238E27FC236}">
                  <a16:creationId xmlns:a16="http://schemas.microsoft.com/office/drawing/2014/main" id="{1AE547A0-3ECF-4C88-943E-CADF5D1D108C}"/>
                </a:ext>
              </a:extLst>
            </p:cNvPr>
            <p:cNvCxnSpPr>
              <a:cxnSpLocks/>
            </p:cNvCxnSpPr>
            <p:nvPr/>
          </p:nvCxnSpPr>
          <p:spPr>
            <a:xfrm>
              <a:off x="2575317" y="-525055"/>
              <a:ext cx="305043" cy="0"/>
            </a:xfrm>
            <a:prstGeom prst="line">
              <a:avLst/>
            </a:prstGeom>
            <a:ln w="28575">
              <a:solidFill>
                <a:srgbClr val="3CBDB2">
                  <a:alpha val="50196"/>
                </a:srgbClr>
              </a:solidFill>
            </a:ln>
          </p:spPr>
          <p:style>
            <a:lnRef idx="1">
              <a:schemeClr val="accent1"/>
            </a:lnRef>
            <a:fillRef idx="0">
              <a:schemeClr val="accent1"/>
            </a:fillRef>
            <a:effectRef idx="0">
              <a:schemeClr val="accent1"/>
            </a:effectRef>
            <a:fontRef idx="minor">
              <a:schemeClr val="tx1"/>
            </a:fontRef>
          </p:style>
        </p:cxnSp>
        <p:cxnSp>
          <p:nvCxnSpPr>
            <p:cNvPr id="47" name="直接连接符 46">
              <a:extLst>
                <a:ext uri="{FF2B5EF4-FFF2-40B4-BE49-F238E27FC236}">
                  <a16:creationId xmlns:a16="http://schemas.microsoft.com/office/drawing/2014/main" id="{9041E2A3-41CA-483B-886B-B73B63399094}"/>
                </a:ext>
              </a:extLst>
            </p:cNvPr>
            <p:cNvCxnSpPr>
              <a:cxnSpLocks/>
            </p:cNvCxnSpPr>
            <p:nvPr/>
          </p:nvCxnSpPr>
          <p:spPr>
            <a:xfrm>
              <a:off x="2641560" y="-448659"/>
              <a:ext cx="172557" cy="0"/>
            </a:xfrm>
            <a:prstGeom prst="line">
              <a:avLst/>
            </a:prstGeom>
            <a:ln w="28575">
              <a:solidFill>
                <a:schemeClr val="accent5">
                  <a:lumMod val="60000"/>
                  <a:lumOff val="40000"/>
                  <a:alpha val="50196"/>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a:extLst>
                <a:ext uri="{FF2B5EF4-FFF2-40B4-BE49-F238E27FC236}">
                  <a16:creationId xmlns:a16="http://schemas.microsoft.com/office/drawing/2014/main" id="{D534B99F-A45C-45D9-962D-97F89FD13F97}"/>
                </a:ext>
              </a:extLst>
            </p:cNvPr>
            <p:cNvCxnSpPr>
              <a:cxnSpLocks/>
            </p:cNvCxnSpPr>
            <p:nvPr/>
          </p:nvCxnSpPr>
          <p:spPr>
            <a:xfrm>
              <a:off x="2688922" y="-372263"/>
              <a:ext cx="77833" cy="0"/>
            </a:xfrm>
            <a:prstGeom prst="line">
              <a:avLst/>
            </a:prstGeom>
            <a:ln w="28575">
              <a:solidFill>
                <a:schemeClr val="accent5">
                  <a:lumMod val="20000"/>
                  <a:lumOff val="80000"/>
                  <a:alpha val="50196"/>
                </a:schemeClr>
              </a:solidFill>
            </a:ln>
          </p:spPr>
          <p:style>
            <a:lnRef idx="1">
              <a:schemeClr val="accent1"/>
            </a:lnRef>
            <a:fillRef idx="0">
              <a:schemeClr val="accent1"/>
            </a:fillRef>
            <a:effectRef idx="0">
              <a:schemeClr val="accent1"/>
            </a:effectRef>
            <a:fontRef idx="minor">
              <a:schemeClr val="tx1"/>
            </a:fontRef>
          </p:style>
        </p:cxnSp>
      </p:grpSp>
      <p:grpSp>
        <p:nvGrpSpPr>
          <p:cNvPr id="49" name="组合 48">
            <a:extLst>
              <a:ext uri="{FF2B5EF4-FFF2-40B4-BE49-F238E27FC236}">
                <a16:creationId xmlns:a16="http://schemas.microsoft.com/office/drawing/2014/main" id="{91F3B3C0-3915-430A-9040-797DDF7A8D31}"/>
              </a:ext>
            </a:extLst>
          </p:cNvPr>
          <p:cNvGrpSpPr/>
          <p:nvPr userDrawn="1"/>
        </p:nvGrpSpPr>
        <p:grpSpPr>
          <a:xfrm flipV="1">
            <a:off x="956973" y="4972758"/>
            <a:ext cx="445451" cy="141729"/>
            <a:chOff x="2575317" y="-525055"/>
            <a:chExt cx="305043" cy="152792"/>
          </a:xfrm>
        </p:grpSpPr>
        <p:cxnSp>
          <p:nvCxnSpPr>
            <p:cNvPr id="50" name="直接连接符 49">
              <a:extLst>
                <a:ext uri="{FF2B5EF4-FFF2-40B4-BE49-F238E27FC236}">
                  <a16:creationId xmlns:a16="http://schemas.microsoft.com/office/drawing/2014/main" id="{62133AC0-6725-431C-B7AE-F72A90F1AB2D}"/>
                </a:ext>
              </a:extLst>
            </p:cNvPr>
            <p:cNvCxnSpPr>
              <a:cxnSpLocks/>
            </p:cNvCxnSpPr>
            <p:nvPr/>
          </p:nvCxnSpPr>
          <p:spPr>
            <a:xfrm>
              <a:off x="2575317" y="-525055"/>
              <a:ext cx="305043" cy="0"/>
            </a:xfrm>
            <a:prstGeom prst="line">
              <a:avLst/>
            </a:prstGeom>
            <a:ln w="28575">
              <a:solidFill>
                <a:srgbClr val="3CBDB2">
                  <a:alpha val="50196"/>
                </a:srgbClr>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id="{F172EC54-5901-456B-8014-2DF6B4574ABB}"/>
                </a:ext>
              </a:extLst>
            </p:cNvPr>
            <p:cNvCxnSpPr>
              <a:cxnSpLocks/>
            </p:cNvCxnSpPr>
            <p:nvPr/>
          </p:nvCxnSpPr>
          <p:spPr>
            <a:xfrm>
              <a:off x="2641560" y="-448659"/>
              <a:ext cx="172557" cy="0"/>
            </a:xfrm>
            <a:prstGeom prst="line">
              <a:avLst/>
            </a:prstGeom>
            <a:ln w="28575">
              <a:solidFill>
                <a:schemeClr val="accent5">
                  <a:lumMod val="60000"/>
                  <a:lumOff val="40000"/>
                  <a:alpha val="50196"/>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a:extLst>
                <a:ext uri="{FF2B5EF4-FFF2-40B4-BE49-F238E27FC236}">
                  <a16:creationId xmlns:a16="http://schemas.microsoft.com/office/drawing/2014/main" id="{7C7688FF-B8C7-43A5-A872-683DA4C32006}"/>
                </a:ext>
              </a:extLst>
            </p:cNvPr>
            <p:cNvCxnSpPr>
              <a:cxnSpLocks/>
            </p:cNvCxnSpPr>
            <p:nvPr/>
          </p:nvCxnSpPr>
          <p:spPr>
            <a:xfrm>
              <a:off x="2688922" y="-372263"/>
              <a:ext cx="77833" cy="0"/>
            </a:xfrm>
            <a:prstGeom prst="line">
              <a:avLst/>
            </a:prstGeom>
            <a:ln w="28575">
              <a:solidFill>
                <a:schemeClr val="accent5">
                  <a:lumMod val="20000"/>
                  <a:lumOff val="80000"/>
                  <a:alpha val="50196"/>
                </a:schemeClr>
              </a:solidFill>
            </a:ln>
          </p:spPr>
          <p:style>
            <a:lnRef idx="1">
              <a:schemeClr val="accent1"/>
            </a:lnRef>
            <a:fillRef idx="0">
              <a:schemeClr val="accent1"/>
            </a:fillRef>
            <a:effectRef idx="0">
              <a:schemeClr val="accent1"/>
            </a:effectRef>
            <a:fontRef idx="minor">
              <a:schemeClr val="tx1"/>
            </a:fontRef>
          </p:style>
        </p:cxnSp>
      </p:grpSp>
      <p:sp>
        <p:nvSpPr>
          <p:cNvPr id="56" name="矩形 55">
            <a:extLst>
              <a:ext uri="{FF2B5EF4-FFF2-40B4-BE49-F238E27FC236}">
                <a16:creationId xmlns:a16="http://schemas.microsoft.com/office/drawing/2014/main" id="{9A1D072C-D747-40DC-B9AD-FD6A5235E230}"/>
              </a:ext>
            </a:extLst>
          </p:cNvPr>
          <p:cNvSpPr/>
          <p:nvPr userDrawn="1"/>
        </p:nvSpPr>
        <p:spPr>
          <a:xfrm>
            <a:off x="6811991" y="-40900"/>
            <a:ext cx="5380009" cy="6939801"/>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文本占位符 61">
            <a:extLst>
              <a:ext uri="{FF2B5EF4-FFF2-40B4-BE49-F238E27FC236}">
                <a16:creationId xmlns:a16="http://schemas.microsoft.com/office/drawing/2014/main" id="{097476FD-7272-497B-A6C6-E54AFB27E923}"/>
              </a:ext>
            </a:extLst>
          </p:cNvPr>
          <p:cNvSpPr>
            <a:spLocks noGrp="1"/>
          </p:cNvSpPr>
          <p:nvPr>
            <p:ph type="body" idx="10" hasCustomPrompt="1"/>
          </p:nvPr>
        </p:nvSpPr>
        <p:spPr>
          <a:xfrm>
            <a:off x="7047178" y="3018108"/>
            <a:ext cx="2770475" cy="830997"/>
          </a:xfrm>
        </p:spPr>
        <p:txBody>
          <a:bodyPr vert="horz" wrap="square" lIns="91440" tIns="45720" rIns="91440" bIns="45720" anchor="t" anchorCtr="0">
            <a:spAutoFit/>
          </a:bodyPr>
          <a:lstStyle>
            <a:lvl1pPr marL="0" indent="0" algn="dist" defTabSz="914400" rtl="0" eaLnBrk="1" fontAlgn="auto" latinLnBrk="0" hangingPunct="1">
              <a:lnSpc>
                <a:spcPct val="100000"/>
              </a:lnSpc>
              <a:spcBef>
                <a:spcPts val="0"/>
              </a:spcBef>
              <a:spcAft>
                <a:spcPts val="0"/>
              </a:spcAft>
              <a:buFont typeface="Arial" panose="020B0604020202020204" pitchFamily="34" charset="0"/>
              <a:buNone/>
              <a:defRPr sz="4800" b="1" spc="0">
                <a:solidFill>
                  <a:schemeClr val="accent4"/>
                </a:solidFill>
                <a:latin typeface="Ma Shan Zheng" panose="00000500000000000000" pitchFamily="2" charset="0"/>
                <a:ea typeface="Ma Shan Zheng" panose="00000500000000000000" pitchFamily="2" charset="0"/>
                <a:sym typeface="方正大标宋简体" panose="02010601030101010101" pitchFamily="2"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研究背景</a:t>
            </a:r>
          </a:p>
        </p:txBody>
      </p:sp>
      <p:sp>
        <p:nvSpPr>
          <p:cNvPr id="63" name="文本占位符 62">
            <a:extLst>
              <a:ext uri="{FF2B5EF4-FFF2-40B4-BE49-F238E27FC236}">
                <a16:creationId xmlns:a16="http://schemas.microsoft.com/office/drawing/2014/main" id="{C361F50E-C705-4898-8A65-6B98E0B1C444}"/>
              </a:ext>
            </a:extLst>
          </p:cNvPr>
          <p:cNvSpPr>
            <a:spLocks noGrp="1"/>
          </p:cNvSpPr>
          <p:nvPr>
            <p:ph type="body" sz="quarter" idx="11" hasCustomPrompt="1"/>
          </p:nvPr>
        </p:nvSpPr>
        <p:spPr>
          <a:xfrm>
            <a:off x="6141754" y="4655942"/>
            <a:ext cx="1954687" cy="584775"/>
          </a:xfrm>
          <a:prstGeom prst="rect">
            <a:avLst/>
          </a:prstGeom>
        </p:spPr>
        <p:txBody>
          <a:bodyPr vert="horz" wrap="square" lIns="91440" tIns="45720" rIns="91440" bIns="45720" anchor="t" anchorCtr="0">
            <a:spAutoFit/>
          </a:bodyPr>
          <a:lstStyle>
            <a:lvl1pPr marL="0" indent="0" algn="dist" defTabSz="914400" rtl="0" eaLnBrk="1" fontAlgn="auto" latinLnBrk="0" hangingPunct="1">
              <a:lnSpc>
                <a:spcPct val="100000"/>
              </a:lnSpc>
              <a:spcBef>
                <a:spcPts val="0"/>
              </a:spcBef>
              <a:spcAft>
                <a:spcPts val="0"/>
              </a:spcAft>
              <a:buFont typeface="Arial" panose="020B0604020202020204" pitchFamily="34" charset="0"/>
              <a:buNone/>
              <a:defRPr sz="3200" b="1" spc="0">
                <a:solidFill>
                  <a:srgbClr val="B2C0C0"/>
                </a:solidFill>
                <a:latin typeface="Ma Shan Zheng" panose="00000500000000000000" pitchFamily="2" charset="0"/>
                <a:ea typeface="Ma Shan Zheng" panose="00000500000000000000" pitchFamily="2" charset="0"/>
                <a:sym typeface="方正大标宋简体" panose="02010601030101010101" pitchFamily="2"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研究内容</a:t>
            </a:r>
          </a:p>
        </p:txBody>
      </p:sp>
      <p:sp>
        <p:nvSpPr>
          <p:cNvPr id="64" name="文本占位符 63">
            <a:extLst>
              <a:ext uri="{FF2B5EF4-FFF2-40B4-BE49-F238E27FC236}">
                <a16:creationId xmlns:a16="http://schemas.microsoft.com/office/drawing/2014/main" id="{CE609F01-FC0C-4F01-81C2-2407FF039315}"/>
              </a:ext>
            </a:extLst>
          </p:cNvPr>
          <p:cNvSpPr>
            <a:spLocks noGrp="1"/>
          </p:cNvSpPr>
          <p:nvPr>
            <p:ph type="body" sz="quarter" idx="12" hasCustomPrompt="1"/>
          </p:nvPr>
        </p:nvSpPr>
        <p:spPr>
          <a:xfrm>
            <a:off x="5889627" y="5991078"/>
            <a:ext cx="1954687" cy="584775"/>
          </a:xfrm>
          <a:prstGeom prst="rect">
            <a:avLst/>
          </a:prstGeom>
        </p:spPr>
        <p:txBody>
          <a:bodyPr vert="horz" wrap="square" lIns="91440" tIns="45720" rIns="91440" bIns="45720" anchor="t" anchorCtr="0">
            <a:spAutoFit/>
          </a:bodyPr>
          <a:lstStyle>
            <a:lvl1pPr marL="0" indent="0" algn="dist" defTabSz="914400" rtl="0" eaLnBrk="1" fontAlgn="auto" latinLnBrk="0" hangingPunct="1">
              <a:lnSpc>
                <a:spcPct val="100000"/>
              </a:lnSpc>
              <a:spcBef>
                <a:spcPts val="0"/>
              </a:spcBef>
              <a:spcAft>
                <a:spcPts val="0"/>
              </a:spcAft>
              <a:buFont typeface="Arial" panose="020B0604020202020204" pitchFamily="34" charset="0"/>
              <a:buNone/>
              <a:defRPr sz="3200" b="1" spc="0">
                <a:solidFill>
                  <a:srgbClr val="B2C0C0"/>
                </a:solidFill>
                <a:latin typeface="Ma Shan Zheng" panose="00000500000000000000" pitchFamily="2" charset="0"/>
                <a:ea typeface="Ma Shan Zheng" panose="00000500000000000000" pitchFamily="2" charset="0"/>
                <a:sym typeface="方正大标宋简体" panose="02010601030101010101" pitchFamily="2"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数据分析</a:t>
            </a:r>
          </a:p>
        </p:txBody>
      </p:sp>
      <p:sp>
        <p:nvSpPr>
          <p:cNvPr id="65" name="文本占位符 64">
            <a:extLst>
              <a:ext uri="{FF2B5EF4-FFF2-40B4-BE49-F238E27FC236}">
                <a16:creationId xmlns:a16="http://schemas.microsoft.com/office/drawing/2014/main" id="{D2628B4A-5B4F-4DDE-A9A1-479C64A490F7}"/>
              </a:ext>
            </a:extLst>
          </p:cNvPr>
          <p:cNvSpPr>
            <a:spLocks noGrp="1"/>
          </p:cNvSpPr>
          <p:nvPr>
            <p:ph type="body" sz="quarter" idx="13" hasCustomPrompt="1"/>
          </p:nvPr>
        </p:nvSpPr>
        <p:spPr>
          <a:xfrm>
            <a:off x="6126109" y="1717688"/>
            <a:ext cx="1954687" cy="584775"/>
          </a:xfrm>
          <a:prstGeom prst="rect">
            <a:avLst/>
          </a:prstGeom>
        </p:spPr>
        <p:txBody>
          <a:bodyPr vert="horz" wrap="square" lIns="91440" tIns="45720" rIns="91440" bIns="45720" anchor="t" anchorCtr="0">
            <a:spAutoFit/>
          </a:bodyPr>
          <a:lstStyle>
            <a:lvl1pPr marL="0" indent="0" algn="dist" defTabSz="914400" rtl="0" eaLnBrk="1" fontAlgn="auto" latinLnBrk="0" hangingPunct="1">
              <a:lnSpc>
                <a:spcPct val="100000"/>
              </a:lnSpc>
              <a:spcBef>
                <a:spcPts val="0"/>
              </a:spcBef>
              <a:spcAft>
                <a:spcPts val="0"/>
              </a:spcAft>
              <a:buFont typeface="Arial" panose="020B0604020202020204" pitchFamily="34" charset="0"/>
              <a:buNone/>
              <a:defRPr sz="3200" b="1" spc="0">
                <a:solidFill>
                  <a:srgbClr val="B2C0C0"/>
                </a:solidFill>
                <a:latin typeface="Ma Shan Zheng" panose="00000500000000000000" pitchFamily="2" charset="0"/>
                <a:ea typeface="Ma Shan Zheng" panose="00000500000000000000" pitchFamily="2" charset="0"/>
                <a:sym typeface="方正大标宋简体" panose="02010601030101010101" pitchFamily="2"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反思展望</a:t>
            </a:r>
          </a:p>
        </p:txBody>
      </p:sp>
      <p:sp>
        <p:nvSpPr>
          <p:cNvPr id="66" name="文本占位符 65">
            <a:extLst>
              <a:ext uri="{FF2B5EF4-FFF2-40B4-BE49-F238E27FC236}">
                <a16:creationId xmlns:a16="http://schemas.microsoft.com/office/drawing/2014/main" id="{ABA60D23-B55B-4B57-BF43-3186111A5DE0}"/>
              </a:ext>
            </a:extLst>
          </p:cNvPr>
          <p:cNvSpPr>
            <a:spLocks noGrp="1"/>
          </p:cNvSpPr>
          <p:nvPr>
            <p:ph type="body" sz="quarter" idx="14" hasCustomPrompt="1"/>
          </p:nvPr>
        </p:nvSpPr>
        <p:spPr>
          <a:xfrm>
            <a:off x="5889628" y="323603"/>
            <a:ext cx="1954687" cy="584775"/>
          </a:xfrm>
          <a:prstGeom prst="rect">
            <a:avLst/>
          </a:prstGeom>
        </p:spPr>
        <p:txBody>
          <a:bodyPr vert="horz" wrap="square" lIns="91440" tIns="45720" rIns="91440" bIns="45720" anchor="t" anchorCtr="0">
            <a:spAutoFit/>
          </a:bodyPr>
          <a:lstStyle>
            <a:lvl1pPr marL="0" indent="0" algn="dist" defTabSz="914400" rtl="0" eaLnBrk="1" fontAlgn="auto" latinLnBrk="0" hangingPunct="1">
              <a:lnSpc>
                <a:spcPct val="100000"/>
              </a:lnSpc>
              <a:spcBef>
                <a:spcPts val="0"/>
              </a:spcBef>
              <a:spcAft>
                <a:spcPts val="0"/>
              </a:spcAft>
              <a:buFont typeface="Arial" panose="020B0604020202020204" pitchFamily="34" charset="0"/>
              <a:buNone/>
              <a:defRPr sz="3200" b="1" spc="0">
                <a:solidFill>
                  <a:srgbClr val="B2C0C0"/>
                </a:solidFill>
                <a:latin typeface="Ma Shan Zheng" panose="00000500000000000000" pitchFamily="2" charset="0"/>
                <a:ea typeface="Ma Shan Zheng" panose="00000500000000000000" pitchFamily="2" charset="0"/>
                <a:sym typeface="方正大标宋简体" panose="02010601030101010101" pitchFamily="2"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研究结论</a:t>
            </a:r>
          </a:p>
        </p:txBody>
      </p:sp>
      <p:sp>
        <p:nvSpPr>
          <p:cNvPr id="43" name="矩形 42">
            <a:extLst>
              <a:ext uri="{FF2B5EF4-FFF2-40B4-BE49-F238E27FC236}">
                <a16:creationId xmlns:a16="http://schemas.microsoft.com/office/drawing/2014/main" id="{EE584E32-534B-47D3-9387-FB0CB2099999}"/>
              </a:ext>
            </a:extLst>
          </p:cNvPr>
          <p:cNvSpPr/>
          <p:nvPr userDrawn="1"/>
        </p:nvSpPr>
        <p:spPr>
          <a:xfrm rot="687232">
            <a:off x="2402472" y="2739227"/>
            <a:ext cx="1330399" cy="1439407"/>
          </a:xfrm>
          <a:prstGeom prst="rect">
            <a:avLst/>
          </a:prstGeom>
          <a:blipFill dpi="0" rotWithShape="1">
            <a:blip r:embed="rId5"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705816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过渡页-3">
    <p:bg>
      <p:bgPr>
        <a:solidFill>
          <a:schemeClr val="accent1"/>
        </a:solidFill>
        <a:effectLst/>
      </p:bgPr>
    </p:bg>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CB3AB865-0E0E-4AE2-83E7-55825DD606A0}"/>
              </a:ext>
            </a:extLst>
          </p:cNvPr>
          <p:cNvSpPr/>
          <p:nvPr userDrawn="1"/>
        </p:nvSpPr>
        <p:spPr>
          <a:xfrm>
            <a:off x="-31685" y="-14793"/>
            <a:ext cx="12210444" cy="6874133"/>
          </a:xfrm>
          <a:prstGeom prst="rect">
            <a:avLst/>
          </a:prstGeom>
          <a:blipFill dpi="0" rotWithShape="1">
            <a:blip r:embed="rId2">
              <a:alphaModFix amt="10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矩形 4">
            <a:extLst>
              <a:ext uri="{FF2B5EF4-FFF2-40B4-BE49-F238E27FC236}">
                <a16:creationId xmlns:a16="http://schemas.microsoft.com/office/drawing/2014/main" id="{BACC9F1A-B5C7-49FA-89D9-A47EDB9062C5}"/>
              </a:ext>
            </a:extLst>
          </p:cNvPr>
          <p:cNvSpPr/>
          <p:nvPr userDrawn="1"/>
        </p:nvSpPr>
        <p:spPr>
          <a:xfrm rot="5400000">
            <a:off x="-2030240" y="2026714"/>
            <a:ext cx="6873145" cy="2800342"/>
          </a:xfrm>
          <a:prstGeom prst="rect">
            <a:avLst/>
          </a:prstGeom>
          <a:solidFill>
            <a:srgbClr val="026F66">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p:txBody>
      </p:sp>
      <p:sp>
        <p:nvSpPr>
          <p:cNvPr id="6" name="等腰三角形 5">
            <a:extLst>
              <a:ext uri="{FF2B5EF4-FFF2-40B4-BE49-F238E27FC236}">
                <a16:creationId xmlns:a16="http://schemas.microsoft.com/office/drawing/2014/main" id="{40A784CE-CC17-4C1D-AB93-64D293C1F92F}"/>
              </a:ext>
            </a:extLst>
          </p:cNvPr>
          <p:cNvSpPr/>
          <p:nvPr userDrawn="1"/>
        </p:nvSpPr>
        <p:spPr>
          <a:xfrm rot="5400000">
            <a:off x="1342296" y="1462438"/>
            <a:ext cx="6874132" cy="3960409"/>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p:txBody>
      </p:sp>
      <p:sp>
        <p:nvSpPr>
          <p:cNvPr id="7" name="矩形 6">
            <a:extLst>
              <a:ext uri="{FF2B5EF4-FFF2-40B4-BE49-F238E27FC236}">
                <a16:creationId xmlns:a16="http://schemas.microsoft.com/office/drawing/2014/main" id="{FF5324D9-C771-48F3-8D20-80F52B992A47}"/>
              </a:ext>
            </a:extLst>
          </p:cNvPr>
          <p:cNvSpPr/>
          <p:nvPr userDrawn="1"/>
        </p:nvSpPr>
        <p:spPr>
          <a:xfrm>
            <a:off x="1260326" y="428040"/>
            <a:ext cx="10454640" cy="6039575"/>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p:txBody>
      </p:sp>
      <p:sp>
        <p:nvSpPr>
          <p:cNvPr id="8" name="矩形 7">
            <a:extLst>
              <a:ext uri="{FF2B5EF4-FFF2-40B4-BE49-F238E27FC236}">
                <a16:creationId xmlns:a16="http://schemas.microsoft.com/office/drawing/2014/main" id="{A35A1255-28D1-437F-8DC8-E08BFA859D11}"/>
              </a:ext>
            </a:extLst>
          </p:cNvPr>
          <p:cNvSpPr/>
          <p:nvPr userDrawn="1"/>
        </p:nvSpPr>
        <p:spPr>
          <a:xfrm>
            <a:off x="13241" y="409213"/>
            <a:ext cx="11685781" cy="6039575"/>
          </a:xfrm>
          <a:prstGeom prst="rect">
            <a:avLst/>
          </a:prstGeom>
          <a:blipFill dpi="0" rotWithShape="1">
            <a:blip r:embed="rId3">
              <a:alphaModFix amt="58000"/>
              <a:extLst>
                <a:ext uri="{BEBA8EAE-BF5A-486C-A8C5-ECC9F3942E4B}">
                  <a14:imgProps xmlns:a14="http://schemas.microsoft.com/office/drawing/2010/main">
                    <a14:imgLayer r:embed="rId4">
                      <a14:imgEffect>
                        <a14:artisticFilmGrain grainSize="20"/>
                      </a14:imgEffect>
                    </a14:imgLayer>
                  </a14:imgProps>
                </a:ex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矩形 11">
            <a:extLst>
              <a:ext uri="{FF2B5EF4-FFF2-40B4-BE49-F238E27FC236}">
                <a16:creationId xmlns:a16="http://schemas.microsoft.com/office/drawing/2014/main" id="{2EB5990A-6B33-43FE-9DF6-D72FD06B7719}"/>
              </a:ext>
            </a:extLst>
          </p:cNvPr>
          <p:cNvSpPr/>
          <p:nvPr userDrawn="1"/>
        </p:nvSpPr>
        <p:spPr>
          <a:xfrm rot="5400000" flipH="1">
            <a:off x="5407997" y="141819"/>
            <a:ext cx="6039574" cy="6574363"/>
          </a:xfrm>
          <a:prstGeom prst="rect">
            <a:avLst/>
          </a:prstGeom>
          <a:gradFill flip="none" rotWithShape="1">
            <a:gsLst>
              <a:gs pos="0">
                <a:schemeClr val="accent2">
                  <a:alpha val="15000"/>
                </a:schemeClr>
              </a:gs>
              <a:gs pos="97000">
                <a:srgbClr val="CCD6D6">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p:txBody>
      </p:sp>
      <p:sp>
        <p:nvSpPr>
          <p:cNvPr id="13" name="矩形 12">
            <a:extLst>
              <a:ext uri="{FF2B5EF4-FFF2-40B4-BE49-F238E27FC236}">
                <a16:creationId xmlns:a16="http://schemas.microsoft.com/office/drawing/2014/main" id="{30C253EB-B0DF-43E5-9979-572A42032725}"/>
              </a:ext>
            </a:extLst>
          </p:cNvPr>
          <p:cNvSpPr/>
          <p:nvPr userDrawn="1"/>
        </p:nvSpPr>
        <p:spPr>
          <a:xfrm>
            <a:off x="1219211" y="630534"/>
            <a:ext cx="10256008" cy="5596932"/>
          </a:xfrm>
          <a:prstGeom prst="rect">
            <a:avLst/>
          </a:prstGeom>
          <a:noFill/>
          <a:ln w="28575">
            <a:solidFill>
              <a:srgbClr val="0262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528525A5-3748-46BC-9ABD-9F67C25E2FA3}"/>
              </a:ext>
            </a:extLst>
          </p:cNvPr>
          <p:cNvSpPr/>
          <p:nvPr userDrawn="1"/>
        </p:nvSpPr>
        <p:spPr>
          <a:xfrm rot="16200000">
            <a:off x="-3203678" y="3197888"/>
            <a:ext cx="6843493" cy="450635"/>
          </a:xfrm>
          <a:prstGeom prst="rect">
            <a:avLst/>
          </a:prstGeom>
          <a:gradFill flip="none" rotWithShape="1">
            <a:gsLst>
              <a:gs pos="0">
                <a:srgbClr val="026F66">
                  <a:alpha val="21000"/>
                </a:srgbClr>
              </a:gs>
              <a:gs pos="97000">
                <a:srgbClr val="CCD6D6">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p:txBody>
      </p:sp>
      <p:sp>
        <p:nvSpPr>
          <p:cNvPr id="15" name="任意多边形: 形状 14">
            <a:extLst>
              <a:ext uri="{FF2B5EF4-FFF2-40B4-BE49-F238E27FC236}">
                <a16:creationId xmlns:a16="http://schemas.microsoft.com/office/drawing/2014/main" id="{9270A2FC-B1D7-4266-A3F7-07D993CC50AE}"/>
              </a:ext>
            </a:extLst>
          </p:cNvPr>
          <p:cNvSpPr/>
          <p:nvPr userDrawn="1"/>
        </p:nvSpPr>
        <p:spPr>
          <a:xfrm>
            <a:off x="2156731" y="3081553"/>
            <a:ext cx="16069" cy="22744"/>
          </a:xfrm>
          <a:custGeom>
            <a:avLst/>
            <a:gdLst>
              <a:gd name="connsiteX0" fmla="*/ 0 w 16069"/>
              <a:gd name="connsiteY0" fmla="*/ 0 h 22744"/>
              <a:gd name="connsiteX1" fmla="*/ 7042 w 16069"/>
              <a:gd name="connsiteY1" fmla="*/ 8692 h 22744"/>
              <a:gd name="connsiteX2" fmla="*/ 16069 w 16069"/>
              <a:gd name="connsiteY2" fmla="*/ 22744 h 22744"/>
              <a:gd name="connsiteX3" fmla="*/ 0 w 16069"/>
              <a:gd name="connsiteY3" fmla="*/ 0 h 22744"/>
            </a:gdLst>
            <a:ahLst/>
            <a:cxnLst>
              <a:cxn ang="0">
                <a:pos x="connsiteX0" y="connsiteY0"/>
              </a:cxn>
              <a:cxn ang="0">
                <a:pos x="connsiteX1" y="connsiteY1"/>
              </a:cxn>
              <a:cxn ang="0">
                <a:pos x="connsiteX2" y="connsiteY2"/>
              </a:cxn>
              <a:cxn ang="0">
                <a:pos x="connsiteX3" y="connsiteY3"/>
              </a:cxn>
            </a:cxnLst>
            <a:rect l="l" t="t" r="r" b="b"/>
            <a:pathLst>
              <a:path w="16069" h="22744">
                <a:moveTo>
                  <a:pt x="0" y="0"/>
                </a:moveTo>
                <a:lnTo>
                  <a:pt x="7042" y="8692"/>
                </a:lnTo>
                <a:lnTo>
                  <a:pt x="16069" y="22744"/>
                </a:lnTo>
                <a:lnTo>
                  <a:pt x="0" y="0"/>
                </a:lnTo>
                <a:close/>
              </a:path>
            </a:pathLst>
          </a:custGeom>
          <a:solidFill>
            <a:srgbClr val="CCD6D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6" name="任意多边形: 形状 15">
            <a:extLst>
              <a:ext uri="{FF2B5EF4-FFF2-40B4-BE49-F238E27FC236}">
                <a16:creationId xmlns:a16="http://schemas.microsoft.com/office/drawing/2014/main" id="{03C8C81C-E716-4111-B3A9-DBEB7AF982CC}"/>
              </a:ext>
            </a:extLst>
          </p:cNvPr>
          <p:cNvSpPr/>
          <p:nvPr userDrawn="1"/>
        </p:nvSpPr>
        <p:spPr>
          <a:xfrm>
            <a:off x="2116254" y="3662399"/>
            <a:ext cx="91812" cy="129955"/>
          </a:xfrm>
          <a:custGeom>
            <a:avLst/>
            <a:gdLst>
              <a:gd name="connsiteX0" fmla="*/ 91812 w 91812"/>
              <a:gd name="connsiteY0" fmla="*/ 0 h 129955"/>
              <a:gd name="connsiteX1" fmla="*/ 85466 w 91812"/>
              <a:gd name="connsiteY1" fmla="*/ 13001 h 129955"/>
              <a:gd name="connsiteX2" fmla="*/ 2381 w 91812"/>
              <a:gd name="connsiteY2" fmla="*/ 127791 h 129955"/>
              <a:gd name="connsiteX3" fmla="*/ 0 w 91812"/>
              <a:gd name="connsiteY3" fmla="*/ 129955 h 129955"/>
              <a:gd name="connsiteX4" fmla="*/ 91812 w 91812"/>
              <a:gd name="connsiteY4" fmla="*/ 0 h 129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12" h="129955">
                <a:moveTo>
                  <a:pt x="91812" y="0"/>
                </a:moveTo>
                <a:lnTo>
                  <a:pt x="85466" y="13001"/>
                </a:lnTo>
                <a:cubicBezTo>
                  <a:pt x="62666" y="53425"/>
                  <a:pt x="34769" y="91840"/>
                  <a:pt x="2381" y="127791"/>
                </a:cubicBezTo>
                <a:lnTo>
                  <a:pt x="0" y="129955"/>
                </a:lnTo>
                <a:lnTo>
                  <a:pt x="91812" y="0"/>
                </a:lnTo>
                <a:close/>
              </a:path>
            </a:pathLst>
          </a:custGeom>
          <a:solidFill>
            <a:srgbClr val="CCD6D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17" name="组合 16">
            <a:extLst>
              <a:ext uri="{FF2B5EF4-FFF2-40B4-BE49-F238E27FC236}">
                <a16:creationId xmlns:a16="http://schemas.microsoft.com/office/drawing/2014/main" id="{0AC9D781-0209-41CF-A07E-3C1F59F57541}"/>
              </a:ext>
            </a:extLst>
          </p:cNvPr>
          <p:cNvGrpSpPr/>
          <p:nvPr userDrawn="1"/>
        </p:nvGrpSpPr>
        <p:grpSpPr>
          <a:xfrm rot="5400000" flipH="1">
            <a:off x="-2153444" y="1981159"/>
            <a:ext cx="7044915" cy="2828050"/>
            <a:chOff x="-54179" y="-43527"/>
            <a:chExt cx="7044915" cy="6890470"/>
          </a:xfrm>
        </p:grpSpPr>
        <p:sp>
          <p:nvSpPr>
            <p:cNvPr id="18" name="等腰三角形 17">
              <a:extLst>
                <a:ext uri="{FF2B5EF4-FFF2-40B4-BE49-F238E27FC236}">
                  <a16:creationId xmlns:a16="http://schemas.microsoft.com/office/drawing/2014/main" id="{22E85D1B-A26A-48D8-BB87-4555D49A7955}"/>
                </a:ext>
              </a:extLst>
            </p:cNvPr>
            <p:cNvSpPr/>
            <p:nvPr/>
          </p:nvSpPr>
          <p:spPr>
            <a:xfrm rot="5400000">
              <a:off x="66368" y="-100808"/>
              <a:ext cx="6858000" cy="6990736"/>
            </a:xfrm>
            <a:prstGeom prst="triangle">
              <a:avLst>
                <a:gd name="adj" fmla="val 5021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8DC3DF"/>
                </a:solidFill>
                <a:effectLst/>
                <a:uLnTx/>
                <a:uFillTx/>
                <a:latin typeface="微软雅黑 Light" panose="020B0502040204020203" pitchFamily="34" charset="-122"/>
                <a:ea typeface="微软雅黑 Light" panose="020B0502040204020203" pitchFamily="34" charset="-122"/>
                <a:cs typeface="+mn-cs"/>
              </a:endParaRPr>
            </a:p>
          </p:txBody>
        </p:sp>
        <p:sp>
          <p:nvSpPr>
            <p:cNvPr id="19" name="矩形 18">
              <a:extLst>
                <a:ext uri="{FF2B5EF4-FFF2-40B4-BE49-F238E27FC236}">
                  <a16:creationId xmlns:a16="http://schemas.microsoft.com/office/drawing/2014/main" id="{BECF823A-AAEB-400D-A9AD-953A84F06025}"/>
                </a:ext>
              </a:extLst>
            </p:cNvPr>
            <p:cNvSpPr/>
            <p:nvPr/>
          </p:nvSpPr>
          <p:spPr>
            <a:xfrm rot="16200000">
              <a:off x="-3263298" y="3203523"/>
              <a:ext cx="6858001" cy="363901"/>
            </a:xfrm>
            <a:prstGeom prst="rect">
              <a:avLst/>
            </a:prstGeom>
            <a:gradFill flip="none" rotWithShape="1">
              <a:gsLst>
                <a:gs pos="0">
                  <a:srgbClr val="026F66">
                    <a:alpha val="21000"/>
                  </a:srgbClr>
                </a:gs>
                <a:gs pos="97000">
                  <a:srgbClr val="CCD6D6">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p:txBody>
        </p:sp>
        <p:sp>
          <p:nvSpPr>
            <p:cNvPr id="20" name="等腰三角形 19">
              <a:extLst>
                <a:ext uri="{FF2B5EF4-FFF2-40B4-BE49-F238E27FC236}">
                  <a16:creationId xmlns:a16="http://schemas.microsoft.com/office/drawing/2014/main" id="{7C856DF4-F91B-4B24-AD94-589AD7E88576}"/>
                </a:ext>
              </a:extLst>
            </p:cNvPr>
            <p:cNvSpPr/>
            <p:nvPr/>
          </p:nvSpPr>
          <p:spPr>
            <a:xfrm rot="5400000">
              <a:off x="12190" y="-77424"/>
              <a:ext cx="6857998" cy="6990736"/>
            </a:xfrm>
            <a:prstGeom prst="triangle">
              <a:avLst>
                <a:gd name="adj" fmla="val 50215"/>
              </a:avLst>
            </a:prstGeom>
            <a:blipFill dpi="0" rotWithShape="1">
              <a:blip r:embed="rId5" cstate="email">
                <a:alphaModFix amt="6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8DC3DF"/>
                </a:solidFill>
                <a:effectLst/>
                <a:uLnTx/>
                <a:uFillTx/>
                <a:latin typeface="微软雅黑 Light" panose="020B0502040204020203" pitchFamily="34" charset="-122"/>
                <a:ea typeface="微软雅黑 Light" panose="020B0502040204020203" pitchFamily="34" charset="-122"/>
                <a:cs typeface="+mn-cs"/>
              </a:endParaRPr>
            </a:p>
          </p:txBody>
        </p:sp>
      </p:grpSp>
      <p:sp>
        <p:nvSpPr>
          <p:cNvPr id="21" name="任意多边形: 形状 20">
            <a:extLst>
              <a:ext uri="{FF2B5EF4-FFF2-40B4-BE49-F238E27FC236}">
                <a16:creationId xmlns:a16="http://schemas.microsoft.com/office/drawing/2014/main" id="{C2232EAB-C4F6-4FAD-B47B-01636B44B663}"/>
              </a:ext>
            </a:extLst>
          </p:cNvPr>
          <p:cNvSpPr/>
          <p:nvPr userDrawn="1"/>
        </p:nvSpPr>
        <p:spPr>
          <a:xfrm rot="10800000">
            <a:off x="-92499" y="-18506"/>
            <a:ext cx="2881005" cy="2793771"/>
          </a:xfrm>
          <a:custGeom>
            <a:avLst/>
            <a:gdLst>
              <a:gd name="connsiteX0" fmla="*/ 2836762 w 2836762"/>
              <a:gd name="connsiteY0" fmla="*/ 2750868 h 2750868"/>
              <a:gd name="connsiteX1" fmla="*/ 0 w 2836762"/>
              <a:gd name="connsiteY1" fmla="*/ 2750868 h 2750868"/>
              <a:gd name="connsiteX2" fmla="*/ 570578 w 2836762"/>
              <a:gd name="connsiteY2" fmla="*/ 0 h 2750868"/>
              <a:gd name="connsiteX3" fmla="*/ 2806410 w 2836762"/>
              <a:gd name="connsiteY3" fmla="*/ 2741179 h 2750868"/>
              <a:gd name="connsiteX4" fmla="*/ 2806410 w 2836762"/>
              <a:gd name="connsiteY4" fmla="*/ 2603271 h 2750868"/>
              <a:gd name="connsiteX5" fmla="*/ 2836762 w 2836762"/>
              <a:gd name="connsiteY5" fmla="*/ 2750868 h 2750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6762" h="2750868">
                <a:moveTo>
                  <a:pt x="2836762" y="2750868"/>
                </a:moveTo>
                <a:lnTo>
                  <a:pt x="0" y="2750868"/>
                </a:lnTo>
                <a:lnTo>
                  <a:pt x="570578" y="0"/>
                </a:lnTo>
                <a:lnTo>
                  <a:pt x="2806410" y="2741179"/>
                </a:lnTo>
                <a:lnTo>
                  <a:pt x="2806410" y="2603271"/>
                </a:lnTo>
                <a:lnTo>
                  <a:pt x="2836762" y="27508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8DC3DF"/>
              </a:solidFill>
              <a:effectLst/>
              <a:uLnTx/>
              <a:uFillTx/>
              <a:latin typeface="微软雅黑 Light" panose="020B0502040204020203" pitchFamily="34" charset="-122"/>
              <a:ea typeface="微软雅黑 Light" panose="020B0502040204020203" pitchFamily="34" charset="-122"/>
              <a:cs typeface="+mn-cs"/>
            </a:endParaRPr>
          </a:p>
        </p:txBody>
      </p:sp>
      <p:sp>
        <p:nvSpPr>
          <p:cNvPr id="22" name="矩形 21">
            <a:extLst>
              <a:ext uri="{FF2B5EF4-FFF2-40B4-BE49-F238E27FC236}">
                <a16:creationId xmlns:a16="http://schemas.microsoft.com/office/drawing/2014/main" id="{F59C24C8-DD29-4D37-8E3E-7F98611EDB11}"/>
              </a:ext>
            </a:extLst>
          </p:cNvPr>
          <p:cNvSpPr/>
          <p:nvPr userDrawn="1"/>
        </p:nvSpPr>
        <p:spPr>
          <a:xfrm>
            <a:off x="20618" y="-1155"/>
            <a:ext cx="2784078" cy="356507"/>
          </a:xfrm>
          <a:prstGeom prst="rect">
            <a:avLst/>
          </a:prstGeom>
          <a:gradFill flip="none" rotWithShape="1">
            <a:gsLst>
              <a:gs pos="0">
                <a:srgbClr val="026F66">
                  <a:alpha val="21000"/>
                </a:srgbClr>
              </a:gs>
              <a:gs pos="97000">
                <a:srgbClr val="CCD6D6">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p:txBody>
      </p:sp>
      <p:sp>
        <p:nvSpPr>
          <p:cNvPr id="23" name="任意多边形: 形状 22">
            <a:extLst>
              <a:ext uri="{FF2B5EF4-FFF2-40B4-BE49-F238E27FC236}">
                <a16:creationId xmlns:a16="http://schemas.microsoft.com/office/drawing/2014/main" id="{3CAFC8F6-7C4A-42F5-BC13-1F0C9215AE02}"/>
              </a:ext>
            </a:extLst>
          </p:cNvPr>
          <p:cNvSpPr/>
          <p:nvPr userDrawn="1"/>
        </p:nvSpPr>
        <p:spPr>
          <a:xfrm>
            <a:off x="-20345" y="1"/>
            <a:ext cx="2647155" cy="6816609"/>
          </a:xfrm>
          <a:custGeom>
            <a:avLst/>
            <a:gdLst>
              <a:gd name="connsiteX0" fmla="*/ 0 w 2292880"/>
              <a:gd name="connsiteY0" fmla="*/ 0 h 6816609"/>
              <a:gd name="connsiteX1" fmla="*/ 2177074 w 2292880"/>
              <a:gd name="connsiteY1" fmla="*/ 3081552 h 6816609"/>
              <a:gd name="connsiteX2" fmla="*/ 2193143 w 2292880"/>
              <a:gd name="connsiteY2" fmla="*/ 3104296 h 6816609"/>
              <a:gd name="connsiteX3" fmla="*/ 2222063 w 2292880"/>
              <a:gd name="connsiteY3" fmla="*/ 3149316 h 6816609"/>
              <a:gd name="connsiteX4" fmla="*/ 2292880 w 2292880"/>
              <a:gd name="connsiteY4" fmla="*/ 3412357 h 6816609"/>
              <a:gd name="connsiteX5" fmla="*/ 2252366 w 2292880"/>
              <a:gd name="connsiteY5" fmla="*/ 3613311 h 6816609"/>
              <a:gd name="connsiteX6" fmla="*/ 2228409 w 2292880"/>
              <a:gd name="connsiteY6" fmla="*/ 3662397 h 6816609"/>
              <a:gd name="connsiteX7" fmla="*/ 2136597 w 2292880"/>
              <a:gd name="connsiteY7" fmla="*/ 3792352 h 6816609"/>
              <a:gd name="connsiteX8" fmla="*/ 0 w 2292880"/>
              <a:gd name="connsiteY8" fmla="*/ 6816609 h 6816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2880" h="6816609">
                <a:moveTo>
                  <a:pt x="0" y="0"/>
                </a:moveTo>
                <a:lnTo>
                  <a:pt x="2177074" y="3081552"/>
                </a:lnTo>
                <a:lnTo>
                  <a:pt x="2193143" y="3104296"/>
                </a:lnTo>
                <a:lnTo>
                  <a:pt x="2222063" y="3149316"/>
                </a:lnTo>
                <a:cubicBezTo>
                  <a:pt x="2267664" y="3230164"/>
                  <a:pt x="2292880" y="3319052"/>
                  <a:pt x="2292880" y="3412357"/>
                </a:cubicBezTo>
                <a:cubicBezTo>
                  <a:pt x="2292880" y="3482336"/>
                  <a:pt x="2278696" y="3549830"/>
                  <a:pt x="2252366" y="3613311"/>
                </a:cubicBezTo>
                <a:lnTo>
                  <a:pt x="2228409" y="3662397"/>
                </a:lnTo>
                <a:lnTo>
                  <a:pt x="2136597" y="3792352"/>
                </a:lnTo>
                <a:lnTo>
                  <a:pt x="0" y="6816609"/>
                </a:lnTo>
                <a:close/>
              </a:path>
            </a:pathLst>
          </a:custGeom>
          <a:solidFill>
            <a:schemeClr val="accent2"/>
          </a:solidFill>
          <a:ln>
            <a:noFill/>
          </a:ln>
          <a:effectLst>
            <a:outerShdw blurRad="317500" algn="ctr" rotWithShape="0">
              <a:schemeClr val="tx1">
                <a:lumMod val="85000"/>
                <a:lumOff val="15000"/>
                <a:alpha val="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4" name="矩形 23">
            <a:extLst>
              <a:ext uri="{FF2B5EF4-FFF2-40B4-BE49-F238E27FC236}">
                <a16:creationId xmlns:a16="http://schemas.microsoft.com/office/drawing/2014/main" id="{86FEDC70-F0E3-40A9-8944-7C0D6CD68A90}"/>
              </a:ext>
            </a:extLst>
          </p:cNvPr>
          <p:cNvSpPr/>
          <p:nvPr userDrawn="1"/>
        </p:nvSpPr>
        <p:spPr>
          <a:xfrm rot="16200000">
            <a:off x="-3232399" y="3214540"/>
            <a:ext cx="6879712" cy="450635"/>
          </a:xfrm>
          <a:prstGeom prst="rect">
            <a:avLst/>
          </a:prstGeom>
          <a:gradFill flip="none" rotWithShape="1">
            <a:gsLst>
              <a:gs pos="0">
                <a:srgbClr val="026F66">
                  <a:alpha val="21000"/>
                </a:srgbClr>
              </a:gs>
              <a:gs pos="97000">
                <a:srgbClr val="CCD6D6">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p:txBody>
      </p:sp>
      <p:pic>
        <p:nvPicPr>
          <p:cNvPr id="25" name="图片 24">
            <a:extLst>
              <a:ext uri="{FF2B5EF4-FFF2-40B4-BE49-F238E27FC236}">
                <a16:creationId xmlns:a16="http://schemas.microsoft.com/office/drawing/2014/main" id="{B7A51E55-C1C0-4ED8-9C60-58A280799312}"/>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473891" y="2650033"/>
            <a:ext cx="1571096" cy="1571096"/>
          </a:xfrm>
          <a:prstGeom prst="rect">
            <a:avLst/>
          </a:prstGeom>
        </p:spPr>
      </p:pic>
      <p:sp>
        <p:nvSpPr>
          <p:cNvPr id="26" name="任意多边形: 形状 25">
            <a:extLst>
              <a:ext uri="{FF2B5EF4-FFF2-40B4-BE49-F238E27FC236}">
                <a16:creationId xmlns:a16="http://schemas.microsoft.com/office/drawing/2014/main" id="{5C8D3DDE-BD12-4DA3-8193-BBA4DCC17C8A}"/>
              </a:ext>
            </a:extLst>
          </p:cNvPr>
          <p:cNvSpPr/>
          <p:nvPr userDrawn="1"/>
        </p:nvSpPr>
        <p:spPr>
          <a:xfrm rot="10800000">
            <a:off x="-57453" y="-19607"/>
            <a:ext cx="2836762" cy="2750868"/>
          </a:xfrm>
          <a:custGeom>
            <a:avLst/>
            <a:gdLst>
              <a:gd name="connsiteX0" fmla="*/ 2836762 w 2836762"/>
              <a:gd name="connsiteY0" fmla="*/ 2750868 h 2750868"/>
              <a:gd name="connsiteX1" fmla="*/ 0 w 2836762"/>
              <a:gd name="connsiteY1" fmla="*/ 2750868 h 2750868"/>
              <a:gd name="connsiteX2" fmla="*/ 570578 w 2836762"/>
              <a:gd name="connsiteY2" fmla="*/ 0 h 2750868"/>
              <a:gd name="connsiteX3" fmla="*/ 2806410 w 2836762"/>
              <a:gd name="connsiteY3" fmla="*/ 2741179 h 2750868"/>
              <a:gd name="connsiteX4" fmla="*/ 2806410 w 2836762"/>
              <a:gd name="connsiteY4" fmla="*/ 2603271 h 2750868"/>
              <a:gd name="connsiteX5" fmla="*/ 2836762 w 2836762"/>
              <a:gd name="connsiteY5" fmla="*/ 2750868 h 2750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6762" h="2750868">
                <a:moveTo>
                  <a:pt x="2836762" y="2750868"/>
                </a:moveTo>
                <a:lnTo>
                  <a:pt x="0" y="2750868"/>
                </a:lnTo>
                <a:lnTo>
                  <a:pt x="570578" y="0"/>
                </a:lnTo>
                <a:lnTo>
                  <a:pt x="2806410" y="2741179"/>
                </a:lnTo>
                <a:lnTo>
                  <a:pt x="2806410" y="2603271"/>
                </a:lnTo>
                <a:lnTo>
                  <a:pt x="2836762" y="2750868"/>
                </a:lnTo>
                <a:close/>
              </a:path>
            </a:pathLst>
          </a:custGeom>
          <a:blipFill>
            <a:blip r:embed="rId7" cstate="email">
              <a:alphaModFix amt="6000"/>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8DC3DF"/>
              </a:solidFill>
              <a:effectLst/>
              <a:uLnTx/>
              <a:uFillTx/>
              <a:latin typeface="微软雅黑 Light" panose="020B0502040204020203" pitchFamily="34" charset="-122"/>
              <a:ea typeface="微软雅黑 Light" panose="020B0502040204020203" pitchFamily="34" charset="-122"/>
              <a:cs typeface="+mn-cs"/>
            </a:endParaRPr>
          </a:p>
        </p:txBody>
      </p:sp>
      <p:sp>
        <p:nvSpPr>
          <p:cNvPr id="27" name="任意多边形: 形状 26">
            <a:extLst>
              <a:ext uri="{FF2B5EF4-FFF2-40B4-BE49-F238E27FC236}">
                <a16:creationId xmlns:a16="http://schemas.microsoft.com/office/drawing/2014/main" id="{6038C315-64F8-487F-8629-F7905AF66840}"/>
              </a:ext>
            </a:extLst>
          </p:cNvPr>
          <p:cNvSpPr/>
          <p:nvPr userDrawn="1"/>
        </p:nvSpPr>
        <p:spPr>
          <a:xfrm flipH="1">
            <a:off x="10931674" y="787255"/>
            <a:ext cx="358774" cy="350896"/>
          </a:xfrm>
          <a:custGeom>
            <a:avLst/>
            <a:gdLst>
              <a:gd name="connsiteX0" fmla="*/ 0 w 467723"/>
              <a:gd name="connsiteY0" fmla="*/ 0 h 438694"/>
              <a:gd name="connsiteX1" fmla="*/ 467723 w 467723"/>
              <a:gd name="connsiteY1" fmla="*/ 0 h 438694"/>
              <a:gd name="connsiteX2" fmla="*/ 467723 w 467723"/>
              <a:gd name="connsiteY2" fmla="*/ 438694 h 438694"/>
              <a:gd name="connsiteX3" fmla="*/ 0 w 467723"/>
              <a:gd name="connsiteY3" fmla="*/ 438694 h 438694"/>
              <a:gd name="connsiteX0" fmla="*/ 467723 w 558740"/>
              <a:gd name="connsiteY0" fmla="*/ 438694 h 525978"/>
              <a:gd name="connsiteX1" fmla="*/ 0 w 558740"/>
              <a:gd name="connsiteY1" fmla="*/ 438694 h 525978"/>
              <a:gd name="connsiteX2" fmla="*/ 0 w 558740"/>
              <a:gd name="connsiteY2" fmla="*/ 0 h 525978"/>
              <a:gd name="connsiteX3" fmla="*/ 467723 w 558740"/>
              <a:gd name="connsiteY3" fmla="*/ 0 h 525978"/>
              <a:gd name="connsiteX4" fmla="*/ 558740 w 558740"/>
              <a:gd name="connsiteY4" fmla="*/ 525978 h 525978"/>
              <a:gd name="connsiteX0" fmla="*/ 0 w 558740"/>
              <a:gd name="connsiteY0" fmla="*/ 438694 h 525978"/>
              <a:gd name="connsiteX1" fmla="*/ 0 w 558740"/>
              <a:gd name="connsiteY1" fmla="*/ 0 h 525978"/>
              <a:gd name="connsiteX2" fmla="*/ 467723 w 558740"/>
              <a:gd name="connsiteY2" fmla="*/ 0 h 525978"/>
              <a:gd name="connsiteX3" fmla="*/ 558740 w 558740"/>
              <a:gd name="connsiteY3" fmla="*/ 525978 h 525978"/>
              <a:gd name="connsiteX0" fmla="*/ 0 w 467723"/>
              <a:gd name="connsiteY0" fmla="*/ 438694 h 438694"/>
              <a:gd name="connsiteX1" fmla="*/ 0 w 467723"/>
              <a:gd name="connsiteY1" fmla="*/ 0 h 438694"/>
              <a:gd name="connsiteX2" fmla="*/ 467723 w 467723"/>
              <a:gd name="connsiteY2" fmla="*/ 0 h 438694"/>
            </a:gdLst>
            <a:ahLst/>
            <a:cxnLst>
              <a:cxn ang="0">
                <a:pos x="connsiteX0" y="connsiteY0"/>
              </a:cxn>
              <a:cxn ang="0">
                <a:pos x="connsiteX1" y="connsiteY1"/>
              </a:cxn>
              <a:cxn ang="0">
                <a:pos x="connsiteX2" y="connsiteY2"/>
              </a:cxn>
            </a:cxnLst>
            <a:rect l="l" t="t" r="r" b="b"/>
            <a:pathLst>
              <a:path w="467723" h="438694">
                <a:moveTo>
                  <a:pt x="0" y="438694"/>
                </a:moveTo>
                <a:lnTo>
                  <a:pt x="0" y="0"/>
                </a:lnTo>
                <a:lnTo>
                  <a:pt x="467723" y="0"/>
                </a:lnTo>
              </a:path>
            </a:pathLst>
          </a:custGeom>
          <a:noFill/>
          <a:ln w="19050">
            <a:solidFill>
              <a:srgbClr val="0262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28" name="任意多边形: 形状 27">
            <a:extLst>
              <a:ext uri="{FF2B5EF4-FFF2-40B4-BE49-F238E27FC236}">
                <a16:creationId xmlns:a16="http://schemas.microsoft.com/office/drawing/2014/main" id="{D548605D-E990-46D6-AC17-71FAF0883251}"/>
              </a:ext>
            </a:extLst>
          </p:cNvPr>
          <p:cNvSpPr/>
          <p:nvPr userDrawn="1"/>
        </p:nvSpPr>
        <p:spPr>
          <a:xfrm flipH="1" flipV="1">
            <a:off x="10931674" y="5719849"/>
            <a:ext cx="358774" cy="350896"/>
          </a:xfrm>
          <a:custGeom>
            <a:avLst/>
            <a:gdLst>
              <a:gd name="connsiteX0" fmla="*/ 0 w 467723"/>
              <a:gd name="connsiteY0" fmla="*/ 0 h 438694"/>
              <a:gd name="connsiteX1" fmla="*/ 467723 w 467723"/>
              <a:gd name="connsiteY1" fmla="*/ 0 h 438694"/>
              <a:gd name="connsiteX2" fmla="*/ 467723 w 467723"/>
              <a:gd name="connsiteY2" fmla="*/ 438694 h 438694"/>
              <a:gd name="connsiteX3" fmla="*/ 0 w 467723"/>
              <a:gd name="connsiteY3" fmla="*/ 438694 h 438694"/>
              <a:gd name="connsiteX0" fmla="*/ 467723 w 558740"/>
              <a:gd name="connsiteY0" fmla="*/ 438694 h 525978"/>
              <a:gd name="connsiteX1" fmla="*/ 0 w 558740"/>
              <a:gd name="connsiteY1" fmla="*/ 438694 h 525978"/>
              <a:gd name="connsiteX2" fmla="*/ 0 w 558740"/>
              <a:gd name="connsiteY2" fmla="*/ 0 h 525978"/>
              <a:gd name="connsiteX3" fmla="*/ 467723 w 558740"/>
              <a:gd name="connsiteY3" fmla="*/ 0 h 525978"/>
              <a:gd name="connsiteX4" fmla="*/ 558740 w 558740"/>
              <a:gd name="connsiteY4" fmla="*/ 525978 h 525978"/>
              <a:gd name="connsiteX0" fmla="*/ 0 w 558740"/>
              <a:gd name="connsiteY0" fmla="*/ 438694 h 525978"/>
              <a:gd name="connsiteX1" fmla="*/ 0 w 558740"/>
              <a:gd name="connsiteY1" fmla="*/ 0 h 525978"/>
              <a:gd name="connsiteX2" fmla="*/ 467723 w 558740"/>
              <a:gd name="connsiteY2" fmla="*/ 0 h 525978"/>
              <a:gd name="connsiteX3" fmla="*/ 558740 w 558740"/>
              <a:gd name="connsiteY3" fmla="*/ 525978 h 525978"/>
              <a:gd name="connsiteX0" fmla="*/ 0 w 467723"/>
              <a:gd name="connsiteY0" fmla="*/ 438694 h 438694"/>
              <a:gd name="connsiteX1" fmla="*/ 0 w 467723"/>
              <a:gd name="connsiteY1" fmla="*/ 0 h 438694"/>
              <a:gd name="connsiteX2" fmla="*/ 467723 w 467723"/>
              <a:gd name="connsiteY2" fmla="*/ 0 h 438694"/>
            </a:gdLst>
            <a:ahLst/>
            <a:cxnLst>
              <a:cxn ang="0">
                <a:pos x="connsiteX0" y="connsiteY0"/>
              </a:cxn>
              <a:cxn ang="0">
                <a:pos x="connsiteX1" y="connsiteY1"/>
              </a:cxn>
              <a:cxn ang="0">
                <a:pos x="connsiteX2" y="connsiteY2"/>
              </a:cxn>
            </a:cxnLst>
            <a:rect l="l" t="t" r="r" b="b"/>
            <a:pathLst>
              <a:path w="467723" h="438694">
                <a:moveTo>
                  <a:pt x="0" y="438694"/>
                </a:moveTo>
                <a:lnTo>
                  <a:pt x="0" y="0"/>
                </a:lnTo>
                <a:lnTo>
                  <a:pt x="467723" y="0"/>
                </a:lnTo>
              </a:path>
            </a:pathLst>
          </a:custGeom>
          <a:noFill/>
          <a:ln w="19050">
            <a:solidFill>
              <a:srgbClr val="0262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1" name="文本占位符 30">
            <a:extLst>
              <a:ext uri="{FF2B5EF4-FFF2-40B4-BE49-F238E27FC236}">
                <a16:creationId xmlns:a16="http://schemas.microsoft.com/office/drawing/2014/main" id="{7EDBAAD0-3948-4014-9EFD-B0AE04B923C7}"/>
              </a:ext>
            </a:extLst>
          </p:cNvPr>
          <p:cNvSpPr>
            <a:spLocks noGrp="1"/>
          </p:cNvSpPr>
          <p:nvPr>
            <p:ph type="body" idx="10" hasCustomPrompt="1"/>
          </p:nvPr>
        </p:nvSpPr>
        <p:spPr>
          <a:xfrm>
            <a:off x="5917144" y="2748362"/>
            <a:ext cx="3619036" cy="923330"/>
          </a:xfrm>
        </p:spPr>
        <p:txBody>
          <a:bodyPr vert="horz" wrap="square" lIns="91440" tIns="45720" rIns="91440" bIns="45720" anchor="t" anchorCtr="0">
            <a:spAutoFit/>
          </a:bodyPr>
          <a:lstStyle>
            <a:lvl1pPr marL="0" indent="0" algn="dist" defTabSz="914400" rtl="0" eaLnBrk="1" fontAlgn="auto" latinLnBrk="0" hangingPunct="1">
              <a:lnSpc>
                <a:spcPct val="100000"/>
              </a:lnSpc>
              <a:spcBef>
                <a:spcPts val="0"/>
              </a:spcBef>
              <a:spcAft>
                <a:spcPts val="0"/>
              </a:spcAft>
              <a:buFont typeface="Arial" panose="020B0604020202020204" pitchFamily="34" charset="0"/>
              <a:buNone/>
              <a:defRPr sz="5400" b="1" spc="0">
                <a:solidFill>
                  <a:schemeClr val="accent4"/>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研究背景</a:t>
            </a:r>
          </a:p>
        </p:txBody>
      </p:sp>
      <p:sp>
        <p:nvSpPr>
          <p:cNvPr id="32" name="文本占位符 31">
            <a:extLst>
              <a:ext uri="{FF2B5EF4-FFF2-40B4-BE49-F238E27FC236}">
                <a16:creationId xmlns:a16="http://schemas.microsoft.com/office/drawing/2014/main" id="{91788D60-844C-4AD9-B2A6-E73B931B0DCD}"/>
              </a:ext>
            </a:extLst>
          </p:cNvPr>
          <p:cNvSpPr>
            <a:spLocks noGrp="1"/>
          </p:cNvSpPr>
          <p:nvPr>
            <p:ph type="body" sz="quarter" idx="11" hasCustomPrompt="1"/>
          </p:nvPr>
        </p:nvSpPr>
        <p:spPr>
          <a:xfrm>
            <a:off x="5955947" y="3671692"/>
            <a:ext cx="3460849" cy="523220"/>
          </a:xfrm>
          <a:prstGeom prst="rect">
            <a:avLst/>
          </a:prstGeom>
        </p:spPr>
        <p:txBody>
          <a:bodyPr vert="horz" wrap="square" lIns="91440" tIns="45720" rIns="91440" bIns="45720" anchor="t" anchorCtr="0">
            <a:spAutoFit/>
          </a:bodyPr>
          <a:lstStyle>
            <a:lvl1pPr marL="0" indent="0" algn="dist" defTabSz="914400" rtl="0" eaLnBrk="1" fontAlgn="auto" latinLnBrk="0" hangingPunct="1">
              <a:lnSpc>
                <a:spcPct val="100000"/>
              </a:lnSpc>
              <a:spcBef>
                <a:spcPts val="0"/>
              </a:spcBef>
              <a:spcAft>
                <a:spcPts val="0"/>
              </a:spcAft>
              <a:buFont typeface="Arial" panose="020B0604020202020204" pitchFamily="34" charset="0"/>
              <a:buNone/>
              <a:defRPr sz="2800" b="1" spc="0">
                <a:solidFill>
                  <a:schemeClr val="accent4"/>
                </a:solidFill>
                <a:latin typeface="Bahnschrift Light SemiCondensed" panose="020B0502040204020203" pitchFamily="34" charset="0"/>
                <a:ea typeface="微软雅黑" panose="020B0503020204020204" pitchFamily="34" charset="-122"/>
                <a:sym typeface="Bahnschrift Light SemiCondensed" panose="020B0502040204020203"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Background</a:t>
            </a:r>
            <a:endParaRPr lang="zh-CN" altLang="en-US" dirty="0"/>
          </a:p>
        </p:txBody>
      </p:sp>
    </p:spTree>
    <p:extLst>
      <p:ext uri="{BB962C8B-B14F-4D97-AF65-F5344CB8AC3E}">
        <p14:creationId xmlns:p14="http://schemas.microsoft.com/office/powerpoint/2010/main" val="3539532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过渡页-3 升级版">
    <p:bg>
      <p:bgPr>
        <a:blipFill dpi="0" rotWithShape="1">
          <a:blip r:embed="rId2" cstate="email">
            <a:alphaModFix amt="2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0" name="矩形 29">
            <a:extLst>
              <a:ext uri="{FF2B5EF4-FFF2-40B4-BE49-F238E27FC236}">
                <a16:creationId xmlns:a16="http://schemas.microsoft.com/office/drawing/2014/main" id="{5D4795A0-2B26-40EB-B30E-70439D4AAF00}"/>
              </a:ext>
            </a:extLst>
          </p:cNvPr>
          <p:cNvSpPr/>
          <p:nvPr userDrawn="1"/>
        </p:nvSpPr>
        <p:spPr>
          <a:xfrm>
            <a:off x="-9222" y="21007"/>
            <a:ext cx="12210444" cy="6874133"/>
          </a:xfrm>
          <a:prstGeom prst="rect">
            <a:avLst/>
          </a:prstGeom>
          <a:blipFill dpi="0" rotWithShape="1">
            <a:blip r:embed="rId3">
              <a:alphaModFix amt="5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2" name="矩形 71">
            <a:extLst>
              <a:ext uri="{FF2B5EF4-FFF2-40B4-BE49-F238E27FC236}">
                <a16:creationId xmlns:a16="http://schemas.microsoft.com/office/drawing/2014/main" id="{BB517B34-80C0-4B37-82E9-43E713080841}"/>
              </a:ext>
            </a:extLst>
          </p:cNvPr>
          <p:cNvSpPr/>
          <p:nvPr userDrawn="1"/>
        </p:nvSpPr>
        <p:spPr>
          <a:xfrm>
            <a:off x="0" y="0"/>
            <a:ext cx="12192000" cy="6858000"/>
          </a:xfrm>
          <a:prstGeom prst="rect">
            <a:avLst/>
          </a:prstGeom>
          <a:blipFill dpi="0" rotWithShape="1">
            <a:blip r:embed="rId4" cstate="email">
              <a:alphaModFix amt="10000"/>
              <a:duotone>
                <a:schemeClr val="accent1">
                  <a:shade val="45000"/>
                  <a:satMod val="135000"/>
                </a:schemeClr>
                <a:prstClr val="white"/>
              </a:duotone>
              <a:extLst>
                <a:ext uri="{BEBA8EAE-BF5A-486C-A8C5-ECC9F3942E4B}">
                  <a14:imgProps xmlns:a14="http://schemas.microsoft.com/office/drawing/2010/main">
                    <a14:imgLayer r:embed="rId5">
                      <a14:imgEffect>
                        <a14:artisticFilmGrain grainSize="50"/>
                      </a14:imgEffect>
                    </a14:imgLayer>
                  </a14:imgProps>
                </a:ext>
                <a:ext uri="{28A0092B-C50C-407E-A947-70E740481C1C}">
                  <a14:useLocalDpi xmlns:a14="http://schemas.microsoft.com/office/drawing/2010/main"/>
                </a:ext>
              </a:extLst>
            </a:blip>
            <a:srcRect/>
            <a:stretch>
              <a:fillRect t="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p:txBody>
      </p:sp>
      <p:sp>
        <p:nvSpPr>
          <p:cNvPr id="75" name="任意多边形: 形状 74">
            <a:extLst>
              <a:ext uri="{FF2B5EF4-FFF2-40B4-BE49-F238E27FC236}">
                <a16:creationId xmlns:a16="http://schemas.microsoft.com/office/drawing/2014/main" id="{8473E6AB-4190-4517-AC1B-CCF288593CFC}"/>
              </a:ext>
            </a:extLst>
          </p:cNvPr>
          <p:cNvSpPr/>
          <p:nvPr userDrawn="1"/>
        </p:nvSpPr>
        <p:spPr>
          <a:xfrm rot="21413345">
            <a:off x="-5701" y="5731888"/>
            <a:ext cx="12280435" cy="1507273"/>
          </a:xfrm>
          <a:custGeom>
            <a:avLst/>
            <a:gdLst>
              <a:gd name="connsiteX0" fmla="*/ 12401882 w 12401882"/>
              <a:gd name="connsiteY0" fmla="*/ 73849 h 1288985"/>
              <a:gd name="connsiteX1" fmla="*/ 12335841 w 12401882"/>
              <a:gd name="connsiteY1" fmla="*/ 1288985 h 1288985"/>
              <a:gd name="connsiteX2" fmla="*/ 0 w 12401882"/>
              <a:gd name="connsiteY2" fmla="*/ 618542 h 1288985"/>
              <a:gd name="connsiteX3" fmla="*/ 33618 w 12401882"/>
              <a:gd name="connsiteY3" fmla="*/ 0 h 1288985"/>
              <a:gd name="connsiteX4" fmla="*/ 103646 w 12401882"/>
              <a:gd name="connsiteY4" fmla="*/ 32857 h 1288985"/>
              <a:gd name="connsiteX5" fmla="*/ 6308538 w 12401882"/>
              <a:gd name="connsiteY5" fmla="*/ 553243 h 1288985"/>
              <a:gd name="connsiteX6" fmla="*/ 12326375 w 12401882"/>
              <a:gd name="connsiteY6" fmla="*/ 98014 h 1288985"/>
              <a:gd name="connsiteX7" fmla="*/ 12401882 w 12401882"/>
              <a:gd name="connsiteY7" fmla="*/ 73849 h 1288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01882" h="1288985">
                <a:moveTo>
                  <a:pt x="12401882" y="73849"/>
                </a:moveTo>
                <a:lnTo>
                  <a:pt x="12335841" y="1288985"/>
                </a:lnTo>
                <a:lnTo>
                  <a:pt x="0" y="618542"/>
                </a:lnTo>
                <a:lnTo>
                  <a:pt x="33618" y="0"/>
                </a:lnTo>
                <a:lnTo>
                  <a:pt x="103646" y="32857"/>
                </a:lnTo>
                <a:cubicBezTo>
                  <a:pt x="814657" y="332114"/>
                  <a:pt x="3323130" y="553243"/>
                  <a:pt x="6308538" y="553243"/>
                </a:cubicBezTo>
                <a:cubicBezTo>
                  <a:pt x="9072803" y="553244"/>
                  <a:pt x="11428175" y="363661"/>
                  <a:pt x="12326375" y="98014"/>
                </a:cubicBezTo>
                <a:lnTo>
                  <a:pt x="12401882" y="73849"/>
                </a:lnTo>
                <a:close/>
              </a:path>
            </a:pathLst>
          </a:custGeom>
          <a:solidFill>
            <a:schemeClr val="accent5">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6" name="任意多边形: 形状 75">
            <a:extLst>
              <a:ext uri="{FF2B5EF4-FFF2-40B4-BE49-F238E27FC236}">
                <a16:creationId xmlns:a16="http://schemas.microsoft.com/office/drawing/2014/main" id="{A0772618-7C85-408A-B449-5663503A6631}"/>
              </a:ext>
            </a:extLst>
          </p:cNvPr>
          <p:cNvSpPr/>
          <p:nvPr userDrawn="1"/>
        </p:nvSpPr>
        <p:spPr>
          <a:xfrm rot="21413345">
            <a:off x="35776" y="5795362"/>
            <a:ext cx="12239915" cy="1470933"/>
          </a:xfrm>
          <a:custGeom>
            <a:avLst/>
            <a:gdLst>
              <a:gd name="connsiteX0" fmla="*/ 12401882 w 12401882"/>
              <a:gd name="connsiteY0" fmla="*/ 73849 h 1288985"/>
              <a:gd name="connsiteX1" fmla="*/ 12335841 w 12401882"/>
              <a:gd name="connsiteY1" fmla="*/ 1288985 h 1288985"/>
              <a:gd name="connsiteX2" fmla="*/ 0 w 12401882"/>
              <a:gd name="connsiteY2" fmla="*/ 618542 h 1288985"/>
              <a:gd name="connsiteX3" fmla="*/ 33618 w 12401882"/>
              <a:gd name="connsiteY3" fmla="*/ 0 h 1288985"/>
              <a:gd name="connsiteX4" fmla="*/ 103646 w 12401882"/>
              <a:gd name="connsiteY4" fmla="*/ 32857 h 1288985"/>
              <a:gd name="connsiteX5" fmla="*/ 6308538 w 12401882"/>
              <a:gd name="connsiteY5" fmla="*/ 553243 h 1288985"/>
              <a:gd name="connsiteX6" fmla="*/ 12326375 w 12401882"/>
              <a:gd name="connsiteY6" fmla="*/ 98014 h 1288985"/>
              <a:gd name="connsiteX7" fmla="*/ 12401882 w 12401882"/>
              <a:gd name="connsiteY7" fmla="*/ 73849 h 1288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01882" h="1288985">
                <a:moveTo>
                  <a:pt x="12401882" y="73849"/>
                </a:moveTo>
                <a:lnTo>
                  <a:pt x="12335841" y="1288985"/>
                </a:lnTo>
                <a:lnTo>
                  <a:pt x="0" y="618542"/>
                </a:lnTo>
                <a:lnTo>
                  <a:pt x="33618" y="0"/>
                </a:lnTo>
                <a:lnTo>
                  <a:pt x="103646" y="32857"/>
                </a:lnTo>
                <a:cubicBezTo>
                  <a:pt x="814657" y="332114"/>
                  <a:pt x="3323130" y="553243"/>
                  <a:pt x="6308538" y="553243"/>
                </a:cubicBezTo>
                <a:cubicBezTo>
                  <a:pt x="9072803" y="553244"/>
                  <a:pt x="11428175" y="363661"/>
                  <a:pt x="12326375" y="98014"/>
                </a:cubicBezTo>
                <a:lnTo>
                  <a:pt x="12401882" y="73849"/>
                </a:lnTo>
                <a:close/>
              </a:path>
            </a:pathLst>
          </a:cu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7" name="任意多边形: 形状 76">
            <a:extLst>
              <a:ext uri="{FF2B5EF4-FFF2-40B4-BE49-F238E27FC236}">
                <a16:creationId xmlns:a16="http://schemas.microsoft.com/office/drawing/2014/main" id="{58411E5A-7FA8-4042-A4BA-E39092576927}"/>
              </a:ext>
            </a:extLst>
          </p:cNvPr>
          <p:cNvSpPr/>
          <p:nvPr userDrawn="1"/>
        </p:nvSpPr>
        <p:spPr>
          <a:xfrm rot="21413345">
            <a:off x="7402" y="5898052"/>
            <a:ext cx="12273250" cy="1288985"/>
          </a:xfrm>
          <a:custGeom>
            <a:avLst/>
            <a:gdLst>
              <a:gd name="connsiteX0" fmla="*/ 12401882 w 12401882"/>
              <a:gd name="connsiteY0" fmla="*/ 73849 h 1288985"/>
              <a:gd name="connsiteX1" fmla="*/ 12335841 w 12401882"/>
              <a:gd name="connsiteY1" fmla="*/ 1288985 h 1288985"/>
              <a:gd name="connsiteX2" fmla="*/ 0 w 12401882"/>
              <a:gd name="connsiteY2" fmla="*/ 618542 h 1288985"/>
              <a:gd name="connsiteX3" fmla="*/ 33618 w 12401882"/>
              <a:gd name="connsiteY3" fmla="*/ 0 h 1288985"/>
              <a:gd name="connsiteX4" fmla="*/ 103646 w 12401882"/>
              <a:gd name="connsiteY4" fmla="*/ 32857 h 1288985"/>
              <a:gd name="connsiteX5" fmla="*/ 6308538 w 12401882"/>
              <a:gd name="connsiteY5" fmla="*/ 553243 h 1288985"/>
              <a:gd name="connsiteX6" fmla="*/ 12326375 w 12401882"/>
              <a:gd name="connsiteY6" fmla="*/ 98014 h 1288985"/>
              <a:gd name="connsiteX7" fmla="*/ 12401882 w 12401882"/>
              <a:gd name="connsiteY7" fmla="*/ 73849 h 1288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01882" h="1288985">
                <a:moveTo>
                  <a:pt x="12401882" y="73849"/>
                </a:moveTo>
                <a:lnTo>
                  <a:pt x="12335841" y="1288985"/>
                </a:lnTo>
                <a:lnTo>
                  <a:pt x="0" y="618542"/>
                </a:lnTo>
                <a:lnTo>
                  <a:pt x="33618" y="0"/>
                </a:lnTo>
                <a:lnTo>
                  <a:pt x="103646" y="32857"/>
                </a:lnTo>
                <a:cubicBezTo>
                  <a:pt x="814657" y="332114"/>
                  <a:pt x="3323130" y="553243"/>
                  <a:pt x="6308538" y="553243"/>
                </a:cubicBezTo>
                <a:cubicBezTo>
                  <a:pt x="9072803" y="553244"/>
                  <a:pt x="11428175" y="363661"/>
                  <a:pt x="12326375" y="98014"/>
                </a:cubicBezTo>
                <a:lnTo>
                  <a:pt x="12401882" y="73849"/>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91" name="矩形 90">
            <a:extLst>
              <a:ext uri="{FF2B5EF4-FFF2-40B4-BE49-F238E27FC236}">
                <a16:creationId xmlns:a16="http://schemas.microsoft.com/office/drawing/2014/main" id="{74361BB3-694F-45A8-8D19-40D8A132D039}"/>
              </a:ext>
            </a:extLst>
          </p:cNvPr>
          <p:cNvSpPr/>
          <p:nvPr userDrawn="1"/>
        </p:nvSpPr>
        <p:spPr>
          <a:xfrm>
            <a:off x="-9222" y="-8066"/>
            <a:ext cx="12210444" cy="6874133"/>
          </a:xfrm>
          <a:prstGeom prst="rect">
            <a:avLst/>
          </a:prstGeom>
          <a:blipFill dpi="0" rotWithShape="1">
            <a:blip r:embed="rId3">
              <a:alphaModFix amt="5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2" name="矩形 91">
            <a:extLst>
              <a:ext uri="{FF2B5EF4-FFF2-40B4-BE49-F238E27FC236}">
                <a16:creationId xmlns:a16="http://schemas.microsoft.com/office/drawing/2014/main" id="{12C00386-356F-414D-932E-4978912686A7}"/>
              </a:ext>
            </a:extLst>
          </p:cNvPr>
          <p:cNvSpPr/>
          <p:nvPr userDrawn="1"/>
        </p:nvSpPr>
        <p:spPr>
          <a:xfrm rot="5400000">
            <a:off x="-2030240" y="2026714"/>
            <a:ext cx="6873145" cy="2800342"/>
          </a:xfrm>
          <a:prstGeom prst="rect">
            <a:avLst/>
          </a:prstGeom>
          <a:solidFill>
            <a:srgbClr val="026F66">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p:txBody>
      </p:sp>
      <p:sp>
        <p:nvSpPr>
          <p:cNvPr id="93" name="等腰三角形 92">
            <a:extLst>
              <a:ext uri="{FF2B5EF4-FFF2-40B4-BE49-F238E27FC236}">
                <a16:creationId xmlns:a16="http://schemas.microsoft.com/office/drawing/2014/main" id="{F72FCDF7-F045-41A3-B81C-3B80697DA336}"/>
              </a:ext>
            </a:extLst>
          </p:cNvPr>
          <p:cNvSpPr/>
          <p:nvPr userDrawn="1"/>
        </p:nvSpPr>
        <p:spPr>
          <a:xfrm rot="5400000">
            <a:off x="1342296" y="1462438"/>
            <a:ext cx="6874132" cy="3960409"/>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p:txBody>
      </p:sp>
      <p:sp>
        <p:nvSpPr>
          <p:cNvPr id="94" name="矩形 93">
            <a:extLst>
              <a:ext uri="{FF2B5EF4-FFF2-40B4-BE49-F238E27FC236}">
                <a16:creationId xmlns:a16="http://schemas.microsoft.com/office/drawing/2014/main" id="{D868C935-8E83-43FF-9473-5352F902EF53}"/>
              </a:ext>
            </a:extLst>
          </p:cNvPr>
          <p:cNvSpPr/>
          <p:nvPr userDrawn="1"/>
        </p:nvSpPr>
        <p:spPr>
          <a:xfrm>
            <a:off x="1260326" y="428040"/>
            <a:ext cx="10454640" cy="6039575"/>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p:txBody>
      </p:sp>
      <p:sp>
        <p:nvSpPr>
          <p:cNvPr id="95" name="矩形 94">
            <a:extLst>
              <a:ext uri="{FF2B5EF4-FFF2-40B4-BE49-F238E27FC236}">
                <a16:creationId xmlns:a16="http://schemas.microsoft.com/office/drawing/2014/main" id="{5061AD8E-B1DE-4357-92D2-FD9CC0AE3FCD}"/>
              </a:ext>
            </a:extLst>
          </p:cNvPr>
          <p:cNvSpPr/>
          <p:nvPr userDrawn="1"/>
        </p:nvSpPr>
        <p:spPr>
          <a:xfrm>
            <a:off x="13241" y="409213"/>
            <a:ext cx="11685781" cy="6039575"/>
          </a:xfrm>
          <a:prstGeom prst="rect">
            <a:avLst/>
          </a:prstGeom>
          <a:blipFill dpi="0" rotWithShape="1">
            <a:blip r:embed="rId6">
              <a:alphaModFix amt="58000"/>
              <a:extLst>
                <a:ext uri="{BEBA8EAE-BF5A-486C-A8C5-ECC9F3942E4B}">
                  <a14:imgProps xmlns:a14="http://schemas.microsoft.com/office/drawing/2010/main">
                    <a14:imgLayer r:embed="rId7">
                      <a14:imgEffect>
                        <a14:artisticFilmGrain grainSize="20"/>
                      </a14:imgEffect>
                    </a14:imgLayer>
                  </a14:imgProps>
                </a:ex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9" name="矩形 98">
            <a:extLst>
              <a:ext uri="{FF2B5EF4-FFF2-40B4-BE49-F238E27FC236}">
                <a16:creationId xmlns:a16="http://schemas.microsoft.com/office/drawing/2014/main" id="{93AB3D75-C8A6-415F-871F-EE2548939BD8}"/>
              </a:ext>
            </a:extLst>
          </p:cNvPr>
          <p:cNvSpPr/>
          <p:nvPr userDrawn="1"/>
        </p:nvSpPr>
        <p:spPr>
          <a:xfrm rot="5400000" flipH="1">
            <a:off x="5407997" y="141819"/>
            <a:ext cx="6039574" cy="6574363"/>
          </a:xfrm>
          <a:prstGeom prst="rect">
            <a:avLst/>
          </a:prstGeom>
          <a:gradFill flip="none" rotWithShape="1">
            <a:gsLst>
              <a:gs pos="0">
                <a:schemeClr val="accent2">
                  <a:alpha val="15000"/>
                </a:schemeClr>
              </a:gs>
              <a:gs pos="97000">
                <a:srgbClr val="CCD6D6">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p:txBody>
      </p:sp>
      <p:sp>
        <p:nvSpPr>
          <p:cNvPr id="100" name="矩形 99">
            <a:extLst>
              <a:ext uri="{FF2B5EF4-FFF2-40B4-BE49-F238E27FC236}">
                <a16:creationId xmlns:a16="http://schemas.microsoft.com/office/drawing/2014/main" id="{3685613B-6E40-40AD-9D11-3984D8B43CCE}"/>
              </a:ext>
            </a:extLst>
          </p:cNvPr>
          <p:cNvSpPr/>
          <p:nvPr userDrawn="1"/>
        </p:nvSpPr>
        <p:spPr>
          <a:xfrm>
            <a:off x="1219211" y="630534"/>
            <a:ext cx="10256008" cy="5596932"/>
          </a:xfrm>
          <a:prstGeom prst="rect">
            <a:avLst/>
          </a:prstGeom>
          <a:noFill/>
          <a:ln w="28575">
            <a:solidFill>
              <a:srgbClr val="0262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矩形 100">
            <a:extLst>
              <a:ext uri="{FF2B5EF4-FFF2-40B4-BE49-F238E27FC236}">
                <a16:creationId xmlns:a16="http://schemas.microsoft.com/office/drawing/2014/main" id="{AB8C3554-634E-4D02-9129-C162023D6CF7}"/>
              </a:ext>
            </a:extLst>
          </p:cNvPr>
          <p:cNvSpPr/>
          <p:nvPr userDrawn="1"/>
        </p:nvSpPr>
        <p:spPr>
          <a:xfrm rot="16200000">
            <a:off x="-3203678" y="3197888"/>
            <a:ext cx="6843493" cy="450635"/>
          </a:xfrm>
          <a:prstGeom prst="rect">
            <a:avLst/>
          </a:prstGeom>
          <a:gradFill flip="none" rotWithShape="1">
            <a:gsLst>
              <a:gs pos="0">
                <a:srgbClr val="026F66">
                  <a:alpha val="21000"/>
                </a:srgbClr>
              </a:gs>
              <a:gs pos="97000">
                <a:srgbClr val="CCD6D6">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p:txBody>
      </p:sp>
      <p:sp>
        <p:nvSpPr>
          <p:cNvPr id="102" name="任意多边形: 形状 101">
            <a:extLst>
              <a:ext uri="{FF2B5EF4-FFF2-40B4-BE49-F238E27FC236}">
                <a16:creationId xmlns:a16="http://schemas.microsoft.com/office/drawing/2014/main" id="{AA9E6C29-558E-4BDF-B297-9E9ECFD58603}"/>
              </a:ext>
            </a:extLst>
          </p:cNvPr>
          <p:cNvSpPr/>
          <p:nvPr userDrawn="1"/>
        </p:nvSpPr>
        <p:spPr>
          <a:xfrm>
            <a:off x="433289" y="4198385"/>
            <a:ext cx="16069" cy="22744"/>
          </a:xfrm>
          <a:custGeom>
            <a:avLst/>
            <a:gdLst>
              <a:gd name="connsiteX0" fmla="*/ 0 w 16069"/>
              <a:gd name="connsiteY0" fmla="*/ 0 h 22744"/>
              <a:gd name="connsiteX1" fmla="*/ 7042 w 16069"/>
              <a:gd name="connsiteY1" fmla="*/ 8692 h 22744"/>
              <a:gd name="connsiteX2" fmla="*/ 16069 w 16069"/>
              <a:gd name="connsiteY2" fmla="*/ 22744 h 22744"/>
              <a:gd name="connsiteX3" fmla="*/ 0 w 16069"/>
              <a:gd name="connsiteY3" fmla="*/ 0 h 22744"/>
            </a:gdLst>
            <a:ahLst/>
            <a:cxnLst>
              <a:cxn ang="0">
                <a:pos x="connsiteX0" y="connsiteY0"/>
              </a:cxn>
              <a:cxn ang="0">
                <a:pos x="connsiteX1" y="connsiteY1"/>
              </a:cxn>
              <a:cxn ang="0">
                <a:pos x="connsiteX2" y="connsiteY2"/>
              </a:cxn>
              <a:cxn ang="0">
                <a:pos x="connsiteX3" y="connsiteY3"/>
              </a:cxn>
            </a:cxnLst>
            <a:rect l="l" t="t" r="r" b="b"/>
            <a:pathLst>
              <a:path w="16069" h="22744">
                <a:moveTo>
                  <a:pt x="0" y="0"/>
                </a:moveTo>
                <a:lnTo>
                  <a:pt x="7042" y="8692"/>
                </a:lnTo>
                <a:lnTo>
                  <a:pt x="16069" y="22744"/>
                </a:lnTo>
                <a:lnTo>
                  <a:pt x="0" y="0"/>
                </a:lnTo>
                <a:close/>
              </a:path>
            </a:pathLst>
          </a:custGeom>
          <a:solidFill>
            <a:srgbClr val="CCD6D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3" name="任意多边形: 形状 102">
            <a:extLst>
              <a:ext uri="{FF2B5EF4-FFF2-40B4-BE49-F238E27FC236}">
                <a16:creationId xmlns:a16="http://schemas.microsoft.com/office/drawing/2014/main" id="{541C32A8-A58E-4BD0-86E5-952D960CAEE3}"/>
              </a:ext>
            </a:extLst>
          </p:cNvPr>
          <p:cNvSpPr/>
          <p:nvPr userDrawn="1"/>
        </p:nvSpPr>
        <p:spPr>
          <a:xfrm>
            <a:off x="433289" y="4091174"/>
            <a:ext cx="91812" cy="129955"/>
          </a:xfrm>
          <a:custGeom>
            <a:avLst/>
            <a:gdLst>
              <a:gd name="connsiteX0" fmla="*/ 91812 w 91812"/>
              <a:gd name="connsiteY0" fmla="*/ 0 h 129955"/>
              <a:gd name="connsiteX1" fmla="*/ 85466 w 91812"/>
              <a:gd name="connsiteY1" fmla="*/ 13001 h 129955"/>
              <a:gd name="connsiteX2" fmla="*/ 2381 w 91812"/>
              <a:gd name="connsiteY2" fmla="*/ 127791 h 129955"/>
              <a:gd name="connsiteX3" fmla="*/ 0 w 91812"/>
              <a:gd name="connsiteY3" fmla="*/ 129955 h 129955"/>
              <a:gd name="connsiteX4" fmla="*/ 91812 w 91812"/>
              <a:gd name="connsiteY4" fmla="*/ 0 h 129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12" h="129955">
                <a:moveTo>
                  <a:pt x="91812" y="0"/>
                </a:moveTo>
                <a:lnTo>
                  <a:pt x="85466" y="13001"/>
                </a:lnTo>
                <a:cubicBezTo>
                  <a:pt x="62666" y="53425"/>
                  <a:pt x="34769" y="91840"/>
                  <a:pt x="2381" y="127791"/>
                </a:cubicBezTo>
                <a:lnTo>
                  <a:pt x="0" y="129955"/>
                </a:lnTo>
                <a:lnTo>
                  <a:pt x="91812" y="0"/>
                </a:lnTo>
                <a:close/>
              </a:path>
            </a:pathLst>
          </a:custGeom>
          <a:solidFill>
            <a:srgbClr val="CCD6D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104" name="组合 103">
            <a:extLst>
              <a:ext uri="{FF2B5EF4-FFF2-40B4-BE49-F238E27FC236}">
                <a16:creationId xmlns:a16="http://schemas.microsoft.com/office/drawing/2014/main" id="{1625DE06-1F74-402B-9809-8876900F1E18}"/>
              </a:ext>
            </a:extLst>
          </p:cNvPr>
          <p:cNvGrpSpPr/>
          <p:nvPr userDrawn="1"/>
        </p:nvGrpSpPr>
        <p:grpSpPr>
          <a:xfrm rot="5400000" flipH="1">
            <a:off x="-2126220" y="1963532"/>
            <a:ext cx="7006984" cy="2825375"/>
            <a:chOff x="-16248" y="-60391"/>
            <a:chExt cx="7006984" cy="6883951"/>
          </a:xfrm>
        </p:grpSpPr>
        <p:sp>
          <p:nvSpPr>
            <p:cNvPr id="105" name="等腰三角形 104">
              <a:extLst>
                <a:ext uri="{FF2B5EF4-FFF2-40B4-BE49-F238E27FC236}">
                  <a16:creationId xmlns:a16="http://schemas.microsoft.com/office/drawing/2014/main" id="{E368F632-E3C7-46E0-91E5-000789F3E2AD}"/>
                </a:ext>
              </a:extLst>
            </p:cNvPr>
            <p:cNvSpPr/>
            <p:nvPr/>
          </p:nvSpPr>
          <p:spPr>
            <a:xfrm rot="5400000">
              <a:off x="66368" y="-100808"/>
              <a:ext cx="6858000" cy="6990736"/>
            </a:xfrm>
            <a:prstGeom prst="triangle">
              <a:avLst>
                <a:gd name="adj" fmla="val 5021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8DC3DF"/>
                </a:solidFill>
                <a:effectLst/>
                <a:uLnTx/>
                <a:uFillTx/>
                <a:latin typeface="微软雅黑 Light" panose="020B0502040204020203" pitchFamily="34" charset="-122"/>
                <a:ea typeface="微软雅黑 Light" panose="020B0502040204020203" pitchFamily="34" charset="-122"/>
                <a:cs typeface="+mn-cs"/>
              </a:endParaRPr>
            </a:p>
          </p:txBody>
        </p:sp>
        <p:sp>
          <p:nvSpPr>
            <p:cNvPr id="106" name="矩形 105">
              <a:extLst>
                <a:ext uri="{FF2B5EF4-FFF2-40B4-BE49-F238E27FC236}">
                  <a16:creationId xmlns:a16="http://schemas.microsoft.com/office/drawing/2014/main" id="{B733C798-BE51-4425-A178-950504361DC2}"/>
                </a:ext>
              </a:extLst>
            </p:cNvPr>
            <p:cNvSpPr/>
            <p:nvPr/>
          </p:nvSpPr>
          <p:spPr>
            <a:xfrm rot="16200000">
              <a:off x="-3263298" y="3203523"/>
              <a:ext cx="6858001" cy="363901"/>
            </a:xfrm>
            <a:prstGeom prst="rect">
              <a:avLst/>
            </a:prstGeom>
            <a:gradFill flip="none" rotWithShape="1">
              <a:gsLst>
                <a:gs pos="0">
                  <a:srgbClr val="026F66">
                    <a:alpha val="21000"/>
                  </a:srgbClr>
                </a:gs>
                <a:gs pos="97000">
                  <a:srgbClr val="CCD6D6">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p:txBody>
        </p:sp>
        <p:sp>
          <p:nvSpPr>
            <p:cNvPr id="107" name="等腰三角形 106">
              <a:extLst>
                <a:ext uri="{FF2B5EF4-FFF2-40B4-BE49-F238E27FC236}">
                  <a16:creationId xmlns:a16="http://schemas.microsoft.com/office/drawing/2014/main" id="{A4C7FEF7-C894-4EA9-8E21-576FD56369BD}"/>
                </a:ext>
              </a:extLst>
            </p:cNvPr>
            <p:cNvSpPr/>
            <p:nvPr/>
          </p:nvSpPr>
          <p:spPr>
            <a:xfrm rot="5400000">
              <a:off x="56680" y="-126760"/>
              <a:ext cx="6857998" cy="6990736"/>
            </a:xfrm>
            <a:prstGeom prst="triangle">
              <a:avLst>
                <a:gd name="adj" fmla="val 50215"/>
              </a:avLst>
            </a:prstGeom>
            <a:blipFill dpi="0" rotWithShape="1">
              <a:blip r:embed="rId8" cstate="email">
                <a:alphaModFix amt="6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8DC3DF"/>
                </a:solidFill>
                <a:effectLst/>
                <a:uLnTx/>
                <a:uFillTx/>
                <a:latin typeface="微软雅黑 Light" panose="020B0502040204020203" pitchFamily="34" charset="-122"/>
                <a:ea typeface="微软雅黑 Light" panose="020B0502040204020203" pitchFamily="34" charset="-122"/>
                <a:cs typeface="+mn-cs"/>
              </a:endParaRPr>
            </a:p>
          </p:txBody>
        </p:sp>
      </p:grpSp>
      <p:sp>
        <p:nvSpPr>
          <p:cNvPr id="108" name="任意多边形: 形状 107">
            <a:extLst>
              <a:ext uri="{FF2B5EF4-FFF2-40B4-BE49-F238E27FC236}">
                <a16:creationId xmlns:a16="http://schemas.microsoft.com/office/drawing/2014/main" id="{E9EFB4A8-0FCE-41B4-A49C-4ACF24F1C99D}"/>
              </a:ext>
            </a:extLst>
          </p:cNvPr>
          <p:cNvSpPr/>
          <p:nvPr userDrawn="1"/>
        </p:nvSpPr>
        <p:spPr>
          <a:xfrm rot="10800000">
            <a:off x="-92499" y="-18506"/>
            <a:ext cx="2881005" cy="2793771"/>
          </a:xfrm>
          <a:custGeom>
            <a:avLst/>
            <a:gdLst>
              <a:gd name="connsiteX0" fmla="*/ 2836762 w 2836762"/>
              <a:gd name="connsiteY0" fmla="*/ 2750868 h 2750868"/>
              <a:gd name="connsiteX1" fmla="*/ 0 w 2836762"/>
              <a:gd name="connsiteY1" fmla="*/ 2750868 h 2750868"/>
              <a:gd name="connsiteX2" fmla="*/ 570578 w 2836762"/>
              <a:gd name="connsiteY2" fmla="*/ 0 h 2750868"/>
              <a:gd name="connsiteX3" fmla="*/ 2806410 w 2836762"/>
              <a:gd name="connsiteY3" fmla="*/ 2741179 h 2750868"/>
              <a:gd name="connsiteX4" fmla="*/ 2806410 w 2836762"/>
              <a:gd name="connsiteY4" fmla="*/ 2603271 h 2750868"/>
              <a:gd name="connsiteX5" fmla="*/ 2836762 w 2836762"/>
              <a:gd name="connsiteY5" fmla="*/ 2750868 h 2750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6762" h="2750868">
                <a:moveTo>
                  <a:pt x="2836762" y="2750868"/>
                </a:moveTo>
                <a:lnTo>
                  <a:pt x="0" y="2750868"/>
                </a:lnTo>
                <a:lnTo>
                  <a:pt x="570578" y="0"/>
                </a:lnTo>
                <a:lnTo>
                  <a:pt x="2806410" y="2741179"/>
                </a:lnTo>
                <a:lnTo>
                  <a:pt x="2806410" y="2603271"/>
                </a:lnTo>
                <a:lnTo>
                  <a:pt x="2836762" y="27508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8DC3DF"/>
              </a:solidFill>
              <a:effectLst/>
              <a:uLnTx/>
              <a:uFillTx/>
              <a:latin typeface="微软雅黑 Light" panose="020B0502040204020203" pitchFamily="34" charset="-122"/>
              <a:ea typeface="微软雅黑 Light" panose="020B0502040204020203" pitchFamily="34" charset="-122"/>
              <a:cs typeface="+mn-cs"/>
            </a:endParaRPr>
          </a:p>
        </p:txBody>
      </p:sp>
      <p:sp>
        <p:nvSpPr>
          <p:cNvPr id="109" name="矩形 108">
            <a:extLst>
              <a:ext uri="{FF2B5EF4-FFF2-40B4-BE49-F238E27FC236}">
                <a16:creationId xmlns:a16="http://schemas.microsoft.com/office/drawing/2014/main" id="{2BDC2854-EFD9-438D-8AE8-7ABE594C5038}"/>
              </a:ext>
            </a:extLst>
          </p:cNvPr>
          <p:cNvSpPr/>
          <p:nvPr userDrawn="1"/>
        </p:nvSpPr>
        <p:spPr>
          <a:xfrm>
            <a:off x="20618" y="-1155"/>
            <a:ext cx="2784078" cy="356507"/>
          </a:xfrm>
          <a:prstGeom prst="rect">
            <a:avLst/>
          </a:prstGeom>
          <a:gradFill flip="none" rotWithShape="1">
            <a:gsLst>
              <a:gs pos="0">
                <a:srgbClr val="026F66">
                  <a:alpha val="21000"/>
                </a:srgbClr>
              </a:gs>
              <a:gs pos="97000">
                <a:srgbClr val="CCD6D6">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p:txBody>
      </p:sp>
      <p:sp>
        <p:nvSpPr>
          <p:cNvPr id="110" name="任意多边形: 形状 109">
            <a:extLst>
              <a:ext uri="{FF2B5EF4-FFF2-40B4-BE49-F238E27FC236}">
                <a16:creationId xmlns:a16="http://schemas.microsoft.com/office/drawing/2014/main" id="{224C5117-CF1B-48CD-ADAF-CF8533C4D0B3}"/>
              </a:ext>
            </a:extLst>
          </p:cNvPr>
          <p:cNvSpPr/>
          <p:nvPr userDrawn="1"/>
        </p:nvSpPr>
        <p:spPr>
          <a:xfrm>
            <a:off x="-20345" y="1"/>
            <a:ext cx="2647155" cy="6816609"/>
          </a:xfrm>
          <a:custGeom>
            <a:avLst/>
            <a:gdLst>
              <a:gd name="connsiteX0" fmla="*/ 0 w 2292880"/>
              <a:gd name="connsiteY0" fmla="*/ 0 h 6816609"/>
              <a:gd name="connsiteX1" fmla="*/ 2177074 w 2292880"/>
              <a:gd name="connsiteY1" fmla="*/ 3081552 h 6816609"/>
              <a:gd name="connsiteX2" fmla="*/ 2193143 w 2292880"/>
              <a:gd name="connsiteY2" fmla="*/ 3104296 h 6816609"/>
              <a:gd name="connsiteX3" fmla="*/ 2222063 w 2292880"/>
              <a:gd name="connsiteY3" fmla="*/ 3149316 h 6816609"/>
              <a:gd name="connsiteX4" fmla="*/ 2292880 w 2292880"/>
              <a:gd name="connsiteY4" fmla="*/ 3412357 h 6816609"/>
              <a:gd name="connsiteX5" fmla="*/ 2252366 w 2292880"/>
              <a:gd name="connsiteY5" fmla="*/ 3613311 h 6816609"/>
              <a:gd name="connsiteX6" fmla="*/ 2228409 w 2292880"/>
              <a:gd name="connsiteY6" fmla="*/ 3662397 h 6816609"/>
              <a:gd name="connsiteX7" fmla="*/ 2136597 w 2292880"/>
              <a:gd name="connsiteY7" fmla="*/ 3792352 h 6816609"/>
              <a:gd name="connsiteX8" fmla="*/ 0 w 2292880"/>
              <a:gd name="connsiteY8" fmla="*/ 6816609 h 6816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2880" h="6816609">
                <a:moveTo>
                  <a:pt x="0" y="0"/>
                </a:moveTo>
                <a:lnTo>
                  <a:pt x="2177074" y="3081552"/>
                </a:lnTo>
                <a:lnTo>
                  <a:pt x="2193143" y="3104296"/>
                </a:lnTo>
                <a:lnTo>
                  <a:pt x="2222063" y="3149316"/>
                </a:lnTo>
                <a:cubicBezTo>
                  <a:pt x="2267664" y="3230164"/>
                  <a:pt x="2292880" y="3319052"/>
                  <a:pt x="2292880" y="3412357"/>
                </a:cubicBezTo>
                <a:cubicBezTo>
                  <a:pt x="2292880" y="3482336"/>
                  <a:pt x="2278696" y="3549830"/>
                  <a:pt x="2252366" y="3613311"/>
                </a:cubicBezTo>
                <a:lnTo>
                  <a:pt x="2228409" y="3662397"/>
                </a:lnTo>
                <a:lnTo>
                  <a:pt x="2136597" y="3792352"/>
                </a:lnTo>
                <a:lnTo>
                  <a:pt x="0" y="6816609"/>
                </a:lnTo>
                <a:close/>
              </a:path>
            </a:pathLst>
          </a:custGeom>
          <a:solidFill>
            <a:schemeClr val="accent2"/>
          </a:solidFill>
          <a:ln>
            <a:noFill/>
          </a:ln>
          <a:effectLst>
            <a:outerShdw blurRad="317500" algn="ctr" rotWithShape="0">
              <a:schemeClr val="tx1">
                <a:lumMod val="85000"/>
                <a:lumOff val="15000"/>
                <a:alpha val="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11" name="矩形 110">
            <a:extLst>
              <a:ext uri="{FF2B5EF4-FFF2-40B4-BE49-F238E27FC236}">
                <a16:creationId xmlns:a16="http://schemas.microsoft.com/office/drawing/2014/main" id="{EBB6C133-FA34-42A7-A8D8-6C8082F9E3BA}"/>
              </a:ext>
            </a:extLst>
          </p:cNvPr>
          <p:cNvSpPr/>
          <p:nvPr userDrawn="1"/>
        </p:nvSpPr>
        <p:spPr>
          <a:xfrm rot="16200000">
            <a:off x="-3232399" y="3214540"/>
            <a:ext cx="6879712" cy="450635"/>
          </a:xfrm>
          <a:prstGeom prst="rect">
            <a:avLst/>
          </a:prstGeom>
          <a:gradFill flip="none" rotWithShape="1">
            <a:gsLst>
              <a:gs pos="0">
                <a:srgbClr val="026F66">
                  <a:alpha val="21000"/>
                </a:srgbClr>
              </a:gs>
              <a:gs pos="97000">
                <a:srgbClr val="CCD6D6">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p:txBody>
      </p:sp>
      <p:sp>
        <p:nvSpPr>
          <p:cNvPr id="113" name="任意多边形: 形状 112">
            <a:extLst>
              <a:ext uri="{FF2B5EF4-FFF2-40B4-BE49-F238E27FC236}">
                <a16:creationId xmlns:a16="http://schemas.microsoft.com/office/drawing/2014/main" id="{B718760C-E810-4D92-8344-5EF3A7CD231A}"/>
              </a:ext>
            </a:extLst>
          </p:cNvPr>
          <p:cNvSpPr/>
          <p:nvPr userDrawn="1"/>
        </p:nvSpPr>
        <p:spPr>
          <a:xfrm rot="10800000">
            <a:off x="-61112" y="6350"/>
            <a:ext cx="2836762" cy="2750868"/>
          </a:xfrm>
          <a:custGeom>
            <a:avLst/>
            <a:gdLst>
              <a:gd name="connsiteX0" fmla="*/ 2836762 w 2836762"/>
              <a:gd name="connsiteY0" fmla="*/ 2750868 h 2750868"/>
              <a:gd name="connsiteX1" fmla="*/ 0 w 2836762"/>
              <a:gd name="connsiteY1" fmla="*/ 2750868 h 2750868"/>
              <a:gd name="connsiteX2" fmla="*/ 570578 w 2836762"/>
              <a:gd name="connsiteY2" fmla="*/ 0 h 2750868"/>
              <a:gd name="connsiteX3" fmla="*/ 2806410 w 2836762"/>
              <a:gd name="connsiteY3" fmla="*/ 2741179 h 2750868"/>
              <a:gd name="connsiteX4" fmla="*/ 2806410 w 2836762"/>
              <a:gd name="connsiteY4" fmla="*/ 2603271 h 2750868"/>
              <a:gd name="connsiteX5" fmla="*/ 2836762 w 2836762"/>
              <a:gd name="connsiteY5" fmla="*/ 2750868 h 2750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6762" h="2750868">
                <a:moveTo>
                  <a:pt x="2836762" y="2750868"/>
                </a:moveTo>
                <a:lnTo>
                  <a:pt x="0" y="2750868"/>
                </a:lnTo>
                <a:lnTo>
                  <a:pt x="570578" y="0"/>
                </a:lnTo>
                <a:lnTo>
                  <a:pt x="2806410" y="2741179"/>
                </a:lnTo>
                <a:lnTo>
                  <a:pt x="2806410" y="2603271"/>
                </a:lnTo>
                <a:lnTo>
                  <a:pt x="2836762" y="2750868"/>
                </a:lnTo>
                <a:close/>
              </a:path>
            </a:pathLst>
          </a:custGeom>
          <a:blipFill>
            <a:blip r:embed="rId9" cstate="email">
              <a:alphaModFix amt="6000"/>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8DC3DF"/>
              </a:solidFill>
              <a:effectLst/>
              <a:uLnTx/>
              <a:uFillTx/>
              <a:latin typeface="微软雅黑 Light" panose="020B0502040204020203" pitchFamily="34" charset="-122"/>
              <a:ea typeface="微软雅黑 Light" panose="020B0502040204020203" pitchFamily="34" charset="-122"/>
              <a:cs typeface="+mn-cs"/>
            </a:endParaRPr>
          </a:p>
        </p:txBody>
      </p:sp>
      <p:sp>
        <p:nvSpPr>
          <p:cNvPr id="114" name="任意多边形: 形状 113">
            <a:extLst>
              <a:ext uri="{FF2B5EF4-FFF2-40B4-BE49-F238E27FC236}">
                <a16:creationId xmlns:a16="http://schemas.microsoft.com/office/drawing/2014/main" id="{90511185-891B-4BDB-9698-1929219E9EF0}"/>
              </a:ext>
            </a:extLst>
          </p:cNvPr>
          <p:cNvSpPr/>
          <p:nvPr userDrawn="1"/>
        </p:nvSpPr>
        <p:spPr>
          <a:xfrm flipH="1">
            <a:off x="10931674" y="787255"/>
            <a:ext cx="358774" cy="350896"/>
          </a:xfrm>
          <a:custGeom>
            <a:avLst/>
            <a:gdLst>
              <a:gd name="connsiteX0" fmla="*/ 0 w 467723"/>
              <a:gd name="connsiteY0" fmla="*/ 0 h 438694"/>
              <a:gd name="connsiteX1" fmla="*/ 467723 w 467723"/>
              <a:gd name="connsiteY1" fmla="*/ 0 h 438694"/>
              <a:gd name="connsiteX2" fmla="*/ 467723 w 467723"/>
              <a:gd name="connsiteY2" fmla="*/ 438694 h 438694"/>
              <a:gd name="connsiteX3" fmla="*/ 0 w 467723"/>
              <a:gd name="connsiteY3" fmla="*/ 438694 h 438694"/>
              <a:gd name="connsiteX0" fmla="*/ 467723 w 558740"/>
              <a:gd name="connsiteY0" fmla="*/ 438694 h 525978"/>
              <a:gd name="connsiteX1" fmla="*/ 0 w 558740"/>
              <a:gd name="connsiteY1" fmla="*/ 438694 h 525978"/>
              <a:gd name="connsiteX2" fmla="*/ 0 w 558740"/>
              <a:gd name="connsiteY2" fmla="*/ 0 h 525978"/>
              <a:gd name="connsiteX3" fmla="*/ 467723 w 558740"/>
              <a:gd name="connsiteY3" fmla="*/ 0 h 525978"/>
              <a:gd name="connsiteX4" fmla="*/ 558740 w 558740"/>
              <a:gd name="connsiteY4" fmla="*/ 525978 h 525978"/>
              <a:gd name="connsiteX0" fmla="*/ 0 w 558740"/>
              <a:gd name="connsiteY0" fmla="*/ 438694 h 525978"/>
              <a:gd name="connsiteX1" fmla="*/ 0 w 558740"/>
              <a:gd name="connsiteY1" fmla="*/ 0 h 525978"/>
              <a:gd name="connsiteX2" fmla="*/ 467723 w 558740"/>
              <a:gd name="connsiteY2" fmla="*/ 0 h 525978"/>
              <a:gd name="connsiteX3" fmla="*/ 558740 w 558740"/>
              <a:gd name="connsiteY3" fmla="*/ 525978 h 525978"/>
              <a:gd name="connsiteX0" fmla="*/ 0 w 467723"/>
              <a:gd name="connsiteY0" fmla="*/ 438694 h 438694"/>
              <a:gd name="connsiteX1" fmla="*/ 0 w 467723"/>
              <a:gd name="connsiteY1" fmla="*/ 0 h 438694"/>
              <a:gd name="connsiteX2" fmla="*/ 467723 w 467723"/>
              <a:gd name="connsiteY2" fmla="*/ 0 h 438694"/>
            </a:gdLst>
            <a:ahLst/>
            <a:cxnLst>
              <a:cxn ang="0">
                <a:pos x="connsiteX0" y="connsiteY0"/>
              </a:cxn>
              <a:cxn ang="0">
                <a:pos x="connsiteX1" y="connsiteY1"/>
              </a:cxn>
              <a:cxn ang="0">
                <a:pos x="connsiteX2" y="connsiteY2"/>
              </a:cxn>
            </a:cxnLst>
            <a:rect l="l" t="t" r="r" b="b"/>
            <a:pathLst>
              <a:path w="467723" h="438694">
                <a:moveTo>
                  <a:pt x="0" y="438694"/>
                </a:moveTo>
                <a:lnTo>
                  <a:pt x="0" y="0"/>
                </a:lnTo>
                <a:lnTo>
                  <a:pt x="467723" y="0"/>
                </a:lnTo>
              </a:path>
            </a:pathLst>
          </a:custGeom>
          <a:noFill/>
          <a:ln w="19050">
            <a:solidFill>
              <a:srgbClr val="0262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15" name="任意多边形: 形状 114">
            <a:extLst>
              <a:ext uri="{FF2B5EF4-FFF2-40B4-BE49-F238E27FC236}">
                <a16:creationId xmlns:a16="http://schemas.microsoft.com/office/drawing/2014/main" id="{46EE2C92-A071-451F-8BD9-391CCC747222}"/>
              </a:ext>
            </a:extLst>
          </p:cNvPr>
          <p:cNvSpPr/>
          <p:nvPr userDrawn="1"/>
        </p:nvSpPr>
        <p:spPr>
          <a:xfrm flipH="1" flipV="1">
            <a:off x="10931674" y="5719849"/>
            <a:ext cx="358774" cy="350896"/>
          </a:xfrm>
          <a:custGeom>
            <a:avLst/>
            <a:gdLst>
              <a:gd name="connsiteX0" fmla="*/ 0 w 467723"/>
              <a:gd name="connsiteY0" fmla="*/ 0 h 438694"/>
              <a:gd name="connsiteX1" fmla="*/ 467723 w 467723"/>
              <a:gd name="connsiteY1" fmla="*/ 0 h 438694"/>
              <a:gd name="connsiteX2" fmla="*/ 467723 w 467723"/>
              <a:gd name="connsiteY2" fmla="*/ 438694 h 438694"/>
              <a:gd name="connsiteX3" fmla="*/ 0 w 467723"/>
              <a:gd name="connsiteY3" fmla="*/ 438694 h 438694"/>
              <a:gd name="connsiteX0" fmla="*/ 467723 w 558740"/>
              <a:gd name="connsiteY0" fmla="*/ 438694 h 525978"/>
              <a:gd name="connsiteX1" fmla="*/ 0 w 558740"/>
              <a:gd name="connsiteY1" fmla="*/ 438694 h 525978"/>
              <a:gd name="connsiteX2" fmla="*/ 0 w 558740"/>
              <a:gd name="connsiteY2" fmla="*/ 0 h 525978"/>
              <a:gd name="connsiteX3" fmla="*/ 467723 w 558740"/>
              <a:gd name="connsiteY3" fmla="*/ 0 h 525978"/>
              <a:gd name="connsiteX4" fmla="*/ 558740 w 558740"/>
              <a:gd name="connsiteY4" fmla="*/ 525978 h 525978"/>
              <a:gd name="connsiteX0" fmla="*/ 0 w 558740"/>
              <a:gd name="connsiteY0" fmla="*/ 438694 h 525978"/>
              <a:gd name="connsiteX1" fmla="*/ 0 w 558740"/>
              <a:gd name="connsiteY1" fmla="*/ 0 h 525978"/>
              <a:gd name="connsiteX2" fmla="*/ 467723 w 558740"/>
              <a:gd name="connsiteY2" fmla="*/ 0 h 525978"/>
              <a:gd name="connsiteX3" fmla="*/ 558740 w 558740"/>
              <a:gd name="connsiteY3" fmla="*/ 525978 h 525978"/>
              <a:gd name="connsiteX0" fmla="*/ 0 w 467723"/>
              <a:gd name="connsiteY0" fmla="*/ 438694 h 438694"/>
              <a:gd name="connsiteX1" fmla="*/ 0 w 467723"/>
              <a:gd name="connsiteY1" fmla="*/ 0 h 438694"/>
              <a:gd name="connsiteX2" fmla="*/ 467723 w 467723"/>
              <a:gd name="connsiteY2" fmla="*/ 0 h 438694"/>
            </a:gdLst>
            <a:ahLst/>
            <a:cxnLst>
              <a:cxn ang="0">
                <a:pos x="connsiteX0" y="connsiteY0"/>
              </a:cxn>
              <a:cxn ang="0">
                <a:pos x="connsiteX1" y="connsiteY1"/>
              </a:cxn>
              <a:cxn ang="0">
                <a:pos x="connsiteX2" y="connsiteY2"/>
              </a:cxn>
            </a:cxnLst>
            <a:rect l="l" t="t" r="r" b="b"/>
            <a:pathLst>
              <a:path w="467723" h="438694">
                <a:moveTo>
                  <a:pt x="0" y="438694"/>
                </a:moveTo>
                <a:lnTo>
                  <a:pt x="0" y="0"/>
                </a:lnTo>
                <a:lnTo>
                  <a:pt x="467723" y="0"/>
                </a:lnTo>
              </a:path>
            </a:pathLst>
          </a:custGeom>
          <a:noFill/>
          <a:ln w="19050">
            <a:solidFill>
              <a:srgbClr val="0262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pic>
        <p:nvPicPr>
          <p:cNvPr id="3" name="图片 2">
            <a:extLst>
              <a:ext uri="{FF2B5EF4-FFF2-40B4-BE49-F238E27FC236}">
                <a16:creationId xmlns:a16="http://schemas.microsoft.com/office/drawing/2014/main" id="{0890914A-F790-4A9A-B5E0-88386B4308E5}"/>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433289" y="2649285"/>
            <a:ext cx="1571844" cy="1571844"/>
          </a:xfrm>
          <a:prstGeom prst="rect">
            <a:avLst/>
          </a:prstGeom>
        </p:spPr>
      </p:pic>
    </p:spTree>
    <p:extLst>
      <p:ext uri="{BB962C8B-B14F-4D97-AF65-F5344CB8AC3E}">
        <p14:creationId xmlns:p14="http://schemas.microsoft.com/office/powerpoint/2010/main" val="1954247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slideLayout" Target="../slideLayouts/slideLayout14.xml"/><Relationship Id="rId7" Type="http://schemas.openxmlformats.org/officeDocument/2006/relationships/image" Target="../media/image29.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image" Target="../media/image27.png"/><Relationship Id="rId4" Type="http://schemas.openxmlformats.org/officeDocument/2006/relationships/slideLayout" Target="../slideLayouts/slideLayout15.xml"/><Relationship Id="rId9" Type="http://schemas.microsoft.com/office/2007/relationships/hdphoto" Target="../media/hdphoto6.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3CDC522-2735-468F-B694-F7761A16B5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2107627A-4201-46E0-9D1E-B153191236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页脚占位符 4">
            <a:extLst>
              <a:ext uri="{FF2B5EF4-FFF2-40B4-BE49-F238E27FC236}">
                <a16:creationId xmlns:a16="http://schemas.microsoft.com/office/drawing/2014/main" id="{C585EBCD-C212-432C-B1C7-B5068C7736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Tree>
    <p:extLst>
      <p:ext uri="{BB962C8B-B14F-4D97-AF65-F5344CB8AC3E}">
        <p14:creationId xmlns:p14="http://schemas.microsoft.com/office/powerpoint/2010/main" val="3528546184"/>
      </p:ext>
    </p:extLst>
  </p:cSld>
  <p:clrMap bg1="lt1" tx1="dk1" bg2="lt2" tx2="dk2" accent1="accent1" accent2="accent2" accent3="accent3" accent4="accent4" accent5="accent5" accent6="accent6" hlink="hlink" folHlink="folHlink"/>
  <p:sldLayoutIdLst>
    <p:sldLayoutId id="2147483712" r:id="rId1"/>
    <p:sldLayoutId id="2147483678" r:id="rId2"/>
    <p:sldLayoutId id="2147483679" r:id="rId3"/>
    <p:sldLayoutId id="2147483676" r:id="rId4"/>
    <p:sldLayoutId id="2147483680" r:id="rId5"/>
    <p:sldLayoutId id="2147483675" r:id="rId6"/>
    <p:sldLayoutId id="2147483673" r:id="rId7"/>
    <p:sldLayoutId id="2147483674" r:id="rId8"/>
    <p:sldLayoutId id="2147483672" r:id="rId9"/>
    <p:sldLayoutId id="2147483711" r:id="rId10"/>
    <p:sldLayoutId id="2147483683" r:id="rId11"/>
  </p:sldLayoutIdLst>
  <p:hf hdr="0" ftr="0"/>
  <p:txStyles>
    <p:titleStyle>
      <a:lvl1pPr algn="l" defTabSz="914400" rtl="0" eaLnBrk="1" latinLnBrk="0" hangingPunct="1">
        <a:lnSpc>
          <a:spcPct val="90000"/>
        </a:lnSpc>
        <a:spcBef>
          <a:spcPct val="0"/>
        </a:spcBef>
        <a:buNone/>
        <a:defRPr sz="4400" kern="1200">
          <a:solidFill>
            <a:schemeClr val="tx1"/>
          </a:solidFill>
          <a:latin typeface="Bahnschrift Light SemiCondensed" panose="020B05020402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04" userDrawn="1">
          <p15:clr>
            <a:srgbClr val="F26B43"/>
          </p15:clr>
        </p15:guide>
        <p15:guide id="2" pos="3840" userDrawn="1">
          <p15:clr>
            <a:srgbClr val="F26B43"/>
          </p15:clr>
        </p15:guide>
        <p15:guide id="3" pos="304" userDrawn="1">
          <p15:clr>
            <a:srgbClr val="F26B43"/>
          </p15:clr>
        </p15:guide>
        <p15:guide id="4" pos="7368" userDrawn="1">
          <p15:clr>
            <a:srgbClr val="F26B43"/>
          </p15:clr>
        </p15:guide>
        <p15:guide id="5" orient="horz" pos="560" userDrawn="1">
          <p15:clr>
            <a:srgbClr val="F26B43"/>
          </p15:clr>
        </p15:guide>
        <p15:guide id="6" orient="horz" pos="624" userDrawn="1">
          <p15:clr>
            <a:srgbClr val="F26B43"/>
          </p15:clr>
        </p15:guide>
        <p15:guide id="7" orient="horz" pos="4056" userDrawn="1">
          <p15:clr>
            <a:srgbClr val="F26B43"/>
          </p15:clr>
        </p15:guide>
        <p15:guide id="8" orient="horz" pos="399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email">
            <a:alphaModFix amt="2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矩形 13">
            <a:extLst>
              <a:ext uri="{FF2B5EF4-FFF2-40B4-BE49-F238E27FC236}">
                <a16:creationId xmlns:a16="http://schemas.microsoft.com/office/drawing/2014/main" id="{C7B6296C-0440-4BFE-8D0F-F15C7E0EE642}"/>
              </a:ext>
            </a:extLst>
          </p:cNvPr>
          <p:cNvSpPr/>
          <p:nvPr userDrawn="1"/>
        </p:nvSpPr>
        <p:spPr>
          <a:xfrm>
            <a:off x="0" y="0"/>
            <a:ext cx="12192000" cy="6858000"/>
          </a:xfrm>
          <a:prstGeom prst="rect">
            <a:avLst/>
          </a:prstGeom>
          <a:blipFill dpi="0" rotWithShape="1">
            <a:blip r:embed="rId8" cstate="email">
              <a:alphaModFix amt="10000"/>
              <a:duotone>
                <a:schemeClr val="accent1">
                  <a:shade val="45000"/>
                  <a:satMod val="135000"/>
                </a:schemeClr>
                <a:prstClr val="white"/>
              </a:duotone>
              <a:extLst>
                <a:ext uri="{BEBA8EAE-BF5A-486C-A8C5-ECC9F3942E4B}">
                  <a14:imgProps xmlns:a14="http://schemas.microsoft.com/office/drawing/2010/main">
                    <a14:imgLayer r:embed="rId9">
                      <a14:imgEffect>
                        <a14:artisticFilmGrain grainSize="50"/>
                      </a14:imgEffect>
                    </a14:imgLayer>
                  </a14:imgProps>
                </a:ext>
                <a:ext uri="{28A0092B-C50C-407E-A947-70E740481C1C}">
                  <a14:useLocalDpi xmlns:a14="http://schemas.microsoft.com/office/drawing/2010/main"/>
                </a:ext>
              </a:extLst>
            </a:blip>
            <a:srcRect/>
            <a:stretch>
              <a:fillRect t="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p:txBody>
      </p:sp>
      <p:sp>
        <p:nvSpPr>
          <p:cNvPr id="7" name="任意多边形: 形状 6">
            <a:extLst>
              <a:ext uri="{FF2B5EF4-FFF2-40B4-BE49-F238E27FC236}">
                <a16:creationId xmlns:a16="http://schemas.microsoft.com/office/drawing/2014/main" id="{ED9193DE-D2CB-4247-B53A-A9CE0C32DAD5}"/>
              </a:ext>
            </a:extLst>
          </p:cNvPr>
          <p:cNvSpPr/>
          <p:nvPr userDrawn="1"/>
        </p:nvSpPr>
        <p:spPr>
          <a:xfrm rot="21413345">
            <a:off x="-101880" y="5734499"/>
            <a:ext cx="12376686" cy="1507273"/>
          </a:xfrm>
          <a:custGeom>
            <a:avLst/>
            <a:gdLst>
              <a:gd name="connsiteX0" fmla="*/ 12401882 w 12401882"/>
              <a:gd name="connsiteY0" fmla="*/ 73849 h 1288985"/>
              <a:gd name="connsiteX1" fmla="*/ 12335841 w 12401882"/>
              <a:gd name="connsiteY1" fmla="*/ 1288985 h 1288985"/>
              <a:gd name="connsiteX2" fmla="*/ 0 w 12401882"/>
              <a:gd name="connsiteY2" fmla="*/ 618542 h 1288985"/>
              <a:gd name="connsiteX3" fmla="*/ 33618 w 12401882"/>
              <a:gd name="connsiteY3" fmla="*/ 0 h 1288985"/>
              <a:gd name="connsiteX4" fmla="*/ 103646 w 12401882"/>
              <a:gd name="connsiteY4" fmla="*/ 32857 h 1288985"/>
              <a:gd name="connsiteX5" fmla="*/ 6308538 w 12401882"/>
              <a:gd name="connsiteY5" fmla="*/ 553243 h 1288985"/>
              <a:gd name="connsiteX6" fmla="*/ 12326375 w 12401882"/>
              <a:gd name="connsiteY6" fmla="*/ 98014 h 1288985"/>
              <a:gd name="connsiteX7" fmla="*/ 12401882 w 12401882"/>
              <a:gd name="connsiteY7" fmla="*/ 73849 h 1288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01882" h="1288985">
                <a:moveTo>
                  <a:pt x="12401882" y="73849"/>
                </a:moveTo>
                <a:lnTo>
                  <a:pt x="12335841" y="1288985"/>
                </a:lnTo>
                <a:lnTo>
                  <a:pt x="0" y="618542"/>
                </a:lnTo>
                <a:lnTo>
                  <a:pt x="33618" y="0"/>
                </a:lnTo>
                <a:lnTo>
                  <a:pt x="103646" y="32857"/>
                </a:lnTo>
                <a:cubicBezTo>
                  <a:pt x="814657" y="332114"/>
                  <a:pt x="3323130" y="553243"/>
                  <a:pt x="6308538" y="553243"/>
                </a:cubicBezTo>
                <a:cubicBezTo>
                  <a:pt x="9072803" y="553244"/>
                  <a:pt x="11428175" y="363661"/>
                  <a:pt x="12326375" y="98014"/>
                </a:cubicBezTo>
                <a:lnTo>
                  <a:pt x="12401882" y="73849"/>
                </a:lnTo>
                <a:close/>
              </a:path>
            </a:pathLst>
          </a:custGeom>
          <a:solidFill>
            <a:schemeClr val="accent5">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 name="任意多边形: 形状 7">
            <a:extLst>
              <a:ext uri="{FF2B5EF4-FFF2-40B4-BE49-F238E27FC236}">
                <a16:creationId xmlns:a16="http://schemas.microsoft.com/office/drawing/2014/main" id="{08A9130B-F4C0-42DE-9891-72B27A5155F8}"/>
              </a:ext>
            </a:extLst>
          </p:cNvPr>
          <p:cNvSpPr/>
          <p:nvPr userDrawn="1"/>
        </p:nvSpPr>
        <p:spPr>
          <a:xfrm rot="21413345">
            <a:off x="-60087" y="5797965"/>
            <a:ext cx="12335849" cy="1470933"/>
          </a:xfrm>
          <a:custGeom>
            <a:avLst/>
            <a:gdLst>
              <a:gd name="connsiteX0" fmla="*/ 12401882 w 12401882"/>
              <a:gd name="connsiteY0" fmla="*/ 73849 h 1288985"/>
              <a:gd name="connsiteX1" fmla="*/ 12335841 w 12401882"/>
              <a:gd name="connsiteY1" fmla="*/ 1288985 h 1288985"/>
              <a:gd name="connsiteX2" fmla="*/ 0 w 12401882"/>
              <a:gd name="connsiteY2" fmla="*/ 618542 h 1288985"/>
              <a:gd name="connsiteX3" fmla="*/ 33618 w 12401882"/>
              <a:gd name="connsiteY3" fmla="*/ 0 h 1288985"/>
              <a:gd name="connsiteX4" fmla="*/ 103646 w 12401882"/>
              <a:gd name="connsiteY4" fmla="*/ 32857 h 1288985"/>
              <a:gd name="connsiteX5" fmla="*/ 6308538 w 12401882"/>
              <a:gd name="connsiteY5" fmla="*/ 553243 h 1288985"/>
              <a:gd name="connsiteX6" fmla="*/ 12326375 w 12401882"/>
              <a:gd name="connsiteY6" fmla="*/ 98014 h 1288985"/>
              <a:gd name="connsiteX7" fmla="*/ 12401882 w 12401882"/>
              <a:gd name="connsiteY7" fmla="*/ 73849 h 1288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01882" h="1288985">
                <a:moveTo>
                  <a:pt x="12401882" y="73849"/>
                </a:moveTo>
                <a:lnTo>
                  <a:pt x="12335841" y="1288985"/>
                </a:lnTo>
                <a:lnTo>
                  <a:pt x="0" y="618542"/>
                </a:lnTo>
                <a:lnTo>
                  <a:pt x="33618" y="0"/>
                </a:lnTo>
                <a:lnTo>
                  <a:pt x="103646" y="32857"/>
                </a:lnTo>
                <a:cubicBezTo>
                  <a:pt x="814657" y="332114"/>
                  <a:pt x="3323130" y="553243"/>
                  <a:pt x="6308538" y="553243"/>
                </a:cubicBezTo>
                <a:cubicBezTo>
                  <a:pt x="9072803" y="553244"/>
                  <a:pt x="11428175" y="363661"/>
                  <a:pt x="12326375" y="98014"/>
                </a:cubicBezTo>
                <a:lnTo>
                  <a:pt x="12401882" y="73849"/>
                </a:lnTo>
                <a:close/>
              </a:path>
            </a:pathLst>
          </a:cu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9" name="任意多边形: 形状 8">
            <a:extLst>
              <a:ext uri="{FF2B5EF4-FFF2-40B4-BE49-F238E27FC236}">
                <a16:creationId xmlns:a16="http://schemas.microsoft.com/office/drawing/2014/main" id="{D826A4E7-721E-434A-8196-B2DFE1EB5169}"/>
              </a:ext>
            </a:extLst>
          </p:cNvPr>
          <p:cNvSpPr/>
          <p:nvPr userDrawn="1"/>
        </p:nvSpPr>
        <p:spPr>
          <a:xfrm rot="21413345">
            <a:off x="-88722" y="5900662"/>
            <a:ext cx="12369445" cy="1288985"/>
          </a:xfrm>
          <a:custGeom>
            <a:avLst/>
            <a:gdLst>
              <a:gd name="connsiteX0" fmla="*/ 12401882 w 12401882"/>
              <a:gd name="connsiteY0" fmla="*/ 73849 h 1288985"/>
              <a:gd name="connsiteX1" fmla="*/ 12335841 w 12401882"/>
              <a:gd name="connsiteY1" fmla="*/ 1288985 h 1288985"/>
              <a:gd name="connsiteX2" fmla="*/ 0 w 12401882"/>
              <a:gd name="connsiteY2" fmla="*/ 618542 h 1288985"/>
              <a:gd name="connsiteX3" fmla="*/ 33618 w 12401882"/>
              <a:gd name="connsiteY3" fmla="*/ 0 h 1288985"/>
              <a:gd name="connsiteX4" fmla="*/ 103646 w 12401882"/>
              <a:gd name="connsiteY4" fmla="*/ 32857 h 1288985"/>
              <a:gd name="connsiteX5" fmla="*/ 6308538 w 12401882"/>
              <a:gd name="connsiteY5" fmla="*/ 553243 h 1288985"/>
              <a:gd name="connsiteX6" fmla="*/ 12326375 w 12401882"/>
              <a:gd name="connsiteY6" fmla="*/ 98014 h 1288985"/>
              <a:gd name="connsiteX7" fmla="*/ 12401882 w 12401882"/>
              <a:gd name="connsiteY7" fmla="*/ 73849 h 1288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01882" h="1288985">
                <a:moveTo>
                  <a:pt x="12401882" y="73849"/>
                </a:moveTo>
                <a:lnTo>
                  <a:pt x="12335841" y="1288985"/>
                </a:lnTo>
                <a:lnTo>
                  <a:pt x="0" y="618542"/>
                </a:lnTo>
                <a:lnTo>
                  <a:pt x="33618" y="0"/>
                </a:lnTo>
                <a:lnTo>
                  <a:pt x="103646" y="32857"/>
                </a:lnTo>
                <a:cubicBezTo>
                  <a:pt x="814657" y="332114"/>
                  <a:pt x="3323130" y="553243"/>
                  <a:pt x="6308538" y="553243"/>
                </a:cubicBezTo>
                <a:cubicBezTo>
                  <a:pt x="9072803" y="553244"/>
                  <a:pt x="11428175" y="363661"/>
                  <a:pt x="12326375" y="98014"/>
                </a:cubicBezTo>
                <a:lnTo>
                  <a:pt x="12401882" y="73849"/>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17" name="组合 16">
            <a:extLst>
              <a:ext uri="{FF2B5EF4-FFF2-40B4-BE49-F238E27FC236}">
                <a16:creationId xmlns:a16="http://schemas.microsoft.com/office/drawing/2014/main" id="{7F9FE6EB-B516-472A-A6DA-F9EB2C2F6078}"/>
              </a:ext>
            </a:extLst>
          </p:cNvPr>
          <p:cNvGrpSpPr/>
          <p:nvPr userDrawn="1"/>
        </p:nvGrpSpPr>
        <p:grpSpPr>
          <a:xfrm>
            <a:off x="10096739" y="429839"/>
            <a:ext cx="1605354" cy="382166"/>
            <a:chOff x="2584531" y="2508466"/>
            <a:chExt cx="1605354" cy="382166"/>
          </a:xfrm>
        </p:grpSpPr>
        <p:pic>
          <p:nvPicPr>
            <p:cNvPr id="18" name="图片 17">
              <a:extLst>
                <a:ext uri="{FF2B5EF4-FFF2-40B4-BE49-F238E27FC236}">
                  <a16:creationId xmlns:a16="http://schemas.microsoft.com/office/drawing/2014/main" id="{77468C8D-C825-4DFD-BCF6-E96A4AC647D8}"/>
                </a:ext>
              </a:extLst>
            </p:cNvPr>
            <p:cNvPicPr>
              <a:picLocks noChangeAspect="1"/>
            </p:cNvPicPr>
            <p:nvPr/>
          </p:nvPicPr>
          <p:blipFill>
            <a:blip r:embed="rId10" cstate="email">
              <a:extLst>
                <a:ext uri="{28A0092B-C50C-407E-A947-70E740481C1C}">
                  <a14:useLocalDpi xmlns:a14="http://schemas.microsoft.com/office/drawing/2010/main"/>
                </a:ext>
              </a:extLst>
            </a:blip>
            <a:srcRect/>
            <a:stretch/>
          </p:blipFill>
          <p:spPr>
            <a:xfrm>
              <a:off x="2584531" y="2531616"/>
              <a:ext cx="359016" cy="359016"/>
            </a:xfrm>
            <a:prstGeom prst="rect">
              <a:avLst/>
            </a:prstGeom>
          </p:spPr>
        </p:pic>
        <p:sp>
          <p:nvSpPr>
            <p:cNvPr id="19" name="文本框 18">
              <a:extLst>
                <a:ext uri="{FF2B5EF4-FFF2-40B4-BE49-F238E27FC236}">
                  <a16:creationId xmlns:a16="http://schemas.microsoft.com/office/drawing/2014/main" id="{9B922025-CE19-4512-8229-A66F4C5B2F8A}"/>
                </a:ext>
              </a:extLst>
            </p:cNvPr>
            <p:cNvSpPr txBox="1"/>
            <p:nvPr/>
          </p:nvSpPr>
          <p:spPr>
            <a:xfrm>
              <a:off x="2967931" y="2508466"/>
              <a:ext cx="1221954" cy="246221"/>
            </a:xfrm>
            <a:prstGeom prst="rect">
              <a:avLst/>
            </a:prstGeom>
            <a:noFill/>
          </p:spPr>
          <p:txBody>
            <a:bodyPr wrap="square" lIns="0" tIns="0" rIns="0" bIns="0" rtlCol="0">
              <a:spAutoFit/>
            </a:bodyPr>
            <a:lstStyle/>
            <a:p>
              <a:pPr algn="dist"/>
              <a:r>
                <a:rPr lang="zh-CN" altLang="en-US" sz="1600" dirty="0">
                  <a:solidFill>
                    <a:srgbClr val="026F66"/>
                  </a:solidFill>
                  <a:latin typeface="Ma Shan Zheng" panose="00000500000000000000" pitchFamily="2" charset="0"/>
                  <a:ea typeface="Ma Shan Zheng" panose="00000500000000000000" pitchFamily="2" charset="0"/>
                </a:rPr>
                <a:t>上海师范大学</a:t>
              </a:r>
            </a:p>
          </p:txBody>
        </p:sp>
        <p:sp>
          <p:nvSpPr>
            <p:cNvPr id="20" name="文本框 19">
              <a:extLst>
                <a:ext uri="{FF2B5EF4-FFF2-40B4-BE49-F238E27FC236}">
                  <a16:creationId xmlns:a16="http://schemas.microsoft.com/office/drawing/2014/main" id="{B8EF035E-0291-4952-9D57-25075FEA6A71}"/>
                </a:ext>
              </a:extLst>
            </p:cNvPr>
            <p:cNvSpPr txBox="1"/>
            <p:nvPr/>
          </p:nvSpPr>
          <p:spPr>
            <a:xfrm>
              <a:off x="2967931" y="2772323"/>
              <a:ext cx="1196241" cy="107722"/>
            </a:xfrm>
            <a:prstGeom prst="rect">
              <a:avLst/>
            </a:prstGeom>
            <a:noFill/>
          </p:spPr>
          <p:txBody>
            <a:bodyPr wrap="square" lIns="0" tIns="0" rIns="0" bIns="0" rtlCol="0">
              <a:spAutoFit/>
            </a:bodyPr>
            <a:lstStyle/>
            <a:p>
              <a:pPr algn="dist"/>
              <a:r>
                <a:rPr lang="en-US" altLang="zh-CN" sz="700" dirty="0">
                  <a:solidFill>
                    <a:srgbClr val="026F66"/>
                  </a:solidFill>
                  <a:latin typeface="Open Sans" panose="020B0606030504020204" pitchFamily="34" charset="0"/>
                  <a:ea typeface="Open Sans" panose="020B0606030504020204" pitchFamily="34" charset="0"/>
                  <a:cs typeface="Open Sans" panose="020B0606030504020204" pitchFamily="34" charset="0"/>
                </a:rPr>
                <a:t>Shanghai Normal University</a:t>
              </a:r>
              <a:endParaRPr lang="zh-CN" altLang="en-US" sz="700" dirty="0">
                <a:solidFill>
                  <a:srgbClr val="026F66"/>
                </a:solidFill>
                <a:latin typeface="Open Sans" panose="020B0606030504020204" pitchFamily="34" charset="0"/>
                <a:ea typeface="微软雅黑 Light" panose="020B0502040204020203" pitchFamily="34" charset="-122"/>
                <a:cs typeface="Open Sans" panose="020B0606030504020204" pitchFamily="34" charset="0"/>
              </a:endParaRPr>
            </a:p>
          </p:txBody>
        </p:sp>
      </p:grpSp>
      <p:sp>
        <p:nvSpPr>
          <p:cNvPr id="6" name="灯片编号占位符 5">
            <a:extLst>
              <a:ext uri="{FF2B5EF4-FFF2-40B4-BE49-F238E27FC236}">
                <a16:creationId xmlns:a16="http://schemas.microsoft.com/office/drawing/2014/main" id="{711E76F9-BB88-44E2-886A-6C4777603CB3}"/>
              </a:ext>
            </a:extLst>
          </p:cNvPr>
          <p:cNvSpPr>
            <a:spLocks noGrp="1"/>
          </p:cNvSpPr>
          <p:nvPr>
            <p:ph type="sldNum" sz="quarter" idx="4"/>
          </p:nvPr>
        </p:nvSpPr>
        <p:spPr>
          <a:xfrm>
            <a:off x="8953500" y="6458786"/>
            <a:ext cx="2743200" cy="365125"/>
          </a:xfrm>
          <a:prstGeom prst="rect">
            <a:avLst/>
          </a:prstGeom>
        </p:spPr>
        <p:txBody>
          <a:bodyPr vert="horz" lIns="0" tIns="0" rIns="0" bIns="0" rtlCol="0" anchor="ctr"/>
          <a:lstStyle>
            <a:lvl1pPr algn="r">
              <a:defRPr sz="1200">
                <a:solidFill>
                  <a:schemeClr val="bg2"/>
                </a:solidFill>
                <a:latin typeface="OPPOSans M" panose="00020600040101010101" pitchFamily="18" charset="-122"/>
                <a:ea typeface="OPPOSans M" panose="00020600040101010101" pitchFamily="18" charset="-122"/>
              </a:defRPr>
            </a:lvl1pPr>
          </a:lstStyle>
          <a:p>
            <a:fld id="{082F55E1-7E52-4FF7-BFA6-223D5EBC47A9}" type="slidenum">
              <a:rPr lang="zh-CN" altLang="en-US" smtClean="0"/>
              <a:pPr/>
              <a:t>‹#›</a:t>
            </a:fld>
            <a:endParaRPr lang="zh-CN" altLang="en-US" dirty="0"/>
          </a:p>
        </p:txBody>
      </p:sp>
      <p:sp>
        <p:nvSpPr>
          <p:cNvPr id="10" name="日期占位符 9">
            <a:extLst>
              <a:ext uri="{FF2B5EF4-FFF2-40B4-BE49-F238E27FC236}">
                <a16:creationId xmlns:a16="http://schemas.microsoft.com/office/drawing/2014/main" id="{FA0F4EA9-39DB-437D-BBB5-4B6727011D4D}"/>
              </a:ext>
            </a:extLst>
          </p:cNvPr>
          <p:cNvSpPr>
            <a:spLocks noGrp="1"/>
          </p:cNvSpPr>
          <p:nvPr>
            <p:ph type="dt" sz="half" idx="2"/>
          </p:nvPr>
        </p:nvSpPr>
        <p:spPr>
          <a:xfrm>
            <a:off x="482600" y="6458786"/>
            <a:ext cx="2743200" cy="365125"/>
          </a:xfrm>
          <a:prstGeom prst="rect">
            <a:avLst/>
          </a:prstGeom>
        </p:spPr>
        <p:txBody>
          <a:bodyPr vert="horz" lIns="91440" tIns="45720" rIns="91440" bIns="45720" rtlCol="0" anchor="ctr"/>
          <a:lstStyle>
            <a:lvl1pPr algn="l">
              <a:defRPr sz="1200" spc="300">
                <a:solidFill>
                  <a:schemeClr val="bg2"/>
                </a:solidFill>
                <a:latin typeface="Ma Shan Zheng" panose="00000500000000000000" pitchFamily="2" charset="0"/>
                <a:ea typeface="Ma Shan Zheng" panose="00000500000000000000" pitchFamily="2" charset="0"/>
              </a:defRPr>
            </a:lvl1pPr>
          </a:lstStyle>
          <a:p>
            <a:r>
              <a:rPr lang="zh-CN" altLang="en-US" dirty="0"/>
              <a:t>厚德 博学 笃行 求是</a:t>
            </a:r>
          </a:p>
        </p:txBody>
      </p:sp>
      <p:grpSp>
        <p:nvGrpSpPr>
          <p:cNvPr id="21" name="组合 20">
            <a:extLst>
              <a:ext uri="{FF2B5EF4-FFF2-40B4-BE49-F238E27FC236}">
                <a16:creationId xmlns:a16="http://schemas.microsoft.com/office/drawing/2014/main" id="{268A74B9-9ED7-44F3-988E-144D78A16398}"/>
              </a:ext>
            </a:extLst>
          </p:cNvPr>
          <p:cNvGrpSpPr/>
          <p:nvPr userDrawn="1"/>
        </p:nvGrpSpPr>
        <p:grpSpPr>
          <a:xfrm>
            <a:off x="482600" y="326129"/>
            <a:ext cx="2595326" cy="597639"/>
            <a:chOff x="555618" y="2329496"/>
            <a:chExt cx="12706231" cy="2113408"/>
          </a:xfrm>
        </p:grpSpPr>
        <p:sp>
          <p:nvSpPr>
            <p:cNvPr id="22" name="矩形: 圆角 21">
              <a:extLst>
                <a:ext uri="{FF2B5EF4-FFF2-40B4-BE49-F238E27FC236}">
                  <a16:creationId xmlns:a16="http://schemas.microsoft.com/office/drawing/2014/main" id="{2A3486E1-4E7C-4B5F-BEDE-0C17C79AA5C0}"/>
                </a:ext>
              </a:extLst>
            </p:cNvPr>
            <p:cNvSpPr/>
            <p:nvPr/>
          </p:nvSpPr>
          <p:spPr>
            <a:xfrm>
              <a:off x="1142998" y="2531003"/>
              <a:ext cx="12118851" cy="1795991"/>
            </a:xfrm>
            <a:prstGeom prst="roundRect">
              <a:avLst>
                <a:gd name="adj" fmla="val 5667"/>
              </a:avLst>
            </a:prstGeom>
            <a:solidFill>
              <a:schemeClr val="bg1"/>
            </a:solidFill>
            <a:ln>
              <a:noFill/>
            </a:ln>
            <a:effectLst>
              <a:outerShdw blurRad="2540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形状 22">
              <a:extLst>
                <a:ext uri="{FF2B5EF4-FFF2-40B4-BE49-F238E27FC236}">
                  <a16:creationId xmlns:a16="http://schemas.microsoft.com/office/drawing/2014/main" id="{9D579AD3-42F8-4F6E-83F7-A03B529B50C8}"/>
                </a:ext>
              </a:extLst>
            </p:cNvPr>
            <p:cNvSpPr/>
            <p:nvPr/>
          </p:nvSpPr>
          <p:spPr>
            <a:xfrm>
              <a:off x="555618" y="2329496"/>
              <a:ext cx="2870122" cy="2113408"/>
            </a:xfrm>
            <a:custGeom>
              <a:avLst/>
              <a:gdLst>
                <a:gd name="connsiteX0" fmla="*/ 107956 w 3162822"/>
                <a:gd name="connsiteY0" fmla="*/ 0 h 1905000"/>
                <a:gd name="connsiteX1" fmla="*/ 3162822 w 3162822"/>
                <a:gd name="connsiteY1" fmla="*/ 0 h 1905000"/>
                <a:gd name="connsiteX2" fmla="*/ 2580731 w 3162822"/>
                <a:gd name="connsiteY2" fmla="*/ 1905000 h 1905000"/>
                <a:gd name="connsiteX3" fmla="*/ 107956 w 3162822"/>
                <a:gd name="connsiteY3" fmla="*/ 1905000 h 1905000"/>
                <a:gd name="connsiteX4" fmla="*/ 0 w 3162822"/>
                <a:gd name="connsiteY4" fmla="*/ 1797044 h 1905000"/>
                <a:gd name="connsiteX5" fmla="*/ 0 w 3162822"/>
                <a:gd name="connsiteY5" fmla="*/ 107956 h 1905000"/>
                <a:gd name="connsiteX6" fmla="*/ 107956 w 3162822"/>
                <a:gd name="connsiteY6" fmla="*/ 0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62822" h="1905000">
                  <a:moveTo>
                    <a:pt x="107956" y="0"/>
                  </a:moveTo>
                  <a:lnTo>
                    <a:pt x="3162822" y="0"/>
                  </a:lnTo>
                  <a:lnTo>
                    <a:pt x="2580731" y="1905000"/>
                  </a:lnTo>
                  <a:lnTo>
                    <a:pt x="107956" y="1905000"/>
                  </a:lnTo>
                  <a:cubicBezTo>
                    <a:pt x="48334" y="1905000"/>
                    <a:pt x="0" y="1856666"/>
                    <a:pt x="0" y="1797044"/>
                  </a:cubicBezTo>
                  <a:lnTo>
                    <a:pt x="0" y="107956"/>
                  </a:lnTo>
                  <a:cubicBezTo>
                    <a:pt x="0" y="48334"/>
                    <a:pt x="48334" y="0"/>
                    <a:pt x="107956" y="0"/>
                  </a:cubicBezTo>
                  <a:close/>
                </a:path>
              </a:pathLst>
            </a:custGeom>
            <a:gradFill>
              <a:gsLst>
                <a:gs pos="0">
                  <a:schemeClr val="accent1"/>
                </a:gs>
                <a:gs pos="100000">
                  <a:schemeClr val="accent1">
                    <a:lumMod val="75000"/>
                  </a:schemeClr>
                </a:gs>
              </a:gsLst>
              <a:lin ang="2700000" scaled="0"/>
            </a:gra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4" name="文本框 23">
              <a:extLst>
                <a:ext uri="{FF2B5EF4-FFF2-40B4-BE49-F238E27FC236}">
                  <a16:creationId xmlns:a16="http://schemas.microsoft.com/office/drawing/2014/main" id="{CB5D5588-500A-4F20-BF1E-31B3570B8FAD}"/>
                </a:ext>
              </a:extLst>
            </p:cNvPr>
            <p:cNvSpPr txBox="1">
              <a:spLocks/>
            </p:cNvSpPr>
            <p:nvPr/>
          </p:nvSpPr>
          <p:spPr>
            <a:xfrm>
              <a:off x="1293636" y="2580744"/>
              <a:ext cx="2132104" cy="1587499"/>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13800" b="0" kern="1200" spc="600">
                  <a:solidFill>
                    <a:schemeClr val="bg1"/>
                  </a:solidFill>
                  <a:latin typeface="Impact" panose="020B080603090205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zh-CN" altLang="en-US" sz="3600" b="0" i="0" u="none" strike="noStrike" kern="1200" cap="none" spc="-300" normalizeH="0" baseline="0" noProof="0" dirty="0">
                <a:ln>
                  <a:noFill/>
                </a:ln>
                <a:solidFill>
                  <a:sysClr val="window" lastClr="FFFFFF"/>
                </a:solidFill>
                <a:effectLst/>
                <a:uLnTx/>
                <a:uFillTx/>
                <a:latin typeface="Bahnschrift Light SemiCondensed" panose="020B0502040204020203" pitchFamily="34" charset="0"/>
                <a:ea typeface="微软雅黑"/>
              </a:endParaRPr>
            </a:p>
          </p:txBody>
        </p:sp>
      </p:grpSp>
    </p:spTree>
    <p:extLst>
      <p:ext uri="{BB962C8B-B14F-4D97-AF65-F5344CB8AC3E}">
        <p14:creationId xmlns:p14="http://schemas.microsoft.com/office/powerpoint/2010/main" val="314775406"/>
      </p:ext>
    </p:extLst>
  </p:cSld>
  <p:clrMap bg1="lt1" tx1="dk1" bg2="lt2" tx2="dk2" accent1="accent1" accent2="accent2" accent3="accent3" accent4="accent4" accent5="accent5" accent6="accent6" hlink="hlink" folHlink="folHlink"/>
  <p:sldLayoutIdLst>
    <p:sldLayoutId id="2147483671" r:id="rId1"/>
    <p:sldLayoutId id="2147483681" r:id="rId2"/>
    <p:sldLayoutId id="2147483682" r:id="rId3"/>
    <p:sldLayoutId id="2147483662" r:id="rId4"/>
    <p:sldLayoutId id="2147483713" r:id="rId5"/>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04" userDrawn="1">
          <p15:clr>
            <a:srgbClr val="F26B43"/>
          </p15:clr>
        </p15:guide>
        <p15:guide id="2" pos="3840" userDrawn="1">
          <p15:clr>
            <a:srgbClr val="F26B43"/>
          </p15:clr>
        </p15:guide>
        <p15:guide id="3" pos="304" userDrawn="1">
          <p15:clr>
            <a:srgbClr val="F26B43"/>
          </p15:clr>
        </p15:guide>
        <p15:guide id="4" pos="7368" userDrawn="1">
          <p15:clr>
            <a:srgbClr val="F26B43"/>
          </p15:clr>
        </p15:guide>
        <p15:guide id="5" orient="horz" pos="560" userDrawn="1">
          <p15:clr>
            <a:srgbClr val="F26B43"/>
          </p15:clr>
        </p15:guide>
        <p15:guide id="6" orient="horz" pos="624" userDrawn="1">
          <p15:clr>
            <a:srgbClr val="F26B43"/>
          </p15:clr>
        </p15:guide>
        <p15:guide id="7" orient="horz" pos="4056" userDrawn="1">
          <p15:clr>
            <a:srgbClr val="F26B43"/>
          </p15:clr>
        </p15:guide>
        <p15:guide id="8" orient="horz" pos="399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microsoft.com/office/2007/relationships/hdphoto" Target="../media/hdphoto9.wdp"/><Relationship Id="rId4" Type="http://schemas.openxmlformats.org/officeDocument/2006/relationships/image" Target="../media/image40.jpe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image" Target="../media/image42.jpeg"/></Relationships>
</file>

<file path=ppt/slides/_rels/slide1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4.xml"/><Relationship Id="rId1" Type="http://schemas.openxmlformats.org/officeDocument/2006/relationships/slideLayout" Target="../slideLayouts/slideLayout15.xml"/><Relationship Id="rId5" Type="http://schemas.openxmlformats.org/officeDocument/2006/relationships/image" Target="../media/image41.png"/><Relationship Id="rId4" Type="http://schemas.openxmlformats.org/officeDocument/2006/relationships/image" Target="../media/image44.jpe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15.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15.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0.xml"/><Relationship Id="rId1" Type="http://schemas.openxmlformats.org/officeDocument/2006/relationships/slideLayout" Target="../slideLayouts/slideLayout15.xml"/><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2.xml"/><Relationship Id="rId1" Type="http://schemas.openxmlformats.org/officeDocument/2006/relationships/slideLayout" Target="../slideLayouts/slideLayout15.xml"/><Relationship Id="rId6" Type="http://schemas.openxmlformats.org/officeDocument/2006/relationships/image" Target="../media/image53.jpeg"/><Relationship Id="rId5" Type="http://schemas.openxmlformats.org/officeDocument/2006/relationships/image" Target="../media/image41.png"/><Relationship Id="rId4" Type="http://schemas.openxmlformats.org/officeDocument/2006/relationships/image" Target="../media/image52.jpeg"/></Relationships>
</file>

<file path=ppt/slides/_rels/slide2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3.xml"/><Relationship Id="rId1" Type="http://schemas.openxmlformats.org/officeDocument/2006/relationships/slideLayout" Target="../slideLayouts/slideLayout15.xml"/><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8" Type="http://schemas.microsoft.com/office/2007/relationships/hdphoto" Target="../media/hdphoto11.wdp"/><Relationship Id="rId3" Type="http://schemas.openxmlformats.org/officeDocument/2006/relationships/image" Target="../media/image41.png"/><Relationship Id="rId7" Type="http://schemas.openxmlformats.org/officeDocument/2006/relationships/image" Target="../media/image57.jpeg"/><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microsoft.com/office/2007/relationships/hdphoto" Target="../media/hdphoto10.wdp"/><Relationship Id="rId5" Type="http://schemas.openxmlformats.org/officeDocument/2006/relationships/image" Target="../media/image56.jpeg"/><Relationship Id="rId4" Type="http://schemas.openxmlformats.org/officeDocument/2006/relationships/image" Target="../media/image55.jpeg"/></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15.xml"/><Relationship Id="rId5" Type="http://schemas.openxmlformats.org/officeDocument/2006/relationships/image" Target="../media/image59.png"/><Relationship Id="rId4" Type="http://schemas.openxmlformats.org/officeDocument/2006/relationships/image" Target="../media/image58.jpeg"/></Relationships>
</file>

<file path=ppt/slides/_rels/slide2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0.jpeg"/><Relationship Id="rId7" Type="http://schemas.openxmlformats.org/officeDocument/2006/relationships/diagramColors" Target="../diagrams/colors1.xml"/><Relationship Id="rId2" Type="http://schemas.openxmlformats.org/officeDocument/2006/relationships/notesSlide" Target="../notesSlides/notesSlide26.xml"/><Relationship Id="rId1" Type="http://schemas.openxmlformats.org/officeDocument/2006/relationships/slideLayout" Target="../slideLayouts/slideLayout1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8.xml"/><Relationship Id="rId1" Type="http://schemas.openxmlformats.org/officeDocument/2006/relationships/slideLayout" Target="../slideLayouts/slideLayout15.xml"/><Relationship Id="rId4" Type="http://schemas.openxmlformats.org/officeDocument/2006/relationships/image" Target="../media/image66.png"/></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9.xml"/><Relationship Id="rId1" Type="http://schemas.openxmlformats.org/officeDocument/2006/relationships/slideLayout" Target="../slideLayouts/slideLayout15.xml"/><Relationship Id="rId4" Type="http://schemas.openxmlformats.org/officeDocument/2006/relationships/image" Target="../media/image65.png"/></Relationships>
</file>

<file path=ppt/slides/_rels/slide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microsoft.com/office/2007/relationships/hdphoto" Target="../media/hdphoto8.wdp"/><Relationship Id="rId5" Type="http://schemas.openxmlformats.org/officeDocument/2006/relationships/image" Target="../media/image36.jpeg"/><Relationship Id="rId4" Type="http://schemas.openxmlformats.org/officeDocument/2006/relationships/image" Target="../media/image35.png"/></Relationships>
</file>

<file path=ppt/slides/_rels/slide3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0.xml"/><Relationship Id="rId1" Type="http://schemas.openxmlformats.org/officeDocument/2006/relationships/slideLayout" Target="../slideLayouts/slideLayout15.xml"/><Relationship Id="rId4" Type="http://schemas.openxmlformats.org/officeDocument/2006/relationships/image" Target="../media/image65.png"/></Relationships>
</file>

<file path=ppt/slides/_rels/slide3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1.xml"/><Relationship Id="rId1" Type="http://schemas.openxmlformats.org/officeDocument/2006/relationships/slideLayout" Target="../slideLayouts/slideLayout15.xml"/><Relationship Id="rId5" Type="http://schemas.openxmlformats.org/officeDocument/2006/relationships/image" Target="../media/image68.png"/><Relationship Id="rId4" Type="http://schemas.openxmlformats.org/officeDocument/2006/relationships/chart" Target="../charts/chart3.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3.xml"/><Relationship Id="rId1" Type="http://schemas.openxmlformats.org/officeDocument/2006/relationships/slideLayout" Target="../slideLayouts/slideLayout12.xml"/><Relationship Id="rId6" Type="http://schemas.openxmlformats.org/officeDocument/2006/relationships/image" Target="../media/image71.png"/><Relationship Id="rId5" Type="http://schemas.openxmlformats.org/officeDocument/2006/relationships/image" Target="../media/image70.png"/><Relationship Id="rId4" Type="http://schemas.microsoft.com/office/2007/relationships/hdphoto" Target="../media/hdphoto12.wdp"/></Relationships>
</file>

<file path=ppt/slides/_rels/slide3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4.xml"/><Relationship Id="rId1" Type="http://schemas.openxmlformats.org/officeDocument/2006/relationships/slideLayout" Target="../slideLayouts/slideLayout15.xml"/><Relationship Id="rId6" Type="http://schemas.openxmlformats.org/officeDocument/2006/relationships/image" Target="../media/image70.png"/><Relationship Id="rId5" Type="http://schemas.openxmlformats.org/officeDocument/2006/relationships/image" Target="../media/image72.jpeg"/><Relationship Id="rId4" Type="http://schemas.microsoft.com/office/2007/relationships/hdphoto" Target="../media/hdphoto12.wdp"/></Relationships>
</file>

<file path=ppt/slides/_rels/slide35.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35.xml"/><Relationship Id="rId1" Type="http://schemas.openxmlformats.org/officeDocument/2006/relationships/slideLayout" Target="../slideLayouts/slideLayout15.xml"/><Relationship Id="rId5" Type="http://schemas.openxmlformats.org/officeDocument/2006/relationships/image" Target="../media/image75.png"/><Relationship Id="rId4" Type="http://schemas.openxmlformats.org/officeDocument/2006/relationships/image" Target="../media/image74.jpeg"/></Relationships>
</file>

<file path=ppt/slides/_rels/slide3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38.xml"/><Relationship Id="rId1" Type="http://schemas.openxmlformats.org/officeDocument/2006/relationships/slideLayout" Target="../slideLayouts/slideLayout11.xml"/><Relationship Id="rId5" Type="http://schemas.openxmlformats.org/officeDocument/2006/relationships/image" Target="../media/image80.png"/><Relationship Id="rId4" Type="http://schemas.openxmlformats.org/officeDocument/2006/relationships/image" Target="../media/image79.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38.pn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3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文本框 37">
            <a:extLst>
              <a:ext uri="{FF2B5EF4-FFF2-40B4-BE49-F238E27FC236}">
                <a16:creationId xmlns:a16="http://schemas.microsoft.com/office/drawing/2014/main" id="{805C24ED-0AF7-486C-BA40-3EEC4C547367}"/>
              </a:ext>
            </a:extLst>
          </p:cNvPr>
          <p:cNvSpPr txBox="1"/>
          <p:nvPr/>
        </p:nvSpPr>
        <p:spPr>
          <a:xfrm>
            <a:off x="2301789" y="5721338"/>
            <a:ext cx="1932151" cy="754758"/>
          </a:xfrm>
          <a:prstGeom prst="rect">
            <a:avLst/>
          </a:prstGeom>
          <a:noFill/>
        </p:spPr>
        <p:txBody>
          <a:bodyPr wrap="square" lIns="0" tIns="0" rIns="0" bIns="0" rtlCol="0" anchor="b">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lang="zh-CN" altLang="en-US" sz="2000" dirty="0">
                <a:solidFill>
                  <a:schemeClr val="tx1">
                    <a:lumMod val="65000"/>
                    <a:lumOff val="35000"/>
                  </a:schemeClr>
                </a:solidFill>
                <a:cs typeface="+mn-ea"/>
                <a:sym typeface="+mn-lt"/>
              </a:rPr>
              <a:t>所</a:t>
            </a:r>
            <a:r>
              <a:rPr kumimoji="0" lang="zh-CN" altLang="en-US" sz="2000" b="0" i="0" u="none" strike="noStrike" kern="1200" cap="none" spc="0" normalizeH="0" baseline="0" noProof="0" dirty="0">
                <a:ln>
                  <a:noFill/>
                </a:ln>
                <a:solidFill>
                  <a:schemeClr val="tx1">
                    <a:lumMod val="65000"/>
                    <a:lumOff val="35000"/>
                  </a:schemeClr>
                </a:solidFill>
                <a:effectLst/>
                <a:uLnTx/>
                <a:uFillTx/>
                <a:cs typeface="+mn-ea"/>
                <a:sym typeface="+mn-lt"/>
              </a:rPr>
              <a:t>学专业</a:t>
            </a:r>
            <a:endParaRPr kumimoji="0" lang="en-US" altLang="zh-CN" sz="2000" b="0" i="0" u="none" strike="noStrike" kern="1200" cap="none" spc="0" normalizeH="0" baseline="0" noProof="0" dirty="0">
              <a:ln>
                <a:noFill/>
              </a:ln>
              <a:solidFill>
                <a:schemeClr val="tx1">
                  <a:lumMod val="65000"/>
                  <a:lumOff val="35000"/>
                </a:schemeClr>
              </a:solidFill>
              <a:effectLst/>
              <a:uLnTx/>
              <a:uFillTx/>
              <a:cs typeface="+mn-ea"/>
              <a:sym typeface="+mn-lt"/>
            </a:endParaRPr>
          </a:p>
          <a:p>
            <a:pPr lvl="0" algn="ctr">
              <a:lnSpc>
                <a:spcPct val="110000"/>
              </a:lnSpc>
              <a:defRPr/>
            </a:pPr>
            <a:r>
              <a:rPr kumimoji="0" lang="en-US" altLang="zh-CN" sz="2400" b="0" i="0" u="none" strike="noStrike" kern="1200" cap="none" spc="0" normalizeH="0" baseline="0" noProof="0" dirty="0">
                <a:ln>
                  <a:noFill/>
                </a:ln>
                <a:solidFill>
                  <a:schemeClr val="tx1">
                    <a:lumMod val="65000"/>
                    <a:lumOff val="35000"/>
                  </a:schemeClr>
                </a:solidFill>
                <a:effectLst/>
                <a:uLnTx/>
                <a:uFillTx/>
                <a:cs typeface="+mn-ea"/>
                <a:sym typeface="+mn-lt"/>
              </a:rPr>
              <a:t>&lt; </a:t>
            </a:r>
            <a:r>
              <a:rPr lang="zh-CN" altLang="en-US" sz="2600" dirty="0">
                <a:solidFill>
                  <a:schemeClr val="tx1">
                    <a:lumMod val="65000"/>
                    <a:lumOff val="35000"/>
                  </a:schemeClr>
                </a:solidFill>
                <a:cs typeface="+mn-ea"/>
                <a:sym typeface="+mn-lt"/>
              </a:rPr>
              <a:t>会展学 </a:t>
            </a:r>
            <a:r>
              <a:rPr kumimoji="0" lang="en-US" altLang="zh-CN" sz="2400" b="0" i="0" u="none" strike="noStrike" kern="1200" cap="none" spc="0" normalizeH="0" baseline="0" noProof="0" dirty="0">
                <a:ln>
                  <a:noFill/>
                </a:ln>
                <a:solidFill>
                  <a:schemeClr val="tx1">
                    <a:lumMod val="65000"/>
                    <a:lumOff val="35000"/>
                  </a:schemeClr>
                </a:solidFill>
                <a:effectLst/>
                <a:uLnTx/>
                <a:uFillTx/>
                <a:cs typeface="+mn-ea"/>
                <a:sym typeface="+mn-lt"/>
              </a:rPr>
              <a:t>&gt;</a:t>
            </a:r>
            <a:endParaRPr kumimoji="0" lang="zh-CN" altLang="en-US" sz="2400" b="0" i="0" u="none" strike="noStrike" kern="1200" cap="none" spc="0" normalizeH="0" baseline="0" noProof="0" dirty="0">
              <a:ln>
                <a:noFill/>
              </a:ln>
              <a:solidFill>
                <a:schemeClr val="tx1">
                  <a:lumMod val="65000"/>
                  <a:lumOff val="35000"/>
                </a:schemeClr>
              </a:solidFill>
              <a:effectLst/>
              <a:uLnTx/>
              <a:uFillTx/>
              <a:cs typeface="+mn-ea"/>
              <a:sym typeface="+mn-lt"/>
            </a:endParaRPr>
          </a:p>
        </p:txBody>
      </p:sp>
      <p:sp>
        <p:nvSpPr>
          <p:cNvPr id="39" name="文本框 38">
            <a:extLst>
              <a:ext uri="{FF2B5EF4-FFF2-40B4-BE49-F238E27FC236}">
                <a16:creationId xmlns:a16="http://schemas.microsoft.com/office/drawing/2014/main" id="{F861780F-9015-4727-8155-804FA14317B2}"/>
              </a:ext>
            </a:extLst>
          </p:cNvPr>
          <p:cNvSpPr txBox="1"/>
          <p:nvPr/>
        </p:nvSpPr>
        <p:spPr>
          <a:xfrm>
            <a:off x="4866715" y="5731533"/>
            <a:ext cx="2321018" cy="744563"/>
          </a:xfrm>
          <a:prstGeom prst="rect">
            <a:avLst/>
          </a:prstGeom>
          <a:noFill/>
        </p:spPr>
        <p:txBody>
          <a:bodyPr wrap="square" lIns="0" tIns="0" rIns="0" bIns="0" rtlCol="0" anchor="b">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chemeClr val="tx1">
                    <a:lumMod val="65000"/>
                    <a:lumOff val="35000"/>
                  </a:schemeClr>
                </a:solidFill>
                <a:effectLst/>
                <a:uLnTx/>
                <a:uFillTx/>
                <a:cs typeface="+mn-ea"/>
                <a:sym typeface="+mn-lt"/>
              </a:rPr>
              <a:t>汇报学生</a:t>
            </a:r>
            <a:endParaRPr kumimoji="0" lang="en-US" altLang="zh-CN" sz="2000" b="0" i="0" u="none" strike="noStrike" kern="1200" cap="none" spc="0" normalizeH="0" baseline="0" noProof="0" dirty="0">
              <a:ln>
                <a:noFill/>
              </a:ln>
              <a:solidFill>
                <a:schemeClr val="tx1">
                  <a:lumMod val="65000"/>
                  <a:lumOff val="35000"/>
                </a:schemeClr>
              </a:solidFill>
              <a:effectLst/>
              <a:uLnTx/>
              <a:uFillTx/>
              <a:cs typeface="+mn-ea"/>
              <a:sym typeface="+mn-lt"/>
            </a:endParaRPr>
          </a:p>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schemeClr val="tx1">
                    <a:lumMod val="65000"/>
                    <a:lumOff val="35000"/>
                  </a:schemeClr>
                </a:solidFill>
                <a:effectLst/>
                <a:uLnTx/>
                <a:uFillTx/>
                <a:cs typeface="+mn-ea"/>
                <a:sym typeface="+mn-lt"/>
              </a:rPr>
              <a:t>&lt; </a:t>
            </a:r>
            <a:r>
              <a:rPr kumimoji="0" lang="en-US" altLang="zh-CN" sz="2600" b="0" i="0" u="none" strike="noStrike" kern="1200" cap="none" spc="0" normalizeH="0" baseline="0" noProof="0" dirty="0" err="1">
                <a:ln>
                  <a:noFill/>
                </a:ln>
                <a:solidFill>
                  <a:schemeClr val="tx1">
                    <a:lumMod val="65000"/>
                    <a:lumOff val="35000"/>
                  </a:schemeClr>
                </a:solidFill>
                <a:effectLst/>
                <a:uLnTx/>
                <a:uFillTx/>
                <a:cs typeface="+mn-ea"/>
                <a:sym typeface="+mn-lt"/>
              </a:rPr>
              <a:t>OfficePLUS</a:t>
            </a:r>
            <a:r>
              <a:rPr kumimoji="0" lang="zh-CN" altLang="en-US" sz="2400" b="0" i="0" u="none" strike="noStrike" kern="1200" cap="none" spc="0" normalizeH="0" baseline="0" noProof="0" dirty="0">
                <a:ln>
                  <a:noFill/>
                </a:ln>
                <a:solidFill>
                  <a:schemeClr val="tx1">
                    <a:lumMod val="65000"/>
                    <a:lumOff val="35000"/>
                  </a:schemeClr>
                </a:solidFill>
                <a:effectLst/>
                <a:uLnTx/>
                <a:uFillTx/>
                <a:cs typeface="+mn-ea"/>
                <a:sym typeface="+mn-lt"/>
              </a:rPr>
              <a:t> </a:t>
            </a:r>
            <a:r>
              <a:rPr kumimoji="0" lang="en-US" altLang="zh-CN" sz="2400" b="0" i="0" u="none" strike="noStrike" kern="1200" cap="none" spc="0" normalizeH="0" baseline="0" noProof="0" dirty="0">
                <a:ln>
                  <a:noFill/>
                </a:ln>
                <a:solidFill>
                  <a:schemeClr val="tx1">
                    <a:lumMod val="65000"/>
                    <a:lumOff val="35000"/>
                  </a:schemeClr>
                </a:solidFill>
                <a:effectLst/>
                <a:uLnTx/>
                <a:uFillTx/>
                <a:cs typeface="+mn-ea"/>
                <a:sym typeface="+mn-lt"/>
              </a:rPr>
              <a:t>&gt;</a:t>
            </a:r>
            <a:endParaRPr kumimoji="0" lang="zh-CN" altLang="en-US" sz="2400" b="0" i="0" u="none" strike="noStrike" kern="1200" cap="none" spc="0" normalizeH="0" baseline="0" noProof="0" dirty="0">
              <a:ln>
                <a:noFill/>
              </a:ln>
              <a:solidFill>
                <a:schemeClr val="tx1">
                  <a:lumMod val="65000"/>
                  <a:lumOff val="35000"/>
                </a:schemeClr>
              </a:solidFill>
              <a:effectLst/>
              <a:uLnTx/>
              <a:uFillTx/>
              <a:cs typeface="+mn-ea"/>
              <a:sym typeface="+mn-lt"/>
            </a:endParaRPr>
          </a:p>
        </p:txBody>
      </p:sp>
      <p:sp>
        <p:nvSpPr>
          <p:cNvPr id="42" name="文本框 41">
            <a:extLst>
              <a:ext uri="{FF2B5EF4-FFF2-40B4-BE49-F238E27FC236}">
                <a16:creationId xmlns:a16="http://schemas.microsoft.com/office/drawing/2014/main" id="{EBD0FA8E-51EB-4309-9D6F-D33E51FC5FC2}"/>
              </a:ext>
            </a:extLst>
          </p:cNvPr>
          <p:cNvSpPr txBox="1"/>
          <p:nvPr/>
        </p:nvSpPr>
        <p:spPr>
          <a:xfrm>
            <a:off x="7820509" y="5731533"/>
            <a:ext cx="2321018" cy="744563"/>
          </a:xfrm>
          <a:prstGeom prst="rect">
            <a:avLst/>
          </a:prstGeom>
          <a:noFill/>
        </p:spPr>
        <p:txBody>
          <a:bodyPr wrap="square" lIns="0" tIns="0" rIns="0" bIns="0" rtlCol="0" anchor="b">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chemeClr val="tx1">
                    <a:lumMod val="65000"/>
                    <a:lumOff val="35000"/>
                  </a:schemeClr>
                </a:solidFill>
                <a:effectLst/>
                <a:uLnTx/>
                <a:uFillTx/>
                <a:cs typeface="+mn-ea"/>
                <a:sym typeface="+mn-lt"/>
              </a:rPr>
              <a:t>指导老师</a:t>
            </a:r>
            <a:endParaRPr kumimoji="0" lang="en-US" altLang="zh-CN" sz="1400" b="0" i="0" u="none" strike="noStrike" kern="1200" cap="none" spc="0" normalizeH="0" baseline="0" noProof="0" dirty="0">
              <a:ln>
                <a:noFill/>
              </a:ln>
              <a:solidFill>
                <a:schemeClr val="tx1">
                  <a:lumMod val="65000"/>
                  <a:lumOff val="35000"/>
                </a:schemeClr>
              </a:solidFill>
              <a:effectLst/>
              <a:uLnTx/>
              <a:uFillTx/>
              <a:cs typeface="+mn-ea"/>
              <a:sym typeface="+mn-lt"/>
            </a:endParaRPr>
          </a:p>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schemeClr val="tx1">
                    <a:lumMod val="65000"/>
                    <a:lumOff val="35000"/>
                  </a:schemeClr>
                </a:solidFill>
                <a:effectLst/>
                <a:uLnTx/>
                <a:uFillTx/>
                <a:cs typeface="+mn-ea"/>
                <a:sym typeface="+mn-lt"/>
              </a:rPr>
              <a:t>&lt; </a:t>
            </a:r>
            <a:r>
              <a:rPr kumimoji="0" lang="en-US" altLang="zh-CN" sz="2600" b="0" i="0" u="none" strike="noStrike" kern="1200" cap="none" spc="0" normalizeH="0" baseline="0" noProof="0" dirty="0" err="1">
                <a:ln>
                  <a:noFill/>
                </a:ln>
                <a:solidFill>
                  <a:schemeClr val="tx1">
                    <a:lumMod val="65000"/>
                    <a:lumOff val="35000"/>
                  </a:schemeClr>
                </a:solidFill>
                <a:effectLst/>
                <a:uLnTx/>
                <a:uFillTx/>
                <a:cs typeface="+mn-ea"/>
                <a:sym typeface="+mn-lt"/>
              </a:rPr>
              <a:t>OfficePLUS</a:t>
            </a:r>
            <a:r>
              <a:rPr kumimoji="0" lang="en-US" altLang="zh-CN" sz="2600" b="0" i="0" u="none" strike="noStrike" kern="1200" cap="none" spc="0" normalizeH="0" baseline="0" noProof="0" dirty="0">
                <a:ln>
                  <a:noFill/>
                </a:ln>
                <a:solidFill>
                  <a:schemeClr val="tx1">
                    <a:lumMod val="65000"/>
                    <a:lumOff val="35000"/>
                  </a:schemeClr>
                </a:solidFill>
                <a:effectLst/>
                <a:uLnTx/>
                <a:uFillTx/>
                <a:cs typeface="+mn-ea"/>
                <a:sym typeface="+mn-lt"/>
              </a:rPr>
              <a:t> </a:t>
            </a:r>
            <a:r>
              <a:rPr kumimoji="0" lang="en-US" altLang="zh-CN" sz="2400" b="0" i="0" u="none" strike="noStrike" kern="1200" cap="none" spc="0" normalizeH="0" baseline="0" noProof="0" dirty="0">
                <a:ln>
                  <a:noFill/>
                </a:ln>
                <a:solidFill>
                  <a:schemeClr val="tx1">
                    <a:lumMod val="65000"/>
                    <a:lumOff val="35000"/>
                  </a:schemeClr>
                </a:solidFill>
                <a:effectLst/>
                <a:uLnTx/>
                <a:uFillTx/>
                <a:cs typeface="+mn-ea"/>
                <a:sym typeface="+mn-lt"/>
              </a:rPr>
              <a:t>&gt;</a:t>
            </a:r>
            <a:endParaRPr kumimoji="0" lang="zh-CN" altLang="en-US" sz="2400" b="0" i="0" u="none" strike="noStrike" kern="1200" cap="none" spc="0" normalizeH="0" baseline="0" noProof="0" dirty="0">
              <a:ln>
                <a:noFill/>
              </a:ln>
              <a:solidFill>
                <a:schemeClr val="tx1">
                  <a:lumMod val="65000"/>
                  <a:lumOff val="35000"/>
                </a:schemeClr>
              </a:solidFill>
              <a:effectLst/>
              <a:uLnTx/>
              <a:uFillTx/>
              <a:cs typeface="+mn-ea"/>
              <a:sym typeface="+mn-lt"/>
            </a:endParaRPr>
          </a:p>
        </p:txBody>
      </p:sp>
      <p:sp>
        <p:nvSpPr>
          <p:cNvPr id="43" name="文本框 42">
            <a:extLst>
              <a:ext uri="{FF2B5EF4-FFF2-40B4-BE49-F238E27FC236}">
                <a16:creationId xmlns:a16="http://schemas.microsoft.com/office/drawing/2014/main" id="{257701F2-D840-44CD-890F-C4E050484A21}"/>
              </a:ext>
            </a:extLst>
          </p:cNvPr>
          <p:cNvSpPr txBox="1"/>
          <p:nvPr/>
        </p:nvSpPr>
        <p:spPr>
          <a:xfrm>
            <a:off x="3048000" y="2654935"/>
            <a:ext cx="6069537"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5500" b="1" i="0" u="none" strike="noStrike" kern="1200" cap="none" spc="0" normalizeH="0" baseline="0" noProof="0" dirty="0">
                <a:ln>
                  <a:noFill/>
                </a:ln>
                <a:gradFill>
                  <a:gsLst>
                    <a:gs pos="15000">
                      <a:prstClr val="white"/>
                    </a:gs>
                    <a:gs pos="100000">
                      <a:srgbClr val="B2C0C0"/>
                    </a:gs>
                  </a:gsLst>
                  <a:lin ang="5400000" scaled="1"/>
                </a:gradFill>
                <a:effectLst/>
                <a:uLnTx/>
                <a:uFillTx/>
                <a:cs typeface="+mn-ea"/>
                <a:sym typeface="+mn-lt"/>
              </a:rPr>
              <a:t>汇报答辩通用模板</a:t>
            </a:r>
          </a:p>
        </p:txBody>
      </p:sp>
      <p:sp>
        <p:nvSpPr>
          <p:cNvPr id="45" name="文本框 44">
            <a:extLst>
              <a:ext uri="{FF2B5EF4-FFF2-40B4-BE49-F238E27FC236}">
                <a16:creationId xmlns:a16="http://schemas.microsoft.com/office/drawing/2014/main" id="{355F6376-5D33-47EA-86C5-7C9339C60F40}"/>
              </a:ext>
            </a:extLst>
          </p:cNvPr>
          <p:cNvSpPr txBox="1"/>
          <p:nvPr/>
        </p:nvSpPr>
        <p:spPr>
          <a:xfrm>
            <a:off x="4112357" y="1667564"/>
            <a:ext cx="3900668" cy="1107996"/>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6600" b="1" i="0" u="none" strike="noStrike" kern="1200" cap="none" spc="0" normalizeH="0" baseline="0" noProof="0" dirty="0">
                <a:ln>
                  <a:noFill/>
                </a:ln>
                <a:gradFill>
                  <a:gsLst>
                    <a:gs pos="15000">
                      <a:prstClr val="white"/>
                    </a:gs>
                    <a:gs pos="100000">
                      <a:srgbClr val="CCD6D6"/>
                    </a:gs>
                  </a:gsLst>
                  <a:lin ang="5400000" scaled="1"/>
                </a:gradFill>
                <a:effectLst/>
                <a:uLnTx/>
                <a:uFillTx/>
                <a:cs typeface="+mn-ea"/>
                <a:sym typeface="+mn-lt"/>
              </a:rPr>
              <a:t>毕业论文</a:t>
            </a:r>
          </a:p>
        </p:txBody>
      </p:sp>
      <p:sp>
        <p:nvSpPr>
          <p:cNvPr id="46" name="文本框 45">
            <a:extLst>
              <a:ext uri="{FF2B5EF4-FFF2-40B4-BE49-F238E27FC236}">
                <a16:creationId xmlns:a16="http://schemas.microsoft.com/office/drawing/2014/main" id="{160F9410-2640-48BE-B527-BC4A304DD39A}"/>
              </a:ext>
            </a:extLst>
          </p:cNvPr>
          <p:cNvSpPr txBox="1"/>
          <p:nvPr/>
        </p:nvSpPr>
        <p:spPr>
          <a:xfrm>
            <a:off x="4241116" y="465471"/>
            <a:ext cx="3688463" cy="461665"/>
          </a:xfrm>
          <a:prstGeom prst="rect">
            <a:avLst/>
          </a:prstGeom>
          <a:noFill/>
          <a:effectLst/>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white"/>
                </a:solidFill>
                <a:effectLst>
                  <a:outerShdw blurRad="63500" dist="38100" dir="2700000" algn="tl" rotWithShape="0">
                    <a:prstClr val="black">
                      <a:alpha val="30000"/>
                    </a:prstClr>
                  </a:outerShdw>
                </a:effectLst>
                <a:uLnTx/>
                <a:uFillTx/>
                <a:cs typeface="+mn-ea"/>
                <a:sym typeface="+mn-lt"/>
              </a:rPr>
              <a:t>/</a:t>
            </a:r>
            <a:r>
              <a:rPr kumimoji="0" lang="zh-CN" altLang="en-US" sz="2400" b="0" i="0" u="none" strike="noStrike" kern="1200" cap="none" spc="0" normalizeH="0" baseline="0" noProof="0" dirty="0">
                <a:ln>
                  <a:noFill/>
                </a:ln>
                <a:solidFill>
                  <a:prstClr val="white"/>
                </a:solidFill>
                <a:effectLst>
                  <a:outerShdw blurRad="63500" dist="38100" dir="2700000" algn="tl" rotWithShape="0">
                    <a:prstClr val="black">
                      <a:alpha val="30000"/>
                    </a:prstClr>
                  </a:outerShdw>
                </a:effectLst>
                <a:uLnTx/>
                <a:uFillTx/>
                <a:cs typeface="+mn-ea"/>
                <a:sym typeface="+mn-lt"/>
              </a:rPr>
              <a:t>上海师范大学</a:t>
            </a:r>
            <a:r>
              <a:rPr kumimoji="0" lang="en-US" altLang="zh-CN" sz="2400" b="0" i="0" u="none" strike="noStrike" kern="1200" cap="none" spc="0" normalizeH="0" baseline="0" noProof="0" dirty="0">
                <a:ln>
                  <a:noFill/>
                </a:ln>
                <a:solidFill>
                  <a:prstClr val="white"/>
                </a:solidFill>
                <a:effectLst>
                  <a:outerShdw blurRad="63500" dist="38100" dir="2700000" algn="tl" rotWithShape="0">
                    <a:prstClr val="black">
                      <a:alpha val="30000"/>
                    </a:prstClr>
                  </a:outerShdw>
                </a:effectLst>
                <a:uLnTx/>
                <a:uFillTx/>
                <a:cs typeface="+mn-ea"/>
                <a:sym typeface="+mn-lt"/>
              </a:rPr>
              <a:t>/</a:t>
            </a:r>
            <a:endParaRPr kumimoji="0" lang="zh-CN" altLang="en-US" sz="2400" b="0" i="0" u="none" strike="noStrike" kern="1200" cap="none" spc="0" normalizeH="0" baseline="0" noProof="0" dirty="0">
              <a:ln>
                <a:noFill/>
              </a:ln>
              <a:solidFill>
                <a:prstClr val="white"/>
              </a:solidFill>
              <a:effectLst>
                <a:outerShdw blurRad="63500" dist="38100" dir="2700000" algn="tl" rotWithShape="0">
                  <a:prstClr val="black">
                    <a:alpha val="30000"/>
                  </a:prstClr>
                </a:outerShdw>
              </a:effectLst>
              <a:uLnTx/>
              <a:uFillTx/>
              <a:cs typeface="+mn-ea"/>
              <a:sym typeface="+mn-lt"/>
            </a:endParaRPr>
          </a:p>
        </p:txBody>
      </p:sp>
      <p:sp>
        <p:nvSpPr>
          <p:cNvPr id="47" name="文本框 46">
            <a:extLst>
              <a:ext uri="{FF2B5EF4-FFF2-40B4-BE49-F238E27FC236}">
                <a16:creationId xmlns:a16="http://schemas.microsoft.com/office/drawing/2014/main" id="{B6E36653-61F9-44D6-8FEB-D3522E2B3803}"/>
              </a:ext>
            </a:extLst>
          </p:cNvPr>
          <p:cNvSpPr txBox="1"/>
          <p:nvPr/>
        </p:nvSpPr>
        <p:spPr>
          <a:xfrm>
            <a:off x="408529" y="-256193"/>
            <a:ext cx="1288834" cy="2554545"/>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600" b="0" i="0" u="none" strike="noStrike" kern="1200" cap="none" spc="0" normalizeH="0" baseline="0" noProof="0" dirty="0">
                <a:ln>
                  <a:noFill/>
                </a:ln>
                <a:solidFill>
                  <a:prstClr val="white">
                    <a:alpha val="5000"/>
                  </a:prstClr>
                </a:solidFill>
                <a:effectLst/>
                <a:uLnTx/>
                <a:uFillTx/>
                <a:cs typeface="+mn-ea"/>
                <a:sym typeface="+mn-lt"/>
              </a:rPr>
              <a:t>旅</a:t>
            </a:r>
          </a:p>
        </p:txBody>
      </p:sp>
      <p:sp>
        <p:nvSpPr>
          <p:cNvPr id="48" name="文本框 47">
            <a:extLst>
              <a:ext uri="{FF2B5EF4-FFF2-40B4-BE49-F238E27FC236}">
                <a16:creationId xmlns:a16="http://schemas.microsoft.com/office/drawing/2014/main" id="{07EDD095-192A-4622-8DFA-323007DA0F0F}"/>
              </a:ext>
            </a:extLst>
          </p:cNvPr>
          <p:cNvSpPr txBox="1"/>
          <p:nvPr/>
        </p:nvSpPr>
        <p:spPr>
          <a:xfrm>
            <a:off x="2218603" y="761588"/>
            <a:ext cx="1288834" cy="212365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3800" b="0" i="0" u="none" strike="noStrike" kern="1200" cap="none" spc="0" normalizeH="0" baseline="0" noProof="0" dirty="0">
                <a:ln>
                  <a:noFill/>
                </a:ln>
                <a:solidFill>
                  <a:prstClr val="white">
                    <a:alpha val="5000"/>
                  </a:prstClr>
                </a:solidFill>
                <a:effectLst/>
                <a:uLnTx/>
                <a:uFillTx/>
                <a:cs typeface="+mn-ea"/>
                <a:sym typeface="+mn-lt"/>
              </a:rPr>
              <a:t>游</a:t>
            </a:r>
          </a:p>
        </p:txBody>
      </p:sp>
      <p:sp>
        <p:nvSpPr>
          <p:cNvPr id="49" name="文本框 48">
            <a:extLst>
              <a:ext uri="{FF2B5EF4-FFF2-40B4-BE49-F238E27FC236}">
                <a16:creationId xmlns:a16="http://schemas.microsoft.com/office/drawing/2014/main" id="{DF610057-710A-4385-B970-F5FA522B2FAE}"/>
              </a:ext>
            </a:extLst>
          </p:cNvPr>
          <p:cNvSpPr txBox="1"/>
          <p:nvPr/>
        </p:nvSpPr>
        <p:spPr>
          <a:xfrm flipH="1">
            <a:off x="9638777" y="-256194"/>
            <a:ext cx="1288834" cy="2554545"/>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600" b="0" i="0" u="none" strike="noStrike" kern="1200" cap="none" spc="0" normalizeH="0" baseline="0" noProof="0" dirty="0">
                <a:ln>
                  <a:noFill/>
                </a:ln>
                <a:solidFill>
                  <a:prstClr val="white">
                    <a:alpha val="5000"/>
                  </a:prstClr>
                </a:solidFill>
                <a:effectLst/>
                <a:uLnTx/>
                <a:uFillTx/>
                <a:cs typeface="+mn-ea"/>
                <a:sym typeface="+mn-lt"/>
              </a:rPr>
              <a:t>院</a:t>
            </a:r>
          </a:p>
        </p:txBody>
      </p:sp>
      <p:sp>
        <p:nvSpPr>
          <p:cNvPr id="50" name="文本框 49">
            <a:extLst>
              <a:ext uri="{FF2B5EF4-FFF2-40B4-BE49-F238E27FC236}">
                <a16:creationId xmlns:a16="http://schemas.microsoft.com/office/drawing/2014/main" id="{B15A7A3A-010F-482C-9490-58AFF4CB6E76}"/>
              </a:ext>
            </a:extLst>
          </p:cNvPr>
          <p:cNvSpPr txBox="1"/>
          <p:nvPr/>
        </p:nvSpPr>
        <p:spPr>
          <a:xfrm flipH="1">
            <a:off x="8160323" y="728686"/>
            <a:ext cx="1288834" cy="212365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3800" b="0" i="0" u="none" strike="noStrike" kern="1200" cap="none" spc="0" normalizeH="0" baseline="0" noProof="0" dirty="0">
                <a:ln>
                  <a:noFill/>
                </a:ln>
                <a:solidFill>
                  <a:prstClr val="white">
                    <a:alpha val="5000"/>
                  </a:prstClr>
                </a:solidFill>
                <a:effectLst/>
                <a:uLnTx/>
                <a:uFillTx/>
                <a:cs typeface="+mn-ea"/>
                <a:sym typeface="+mn-lt"/>
              </a:rPr>
              <a:t>学</a:t>
            </a:r>
          </a:p>
        </p:txBody>
      </p:sp>
      <p:sp>
        <p:nvSpPr>
          <p:cNvPr id="51" name="文本框 50">
            <a:extLst>
              <a:ext uri="{FF2B5EF4-FFF2-40B4-BE49-F238E27FC236}">
                <a16:creationId xmlns:a16="http://schemas.microsoft.com/office/drawing/2014/main" id="{0167D992-FB53-4D25-8851-5F9F4F0C5745}"/>
              </a:ext>
            </a:extLst>
          </p:cNvPr>
          <p:cNvSpPr txBox="1"/>
          <p:nvPr/>
        </p:nvSpPr>
        <p:spPr>
          <a:xfrm>
            <a:off x="5387915" y="927059"/>
            <a:ext cx="1378598" cy="369332"/>
          </a:xfrm>
          <a:prstGeom prst="rect">
            <a:avLst/>
          </a:prstGeom>
          <a:noFill/>
          <a:effectLst/>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tab pos="990600" algn="l"/>
              </a:tabLst>
              <a:defRPr/>
            </a:pPr>
            <a:r>
              <a:rPr kumimoji="0" lang="zh-CN" altLang="en-US" b="0" i="0" u="none" strike="noStrike" kern="1200" cap="none" spc="0" normalizeH="0" baseline="0" noProof="0" dirty="0">
                <a:ln>
                  <a:noFill/>
                </a:ln>
                <a:solidFill>
                  <a:prstClr val="white"/>
                </a:solidFill>
                <a:effectLst>
                  <a:outerShdw blurRad="63500" dist="38100" dir="2700000" algn="tl" rotWithShape="0">
                    <a:prstClr val="black">
                      <a:alpha val="30000"/>
                    </a:prstClr>
                  </a:outerShdw>
                </a:effectLst>
                <a:uLnTx/>
                <a:uFillTx/>
                <a:cs typeface="+mn-ea"/>
                <a:sym typeface="+mn-lt"/>
              </a:rPr>
              <a:t>旅游学院</a:t>
            </a:r>
          </a:p>
        </p:txBody>
      </p:sp>
    </p:spTree>
    <p:extLst>
      <p:ext uri="{BB962C8B-B14F-4D97-AF65-F5344CB8AC3E}">
        <p14:creationId xmlns:p14="http://schemas.microsoft.com/office/powerpoint/2010/main" val="1533674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2610108D-0F7C-44E6-8870-ABF19F1E5898}"/>
              </a:ext>
            </a:extLst>
          </p:cNvPr>
          <p:cNvSpPr/>
          <p:nvPr/>
        </p:nvSpPr>
        <p:spPr>
          <a:xfrm>
            <a:off x="600075" y="923378"/>
            <a:ext cx="11591925" cy="699490"/>
          </a:xfrm>
          <a:prstGeom prst="rect">
            <a:avLst/>
          </a:prstGeom>
          <a:solidFill>
            <a:srgbClr val="026F6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26F66"/>
              </a:solidFill>
              <a:effectLst/>
              <a:uLnTx/>
              <a:uFillTx/>
              <a:cs typeface="+mn-ea"/>
              <a:sym typeface="+mn-lt"/>
            </a:endParaRPr>
          </a:p>
        </p:txBody>
      </p:sp>
      <p:sp>
        <p:nvSpPr>
          <p:cNvPr id="22" name="矩形 21">
            <a:extLst>
              <a:ext uri="{FF2B5EF4-FFF2-40B4-BE49-F238E27FC236}">
                <a16:creationId xmlns:a16="http://schemas.microsoft.com/office/drawing/2014/main" id="{6D263AE6-833C-428A-AFF2-593FDEBCD6B2}"/>
              </a:ext>
            </a:extLst>
          </p:cNvPr>
          <p:cNvSpPr/>
          <p:nvPr/>
        </p:nvSpPr>
        <p:spPr>
          <a:xfrm>
            <a:off x="600075" y="916595"/>
            <a:ext cx="11591925" cy="699489"/>
          </a:xfrm>
          <a:prstGeom prst="rect">
            <a:avLst/>
          </a:prstGeom>
          <a:gradFill>
            <a:gsLst>
              <a:gs pos="100000">
                <a:schemeClr val="accent4"/>
              </a:gs>
              <a:gs pos="0">
                <a:schemeClr val="accent4"/>
              </a:gs>
              <a:gs pos="82000">
                <a:schemeClr val="accent3">
                  <a:alpha val="6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26F66"/>
              </a:solidFill>
              <a:effectLst/>
              <a:uLnTx/>
              <a:uFillTx/>
              <a:cs typeface="+mn-ea"/>
              <a:sym typeface="+mn-lt"/>
            </a:endParaRPr>
          </a:p>
        </p:txBody>
      </p:sp>
      <p:sp>
        <p:nvSpPr>
          <p:cNvPr id="10" name="矩形 9">
            <a:extLst>
              <a:ext uri="{FF2B5EF4-FFF2-40B4-BE49-F238E27FC236}">
                <a16:creationId xmlns:a16="http://schemas.microsoft.com/office/drawing/2014/main" id="{A5F35D74-3E99-42BD-AF79-C24C9200C145}"/>
              </a:ext>
            </a:extLst>
          </p:cNvPr>
          <p:cNvSpPr/>
          <p:nvPr/>
        </p:nvSpPr>
        <p:spPr>
          <a:xfrm>
            <a:off x="2705101" y="1751150"/>
            <a:ext cx="9486898" cy="104775"/>
          </a:xfrm>
          <a:prstGeom prst="rect">
            <a:avLst/>
          </a:prstGeom>
          <a:gradFill>
            <a:gsLst>
              <a:gs pos="100000">
                <a:schemeClr val="accent4">
                  <a:lumMod val="20000"/>
                  <a:lumOff val="80000"/>
                </a:schemeClr>
              </a:gs>
              <a:gs pos="0">
                <a:schemeClr val="accent4">
                  <a:lumMod val="60000"/>
                  <a:lumOff val="40000"/>
                </a:schemeClr>
              </a:gs>
              <a:gs pos="46000">
                <a:schemeClr val="accent4">
                  <a:lumMod val="60000"/>
                  <a:lumOff val="40000"/>
                  <a:alpha val="5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2F2F2"/>
              </a:solidFill>
              <a:effectLst/>
              <a:uLnTx/>
              <a:uFillTx/>
              <a:cs typeface="+mn-ea"/>
              <a:sym typeface="+mn-lt"/>
            </a:endParaRPr>
          </a:p>
        </p:txBody>
      </p:sp>
      <p:sp>
        <p:nvSpPr>
          <p:cNvPr id="12" name="矩形 11">
            <a:extLst>
              <a:ext uri="{FF2B5EF4-FFF2-40B4-BE49-F238E27FC236}">
                <a16:creationId xmlns:a16="http://schemas.microsoft.com/office/drawing/2014/main" id="{B8C5AD3C-10D0-4132-9147-B0E56C47AD6E}"/>
              </a:ext>
            </a:extLst>
          </p:cNvPr>
          <p:cNvSpPr/>
          <p:nvPr/>
        </p:nvSpPr>
        <p:spPr>
          <a:xfrm>
            <a:off x="5547358" y="2293705"/>
            <a:ext cx="5837783" cy="2449325"/>
          </a:xfrm>
          <a:prstGeom prst="rect">
            <a:avLst/>
          </a:prstGeom>
        </p:spPr>
        <p:txBody>
          <a:bodyPr wrap="square" lIns="0" tIns="0" rIns="0" bIns="0" anchor="ctr" anchorCtr="1">
            <a:spAutoFit/>
          </a:bodyPr>
          <a:lstStyle/>
          <a:p>
            <a:pPr lvl="0" algn="r">
              <a:lnSpc>
                <a:spcPct val="150000"/>
              </a:lnSpc>
              <a:defRPr/>
            </a:pPr>
            <a:r>
              <a:rPr kumimoji="0" lang="zh-CN" altLang="en-US" sz="1800" b="0" i="0" u="none" strike="noStrike" kern="1200" cap="none" spc="0" normalizeH="0" baseline="0" noProof="0" dirty="0">
                <a:ln>
                  <a:noFill/>
                </a:ln>
                <a:solidFill>
                  <a:srgbClr val="404040"/>
                </a:solidFill>
                <a:effectLst/>
                <a:uLnTx/>
                <a:uFillTx/>
                <a:cs typeface="+mn-ea"/>
                <a:sym typeface="+mn-lt"/>
              </a:rPr>
              <a:t>上海师范大学是上海市重点建设大学，入选国家国家建设高水平大学公派研究生项目，是一所以文科见长并具教师教育特色的</a:t>
            </a:r>
            <a:r>
              <a:rPr lang="zh-CN" altLang="en-US" dirty="0">
                <a:solidFill>
                  <a:srgbClr val="404040"/>
                </a:solidFill>
                <a:cs typeface="+mn-ea"/>
                <a:sym typeface="+mn-lt"/>
              </a:rPr>
              <a:t>多</a:t>
            </a:r>
            <a:r>
              <a:rPr kumimoji="0" lang="zh-CN" altLang="en-US" sz="1800" b="0" i="0" u="none" strike="noStrike" kern="1200" cap="none" spc="0" normalizeH="0" baseline="0" noProof="0" dirty="0">
                <a:ln>
                  <a:noFill/>
                </a:ln>
                <a:solidFill>
                  <a:srgbClr val="404040"/>
                </a:solidFill>
                <a:effectLst/>
                <a:uLnTx/>
                <a:uFillTx/>
                <a:cs typeface="+mn-ea"/>
                <a:sym typeface="+mn-lt"/>
              </a:rPr>
              <a:t>学科协调发展的综合性大学。</a:t>
            </a:r>
            <a:r>
              <a:rPr lang="zh-CN" altLang="en-US" dirty="0">
                <a:solidFill>
                  <a:srgbClr val="404040"/>
                </a:solidFill>
                <a:cs typeface="+mn-ea"/>
                <a:sym typeface="+mn-lt"/>
              </a:rPr>
              <a:t>上师大共徐汇校区和奉贤校区两个校区。身处奉贤校区两年半，那里有点偏僻，但空气很新鲜，蓝天白云超级好看，特别是夕阳西下时的余晖很美。且吃的东西也不少，吃货表示满足。</a:t>
            </a:r>
            <a:endParaRPr kumimoji="0" lang="zh-CN" altLang="en-US" sz="1800" b="0" i="0" u="none" strike="noStrike" kern="1200" cap="none" spc="0" normalizeH="0" baseline="0" noProof="0" dirty="0">
              <a:ln>
                <a:noFill/>
              </a:ln>
              <a:solidFill>
                <a:srgbClr val="404040"/>
              </a:solidFill>
              <a:effectLst/>
              <a:uLnTx/>
              <a:uFillTx/>
              <a:cs typeface="+mn-ea"/>
              <a:sym typeface="+mn-lt"/>
            </a:endParaRPr>
          </a:p>
        </p:txBody>
      </p:sp>
      <p:sp>
        <p:nvSpPr>
          <p:cNvPr id="17" name="任意多边形: 形状 16">
            <a:extLst>
              <a:ext uri="{FF2B5EF4-FFF2-40B4-BE49-F238E27FC236}">
                <a16:creationId xmlns:a16="http://schemas.microsoft.com/office/drawing/2014/main" id="{38A8184A-41B6-4C68-A272-42C01B2AD842}"/>
              </a:ext>
            </a:extLst>
          </p:cNvPr>
          <p:cNvSpPr/>
          <p:nvPr/>
        </p:nvSpPr>
        <p:spPr>
          <a:xfrm>
            <a:off x="0" y="0"/>
            <a:ext cx="5143499" cy="6894513"/>
          </a:xfrm>
          <a:custGeom>
            <a:avLst/>
            <a:gdLst>
              <a:gd name="connsiteX0" fmla="*/ 0 w 5143499"/>
              <a:gd name="connsiteY0" fmla="*/ 0 h 6894513"/>
              <a:gd name="connsiteX1" fmla="*/ 2492959 w 5143499"/>
              <a:gd name="connsiteY1" fmla="*/ 0 h 6894513"/>
              <a:gd name="connsiteX2" fmla="*/ 5143499 w 5143499"/>
              <a:gd name="connsiteY2" fmla="*/ 6894513 h 6894513"/>
              <a:gd name="connsiteX3" fmla="*/ 1213588 w 5143499"/>
              <a:gd name="connsiteY3" fmla="*/ 6894513 h 6894513"/>
              <a:gd name="connsiteX4" fmla="*/ 0 w 5143499"/>
              <a:gd name="connsiteY4" fmla="*/ 3737761 h 6894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499" h="6894513">
                <a:moveTo>
                  <a:pt x="0" y="0"/>
                </a:moveTo>
                <a:lnTo>
                  <a:pt x="2492959" y="0"/>
                </a:lnTo>
                <a:lnTo>
                  <a:pt x="5143499" y="6894513"/>
                </a:lnTo>
                <a:lnTo>
                  <a:pt x="1213588" y="6894513"/>
                </a:lnTo>
                <a:lnTo>
                  <a:pt x="0" y="3737761"/>
                </a:lnTo>
                <a:close/>
              </a:path>
            </a:pathLst>
          </a:custGeom>
          <a:blipFill dpi="0" rotWithShape="1">
            <a:blip r:embed="rId4" cstate="email">
              <a:duotone>
                <a:schemeClr val="accent1">
                  <a:shade val="45000"/>
                  <a:satMod val="135000"/>
                </a:schemeClr>
                <a:prstClr val="white"/>
              </a:duotone>
              <a:extLst>
                <a:ext uri="{BEBA8EAE-BF5A-486C-A8C5-ECC9F3942E4B}">
                  <a14:imgProps xmlns:a14="http://schemas.microsoft.com/office/drawing/2010/main">
                    <a14:imgLayer r:embed="rId5">
                      <a14:imgEffect>
                        <a14:artisticTexturizer/>
                      </a14:imgEffect>
                      <a14:imgEffect>
                        <a14:colorTemperature colorTemp="5900"/>
                      </a14:imgEffect>
                      <a14:imgEffect>
                        <a14:saturation sat="66000"/>
                      </a14:imgEffect>
                    </a14:imgLayer>
                  </a14:imgProps>
                </a:ext>
                <a:ext uri="{28A0092B-C50C-407E-A947-70E740481C1C}">
                  <a14:useLocalDpi xmlns:a14="http://schemas.microsoft.com/office/drawing/2010/main"/>
                </a:ext>
              </a:extLst>
            </a:blip>
            <a:srcRect/>
            <a:stretch>
              <a:fillRect t="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19" name="矩形 18">
            <a:extLst>
              <a:ext uri="{FF2B5EF4-FFF2-40B4-BE49-F238E27FC236}">
                <a16:creationId xmlns:a16="http://schemas.microsoft.com/office/drawing/2014/main" id="{FCCE5546-05A4-40BA-A656-E92640F53A02}"/>
              </a:ext>
            </a:extLst>
          </p:cNvPr>
          <p:cNvSpPr/>
          <p:nvPr/>
        </p:nvSpPr>
        <p:spPr>
          <a:xfrm>
            <a:off x="5597654" y="5180809"/>
            <a:ext cx="5758912" cy="726442"/>
          </a:xfrm>
          <a:prstGeom prst="rect">
            <a:avLst/>
          </a:prstGeom>
          <a:noFill/>
          <a:ln w="25400">
            <a:gradFill>
              <a:gsLst>
                <a:gs pos="0">
                  <a:schemeClr val="accent4"/>
                </a:gs>
                <a:gs pos="100000">
                  <a:schemeClr val="accent3">
                    <a:alpha val="5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20" name="文本框 19">
            <a:extLst>
              <a:ext uri="{FF2B5EF4-FFF2-40B4-BE49-F238E27FC236}">
                <a16:creationId xmlns:a16="http://schemas.microsoft.com/office/drawing/2014/main" id="{90AAEC95-27F1-4273-9CF8-DE57E3BBA09F}"/>
              </a:ext>
            </a:extLst>
          </p:cNvPr>
          <p:cNvSpPr txBox="1"/>
          <p:nvPr/>
        </p:nvSpPr>
        <p:spPr>
          <a:xfrm>
            <a:off x="5628822" y="5359364"/>
            <a:ext cx="575891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chemeClr val="accent4"/>
                </a:solidFill>
                <a:effectLst/>
                <a:uLnTx/>
                <a:uFillTx/>
                <a:cs typeface="+mn-ea"/>
                <a:sym typeface="+mn-lt"/>
              </a:rPr>
              <a:t>关键词</a:t>
            </a:r>
            <a:r>
              <a:rPr kumimoji="0" lang="zh-CN" altLang="en-US" sz="2000" b="1" i="0" u="none" strike="noStrike" kern="1200" cap="none" spc="0" normalizeH="0" baseline="0" noProof="0" dirty="0">
                <a:ln>
                  <a:noFill/>
                </a:ln>
                <a:solidFill>
                  <a:srgbClr val="026F66"/>
                </a:solidFill>
                <a:effectLst/>
                <a:uLnTx/>
                <a:uFillTx/>
                <a:cs typeface="+mn-ea"/>
                <a:sym typeface="+mn-lt"/>
              </a:rPr>
              <a:t> </a:t>
            </a:r>
            <a:r>
              <a:rPr kumimoji="0" lang="zh-CN" altLang="en-US" sz="2000" b="1" i="0" u="none" strike="noStrike" kern="1200" cap="none" spc="0" normalizeH="0" baseline="0" noProof="0" dirty="0">
                <a:ln>
                  <a:noFill/>
                </a:ln>
                <a:solidFill>
                  <a:prstClr val="black">
                    <a:lumMod val="95000"/>
                    <a:lumOff val="5000"/>
                  </a:prstClr>
                </a:solidFill>
                <a:effectLst/>
                <a:uLnTx/>
                <a:uFillTx/>
                <a:cs typeface="+mn-ea"/>
                <a:sym typeface="+mn-lt"/>
              </a:rPr>
              <a:t>  </a:t>
            </a:r>
            <a:r>
              <a:rPr kumimoji="0" lang="zh-CN" altLang="en-US" sz="1800" b="0" i="0" u="none" strike="noStrike" kern="1200" cap="none" spc="0" normalizeH="0" baseline="0" noProof="0" dirty="0">
                <a:ln>
                  <a:noFill/>
                </a:ln>
                <a:solidFill>
                  <a:srgbClr val="404040"/>
                </a:solidFill>
                <a:effectLst/>
                <a:uLnTx/>
                <a:uFillTx/>
                <a:cs typeface="+mn-ea"/>
                <a:sym typeface="+mn-lt"/>
              </a:rPr>
              <a:t>双击输入替换内容编辑文字双击输入替换内容</a:t>
            </a:r>
          </a:p>
        </p:txBody>
      </p:sp>
      <p:sp>
        <p:nvSpPr>
          <p:cNvPr id="21" name="文本框 20">
            <a:extLst>
              <a:ext uri="{FF2B5EF4-FFF2-40B4-BE49-F238E27FC236}">
                <a16:creationId xmlns:a16="http://schemas.microsoft.com/office/drawing/2014/main" id="{56312EBF-B655-4139-BBAF-8E8162E03F5C}"/>
              </a:ext>
            </a:extLst>
          </p:cNvPr>
          <p:cNvSpPr txBox="1"/>
          <p:nvPr/>
        </p:nvSpPr>
        <p:spPr>
          <a:xfrm>
            <a:off x="10589844" y="6132818"/>
            <a:ext cx="1109622" cy="369332"/>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26F66"/>
                </a:solidFill>
                <a:effectLst/>
                <a:uLnTx/>
                <a:uFillTx/>
                <a:cs typeface="+mn-ea"/>
                <a:sym typeface="+mn-lt"/>
              </a:rPr>
              <a:t>/////</a:t>
            </a:r>
            <a:r>
              <a:rPr kumimoji="0" lang="en-US" altLang="zh-CN" sz="1800" b="0" i="0" u="none" strike="noStrike" kern="1200" cap="none" spc="0" normalizeH="0" baseline="0" noProof="0" dirty="0">
                <a:ln>
                  <a:noFill/>
                </a:ln>
                <a:solidFill>
                  <a:schemeClr val="accent4">
                    <a:lumMod val="75000"/>
                  </a:schemeClr>
                </a:solidFill>
                <a:effectLst/>
                <a:uLnTx/>
                <a:uFillTx/>
                <a:cs typeface="+mn-ea"/>
                <a:sym typeface="+mn-lt"/>
              </a:rPr>
              <a:t>///</a:t>
            </a:r>
            <a:r>
              <a:rPr kumimoji="0" lang="en-US" altLang="zh-CN" sz="1800" b="0" i="0" u="none" strike="noStrike" kern="1200" cap="none" spc="0" normalizeH="0" baseline="0" noProof="0" dirty="0">
                <a:ln>
                  <a:noFill/>
                </a:ln>
                <a:solidFill>
                  <a:schemeClr val="accent3"/>
                </a:solidFill>
                <a:effectLst/>
                <a:uLnTx/>
                <a:uFillTx/>
                <a:cs typeface="+mn-ea"/>
                <a:sym typeface="+mn-lt"/>
              </a:rPr>
              <a:t>/</a:t>
            </a:r>
            <a:endParaRPr kumimoji="0" lang="zh-CN" altLang="en-US" sz="1800" b="0" i="0" u="none" strike="noStrike" kern="1200" cap="none" spc="0" normalizeH="0" baseline="0" noProof="0" dirty="0">
              <a:ln>
                <a:noFill/>
              </a:ln>
              <a:solidFill>
                <a:schemeClr val="accent3"/>
              </a:solidFill>
              <a:effectLst/>
              <a:uLnTx/>
              <a:uFillTx/>
              <a:cs typeface="+mn-ea"/>
              <a:sym typeface="+mn-lt"/>
            </a:endParaRPr>
          </a:p>
        </p:txBody>
      </p:sp>
      <p:cxnSp>
        <p:nvCxnSpPr>
          <p:cNvPr id="26" name="直接连接符 25">
            <a:extLst>
              <a:ext uri="{FF2B5EF4-FFF2-40B4-BE49-F238E27FC236}">
                <a16:creationId xmlns:a16="http://schemas.microsoft.com/office/drawing/2014/main" id="{B7887A2B-E9C8-4601-A45C-0A2AB82C27D5}"/>
              </a:ext>
            </a:extLst>
          </p:cNvPr>
          <p:cNvCxnSpPr>
            <a:cxnSpLocks/>
          </p:cNvCxnSpPr>
          <p:nvPr/>
        </p:nvCxnSpPr>
        <p:spPr>
          <a:xfrm>
            <a:off x="6614614" y="5359364"/>
            <a:ext cx="0" cy="400110"/>
          </a:xfrm>
          <a:prstGeom prst="line">
            <a:avLst/>
          </a:prstGeom>
          <a:noFill/>
          <a:ln w="19050" cap="rnd" cmpd="sng" algn="ctr">
            <a:solidFill>
              <a:schemeClr val="accent4"/>
            </a:solidFill>
            <a:prstDash val="solid"/>
          </a:ln>
          <a:effectLst/>
        </p:spPr>
      </p:cxnSp>
      <p:sp>
        <p:nvSpPr>
          <p:cNvPr id="3" name="文本框 2">
            <a:extLst>
              <a:ext uri="{FF2B5EF4-FFF2-40B4-BE49-F238E27FC236}">
                <a16:creationId xmlns:a16="http://schemas.microsoft.com/office/drawing/2014/main" id="{B4E138F6-C36B-42E8-A787-CA8F67BF539E}"/>
              </a:ext>
            </a:extLst>
          </p:cNvPr>
          <p:cNvSpPr txBox="1"/>
          <p:nvPr/>
        </p:nvSpPr>
        <p:spPr>
          <a:xfrm>
            <a:off x="10159830" y="952860"/>
            <a:ext cx="974626" cy="584775"/>
          </a:xfrm>
          <a:prstGeom prst="rect">
            <a:avLst/>
          </a:prstGeom>
          <a:noFill/>
        </p:spPr>
        <p:txBody>
          <a:bodyPr vert="horz" wrap="none" lIns="0" tIns="0" rIns="0" bIns="0" rtlCol="0" anchor="t" anchorCtr="0">
            <a:spAutoFit/>
          </a:bodyPr>
          <a:lstStyle/>
          <a:p>
            <a:r>
              <a:rPr lang="zh-CN" altLang="en-US" sz="3800" dirty="0">
                <a:solidFill>
                  <a:srgbClr val="F2F2F2"/>
                </a:solidFill>
                <a:cs typeface="+mn-ea"/>
                <a:sym typeface="+mn-lt"/>
              </a:rPr>
              <a:t>概要</a:t>
            </a:r>
          </a:p>
        </p:txBody>
      </p:sp>
    </p:spTree>
    <p:extLst>
      <p:ext uri="{BB962C8B-B14F-4D97-AF65-F5344CB8AC3E}">
        <p14:creationId xmlns:p14="http://schemas.microsoft.com/office/powerpoint/2010/main" val="3597536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文本框 40">
            <a:extLst>
              <a:ext uri="{FF2B5EF4-FFF2-40B4-BE49-F238E27FC236}">
                <a16:creationId xmlns:a16="http://schemas.microsoft.com/office/drawing/2014/main" id="{E5BC4F96-993F-4F8C-9641-7310E196B1E5}"/>
              </a:ext>
            </a:extLst>
          </p:cNvPr>
          <p:cNvSpPr txBox="1"/>
          <p:nvPr/>
        </p:nvSpPr>
        <p:spPr>
          <a:xfrm>
            <a:off x="3432487" y="1174537"/>
            <a:ext cx="1967696" cy="4508927"/>
          </a:xfrm>
          <a:prstGeom prst="rect">
            <a:avLst/>
          </a:prstGeom>
          <a:noFill/>
        </p:spPr>
        <p:txBody>
          <a:bodyPr wrap="square" rtlCol="0">
            <a:spAutoFit/>
          </a:bodyPr>
          <a:lstStyle/>
          <a:p>
            <a:r>
              <a:rPr lang="en-US" altLang="zh-CN" sz="28700" b="1" dirty="0">
                <a:gradFill>
                  <a:gsLst>
                    <a:gs pos="0">
                      <a:schemeClr val="accent4"/>
                    </a:gs>
                    <a:gs pos="28000">
                      <a:schemeClr val="accent4">
                        <a:alpha val="80000"/>
                      </a:schemeClr>
                    </a:gs>
                    <a:gs pos="97959">
                      <a:srgbClr val="CCD6D6">
                        <a:alpha val="0"/>
                      </a:srgbClr>
                    </a:gs>
                    <a:gs pos="90000">
                      <a:srgbClr val="CCD6D6">
                        <a:alpha val="0"/>
                      </a:srgbClr>
                    </a:gs>
                  </a:gsLst>
                  <a:lin ang="5400000" scaled="1"/>
                </a:gradFill>
                <a:cs typeface="+mn-ea"/>
                <a:sym typeface="+mn-lt"/>
              </a:rPr>
              <a:t>1</a:t>
            </a:r>
            <a:endParaRPr lang="zh-CN" altLang="en-US" sz="28700" b="1" dirty="0">
              <a:gradFill>
                <a:gsLst>
                  <a:gs pos="0">
                    <a:schemeClr val="accent4"/>
                  </a:gs>
                  <a:gs pos="28000">
                    <a:schemeClr val="accent4">
                      <a:alpha val="80000"/>
                    </a:schemeClr>
                  </a:gs>
                  <a:gs pos="97959">
                    <a:srgbClr val="CCD6D6">
                      <a:alpha val="0"/>
                    </a:srgbClr>
                  </a:gs>
                  <a:gs pos="90000">
                    <a:srgbClr val="CCD6D6">
                      <a:alpha val="0"/>
                    </a:srgbClr>
                  </a:gs>
                </a:gsLst>
                <a:lin ang="5400000" scaled="1"/>
              </a:gradFill>
              <a:cs typeface="+mn-ea"/>
              <a:sym typeface="+mn-lt"/>
            </a:endParaRPr>
          </a:p>
        </p:txBody>
      </p:sp>
      <p:sp>
        <p:nvSpPr>
          <p:cNvPr id="42" name="矩形 41">
            <a:extLst>
              <a:ext uri="{FF2B5EF4-FFF2-40B4-BE49-F238E27FC236}">
                <a16:creationId xmlns:a16="http://schemas.microsoft.com/office/drawing/2014/main" id="{614504B8-683D-42DE-B1B4-E988416A407B}"/>
              </a:ext>
            </a:extLst>
          </p:cNvPr>
          <p:cNvSpPr/>
          <p:nvPr/>
        </p:nvSpPr>
        <p:spPr>
          <a:xfrm rot="16200000">
            <a:off x="4082159" y="1703313"/>
            <a:ext cx="1091549" cy="1242203"/>
          </a:xfrm>
          <a:prstGeom prst="rect">
            <a:avLst/>
          </a:prstGeom>
          <a:blipFill dpi="0" rotWithShape="1">
            <a:blip r:embed="rId3" cstate="email">
              <a:alphaModFix amt="56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文本框 42">
            <a:extLst>
              <a:ext uri="{FF2B5EF4-FFF2-40B4-BE49-F238E27FC236}">
                <a16:creationId xmlns:a16="http://schemas.microsoft.com/office/drawing/2014/main" id="{9830B8C3-3882-4CA8-9FAA-7B583E731E50}"/>
              </a:ext>
            </a:extLst>
          </p:cNvPr>
          <p:cNvSpPr txBox="1"/>
          <p:nvPr/>
        </p:nvSpPr>
        <p:spPr>
          <a:xfrm>
            <a:off x="6416931" y="1492558"/>
            <a:ext cx="5570756" cy="3872885"/>
          </a:xfrm>
          <a:prstGeom prst="rect">
            <a:avLst/>
          </a:prstGeom>
          <a:noFill/>
        </p:spPr>
        <p:txBody>
          <a:bodyPr vert="eaVert" wrap="square" rtlCol="0">
            <a:spAutoFit/>
          </a:bodyPr>
          <a:lstStyle/>
          <a:p>
            <a:pPr algn="ctr"/>
            <a:r>
              <a:rPr lang="zh-CN" altLang="en-US" sz="35000" spc="600" dirty="0">
                <a:solidFill>
                  <a:schemeClr val="accent1">
                    <a:alpha val="5000"/>
                  </a:schemeClr>
                </a:solidFill>
                <a:cs typeface="+mn-ea"/>
                <a:sym typeface="+mn-lt"/>
              </a:rPr>
              <a:t>壹</a:t>
            </a:r>
          </a:p>
        </p:txBody>
      </p:sp>
      <p:grpSp>
        <p:nvGrpSpPr>
          <p:cNvPr id="4" name="组合 3">
            <a:extLst>
              <a:ext uri="{FF2B5EF4-FFF2-40B4-BE49-F238E27FC236}">
                <a16:creationId xmlns:a16="http://schemas.microsoft.com/office/drawing/2014/main" id="{B33245A2-A696-49B2-9C7D-8EB18639A459}"/>
              </a:ext>
            </a:extLst>
          </p:cNvPr>
          <p:cNvGrpSpPr/>
          <p:nvPr/>
        </p:nvGrpSpPr>
        <p:grpSpPr>
          <a:xfrm>
            <a:off x="5917144" y="2671000"/>
            <a:ext cx="3619036" cy="1481275"/>
            <a:chOff x="5917144" y="2713637"/>
            <a:chExt cx="3619036" cy="1481275"/>
          </a:xfrm>
        </p:grpSpPr>
        <p:sp>
          <p:nvSpPr>
            <p:cNvPr id="44" name="文本框 43">
              <a:extLst>
                <a:ext uri="{FF2B5EF4-FFF2-40B4-BE49-F238E27FC236}">
                  <a16:creationId xmlns:a16="http://schemas.microsoft.com/office/drawing/2014/main" id="{D759A387-0CE3-4C40-BAFF-5CED793EAA30}"/>
                </a:ext>
              </a:extLst>
            </p:cNvPr>
            <p:cNvSpPr txBox="1"/>
            <p:nvPr/>
          </p:nvSpPr>
          <p:spPr>
            <a:xfrm>
              <a:off x="5917144" y="2713637"/>
              <a:ext cx="3619036" cy="954107"/>
            </a:xfrm>
            <a:prstGeom prst="rect">
              <a:avLst/>
            </a:prstGeom>
            <a:noFill/>
          </p:spPr>
          <p:txBody>
            <a:bodyPr wrap="square" rtlCol="0">
              <a:spAutoFit/>
            </a:bodyPr>
            <a:lstStyle/>
            <a:p>
              <a:pPr algn="dist"/>
              <a:r>
                <a:rPr lang="zh-CN" altLang="en-US" sz="5600" b="1" dirty="0">
                  <a:solidFill>
                    <a:schemeClr val="accent1"/>
                  </a:solidFill>
                  <a:cs typeface="+mn-ea"/>
                  <a:sym typeface="+mn-lt"/>
                </a:rPr>
                <a:t>文字排版</a:t>
              </a:r>
            </a:p>
          </p:txBody>
        </p:sp>
        <p:sp>
          <p:nvSpPr>
            <p:cNvPr id="45" name="文本框 44">
              <a:extLst>
                <a:ext uri="{FF2B5EF4-FFF2-40B4-BE49-F238E27FC236}">
                  <a16:creationId xmlns:a16="http://schemas.microsoft.com/office/drawing/2014/main" id="{59EE29B4-E327-4400-9530-762C7B0981B4}"/>
                </a:ext>
              </a:extLst>
            </p:cNvPr>
            <p:cNvSpPr txBox="1"/>
            <p:nvPr/>
          </p:nvSpPr>
          <p:spPr>
            <a:xfrm>
              <a:off x="5996238" y="3671692"/>
              <a:ext cx="3460849" cy="523220"/>
            </a:xfrm>
            <a:prstGeom prst="rect">
              <a:avLst/>
            </a:prstGeom>
            <a:noFill/>
          </p:spPr>
          <p:txBody>
            <a:bodyPr wrap="square" rtlCol="0">
              <a:spAutoFit/>
            </a:bodyPr>
            <a:lstStyle/>
            <a:p>
              <a:pPr algn="dist"/>
              <a:r>
                <a:rPr lang="en-US" altLang="zh-CN" sz="2800" dirty="0">
                  <a:solidFill>
                    <a:schemeClr val="accent1"/>
                  </a:solidFill>
                  <a:cs typeface="+mn-ea"/>
                  <a:sym typeface="+mn-lt"/>
                </a:rPr>
                <a:t>Chun Wen Zi</a:t>
              </a:r>
              <a:endParaRPr lang="zh-CN" altLang="en-US" sz="2800" dirty="0">
                <a:solidFill>
                  <a:schemeClr val="accent1"/>
                </a:solidFill>
                <a:cs typeface="+mn-ea"/>
                <a:sym typeface="+mn-lt"/>
              </a:endParaRPr>
            </a:p>
          </p:txBody>
        </p:sp>
      </p:grpSp>
    </p:spTree>
    <p:extLst>
      <p:ext uri="{BB962C8B-B14F-4D97-AF65-F5344CB8AC3E}">
        <p14:creationId xmlns:p14="http://schemas.microsoft.com/office/powerpoint/2010/main" val="3071869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椭圆 13">
            <a:extLst>
              <a:ext uri="{FF2B5EF4-FFF2-40B4-BE49-F238E27FC236}">
                <a16:creationId xmlns:a16="http://schemas.microsoft.com/office/drawing/2014/main" id="{94DD139D-D3AA-4EB7-81EE-3D10713388A1}"/>
              </a:ext>
            </a:extLst>
          </p:cNvPr>
          <p:cNvSpPr/>
          <p:nvPr/>
        </p:nvSpPr>
        <p:spPr>
          <a:xfrm>
            <a:off x="6076375" y="909063"/>
            <a:ext cx="8497449" cy="8497449"/>
          </a:xfrm>
          <a:prstGeom prst="ellipse">
            <a:avLst/>
          </a:prstGeom>
          <a:solidFill>
            <a:schemeClr val="accent3">
              <a:lumMod val="7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椭圆 2">
            <a:extLst>
              <a:ext uri="{FF2B5EF4-FFF2-40B4-BE49-F238E27FC236}">
                <a16:creationId xmlns:a16="http://schemas.microsoft.com/office/drawing/2014/main" id="{00828E10-B386-46A7-8BE3-B0AEA60F61A5}"/>
              </a:ext>
            </a:extLst>
          </p:cNvPr>
          <p:cNvSpPr/>
          <p:nvPr/>
        </p:nvSpPr>
        <p:spPr>
          <a:xfrm>
            <a:off x="-2381214" y="-2106873"/>
            <a:ext cx="8497449" cy="8497449"/>
          </a:xfrm>
          <a:prstGeom prst="ellipse">
            <a:avLst/>
          </a:prstGeom>
          <a:solidFill>
            <a:schemeClr val="accent5">
              <a:lumMod val="7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椭圆 10">
            <a:extLst>
              <a:ext uri="{FF2B5EF4-FFF2-40B4-BE49-F238E27FC236}">
                <a16:creationId xmlns:a16="http://schemas.microsoft.com/office/drawing/2014/main" id="{9010BA59-EC8D-4AF8-96D7-AEA74B30AD67}"/>
              </a:ext>
            </a:extLst>
          </p:cNvPr>
          <p:cNvSpPr/>
          <p:nvPr/>
        </p:nvSpPr>
        <p:spPr>
          <a:xfrm>
            <a:off x="1682606" y="838720"/>
            <a:ext cx="4267372" cy="4266000"/>
          </a:xfrm>
          <a:prstGeom prst="ellipse">
            <a:avLst/>
          </a:prstGeom>
          <a:noFill/>
          <a:ln w="38100">
            <a:solidFill>
              <a:schemeClr val="accent5"/>
            </a:solidFill>
          </a:ln>
          <a:effectLst>
            <a:outerShdw blurRad="1270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椭圆 11">
            <a:extLst>
              <a:ext uri="{FF2B5EF4-FFF2-40B4-BE49-F238E27FC236}">
                <a16:creationId xmlns:a16="http://schemas.microsoft.com/office/drawing/2014/main" id="{0824E89E-8D57-4C21-A8A3-BFE1547D143F}"/>
              </a:ext>
            </a:extLst>
          </p:cNvPr>
          <p:cNvSpPr/>
          <p:nvPr/>
        </p:nvSpPr>
        <p:spPr>
          <a:xfrm>
            <a:off x="6443239" y="1848767"/>
            <a:ext cx="4267372" cy="4267372"/>
          </a:xfrm>
          <a:prstGeom prst="ellipse">
            <a:avLst/>
          </a:prstGeom>
          <a:noFill/>
          <a:ln w="38100">
            <a:solidFill>
              <a:schemeClr val="accent4"/>
            </a:solidFill>
          </a:ln>
          <a:effectLst>
            <a:outerShdw blurRad="1270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文本框 27">
            <a:extLst>
              <a:ext uri="{FF2B5EF4-FFF2-40B4-BE49-F238E27FC236}">
                <a16:creationId xmlns:a16="http://schemas.microsoft.com/office/drawing/2014/main" id="{C6585E3C-B3E2-4BD7-B835-DD26253B5CC2}"/>
              </a:ext>
            </a:extLst>
          </p:cNvPr>
          <p:cNvSpPr txBox="1"/>
          <p:nvPr/>
        </p:nvSpPr>
        <p:spPr>
          <a:xfrm>
            <a:off x="1054397" y="368063"/>
            <a:ext cx="198002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800" dirty="0">
                <a:solidFill>
                  <a:schemeClr val="accent1"/>
                </a:solidFill>
                <a:cs typeface="+mn-ea"/>
                <a:sym typeface="+mn-lt"/>
              </a:rPr>
              <a:t>两段内容页</a:t>
            </a:r>
            <a:endParaRPr kumimoji="0" lang="zh-CN" altLang="en-US" sz="2800" i="0" u="none" strike="noStrike" kern="1200" cap="none" spc="0" normalizeH="0" baseline="0" noProof="0" dirty="0">
              <a:ln>
                <a:noFill/>
              </a:ln>
              <a:solidFill>
                <a:schemeClr val="accent1"/>
              </a:solidFill>
              <a:effectLst/>
              <a:uLnTx/>
              <a:uFillTx/>
              <a:cs typeface="+mn-ea"/>
              <a:sym typeface="+mn-lt"/>
            </a:endParaRPr>
          </a:p>
        </p:txBody>
      </p:sp>
      <p:pic>
        <p:nvPicPr>
          <p:cNvPr id="29" name="图片 28">
            <a:extLst>
              <a:ext uri="{FF2B5EF4-FFF2-40B4-BE49-F238E27FC236}">
                <a16:creationId xmlns:a16="http://schemas.microsoft.com/office/drawing/2014/main" id="{F00B49A1-DCFD-4F18-9577-20118797C1F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0421" y="452590"/>
            <a:ext cx="324000" cy="324000"/>
          </a:xfrm>
          <a:prstGeom prst="rect">
            <a:avLst/>
          </a:prstGeom>
        </p:spPr>
      </p:pic>
      <p:grpSp>
        <p:nvGrpSpPr>
          <p:cNvPr id="7" name="组合 6">
            <a:extLst>
              <a:ext uri="{FF2B5EF4-FFF2-40B4-BE49-F238E27FC236}">
                <a16:creationId xmlns:a16="http://schemas.microsoft.com/office/drawing/2014/main" id="{F5D8F655-518B-4D51-9DCA-3BC9488A4FCB}"/>
              </a:ext>
            </a:extLst>
          </p:cNvPr>
          <p:cNvGrpSpPr/>
          <p:nvPr/>
        </p:nvGrpSpPr>
        <p:grpSpPr>
          <a:xfrm>
            <a:off x="2483026" y="1616878"/>
            <a:ext cx="2666532" cy="2801125"/>
            <a:chOff x="2490248" y="1710965"/>
            <a:chExt cx="2666532" cy="2801125"/>
          </a:xfrm>
        </p:grpSpPr>
        <p:sp>
          <p:nvSpPr>
            <p:cNvPr id="20" name="文本框 19">
              <a:extLst>
                <a:ext uri="{FF2B5EF4-FFF2-40B4-BE49-F238E27FC236}">
                  <a16:creationId xmlns:a16="http://schemas.microsoft.com/office/drawing/2014/main" id="{E61ECED6-D95D-4877-AC62-2E34130315D9}"/>
                </a:ext>
              </a:extLst>
            </p:cNvPr>
            <p:cNvSpPr txBox="1"/>
            <p:nvPr/>
          </p:nvSpPr>
          <p:spPr>
            <a:xfrm>
              <a:off x="2790862" y="1710965"/>
              <a:ext cx="2011680" cy="461665"/>
            </a:xfrm>
            <a:prstGeom prst="rect">
              <a:avLst/>
            </a:prstGeom>
            <a:noFill/>
          </p:spPr>
          <p:txBody>
            <a:bodyPr wrap="square" rtlCol="0">
              <a:spAutoFit/>
            </a:bodyPr>
            <a:lstStyle/>
            <a:p>
              <a:pPr algn="ctr"/>
              <a:r>
                <a:rPr lang="zh-CN" altLang="en-US" sz="2400" b="1" dirty="0">
                  <a:solidFill>
                    <a:srgbClr val="404040"/>
                  </a:solidFill>
                  <a:cs typeface="+mn-ea"/>
                  <a:sym typeface="+mn-lt"/>
                </a:rPr>
                <a:t>分析优势方面</a:t>
              </a:r>
            </a:p>
          </p:txBody>
        </p:sp>
        <p:cxnSp>
          <p:nvCxnSpPr>
            <p:cNvPr id="23" name="直接连接符 22">
              <a:extLst>
                <a:ext uri="{FF2B5EF4-FFF2-40B4-BE49-F238E27FC236}">
                  <a16:creationId xmlns:a16="http://schemas.microsoft.com/office/drawing/2014/main" id="{1A6224B5-902F-4D81-8BF4-0A680754F0C5}"/>
                </a:ext>
              </a:extLst>
            </p:cNvPr>
            <p:cNvCxnSpPr/>
            <p:nvPr/>
          </p:nvCxnSpPr>
          <p:spPr>
            <a:xfrm>
              <a:off x="2810452" y="2248475"/>
              <a:ext cx="2011680" cy="0"/>
            </a:xfrm>
            <a:prstGeom prst="line">
              <a:avLst/>
            </a:prstGeom>
            <a:ln>
              <a:solidFill>
                <a:schemeClr val="accent4">
                  <a:lumMod val="75000"/>
                </a:schemeClr>
              </a:solidFill>
            </a:ln>
          </p:spPr>
          <p:style>
            <a:lnRef idx="1">
              <a:schemeClr val="accent2"/>
            </a:lnRef>
            <a:fillRef idx="0">
              <a:schemeClr val="accent2"/>
            </a:fillRef>
            <a:effectRef idx="0">
              <a:schemeClr val="accent2"/>
            </a:effectRef>
            <a:fontRef idx="minor">
              <a:schemeClr val="tx1"/>
            </a:fontRef>
          </p:style>
        </p:cxnSp>
        <p:sp>
          <p:nvSpPr>
            <p:cNvPr id="31" name="文本框 30">
              <a:extLst>
                <a:ext uri="{FF2B5EF4-FFF2-40B4-BE49-F238E27FC236}">
                  <a16:creationId xmlns:a16="http://schemas.microsoft.com/office/drawing/2014/main" id="{E22D2332-3B6F-4578-BB93-B77CA33443DA}"/>
                </a:ext>
              </a:extLst>
            </p:cNvPr>
            <p:cNvSpPr txBox="1"/>
            <p:nvPr/>
          </p:nvSpPr>
          <p:spPr>
            <a:xfrm>
              <a:off x="2490248" y="2528790"/>
              <a:ext cx="2666532" cy="1983300"/>
            </a:xfrm>
            <a:prstGeom prst="rect">
              <a:avLst/>
            </a:prstGeom>
            <a:noFill/>
          </p:spPr>
          <p:txBody>
            <a:bodyPr wrap="square" rtlCol="0">
              <a:spAutoFit/>
            </a:bodyPr>
            <a:lstStyle/>
            <a:p>
              <a:pPr algn="dist">
                <a:lnSpc>
                  <a:spcPct val="130000"/>
                </a:lnSpc>
              </a:pPr>
              <a:r>
                <a:rPr lang="zh-CN" altLang="en-US" sz="1600" dirty="0">
                  <a:solidFill>
                    <a:srgbClr val="404040"/>
                  </a:solidFill>
                  <a:cs typeface="+mn-ea"/>
                  <a:sym typeface="+mn-lt"/>
                </a:rPr>
                <a:t>上师大学校占地</a:t>
              </a:r>
              <a:r>
                <a:rPr lang="en-US" altLang="zh-CN" sz="1600" dirty="0">
                  <a:solidFill>
                    <a:srgbClr val="404040"/>
                  </a:solidFill>
                  <a:cs typeface="+mn-ea"/>
                  <a:sym typeface="+mn-lt"/>
                </a:rPr>
                <a:t>153</a:t>
              </a:r>
              <a:r>
                <a:rPr lang="zh-CN" altLang="en-US" sz="1600" dirty="0">
                  <a:solidFill>
                    <a:srgbClr val="404040"/>
                  </a:solidFill>
                  <a:cs typeface="+mn-ea"/>
                  <a:sym typeface="+mn-lt"/>
                </a:rPr>
                <a:t>万多平方米，建筑面积</a:t>
              </a:r>
              <a:r>
                <a:rPr lang="en-US" altLang="zh-CN" sz="1600" dirty="0">
                  <a:solidFill>
                    <a:srgbClr val="404040"/>
                  </a:solidFill>
                  <a:cs typeface="+mn-ea"/>
                  <a:sym typeface="+mn-lt"/>
                </a:rPr>
                <a:t>65</a:t>
              </a:r>
              <a:r>
                <a:rPr lang="zh-CN" altLang="en-US" sz="1600" dirty="0">
                  <a:solidFill>
                    <a:srgbClr val="404040"/>
                  </a:solidFill>
                  <a:cs typeface="+mn-ea"/>
                  <a:sym typeface="+mn-lt"/>
                </a:rPr>
                <a:t>万多平方米，图书馆藏书</a:t>
              </a:r>
              <a:r>
                <a:rPr lang="en-US" altLang="zh-CN" sz="1600" dirty="0">
                  <a:solidFill>
                    <a:srgbClr val="404040"/>
                  </a:solidFill>
                  <a:cs typeface="+mn-ea"/>
                  <a:sym typeface="+mn-lt"/>
                </a:rPr>
                <a:t>317.94</a:t>
              </a:r>
              <a:r>
                <a:rPr lang="zh-CN" altLang="en-US" sz="1600" dirty="0">
                  <a:solidFill>
                    <a:srgbClr val="404040"/>
                  </a:solidFill>
                  <a:cs typeface="+mn-ea"/>
                  <a:sym typeface="+mn-lt"/>
                </a:rPr>
                <a:t>万册</a:t>
              </a:r>
              <a:endParaRPr lang="en-US" altLang="zh-CN" sz="1600" dirty="0">
                <a:solidFill>
                  <a:srgbClr val="404040"/>
                </a:solidFill>
                <a:cs typeface="+mn-ea"/>
                <a:sym typeface="+mn-lt"/>
              </a:endParaRPr>
            </a:p>
            <a:p>
              <a:pPr algn="dist">
                <a:lnSpc>
                  <a:spcPct val="130000"/>
                </a:lnSpc>
              </a:pPr>
              <a:r>
                <a:rPr lang="zh-CN" altLang="en-US" sz="1600" dirty="0">
                  <a:solidFill>
                    <a:srgbClr val="404040"/>
                  </a:solidFill>
                  <a:cs typeface="+mn-ea"/>
                  <a:sym typeface="+mn-lt"/>
                </a:rPr>
                <a:t>校区分布于上海市徐汇区与奉贤区，而石同学的学习生活便位于较为偏僻的奉贤区</a:t>
              </a:r>
              <a:r>
                <a:rPr lang="zh-CN" altLang="en-US" sz="1600" dirty="0">
                  <a:solidFill>
                    <a:schemeClr val="tx1">
                      <a:lumMod val="75000"/>
                      <a:lumOff val="25000"/>
                    </a:schemeClr>
                  </a:solidFill>
                  <a:cs typeface="+mn-ea"/>
                  <a:sym typeface="+mn-lt"/>
                </a:rPr>
                <a:t>。</a:t>
              </a:r>
            </a:p>
          </p:txBody>
        </p:sp>
      </p:grpSp>
      <p:sp>
        <p:nvSpPr>
          <p:cNvPr id="33" name="文本框 32">
            <a:extLst>
              <a:ext uri="{FF2B5EF4-FFF2-40B4-BE49-F238E27FC236}">
                <a16:creationId xmlns:a16="http://schemas.microsoft.com/office/drawing/2014/main" id="{E8A78AD7-775E-476A-BE0F-70E9AE455349}"/>
              </a:ext>
            </a:extLst>
          </p:cNvPr>
          <p:cNvSpPr txBox="1">
            <a:spLocks/>
          </p:cNvSpPr>
          <p:nvPr/>
        </p:nvSpPr>
        <p:spPr>
          <a:xfrm>
            <a:off x="482600" y="6458786"/>
            <a:ext cx="2743200" cy="365125"/>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bg2"/>
                </a:solidFill>
                <a:latin typeface="方正清刻本悦宋简体" panose="02000000000000000000" pitchFamily="2" charset="-122"/>
                <a:ea typeface="方正清刻本悦宋简体" panose="02000000000000000000" pitchFamily="2"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pc="300" dirty="0">
                <a:latin typeface="+mn-lt"/>
                <a:ea typeface="+mn-ea"/>
                <a:cs typeface="+mn-ea"/>
                <a:sym typeface="+mn-lt"/>
              </a:rPr>
              <a:t>厚德 博学 笃行 求是</a:t>
            </a:r>
          </a:p>
        </p:txBody>
      </p:sp>
      <p:sp>
        <p:nvSpPr>
          <p:cNvPr id="5" name="灯片编号占位符 4">
            <a:extLst>
              <a:ext uri="{FF2B5EF4-FFF2-40B4-BE49-F238E27FC236}">
                <a16:creationId xmlns:a16="http://schemas.microsoft.com/office/drawing/2014/main" id="{B634584A-5A8C-4A5C-B799-BC8774F92443}"/>
              </a:ext>
            </a:extLst>
          </p:cNvPr>
          <p:cNvSpPr>
            <a:spLocks noGrp="1"/>
          </p:cNvSpPr>
          <p:nvPr>
            <p:ph type="sldNum" sz="quarter" idx="12"/>
          </p:nvPr>
        </p:nvSpPr>
        <p:spPr/>
        <p:txBody>
          <a:bodyPr/>
          <a:lstStyle/>
          <a:p>
            <a:fld id="{082F55E1-7E52-4FF7-BFA6-223D5EBC47A9}" type="slidenum">
              <a:rPr lang="zh-CN" altLang="en-US" smtClean="0">
                <a:latin typeface="+mn-lt"/>
                <a:ea typeface="+mn-ea"/>
                <a:cs typeface="+mn-ea"/>
                <a:sym typeface="+mn-lt"/>
              </a:rPr>
              <a:t>12</a:t>
            </a:fld>
            <a:endParaRPr lang="zh-CN" altLang="en-US" dirty="0">
              <a:latin typeface="+mn-lt"/>
              <a:ea typeface="+mn-ea"/>
              <a:cs typeface="+mn-ea"/>
              <a:sym typeface="+mn-lt"/>
            </a:endParaRPr>
          </a:p>
        </p:txBody>
      </p:sp>
      <p:grpSp>
        <p:nvGrpSpPr>
          <p:cNvPr id="4" name="组合 3">
            <a:extLst>
              <a:ext uri="{FF2B5EF4-FFF2-40B4-BE49-F238E27FC236}">
                <a16:creationId xmlns:a16="http://schemas.microsoft.com/office/drawing/2014/main" id="{2168B3AC-D9A8-4005-895D-8DB4E93BE518}"/>
              </a:ext>
            </a:extLst>
          </p:cNvPr>
          <p:cNvGrpSpPr/>
          <p:nvPr/>
        </p:nvGrpSpPr>
        <p:grpSpPr>
          <a:xfrm>
            <a:off x="5430456" y="2763456"/>
            <a:ext cx="1331089" cy="1331089"/>
            <a:chOff x="5430456" y="2763456"/>
            <a:chExt cx="1331089" cy="1331089"/>
          </a:xfrm>
        </p:grpSpPr>
        <p:sp>
          <p:nvSpPr>
            <p:cNvPr id="2" name="椭圆 1">
              <a:extLst>
                <a:ext uri="{FF2B5EF4-FFF2-40B4-BE49-F238E27FC236}">
                  <a16:creationId xmlns:a16="http://schemas.microsoft.com/office/drawing/2014/main" id="{3FA35C7F-541D-4479-B88D-56D5306AF784}"/>
                </a:ext>
              </a:extLst>
            </p:cNvPr>
            <p:cNvSpPr/>
            <p:nvPr/>
          </p:nvSpPr>
          <p:spPr>
            <a:xfrm>
              <a:off x="5430456" y="2763456"/>
              <a:ext cx="1331089" cy="1331089"/>
            </a:xfrm>
            <a:prstGeom prst="ellipse">
              <a:avLst/>
            </a:prstGeom>
            <a:solidFill>
              <a:schemeClr val="accent2">
                <a:lumMod val="40000"/>
                <a:lumOff val="60000"/>
              </a:schemeClr>
            </a:solidFill>
            <a:ln>
              <a:noFill/>
            </a:ln>
            <a:effectLst>
              <a:outerShdw blurRad="152400" sx="102000" sy="102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5" name="直接连接符 14">
              <a:extLst>
                <a:ext uri="{FF2B5EF4-FFF2-40B4-BE49-F238E27FC236}">
                  <a16:creationId xmlns:a16="http://schemas.microsoft.com/office/drawing/2014/main" id="{0603E410-53FD-4B6D-BE55-7BB3818ECED0}"/>
                </a:ext>
              </a:extLst>
            </p:cNvPr>
            <p:cNvCxnSpPr>
              <a:cxnSpLocks/>
            </p:cNvCxnSpPr>
            <p:nvPr/>
          </p:nvCxnSpPr>
          <p:spPr>
            <a:xfrm flipH="1">
              <a:off x="5777695" y="3068955"/>
              <a:ext cx="636611" cy="72009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 name="等腰三角形 5">
              <a:extLst>
                <a:ext uri="{FF2B5EF4-FFF2-40B4-BE49-F238E27FC236}">
                  <a16:creationId xmlns:a16="http://schemas.microsoft.com/office/drawing/2014/main" id="{9B6B4561-C84A-4EC5-B9D8-20484E6F5BD7}"/>
                </a:ext>
              </a:extLst>
            </p:cNvPr>
            <p:cNvSpPr/>
            <p:nvPr/>
          </p:nvSpPr>
          <p:spPr>
            <a:xfrm>
              <a:off x="5662584" y="3068955"/>
              <a:ext cx="288614" cy="24880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等腰三角形 21">
              <a:extLst>
                <a:ext uri="{FF2B5EF4-FFF2-40B4-BE49-F238E27FC236}">
                  <a16:creationId xmlns:a16="http://schemas.microsoft.com/office/drawing/2014/main" id="{7FA087C0-43EB-450A-9591-8ABC0409D879}"/>
                </a:ext>
              </a:extLst>
            </p:cNvPr>
            <p:cNvSpPr/>
            <p:nvPr/>
          </p:nvSpPr>
          <p:spPr>
            <a:xfrm flipV="1">
              <a:off x="6267715" y="3540240"/>
              <a:ext cx="288614" cy="248805"/>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24" name="组合 23">
            <a:extLst>
              <a:ext uri="{FF2B5EF4-FFF2-40B4-BE49-F238E27FC236}">
                <a16:creationId xmlns:a16="http://schemas.microsoft.com/office/drawing/2014/main" id="{9D4C9C46-AB74-438F-B2B9-14B5AE8AA119}"/>
              </a:ext>
            </a:extLst>
          </p:cNvPr>
          <p:cNvGrpSpPr/>
          <p:nvPr/>
        </p:nvGrpSpPr>
        <p:grpSpPr>
          <a:xfrm>
            <a:off x="7243659" y="2612371"/>
            <a:ext cx="2666532" cy="2801125"/>
            <a:chOff x="2490248" y="1710965"/>
            <a:chExt cx="2666532" cy="2801125"/>
          </a:xfrm>
        </p:grpSpPr>
        <p:sp>
          <p:nvSpPr>
            <p:cNvPr id="25" name="文本框 24">
              <a:extLst>
                <a:ext uri="{FF2B5EF4-FFF2-40B4-BE49-F238E27FC236}">
                  <a16:creationId xmlns:a16="http://schemas.microsoft.com/office/drawing/2014/main" id="{4CA97933-F4A0-4F1F-947D-22D7096F530D}"/>
                </a:ext>
              </a:extLst>
            </p:cNvPr>
            <p:cNvSpPr txBox="1"/>
            <p:nvPr/>
          </p:nvSpPr>
          <p:spPr>
            <a:xfrm>
              <a:off x="2790862" y="1710965"/>
              <a:ext cx="2011680" cy="461665"/>
            </a:xfrm>
            <a:prstGeom prst="rect">
              <a:avLst/>
            </a:prstGeom>
            <a:noFill/>
          </p:spPr>
          <p:txBody>
            <a:bodyPr wrap="square" rtlCol="0">
              <a:spAutoFit/>
            </a:bodyPr>
            <a:lstStyle/>
            <a:p>
              <a:pPr algn="ctr"/>
              <a:r>
                <a:rPr lang="zh-CN" altLang="en-US" sz="2400" b="1" dirty="0">
                  <a:solidFill>
                    <a:srgbClr val="404040"/>
                  </a:solidFill>
                  <a:cs typeface="+mn-ea"/>
                  <a:sym typeface="+mn-lt"/>
                </a:rPr>
                <a:t>分析劣势方面</a:t>
              </a:r>
            </a:p>
          </p:txBody>
        </p:sp>
        <p:cxnSp>
          <p:nvCxnSpPr>
            <p:cNvPr id="26" name="直接连接符 25">
              <a:extLst>
                <a:ext uri="{FF2B5EF4-FFF2-40B4-BE49-F238E27FC236}">
                  <a16:creationId xmlns:a16="http://schemas.microsoft.com/office/drawing/2014/main" id="{555EE8F9-4413-4425-99B3-0FB74E77329C}"/>
                </a:ext>
              </a:extLst>
            </p:cNvPr>
            <p:cNvCxnSpPr/>
            <p:nvPr/>
          </p:nvCxnSpPr>
          <p:spPr>
            <a:xfrm>
              <a:off x="2810452" y="2248475"/>
              <a:ext cx="2011680" cy="0"/>
            </a:xfrm>
            <a:prstGeom prst="line">
              <a:avLst/>
            </a:prstGeom>
            <a:ln>
              <a:solidFill>
                <a:schemeClr val="accent4">
                  <a:lumMod val="75000"/>
                </a:schemeClr>
              </a:solidFill>
            </a:ln>
          </p:spPr>
          <p:style>
            <a:lnRef idx="1">
              <a:schemeClr val="accent2"/>
            </a:lnRef>
            <a:fillRef idx="0">
              <a:schemeClr val="accent2"/>
            </a:fillRef>
            <a:effectRef idx="0">
              <a:schemeClr val="accent2"/>
            </a:effectRef>
            <a:fontRef idx="minor">
              <a:schemeClr val="tx1"/>
            </a:fontRef>
          </p:style>
        </p:cxnSp>
        <p:sp>
          <p:nvSpPr>
            <p:cNvPr id="27" name="文本框 26">
              <a:extLst>
                <a:ext uri="{FF2B5EF4-FFF2-40B4-BE49-F238E27FC236}">
                  <a16:creationId xmlns:a16="http://schemas.microsoft.com/office/drawing/2014/main" id="{5F5D8758-01A2-4660-AB1C-E5C8622275D6}"/>
                </a:ext>
              </a:extLst>
            </p:cNvPr>
            <p:cNvSpPr txBox="1"/>
            <p:nvPr/>
          </p:nvSpPr>
          <p:spPr>
            <a:xfrm>
              <a:off x="2490248" y="2528790"/>
              <a:ext cx="2666532" cy="1983300"/>
            </a:xfrm>
            <a:prstGeom prst="rect">
              <a:avLst/>
            </a:prstGeom>
            <a:noFill/>
          </p:spPr>
          <p:txBody>
            <a:bodyPr wrap="square" rtlCol="0">
              <a:spAutoFit/>
            </a:bodyPr>
            <a:lstStyle/>
            <a:p>
              <a:pPr algn="dist">
                <a:lnSpc>
                  <a:spcPct val="130000"/>
                </a:lnSpc>
              </a:pPr>
              <a:r>
                <a:rPr lang="zh-CN" altLang="en-US" sz="1600" dirty="0">
                  <a:solidFill>
                    <a:srgbClr val="404040"/>
                  </a:solidFill>
                  <a:cs typeface="+mn-ea"/>
                  <a:sym typeface="+mn-lt"/>
                </a:rPr>
                <a:t>上师大学校占地</a:t>
              </a:r>
              <a:r>
                <a:rPr lang="en-US" altLang="zh-CN" sz="1600" dirty="0">
                  <a:solidFill>
                    <a:srgbClr val="404040"/>
                  </a:solidFill>
                  <a:cs typeface="+mn-ea"/>
                  <a:sym typeface="+mn-lt"/>
                </a:rPr>
                <a:t>153</a:t>
              </a:r>
              <a:r>
                <a:rPr lang="zh-CN" altLang="en-US" sz="1600" dirty="0">
                  <a:solidFill>
                    <a:srgbClr val="404040"/>
                  </a:solidFill>
                  <a:cs typeface="+mn-ea"/>
                  <a:sym typeface="+mn-lt"/>
                </a:rPr>
                <a:t>万多平方米，建筑面积</a:t>
              </a:r>
              <a:r>
                <a:rPr lang="en-US" altLang="zh-CN" sz="1600" dirty="0">
                  <a:solidFill>
                    <a:srgbClr val="404040"/>
                  </a:solidFill>
                  <a:cs typeface="+mn-ea"/>
                  <a:sym typeface="+mn-lt"/>
                </a:rPr>
                <a:t>65</a:t>
              </a:r>
              <a:r>
                <a:rPr lang="zh-CN" altLang="en-US" sz="1600" dirty="0">
                  <a:solidFill>
                    <a:srgbClr val="404040"/>
                  </a:solidFill>
                  <a:cs typeface="+mn-ea"/>
                  <a:sym typeface="+mn-lt"/>
                </a:rPr>
                <a:t>万多平方米，图书馆藏书</a:t>
              </a:r>
              <a:r>
                <a:rPr lang="en-US" altLang="zh-CN" sz="1600" dirty="0">
                  <a:solidFill>
                    <a:srgbClr val="404040"/>
                  </a:solidFill>
                  <a:cs typeface="+mn-ea"/>
                  <a:sym typeface="+mn-lt"/>
                </a:rPr>
                <a:t>317.94</a:t>
              </a:r>
              <a:r>
                <a:rPr lang="zh-CN" altLang="en-US" sz="1600" dirty="0">
                  <a:solidFill>
                    <a:srgbClr val="404040"/>
                  </a:solidFill>
                  <a:cs typeface="+mn-ea"/>
                  <a:sym typeface="+mn-lt"/>
                </a:rPr>
                <a:t>万册</a:t>
              </a:r>
              <a:endParaRPr lang="en-US" altLang="zh-CN" sz="1600" dirty="0">
                <a:solidFill>
                  <a:srgbClr val="404040"/>
                </a:solidFill>
                <a:cs typeface="+mn-ea"/>
                <a:sym typeface="+mn-lt"/>
              </a:endParaRPr>
            </a:p>
            <a:p>
              <a:pPr algn="dist">
                <a:lnSpc>
                  <a:spcPct val="130000"/>
                </a:lnSpc>
              </a:pPr>
              <a:r>
                <a:rPr lang="zh-CN" altLang="en-US" sz="1600" dirty="0">
                  <a:solidFill>
                    <a:srgbClr val="404040"/>
                  </a:solidFill>
                  <a:cs typeface="+mn-ea"/>
                  <a:sym typeface="+mn-lt"/>
                </a:rPr>
                <a:t>校区分布于上海市徐汇区与奉贤区，而石同学的学习生活便位于较为偏僻的奉贤区。</a:t>
              </a:r>
            </a:p>
          </p:txBody>
        </p:sp>
      </p:grpSp>
    </p:spTree>
    <p:extLst>
      <p:ext uri="{BB962C8B-B14F-4D97-AF65-F5344CB8AC3E}">
        <p14:creationId xmlns:p14="http://schemas.microsoft.com/office/powerpoint/2010/main" val="1308717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框 38">
            <a:extLst>
              <a:ext uri="{FF2B5EF4-FFF2-40B4-BE49-F238E27FC236}">
                <a16:creationId xmlns:a16="http://schemas.microsoft.com/office/drawing/2014/main" id="{7877B607-ACF0-400E-B187-C041AEE207FD}"/>
              </a:ext>
            </a:extLst>
          </p:cNvPr>
          <p:cNvSpPr txBox="1"/>
          <p:nvPr/>
        </p:nvSpPr>
        <p:spPr>
          <a:xfrm>
            <a:off x="1054397" y="368063"/>
            <a:ext cx="198002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800" dirty="0">
                <a:solidFill>
                  <a:schemeClr val="accent1"/>
                </a:solidFill>
                <a:cs typeface="+mn-ea"/>
                <a:sym typeface="+mn-lt"/>
              </a:rPr>
              <a:t>三段内容页</a:t>
            </a:r>
            <a:endParaRPr kumimoji="0" lang="zh-CN" altLang="en-US" sz="2800" i="0" u="none" strike="noStrike" kern="1200" cap="none" spc="0" normalizeH="0" baseline="0" noProof="0" dirty="0">
              <a:ln>
                <a:noFill/>
              </a:ln>
              <a:solidFill>
                <a:schemeClr val="accent1"/>
              </a:solidFill>
              <a:effectLst/>
              <a:uLnTx/>
              <a:uFillTx/>
              <a:cs typeface="+mn-ea"/>
              <a:sym typeface="+mn-lt"/>
            </a:endParaRPr>
          </a:p>
        </p:txBody>
      </p:sp>
      <p:pic>
        <p:nvPicPr>
          <p:cNvPr id="8" name="图片 7">
            <a:extLst>
              <a:ext uri="{FF2B5EF4-FFF2-40B4-BE49-F238E27FC236}">
                <a16:creationId xmlns:a16="http://schemas.microsoft.com/office/drawing/2014/main" id="{8BC45167-3525-4528-A942-793BDBEBB03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0421" y="452590"/>
            <a:ext cx="324000" cy="324000"/>
          </a:xfrm>
          <a:prstGeom prst="rect">
            <a:avLst/>
          </a:prstGeom>
        </p:spPr>
      </p:pic>
      <p:sp>
        <p:nvSpPr>
          <p:cNvPr id="40" name="文本框 39">
            <a:extLst>
              <a:ext uri="{FF2B5EF4-FFF2-40B4-BE49-F238E27FC236}">
                <a16:creationId xmlns:a16="http://schemas.microsoft.com/office/drawing/2014/main" id="{60592A7C-E8CA-4BDB-9128-A0276586E2FA}"/>
              </a:ext>
            </a:extLst>
          </p:cNvPr>
          <p:cNvSpPr txBox="1">
            <a:spLocks/>
          </p:cNvSpPr>
          <p:nvPr/>
        </p:nvSpPr>
        <p:spPr>
          <a:xfrm>
            <a:off x="482600" y="6458786"/>
            <a:ext cx="2743200" cy="365125"/>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bg2"/>
                </a:solidFill>
                <a:latin typeface="方正清刻本悦宋简体" panose="02000000000000000000" pitchFamily="2" charset="-122"/>
                <a:ea typeface="方正清刻本悦宋简体" panose="02000000000000000000" pitchFamily="2"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pc="300" dirty="0">
                <a:latin typeface="+mn-lt"/>
                <a:ea typeface="+mn-ea"/>
                <a:cs typeface="+mn-ea"/>
                <a:sym typeface="+mn-lt"/>
              </a:rPr>
              <a:t>厚德 博学 笃行 求是</a:t>
            </a:r>
          </a:p>
        </p:txBody>
      </p:sp>
      <p:sp>
        <p:nvSpPr>
          <p:cNvPr id="3" name="灯片编号占位符 2">
            <a:extLst>
              <a:ext uri="{FF2B5EF4-FFF2-40B4-BE49-F238E27FC236}">
                <a16:creationId xmlns:a16="http://schemas.microsoft.com/office/drawing/2014/main" id="{3ECE2826-34DD-4E32-91B5-D83462662216}"/>
              </a:ext>
            </a:extLst>
          </p:cNvPr>
          <p:cNvSpPr>
            <a:spLocks noGrp="1"/>
          </p:cNvSpPr>
          <p:nvPr>
            <p:ph type="sldNum" sz="quarter" idx="12"/>
          </p:nvPr>
        </p:nvSpPr>
        <p:spPr/>
        <p:txBody>
          <a:bodyPr/>
          <a:lstStyle/>
          <a:p>
            <a:fld id="{082F55E1-7E52-4FF7-BFA6-223D5EBC47A9}" type="slidenum">
              <a:rPr lang="zh-CN" altLang="en-US" smtClean="0">
                <a:latin typeface="+mn-lt"/>
                <a:ea typeface="+mn-ea"/>
                <a:cs typeface="+mn-ea"/>
                <a:sym typeface="+mn-lt"/>
              </a:rPr>
              <a:t>13</a:t>
            </a:fld>
            <a:endParaRPr lang="zh-CN" altLang="en-US" dirty="0">
              <a:latin typeface="+mn-lt"/>
              <a:ea typeface="+mn-ea"/>
              <a:cs typeface="+mn-ea"/>
              <a:sym typeface="+mn-lt"/>
            </a:endParaRPr>
          </a:p>
        </p:txBody>
      </p:sp>
      <p:grpSp>
        <p:nvGrpSpPr>
          <p:cNvPr id="2" name="组合 1">
            <a:extLst>
              <a:ext uri="{FF2B5EF4-FFF2-40B4-BE49-F238E27FC236}">
                <a16:creationId xmlns:a16="http://schemas.microsoft.com/office/drawing/2014/main" id="{229A5B0D-FF50-408A-8952-309AF3017086}"/>
              </a:ext>
            </a:extLst>
          </p:cNvPr>
          <p:cNvGrpSpPr/>
          <p:nvPr/>
        </p:nvGrpSpPr>
        <p:grpSpPr>
          <a:xfrm>
            <a:off x="1290732" y="1477700"/>
            <a:ext cx="2661711" cy="4292938"/>
            <a:chOff x="1290732" y="1477700"/>
            <a:chExt cx="2661711" cy="4292938"/>
          </a:xfrm>
        </p:grpSpPr>
        <p:sp>
          <p:nvSpPr>
            <p:cNvPr id="68" name="矩形: 圆角 67">
              <a:extLst>
                <a:ext uri="{FF2B5EF4-FFF2-40B4-BE49-F238E27FC236}">
                  <a16:creationId xmlns:a16="http://schemas.microsoft.com/office/drawing/2014/main" id="{ECFB36F5-163B-4D27-A2E8-A6CBAB97041F}"/>
                </a:ext>
              </a:extLst>
            </p:cNvPr>
            <p:cNvSpPr/>
            <p:nvPr/>
          </p:nvSpPr>
          <p:spPr>
            <a:xfrm>
              <a:off x="1290733" y="1477701"/>
              <a:ext cx="2654558" cy="4292937"/>
            </a:xfrm>
            <a:prstGeom prst="roundRect">
              <a:avLst>
                <a:gd name="adj" fmla="val 8078"/>
              </a:avLst>
            </a:prstGeom>
            <a:gradFill flip="none" rotWithShape="1">
              <a:gsLst>
                <a:gs pos="0">
                  <a:schemeClr val="accent5">
                    <a:lumMod val="20000"/>
                    <a:lumOff val="80000"/>
                    <a:alpha val="80000"/>
                  </a:schemeClr>
                </a:gs>
                <a:gs pos="100000">
                  <a:schemeClr val="accent2">
                    <a:lumMod val="20000"/>
                    <a:lumOff val="80000"/>
                  </a:schemeClr>
                </a:gs>
                <a:gs pos="17000">
                  <a:schemeClr val="accent2">
                    <a:lumMod val="20000"/>
                    <a:lumOff val="80000"/>
                    <a:alpha val="90000"/>
                  </a:schemeClr>
                </a:gs>
              </a:gsLst>
              <a:lin ang="5400000" scaled="1"/>
              <a:tileRect/>
            </a:gradFill>
            <a:ln>
              <a:noFill/>
            </a:ln>
            <a:effectLst>
              <a:outerShdw blurRad="317500" sx="98000" sy="98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矩形: 圆角 32">
              <a:extLst>
                <a:ext uri="{FF2B5EF4-FFF2-40B4-BE49-F238E27FC236}">
                  <a16:creationId xmlns:a16="http://schemas.microsoft.com/office/drawing/2014/main" id="{C492C20E-0ADB-4204-9B52-668FDAC151C1}"/>
                </a:ext>
              </a:extLst>
            </p:cNvPr>
            <p:cNvSpPr/>
            <p:nvPr/>
          </p:nvSpPr>
          <p:spPr>
            <a:xfrm>
              <a:off x="1297885" y="1477700"/>
              <a:ext cx="2654558" cy="4292937"/>
            </a:xfrm>
            <a:prstGeom prst="roundRect">
              <a:avLst>
                <a:gd name="adj" fmla="val 8078"/>
              </a:avLst>
            </a:prstGeom>
            <a:blipFill dpi="0" rotWithShape="1">
              <a:blip r:embed="rId4" cstate="email">
                <a:alphaModFix amt="4000"/>
                <a:extLst>
                  <a:ext uri="{28A0092B-C50C-407E-A947-70E740481C1C}">
                    <a14:useLocalDpi xmlns:a14="http://schemas.microsoft.com/office/drawing/2010/main"/>
                  </a:ext>
                </a:extLst>
              </a:blip>
              <a:srcRect/>
              <a:tile tx="0" ty="0" sx="100000" sy="100000" flip="none" algn="tl"/>
            </a:blipFill>
            <a:ln>
              <a:noFill/>
            </a:ln>
            <a:effectLst>
              <a:outerShdw blurRad="317500" sx="98000" sy="98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9" name="任意多边形: 形状 68">
              <a:extLst>
                <a:ext uri="{FF2B5EF4-FFF2-40B4-BE49-F238E27FC236}">
                  <a16:creationId xmlns:a16="http://schemas.microsoft.com/office/drawing/2014/main" id="{64BBB4B2-E3C0-4F42-99F2-66CEA033B16D}"/>
                </a:ext>
              </a:extLst>
            </p:cNvPr>
            <p:cNvSpPr/>
            <p:nvPr/>
          </p:nvSpPr>
          <p:spPr>
            <a:xfrm>
              <a:off x="1290732" y="5537976"/>
              <a:ext cx="2659330" cy="232661"/>
            </a:xfrm>
            <a:custGeom>
              <a:avLst/>
              <a:gdLst>
                <a:gd name="connsiteX0" fmla="*/ 0 w 2722418"/>
                <a:gd name="connsiteY0" fmla="*/ 0 h 139700"/>
                <a:gd name="connsiteX1" fmla="*/ 2722418 w 2722418"/>
                <a:gd name="connsiteY1" fmla="*/ 0 h 139700"/>
                <a:gd name="connsiteX2" fmla="*/ 2721665 w 2722418"/>
                <a:gd name="connsiteY2" fmla="*/ 3733 h 139700"/>
                <a:gd name="connsiteX3" fmla="*/ 2516537 w 2722418"/>
                <a:gd name="connsiteY3" fmla="*/ 139700 h 139700"/>
                <a:gd name="connsiteX4" fmla="*/ 205881 w 2722418"/>
                <a:gd name="connsiteY4" fmla="*/ 139700 h 139700"/>
                <a:gd name="connsiteX5" fmla="*/ 754 w 2722418"/>
                <a:gd name="connsiteY5" fmla="*/ 3733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22418" h="139700">
                  <a:moveTo>
                    <a:pt x="0" y="0"/>
                  </a:moveTo>
                  <a:lnTo>
                    <a:pt x="2722418" y="0"/>
                  </a:lnTo>
                  <a:lnTo>
                    <a:pt x="2721665" y="3733"/>
                  </a:lnTo>
                  <a:cubicBezTo>
                    <a:pt x="2687869" y="83635"/>
                    <a:pt x="2608751" y="139700"/>
                    <a:pt x="2516537" y="139700"/>
                  </a:cubicBezTo>
                  <a:lnTo>
                    <a:pt x="205881" y="139700"/>
                  </a:lnTo>
                  <a:cubicBezTo>
                    <a:pt x="113668" y="139700"/>
                    <a:pt x="34550" y="83635"/>
                    <a:pt x="754" y="3733"/>
                  </a:cubicBezTo>
                  <a:close/>
                </a:path>
              </a:pathLst>
            </a:custGeom>
            <a:solidFill>
              <a:schemeClr val="accent4"/>
            </a:solidFill>
            <a:ln>
              <a:noFill/>
            </a:ln>
            <a:effectLst>
              <a:outerShdw blurRad="317500" sx="98000" sy="98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0" name="文本框 69">
              <a:extLst>
                <a:ext uri="{FF2B5EF4-FFF2-40B4-BE49-F238E27FC236}">
                  <a16:creationId xmlns:a16="http://schemas.microsoft.com/office/drawing/2014/main" id="{022A32A5-A082-475D-8352-B44232F9FEED}"/>
                </a:ext>
              </a:extLst>
            </p:cNvPr>
            <p:cNvSpPr txBox="1"/>
            <p:nvPr/>
          </p:nvSpPr>
          <p:spPr>
            <a:xfrm>
              <a:off x="1692116" y="3015393"/>
              <a:ext cx="1851790" cy="492443"/>
            </a:xfrm>
            <a:prstGeom prst="rect">
              <a:avLst/>
            </a:prstGeom>
            <a:noFill/>
          </p:spPr>
          <p:txBody>
            <a:bodyPr wrap="none" rtlCol="0">
              <a:spAutoFit/>
            </a:bodyPr>
            <a:lstStyle/>
            <a:p>
              <a:pPr algn="ctr"/>
              <a:r>
                <a:rPr lang="zh-CN" altLang="en-US" sz="2600" b="1" dirty="0">
                  <a:solidFill>
                    <a:schemeClr val="accent1"/>
                  </a:solidFill>
                  <a:cs typeface="+mn-ea"/>
                  <a:sym typeface="+mn-lt"/>
                </a:rPr>
                <a:t>输入关键词</a:t>
              </a:r>
            </a:p>
          </p:txBody>
        </p:sp>
        <p:sp>
          <p:nvSpPr>
            <p:cNvPr id="71" name="矩形 70">
              <a:extLst>
                <a:ext uri="{FF2B5EF4-FFF2-40B4-BE49-F238E27FC236}">
                  <a16:creationId xmlns:a16="http://schemas.microsoft.com/office/drawing/2014/main" id="{18F72C31-553C-4CC9-918D-7E67AED7A744}"/>
                </a:ext>
              </a:extLst>
            </p:cNvPr>
            <p:cNvSpPr/>
            <p:nvPr/>
          </p:nvSpPr>
          <p:spPr>
            <a:xfrm>
              <a:off x="1580856" y="3682758"/>
              <a:ext cx="2088617" cy="1525739"/>
            </a:xfrm>
            <a:prstGeom prst="rect">
              <a:avLst/>
            </a:prstGeom>
          </p:spPr>
          <p:txBody>
            <a:bodyPr wrap="square">
              <a:spAutoFit/>
            </a:bodyPr>
            <a:lstStyle/>
            <a:p>
              <a:pPr>
                <a:lnSpc>
                  <a:spcPct val="150000"/>
                </a:lnSpc>
              </a:pPr>
              <a:r>
                <a:rPr lang="zh-CN" altLang="en-US" sz="1600" dirty="0">
                  <a:solidFill>
                    <a:schemeClr val="tx1">
                      <a:lumMod val="75000"/>
                      <a:lumOff val="25000"/>
                    </a:schemeClr>
                  </a:solidFill>
                  <a:cs typeface="+mn-ea"/>
                  <a:sym typeface="+mn-lt"/>
                </a:rPr>
                <a:t>该学校创建于</a:t>
              </a:r>
              <a:r>
                <a:rPr lang="en-US" altLang="zh-CN" sz="1600" dirty="0">
                  <a:solidFill>
                    <a:schemeClr val="tx1">
                      <a:lumMod val="75000"/>
                      <a:lumOff val="25000"/>
                    </a:schemeClr>
                  </a:solidFill>
                  <a:cs typeface="+mn-ea"/>
                  <a:sym typeface="+mn-lt"/>
                </a:rPr>
                <a:t>1954</a:t>
              </a:r>
              <a:r>
                <a:rPr lang="zh-CN" altLang="en-US" sz="1600" dirty="0">
                  <a:solidFill>
                    <a:schemeClr val="tx1">
                      <a:lumMod val="75000"/>
                      <a:lumOff val="25000"/>
                    </a:schemeClr>
                  </a:solidFill>
                  <a:cs typeface="+mn-ea"/>
                  <a:sym typeface="+mn-lt"/>
                </a:rPr>
                <a:t>年徐汇和奉贤两个校区以文科见长并具有教育特色的综合性大学</a:t>
              </a:r>
            </a:p>
          </p:txBody>
        </p:sp>
        <p:grpSp>
          <p:nvGrpSpPr>
            <p:cNvPr id="72" name="组合 71">
              <a:extLst>
                <a:ext uri="{FF2B5EF4-FFF2-40B4-BE49-F238E27FC236}">
                  <a16:creationId xmlns:a16="http://schemas.microsoft.com/office/drawing/2014/main" id="{53D4CCD6-2E3C-4906-8E61-E6A0B803241C}"/>
                </a:ext>
              </a:extLst>
            </p:cNvPr>
            <p:cNvGrpSpPr/>
            <p:nvPr/>
          </p:nvGrpSpPr>
          <p:grpSpPr>
            <a:xfrm>
              <a:off x="2080559" y="1773382"/>
              <a:ext cx="1074904" cy="1036311"/>
              <a:chOff x="7421712" y="1303442"/>
              <a:chExt cx="1115940" cy="1115940"/>
            </a:xfrm>
          </p:grpSpPr>
          <p:sp>
            <p:nvSpPr>
              <p:cNvPr id="73" name="椭圆 72">
                <a:extLst>
                  <a:ext uri="{FF2B5EF4-FFF2-40B4-BE49-F238E27FC236}">
                    <a16:creationId xmlns:a16="http://schemas.microsoft.com/office/drawing/2014/main" id="{62A94886-13B0-489D-B969-4C698D5E14D6}"/>
                  </a:ext>
                </a:extLst>
              </p:cNvPr>
              <p:cNvSpPr/>
              <p:nvPr/>
            </p:nvSpPr>
            <p:spPr>
              <a:xfrm>
                <a:off x="7421712" y="1303442"/>
                <a:ext cx="1115940" cy="1115940"/>
              </a:xfrm>
              <a:prstGeom prst="ellipse">
                <a:avLst/>
              </a:prstGeom>
              <a:solidFill>
                <a:srgbClr val="B2C0C0">
                  <a:alpha val="2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dirty="0">
                  <a:ln>
                    <a:noFill/>
                  </a:ln>
                  <a:solidFill>
                    <a:prstClr val="white"/>
                  </a:solidFill>
                  <a:effectLst/>
                  <a:uLnTx/>
                  <a:uFillTx/>
                  <a:cs typeface="+mn-ea"/>
                  <a:sym typeface="+mn-lt"/>
                </a:endParaRPr>
              </a:p>
            </p:txBody>
          </p:sp>
          <p:sp>
            <p:nvSpPr>
              <p:cNvPr id="74" name="椭圆 73">
                <a:extLst>
                  <a:ext uri="{FF2B5EF4-FFF2-40B4-BE49-F238E27FC236}">
                    <a16:creationId xmlns:a16="http://schemas.microsoft.com/office/drawing/2014/main" id="{765D0EB2-B22F-40A1-BE26-74385AB46981}"/>
                  </a:ext>
                </a:extLst>
              </p:cNvPr>
              <p:cNvSpPr/>
              <p:nvPr/>
            </p:nvSpPr>
            <p:spPr>
              <a:xfrm>
                <a:off x="7458436" y="1340166"/>
                <a:ext cx="1042493" cy="1042493"/>
              </a:xfrm>
              <a:prstGeom prst="ellipse">
                <a:avLst/>
              </a:prstGeom>
              <a:solidFill>
                <a:srgbClr val="02887E">
                  <a:alpha val="5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dirty="0">
                  <a:ln>
                    <a:noFill/>
                  </a:ln>
                  <a:solidFill>
                    <a:prstClr val="white"/>
                  </a:solidFill>
                  <a:effectLst/>
                  <a:uLnTx/>
                  <a:uFillTx/>
                  <a:cs typeface="+mn-ea"/>
                  <a:sym typeface="+mn-lt"/>
                </a:endParaRPr>
              </a:p>
            </p:txBody>
          </p:sp>
          <p:sp>
            <p:nvSpPr>
              <p:cNvPr id="75" name="椭圆 74">
                <a:extLst>
                  <a:ext uri="{FF2B5EF4-FFF2-40B4-BE49-F238E27FC236}">
                    <a16:creationId xmlns:a16="http://schemas.microsoft.com/office/drawing/2014/main" id="{13144AC2-EE70-45E9-A856-1ED56D9B070E}"/>
                  </a:ext>
                </a:extLst>
              </p:cNvPr>
              <p:cNvSpPr/>
              <p:nvPr/>
            </p:nvSpPr>
            <p:spPr>
              <a:xfrm>
                <a:off x="7504139" y="1385869"/>
                <a:ext cx="951087" cy="951086"/>
              </a:xfrm>
              <a:prstGeom prst="ellipse">
                <a:avLst/>
              </a:prstGeom>
              <a:solidFill>
                <a:schemeClr val="accent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i="0" u="none" strike="noStrike" kern="0" cap="none" spc="0" normalizeH="0" baseline="0" noProof="0" dirty="0">
                    <a:ln>
                      <a:noFill/>
                    </a:ln>
                    <a:solidFill>
                      <a:prstClr val="white"/>
                    </a:solidFill>
                    <a:effectLst/>
                    <a:uLnTx/>
                    <a:uFillTx/>
                    <a:cs typeface="+mn-ea"/>
                    <a:sym typeface="+mn-lt"/>
                  </a:rPr>
                  <a:t>01</a:t>
                </a:r>
                <a:endParaRPr kumimoji="0" lang="zh-CN" altLang="en-US" sz="3200" i="0" u="none" strike="noStrike" kern="0" cap="none" spc="0" normalizeH="0" baseline="0" noProof="0" dirty="0">
                  <a:ln>
                    <a:noFill/>
                  </a:ln>
                  <a:solidFill>
                    <a:prstClr val="white"/>
                  </a:solidFill>
                  <a:effectLst/>
                  <a:uLnTx/>
                  <a:uFillTx/>
                  <a:cs typeface="+mn-ea"/>
                  <a:sym typeface="+mn-lt"/>
                </a:endParaRPr>
              </a:p>
            </p:txBody>
          </p:sp>
        </p:grpSp>
      </p:grpSp>
      <p:grpSp>
        <p:nvGrpSpPr>
          <p:cNvPr id="4" name="组合 3">
            <a:extLst>
              <a:ext uri="{FF2B5EF4-FFF2-40B4-BE49-F238E27FC236}">
                <a16:creationId xmlns:a16="http://schemas.microsoft.com/office/drawing/2014/main" id="{C9F16E9A-65BA-4A25-B662-E366A91196BB}"/>
              </a:ext>
            </a:extLst>
          </p:cNvPr>
          <p:cNvGrpSpPr/>
          <p:nvPr/>
        </p:nvGrpSpPr>
        <p:grpSpPr>
          <a:xfrm>
            <a:off x="4761877" y="1477699"/>
            <a:ext cx="2659331" cy="4292938"/>
            <a:chOff x="4761877" y="1477699"/>
            <a:chExt cx="2659331" cy="4292938"/>
          </a:xfrm>
        </p:grpSpPr>
        <p:sp>
          <p:nvSpPr>
            <p:cNvPr id="59" name="矩形: 圆角 58">
              <a:extLst>
                <a:ext uri="{FF2B5EF4-FFF2-40B4-BE49-F238E27FC236}">
                  <a16:creationId xmlns:a16="http://schemas.microsoft.com/office/drawing/2014/main" id="{AB099BEA-D13B-4CC8-B755-B2B807E4E9D9}"/>
                </a:ext>
              </a:extLst>
            </p:cNvPr>
            <p:cNvSpPr/>
            <p:nvPr/>
          </p:nvSpPr>
          <p:spPr>
            <a:xfrm>
              <a:off x="4761878" y="1477701"/>
              <a:ext cx="2654558" cy="4292936"/>
            </a:xfrm>
            <a:prstGeom prst="roundRect">
              <a:avLst>
                <a:gd name="adj" fmla="val 8078"/>
              </a:avLst>
            </a:prstGeom>
            <a:gradFill>
              <a:gsLst>
                <a:gs pos="96599">
                  <a:schemeClr val="accent2">
                    <a:lumMod val="20000"/>
                    <a:lumOff val="80000"/>
                  </a:schemeClr>
                </a:gs>
                <a:gs pos="0">
                  <a:schemeClr val="accent5">
                    <a:lumMod val="20000"/>
                    <a:lumOff val="80000"/>
                    <a:alpha val="80000"/>
                  </a:schemeClr>
                </a:gs>
                <a:gs pos="17000">
                  <a:schemeClr val="accent2">
                    <a:lumMod val="20000"/>
                    <a:lumOff val="80000"/>
                    <a:alpha val="90000"/>
                  </a:schemeClr>
                </a:gs>
              </a:gsLst>
              <a:lin ang="5400000" scaled="1"/>
            </a:gradFill>
            <a:ln>
              <a:noFill/>
            </a:ln>
            <a:effectLst>
              <a:outerShdw blurRad="317500" sx="98000" sy="98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4" name="矩形: 圆角 33">
              <a:extLst>
                <a:ext uri="{FF2B5EF4-FFF2-40B4-BE49-F238E27FC236}">
                  <a16:creationId xmlns:a16="http://schemas.microsoft.com/office/drawing/2014/main" id="{89C3F7C3-DEF5-41BA-AFCB-7726CCAED043}"/>
                </a:ext>
              </a:extLst>
            </p:cNvPr>
            <p:cNvSpPr/>
            <p:nvPr/>
          </p:nvSpPr>
          <p:spPr>
            <a:xfrm>
              <a:off x="4761877" y="1477699"/>
              <a:ext cx="2654558" cy="4292937"/>
            </a:xfrm>
            <a:prstGeom prst="roundRect">
              <a:avLst>
                <a:gd name="adj" fmla="val 8078"/>
              </a:avLst>
            </a:prstGeom>
            <a:blipFill dpi="0" rotWithShape="1">
              <a:blip r:embed="rId4" cstate="email">
                <a:alphaModFix amt="4000"/>
                <a:extLst>
                  <a:ext uri="{28A0092B-C50C-407E-A947-70E740481C1C}">
                    <a14:useLocalDpi xmlns:a14="http://schemas.microsoft.com/office/drawing/2010/main"/>
                  </a:ext>
                </a:extLst>
              </a:blip>
              <a:srcRect/>
              <a:tile tx="0" ty="0" sx="100000" sy="100000" flip="none" algn="tl"/>
            </a:blipFill>
            <a:ln>
              <a:noFill/>
            </a:ln>
            <a:effectLst>
              <a:outerShdw blurRad="317500" sx="98000" sy="98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0" name="任意多边形: 形状 59">
              <a:extLst>
                <a:ext uri="{FF2B5EF4-FFF2-40B4-BE49-F238E27FC236}">
                  <a16:creationId xmlns:a16="http://schemas.microsoft.com/office/drawing/2014/main" id="{A4199437-0796-449B-A07A-AD108D0A0B07}"/>
                </a:ext>
              </a:extLst>
            </p:cNvPr>
            <p:cNvSpPr/>
            <p:nvPr/>
          </p:nvSpPr>
          <p:spPr>
            <a:xfrm>
              <a:off x="4761878" y="5537976"/>
              <a:ext cx="2659330" cy="232661"/>
            </a:xfrm>
            <a:custGeom>
              <a:avLst/>
              <a:gdLst>
                <a:gd name="connsiteX0" fmla="*/ 0 w 2722418"/>
                <a:gd name="connsiteY0" fmla="*/ 0 h 139700"/>
                <a:gd name="connsiteX1" fmla="*/ 2722418 w 2722418"/>
                <a:gd name="connsiteY1" fmla="*/ 0 h 139700"/>
                <a:gd name="connsiteX2" fmla="*/ 2721665 w 2722418"/>
                <a:gd name="connsiteY2" fmla="*/ 3733 h 139700"/>
                <a:gd name="connsiteX3" fmla="*/ 2516537 w 2722418"/>
                <a:gd name="connsiteY3" fmla="*/ 139700 h 139700"/>
                <a:gd name="connsiteX4" fmla="*/ 205881 w 2722418"/>
                <a:gd name="connsiteY4" fmla="*/ 139700 h 139700"/>
                <a:gd name="connsiteX5" fmla="*/ 754 w 2722418"/>
                <a:gd name="connsiteY5" fmla="*/ 3733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22418" h="139700">
                  <a:moveTo>
                    <a:pt x="0" y="0"/>
                  </a:moveTo>
                  <a:lnTo>
                    <a:pt x="2722418" y="0"/>
                  </a:lnTo>
                  <a:lnTo>
                    <a:pt x="2721665" y="3733"/>
                  </a:lnTo>
                  <a:cubicBezTo>
                    <a:pt x="2687869" y="83635"/>
                    <a:pt x="2608751" y="139700"/>
                    <a:pt x="2516537" y="139700"/>
                  </a:cubicBezTo>
                  <a:lnTo>
                    <a:pt x="205881" y="139700"/>
                  </a:lnTo>
                  <a:cubicBezTo>
                    <a:pt x="113668" y="139700"/>
                    <a:pt x="34550" y="83635"/>
                    <a:pt x="754" y="3733"/>
                  </a:cubicBezTo>
                  <a:close/>
                </a:path>
              </a:pathLst>
            </a:custGeom>
            <a:solidFill>
              <a:schemeClr val="accent4"/>
            </a:solidFill>
            <a:ln>
              <a:noFill/>
            </a:ln>
            <a:effectLst>
              <a:outerShdw blurRad="317500" sx="98000" sy="98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1" name="文本框 60">
              <a:extLst>
                <a:ext uri="{FF2B5EF4-FFF2-40B4-BE49-F238E27FC236}">
                  <a16:creationId xmlns:a16="http://schemas.microsoft.com/office/drawing/2014/main" id="{FAF3D480-7101-4BCC-A070-3FF5C4027879}"/>
                </a:ext>
              </a:extLst>
            </p:cNvPr>
            <p:cNvSpPr txBox="1"/>
            <p:nvPr/>
          </p:nvSpPr>
          <p:spPr>
            <a:xfrm>
              <a:off x="5163263" y="3048412"/>
              <a:ext cx="1851789" cy="492443"/>
            </a:xfrm>
            <a:prstGeom prst="rect">
              <a:avLst/>
            </a:prstGeom>
            <a:noFill/>
          </p:spPr>
          <p:txBody>
            <a:bodyPr wrap="none" rtlCol="0">
              <a:spAutoFit/>
            </a:bodyPr>
            <a:lstStyle/>
            <a:p>
              <a:pPr algn="ctr"/>
              <a:r>
                <a:rPr lang="zh-CN" altLang="en-US" sz="2600" b="1" dirty="0">
                  <a:solidFill>
                    <a:schemeClr val="accent1"/>
                  </a:solidFill>
                  <a:cs typeface="+mn-ea"/>
                  <a:sym typeface="+mn-lt"/>
                </a:rPr>
                <a:t>输入关键词</a:t>
              </a:r>
            </a:p>
          </p:txBody>
        </p:sp>
        <p:sp>
          <p:nvSpPr>
            <p:cNvPr id="62" name="矩形 61">
              <a:extLst>
                <a:ext uri="{FF2B5EF4-FFF2-40B4-BE49-F238E27FC236}">
                  <a16:creationId xmlns:a16="http://schemas.microsoft.com/office/drawing/2014/main" id="{6B47C0FF-B43F-4F3C-9F85-2E5C98C73C74}"/>
                </a:ext>
              </a:extLst>
            </p:cNvPr>
            <p:cNvSpPr/>
            <p:nvPr/>
          </p:nvSpPr>
          <p:spPr>
            <a:xfrm>
              <a:off x="5029812" y="3671104"/>
              <a:ext cx="2118688" cy="1525739"/>
            </a:xfrm>
            <a:prstGeom prst="rect">
              <a:avLst/>
            </a:prstGeom>
          </p:spPr>
          <p:txBody>
            <a:bodyPr wrap="square">
              <a:spAutoFit/>
            </a:bodyPr>
            <a:lstStyle/>
            <a:p>
              <a:pPr>
                <a:lnSpc>
                  <a:spcPct val="150000"/>
                </a:lnSpc>
              </a:pPr>
              <a:r>
                <a:rPr lang="zh-CN" altLang="en-US" sz="1600" dirty="0">
                  <a:solidFill>
                    <a:schemeClr val="tx1">
                      <a:lumMod val="75000"/>
                      <a:lumOff val="25000"/>
                    </a:schemeClr>
                  </a:solidFill>
                  <a:cs typeface="+mn-ea"/>
                  <a:sym typeface="+mn-lt"/>
                </a:rPr>
                <a:t>该学校创建于</a:t>
              </a:r>
              <a:r>
                <a:rPr lang="en-US" altLang="zh-CN" sz="1600" dirty="0">
                  <a:solidFill>
                    <a:schemeClr val="tx1">
                      <a:lumMod val="75000"/>
                      <a:lumOff val="25000"/>
                    </a:schemeClr>
                  </a:solidFill>
                  <a:cs typeface="+mn-ea"/>
                  <a:sym typeface="+mn-lt"/>
                </a:rPr>
                <a:t>1954</a:t>
              </a:r>
              <a:r>
                <a:rPr lang="zh-CN" altLang="en-US" sz="1600" dirty="0">
                  <a:solidFill>
                    <a:schemeClr val="tx1">
                      <a:lumMod val="75000"/>
                      <a:lumOff val="25000"/>
                    </a:schemeClr>
                  </a:solidFill>
                  <a:cs typeface="+mn-ea"/>
                  <a:sym typeface="+mn-lt"/>
                </a:rPr>
                <a:t>年徐汇和奉贤两个校区以文科见长并具有教育特色的综合性大学</a:t>
              </a:r>
            </a:p>
          </p:txBody>
        </p:sp>
        <p:grpSp>
          <p:nvGrpSpPr>
            <p:cNvPr id="63" name="组合 62">
              <a:extLst>
                <a:ext uri="{FF2B5EF4-FFF2-40B4-BE49-F238E27FC236}">
                  <a16:creationId xmlns:a16="http://schemas.microsoft.com/office/drawing/2014/main" id="{3A3D9FC8-2E6F-4C95-8048-25663F6906D0}"/>
                </a:ext>
              </a:extLst>
            </p:cNvPr>
            <p:cNvGrpSpPr/>
            <p:nvPr/>
          </p:nvGrpSpPr>
          <p:grpSpPr>
            <a:xfrm>
              <a:off x="5551705" y="1773382"/>
              <a:ext cx="1074904" cy="1036311"/>
              <a:chOff x="7421712" y="1303442"/>
              <a:chExt cx="1115940" cy="1115940"/>
            </a:xfrm>
          </p:grpSpPr>
          <p:sp>
            <p:nvSpPr>
              <p:cNvPr id="64" name="椭圆 63">
                <a:extLst>
                  <a:ext uri="{FF2B5EF4-FFF2-40B4-BE49-F238E27FC236}">
                    <a16:creationId xmlns:a16="http://schemas.microsoft.com/office/drawing/2014/main" id="{07E2C7D0-ACFA-485F-8368-920179D25F2C}"/>
                  </a:ext>
                </a:extLst>
              </p:cNvPr>
              <p:cNvSpPr/>
              <p:nvPr/>
            </p:nvSpPr>
            <p:spPr>
              <a:xfrm>
                <a:off x="7421712" y="1303442"/>
                <a:ext cx="1115940" cy="1115940"/>
              </a:xfrm>
              <a:prstGeom prst="ellipse">
                <a:avLst/>
              </a:prstGeom>
              <a:solidFill>
                <a:srgbClr val="B2C0C0">
                  <a:alpha val="2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dirty="0">
                  <a:ln>
                    <a:noFill/>
                  </a:ln>
                  <a:solidFill>
                    <a:prstClr val="white"/>
                  </a:solidFill>
                  <a:effectLst/>
                  <a:uLnTx/>
                  <a:uFillTx/>
                  <a:cs typeface="+mn-ea"/>
                  <a:sym typeface="+mn-lt"/>
                </a:endParaRPr>
              </a:p>
            </p:txBody>
          </p:sp>
          <p:sp>
            <p:nvSpPr>
              <p:cNvPr id="65" name="椭圆 64">
                <a:extLst>
                  <a:ext uri="{FF2B5EF4-FFF2-40B4-BE49-F238E27FC236}">
                    <a16:creationId xmlns:a16="http://schemas.microsoft.com/office/drawing/2014/main" id="{88836A22-E735-469A-AEBC-EB9E084D4167}"/>
                  </a:ext>
                </a:extLst>
              </p:cNvPr>
              <p:cNvSpPr/>
              <p:nvPr/>
            </p:nvSpPr>
            <p:spPr>
              <a:xfrm>
                <a:off x="7458436" y="1340166"/>
                <a:ext cx="1042493" cy="1042493"/>
              </a:xfrm>
              <a:prstGeom prst="ellipse">
                <a:avLst/>
              </a:prstGeom>
              <a:solidFill>
                <a:srgbClr val="02887E">
                  <a:alpha val="5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dirty="0">
                  <a:ln>
                    <a:noFill/>
                  </a:ln>
                  <a:solidFill>
                    <a:prstClr val="white"/>
                  </a:solidFill>
                  <a:effectLst/>
                  <a:uLnTx/>
                  <a:uFillTx/>
                  <a:cs typeface="+mn-ea"/>
                  <a:sym typeface="+mn-lt"/>
                </a:endParaRPr>
              </a:p>
            </p:txBody>
          </p:sp>
          <p:sp>
            <p:nvSpPr>
              <p:cNvPr id="66" name="椭圆 65">
                <a:extLst>
                  <a:ext uri="{FF2B5EF4-FFF2-40B4-BE49-F238E27FC236}">
                    <a16:creationId xmlns:a16="http://schemas.microsoft.com/office/drawing/2014/main" id="{1ADDAE09-9BCA-4834-ACE1-87F29F4CE84D}"/>
                  </a:ext>
                </a:extLst>
              </p:cNvPr>
              <p:cNvSpPr/>
              <p:nvPr/>
            </p:nvSpPr>
            <p:spPr>
              <a:xfrm>
                <a:off x="7504139" y="1385869"/>
                <a:ext cx="951087" cy="951086"/>
              </a:xfrm>
              <a:prstGeom prst="ellipse">
                <a:avLst/>
              </a:prstGeom>
              <a:solidFill>
                <a:schemeClr val="accent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i="0" u="none" strike="noStrike" kern="0" cap="none" spc="0" normalizeH="0" baseline="0" noProof="0" dirty="0">
                    <a:ln>
                      <a:noFill/>
                    </a:ln>
                    <a:solidFill>
                      <a:prstClr val="white"/>
                    </a:solidFill>
                    <a:effectLst/>
                    <a:uLnTx/>
                    <a:uFillTx/>
                    <a:cs typeface="+mn-ea"/>
                    <a:sym typeface="+mn-lt"/>
                  </a:rPr>
                  <a:t>02</a:t>
                </a:r>
                <a:endParaRPr kumimoji="0" lang="zh-CN" altLang="en-US" sz="3200" i="0" u="none" strike="noStrike" kern="0" cap="none" spc="0" normalizeH="0" baseline="0" noProof="0" dirty="0">
                  <a:ln>
                    <a:noFill/>
                  </a:ln>
                  <a:solidFill>
                    <a:prstClr val="white"/>
                  </a:solidFill>
                  <a:effectLst/>
                  <a:uLnTx/>
                  <a:uFillTx/>
                  <a:cs typeface="+mn-ea"/>
                  <a:sym typeface="+mn-lt"/>
                </a:endParaRPr>
              </a:p>
            </p:txBody>
          </p:sp>
        </p:grpSp>
      </p:grpSp>
      <p:grpSp>
        <p:nvGrpSpPr>
          <p:cNvPr id="5" name="组合 4">
            <a:extLst>
              <a:ext uri="{FF2B5EF4-FFF2-40B4-BE49-F238E27FC236}">
                <a16:creationId xmlns:a16="http://schemas.microsoft.com/office/drawing/2014/main" id="{5E072624-B044-4FAC-A51A-F72EC467376E}"/>
              </a:ext>
            </a:extLst>
          </p:cNvPr>
          <p:cNvGrpSpPr/>
          <p:nvPr/>
        </p:nvGrpSpPr>
        <p:grpSpPr>
          <a:xfrm>
            <a:off x="8233024" y="1477699"/>
            <a:ext cx="2657284" cy="4292939"/>
            <a:chOff x="8233024" y="1477699"/>
            <a:chExt cx="2657284" cy="4292939"/>
          </a:xfrm>
        </p:grpSpPr>
        <p:sp>
          <p:nvSpPr>
            <p:cNvPr id="50" name="矩形: 圆角 49">
              <a:extLst>
                <a:ext uri="{FF2B5EF4-FFF2-40B4-BE49-F238E27FC236}">
                  <a16:creationId xmlns:a16="http://schemas.microsoft.com/office/drawing/2014/main" id="{883A1BEC-D131-411F-8DB2-67B63EEA8FB5}"/>
                </a:ext>
              </a:extLst>
            </p:cNvPr>
            <p:cNvSpPr/>
            <p:nvPr/>
          </p:nvSpPr>
          <p:spPr>
            <a:xfrm>
              <a:off x="8233025" y="1477701"/>
              <a:ext cx="2649487" cy="4292937"/>
            </a:xfrm>
            <a:prstGeom prst="roundRect">
              <a:avLst>
                <a:gd name="adj" fmla="val 8078"/>
              </a:avLst>
            </a:prstGeom>
            <a:gradFill flip="none" rotWithShape="1">
              <a:gsLst>
                <a:gs pos="95918">
                  <a:schemeClr val="accent2">
                    <a:lumMod val="20000"/>
                    <a:lumOff val="80000"/>
                  </a:schemeClr>
                </a:gs>
                <a:gs pos="0">
                  <a:schemeClr val="accent5">
                    <a:lumMod val="20000"/>
                    <a:lumOff val="80000"/>
                    <a:alpha val="80000"/>
                  </a:schemeClr>
                </a:gs>
                <a:gs pos="17000">
                  <a:schemeClr val="accent2">
                    <a:lumMod val="20000"/>
                    <a:lumOff val="80000"/>
                    <a:alpha val="90000"/>
                  </a:schemeClr>
                </a:gs>
              </a:gsLst>
              <a:lin ang="5400000" scaled="1"/>
              <a:tileRect/>
            </a:gradFill>
            <a:ln>
              <a:noFill/>
            </a:ln>
            <a:effectLst>
              <a:outerShdw blurRad="317500" sx="98000" sy="98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矩形: 圆角 35">
              <a:extLst>
                <a:ext uri="{FF2B5EF4-FFF2-40B4-BE49-F238E27FC236}">
                  <a16:creationId xmlns:a16="http://schemas.microsoft.com/office/drawing/2014/main" id="{BE708EEE-F0D5-46DD-80B1-C51069022C0A}"/>
                </a:ext>
              </a:extLst>
            </p:cNvPr>
            <p:cNvSpPr/>
            <p:nvPr/>
          </p:nvSpPr>
          <p:spPr>
            <a:xfrm>
              <a:off x="8235750" y="1477699"/>
              <a:ext cx="2654558" cy="4292937"/>
            </a:xfrm>
            <a:prstGeom prst="roundRect">
              <a:avLst>
                <a:gd name="adj" fmla="val 8078"/>
              </a:avLst>
            </a:prstGeom>
            <a:blipFill dpi="0" rotWithShape="1">
              <a:blip r:embed="rId4" cstate="email">
                <a:alphaModFix amt="4000"/>
                <a:extLst>
                  <a:ext uri="{28A0092B-C50C-407E-A947-70E740481C1C}">
                    <a14:useLocalDpi xmlns:a14="http://schemas.microsoft.com/office/drawing/2010/main"/>
                  </a:ext>
                </a:extLst>
              </a:blip>
              <a:srcRect/>
              <a:tile tx="0" ty="0" sx="100000" sy="100000" flip="none" algn="tl"/>
            </a:blipFill>
            <a:ln>
              <a:noFill/>
            </a:ln>
            <a:effectLst>
              <a:outerShdw blurRad="317500" sx="98000" sy="98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1" name="任意多边形: 形状 50">
              <a:extLst>
                <a:ext uri="{FF2B5EF4-FFF2-40B4-BE49-F238E27FC236}">
                  <a16:creationId xmlns:a16="http://schemas.microsoft.com/office/drawing/2014/main" id="{2D269E17-69BB-46DD-9127-7E8EA28EFDDE}"/>
                </a:ext>
              </a:extLst>
            </p:cNvPr>
            <p:cNvSpPr/>
            <p:nvPr/>
          </p:nvSpPr>
          <p:spPr>
            <a:xfrm>
              <a:off x="8233024" y="5542499"/>
              <a:ext cx="2654250" cy="228138"/>
            </a:xfrm>
            <a:custGeom>
              <a:avLst/>
              <a:gdLst>
                <a:gd name="connsiteX0" fmla="*/ 0 w 2722418"/>
                <a:gd name="connsiteY0" fmla="*/ 0 h 139700"/>
                <a:gd name="connsiteX1" fmla="*/ 2722418 w 2722418"/>
                <a:gd name="connsiteY1" fmla="*/ 0 h 139700"/>
                <a:gd name="connsiteX2" fmla="*/ 2721665 w 2722418"/>
                <a:gd name="connsiteY2" fmla="*/ 3733 h 139700"/>
                <a:gd name="connsiteX3" fmla="*/ 2516537 w 2722418"/>
                <a:gd name="connsiteY3" fmla="*/ 139700 h 139700"/>
                <a:gd name="connsiteX4" fmla="*/ 205881 w 2722418"/>
                <a:gd name="connsiteY4" fmla="*/ 139700 h 139700"/>
                <a:gd name="connsiteX5" fmla="*/ 754 w 2722418"/>
                <a:gd name="connsiteY5" fmla="*/ 3733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22418" h="139700">
                  <a:moveTo>
                    <a:pt x="0" y="0"/>
                  </a:moveTo>
                  <a:lnTo>
                    <a:pt x="2722418" y="0"/>
                  </a:lnTo>
                  <a:lnTo>
                    <a:pt x="2721665" y="3733"/>
                  </a:lnTo>
                  <a:cubicBezTo>
                    <a:pt x="2687869" y="83635"/>
                    <a:pt x="2608751" y="139700"/>
                    <a:pt x="2516537" y="139700"/>
                  </a:cubicBezTo>
                  <a:lnTo>
                    <a:pt x="205881" y="139700"/>
                  </a:lnTo>
                  <a:cubicBezTo>
                    <a:pt x="113668" y="139700"/>
                    <a:pt x="34550" y="83635"/>
                    <a:pt x="754" y="3733"/>
                  </a:cubicBezTo>
                  <a:close/>
                </a:path>
              </a:pathLst>
            </a:custGeom>
            <a:solidFill>
              <a:schemeClr val="accent4"/>
            </a:solidFill>
            <a:ln>
              <a:noFill/>
            </a:ln>
            <a:effectLst>
              <a:outerShdw blurRad="317500" sx="98000" sy="98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 name="文本框 51">
              <a:extLst>
                <a:ext uri="{FF2B5EF4-FFF2-40B4-BE49-F238E27FC236}">
                  <a16:creationId xmlns:a16="http://schemas.microsoft.com/office/drawing/2014/main" id="{BDF1B885-3C5E-4BFE-B73B-6ECACCA4A389}"/>
                </a:ext>
              </a:extLst>
            </p:cNvPr>
            <p:cNvSpPr txBox="1"/>
            <p:nvPr/>
          </p:nvSpPr>
          <p:spPr>
            <a:xfrm>
              <a:off x="8631873" y="3057214"/>
              <a:ext cx="1851789" cy="492443"/>
            </a:xfrm>
            <a:prstGeom prst="rect">
              <a:avLst/>
            </a:prstGeom>
            <a:noFill/>
          </p:spPr>
          <p:txBody>
            <a:bodyPr wrap="none" rtlCol="0">
              <a:spAutoFit/>
            </a:bodyPr>
            <a:lstStyle/>
            <a:p>
              <a:pPr algn="ctr"/>
              <a:r>
                <a:rPr lang="zh-CN" altLang="en-US" sz="2600" b="1" dirty="0">
                  <a:solidFill>
                    <a:schemeClr val="accent1"/>
                  </a:solidFill>
                  <a:cs typeface="+mn-ea"/>
                  <a:sym typeface="+mn-lt"/>
                </a:rPr>
                <a:t>输入关键词</a:t>
              </a:r>
            </a:p>
          </p:txBody>
        </p:sp>
        <p:sp>
          <p:nvSpPr>
            <p:cNvPr id="53" name="矩形 52">
              <a:extLst>
                <a:ext uri="{FF2B5EF4-FFF2-40B4-BE49-F238E27FC236}">
                  <a16:creationId xmlns:a16="http://schemas.microsoft.com/office/drawing/2014/main" id="{3D7EFC97-16B1-40DF-AD1E-2F29306D08AD}"/>
                </a:ext>
              </a:extLst>
            </p:cNvPr>
            <p:cNvSpPr/>
            <p:nvPr/>
          </p:nvSpPr>
          <p:spPr>
            <a:xfrm>
              <a:off x="8505634" y="3667475"/>
              <a:ext cx="2104268" cy="1527791"/>
            </a:xfrm>
            <a:prstGeom prst="rect">
              <a:avLst/>
            </a:prstGeom>
          </p:spPr>
          <p:txBody>
            <a:bodyPr wrap="square">
              <a:spAutoFit/>
            </a:bodyPr>
            <a:lstStyle/>
            <a:p>
              <a:pPr>
                <a:lnSpc>
                  <a:spcPct val="150000"/>
                </a:lnSpc>
              </a:pPr>
              <a:r>
                <a:rPr lang="zh-CN" altLang="en-US" sz="1600" dirty="0">
                  <a:solidFill>
                    <a:schemeClr val="tx1">
                      <a:lumMod val="75000"/>
                      <a:lumOff val="25000"/>
                    </a:schemeClr>
                  </a:solidFill>
                  <a:cs typeface="+mn-ea"/>
                  <a:sym typeface="+mn-lt"/>
                </a:rPr>
                <a:t>该学校创建于</a:t>
              </a:r>
              <a:r>
                <a:rPr lang="en-US" altLang="zh-CN" sz="1600" dirty="0">
                  <a:solidFill>
                    <a:schemeClr val="tx1">
                      <a:lumMod val="75000"/>
                      <a:lumOff val="25000"/>
                    </a:schemeClr>
                  </a:solidFill>
                  <a:cs typeface="+mn-ea"/>
                  <a:sym typeface="+mn-lt"/>
                </a:rPr>
                <a:t>1954</a:t>
              </a:r>
              <a:r>
                <a:rPr lang="zh-CN" altLang="en-US" sz="1600" dirty="0">
                  <a:solidFill>
                    <a:schemeClr val="tx1">
                      <a:lumMod val="75000"/>
                      <a:lumOff val="25000"/>
                    </a:schemeClr>
                  </a:solidFill>
                  <a:cs typeface="+mn-ea"/>
                  <a:sym typeface="+mn-lt"/>
                </a:rPr>
                <a:t>年徐汇和奉贤两个校区</a:t>
              </a:r>
              <a:endParaRPr lang="en-US" altLang="zh-CN" sz="1600" dirty="0">
                <a:solidFill>
                  <a:schemeClr val="tx1">
                    <a:lumMod val="75000"/>
                    <a:lumOff val="25000"/>
                  </a:schemeClr>
                </a:solidFill>
                <a:cs typeface="+mn-ea"/>
                <a:sym typeface="+mn-lt"/>
              </a:endParaRPr>
            </a:p>
            <a:p>
              <a:pPr>
                <a:lnSpc>
                  <a:spcPct val="150000"/>
                </a:lnSpc>
              </a:pPr>
              <a:r>
                <a:rPr lang="zh-CN" altLang="en-US" sz="1600" dirty="0">
                  <a:solidFill>
                    <a:schemeClr val="tx1">
                      <a:lumMod val="75000"/>
                      <a:lumOff val="25000"/>
                    </a:schemeClr>
                  </a:solidFill>
                  <a:cs typeface="+mn-ea"/>
                  <a:sym typeface="+mn-lt"/>
                </a:rPr>
                <a:t>以文科见长并具有教育特色的综合性大学</a:t>
              </a:r>
            </a:p>
          </p:txBody>
        </p:sp>
        <p:grpSp>
          <p:nvGrpSpPr>
            <p:cNvPr id="54" name="组合 53">
              <a:extLst>
                <a:ext uri="{FF2B5EF4-FFF2-40B4-BE49-F238E27FC236}">
                  <a16:creationId xmlns:a16="http://schemas.microsoft.com/office/drawing/2014/main" id="{0F733292-7E65-482D-B575-98A2CE4AABC2}"/>
                </a:ext>
              </a:extLst>
            </p:cNvPr>
            <p:cNvGrpSpPr/>
            <p:nvPr/>
          </p:nvGrpSpPr>
          <p:grpSpPr>
            <a:xfrm>
              <a:off x="9021342" y="1773382"/>
              <a:ext cx="1072851" cy="1036311"/>
              <a:chOff x="7421712" y="1303442"/>
              <a:chExt cx="1115940" cy="1115940"/>
            </a:xfrm>
          </p:grpSpPr>
          <p:sp>
            <p:nvSpPr>
              <p:cNvPr id="55" name="椭圆 54">
                <a:extLst>
                  <a:ext uri="{FF2B5EF4-FFF2-40B4-BE49-F238E27FC236}">
                    <a16:creationId xmlns:a16="http://schemas.microsoft.com/office/drawing/2014/main" id="{03C3BDAA-5ACE-4BA4-AC25-27FC65EDD76E}"/>
                  </a:ext>
                </a:extLst>
              </p:cNvPr>
              <p:cNvSpPr/>
              <p:nvPr/>
            </p:nvSpPr>
            <p:spPr>
              <a:xfrm>
                <a:off x="7421712" y="1303442"/>
                <a:ext cx="1115940" cy="1115940"/>
              </a:xfrm>
              <a:prstGeom prst="ellipse">
                <a:avLst/>
              </a:prstGeom>
              <a:solidFill>
                <a:srgbClr val="B2C0C0">
                  <a:alpha val="2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dirty="0">
                  <a:ln>
                    <a:noFill/>
                  </a:ln>
                  <a:solidFill>
                    <a:prstClr val="white"/>
                  </a:solidFill>
                  <a:effectLst/>
                  <a:uLnTx/>
                  <a:uFillTx/>
                  <a:cs typeface="+mn-ea"/>
                  <a:sym typeface="+mn-lt"/>
                </a:endParaRPr>
              </a:p>
            </p:txBody>
          </p:sp>
          <p:sp>
            <p:nvSpPr>
              <p:cNvPr id="56" name="椭圆 55">
                <a:extLst>
                  <a:ext uri="{FF2B5EF4-FFF2-40B4-BE49-F238E27FC236}">
                    <a16:creationId xmlns:a16="http://schemas.microsoft.com/office/drawing/2014/main" id="{95A38FAD-7872-4A59-95BF-62896D1E6B99}"/>
                  </a:ext>
                </a:extLst>
              </p:cNvPr>
              <p:cNvSpPr/>
              <p:nvPr/>
            </p:nvSpPr>
            <p:spPr>
              <a:xfrm>
                <a:off x="7458436" y="1340166"/>
                <a:ext cx="1042493" cy="1042493"/>
              </a:xfrm>
              <a:prstGeom prst="ellipse">
                <a:avLst/>
              </a:prstGeom>
              <a:solidFill>
                <a:srgbClr val="02887E">
                  <a:alpha val="5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dirty="0">
                  <a:ln>
                    <a:noFill/>
                  </a:ln>
                  <a:solidFill>
                    <a:prstClr val="white"/>
                  </a:solidFill>
                  <a:effectLst/>
                  <a:uLnTx/>
                  <a:uFillTx/>
                  <a:cs typeface="+mn-ea"/>
                  <a:sym typeface="+mn-lt"/>
                </a:endParaRPr>
              </a:p>
            </p:txBody>
          </p:sp>
          <p:sp>
            <p:nvSpPr>
              <p:cNvPr id="57" name="椭圆 56">
                <a:extLst>
                  <a:ext uri="{FF2B5EF4-FFF2-40B4-BE49-F238E27FC236}">
                    <a16:creationId xmlns:a16="http://schemas.microsoft.com/office/drawing/2014/main" id="{857C5F64-B92F-4C19-8CC9-45B470B5F710}"/>
                  </a:ext>
                </a:extLst>
              </p:cNvPr>
              <p:cNvSpPr/>
              <p:nvPr/>
            </p:nvSpPr>
            <p:spPr>
              <a:xfrm>
                <a:off x="7504139" y="1385869"/>
                <a:ext cx="951087" cy="951086"/>
              </a:xfrm>
              <a:prstGeom prst="ellipse">
                <a:avLst/>
              </a:prstGeom>
              <a:solidFill>
                <a:schemeClr val="accent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i="0" u="none" strike="noStrike" kern="0" cap="none" spc="0" normalizeH="0" baseline="0" noProof="0" dirty="0">
                    <a:ln>
                      <a:noFill/>
                    </a:ln>
                    <a:solidFill>
                      <a:prstClr val="white"/>
                    </a:solidFill>
                    <a:effectLst/>
                    <a:uLnTx/>
                    <a:uFillTx/>
                    <a:cs typeface="+mn-ea"/>
                    <a:sym typeface="+mn-lt"/>
                  </a:rPr>
                  <a:t>03</a:t>
                </a:r>
                <a:endParaRPr kumimoji="0" lang="zh-CN" altLang="en-US" sz="3200" i="0" u="none" strike="noStrike" kern="0" cap="none" spc="0" normalizeH="0" baseline="0" noProof="0" dirty="0">
                  <a:ln>
                    <a:noFill/>
                  </a:ln>
                  <a:solidFill>
                    <a:prstClr val="white"/>
                  </a:solidFill>
                  <a:effectLst/>
                  <a:uLnTx/>
                  <a:uFillTx/>
                  <a:cs typeface="+mn-ea"/>
                  <a:sym typeface="+mn-lt"/>
                </a:endParaRPr>
              </a:p>
            </p:txBody>
          </p:sp>
        </p:grpSp>
      </p:grpSp>
    </p:spTree>
    <p:extLst>
      <p:ext uri="{BB962C8B-B14F-4D97-AF65-F5344CB8AC3E}">
        <p14:creationId xmlns:p14="http://schemas.microsoft.com/office/powerpoint/2010/main" val="4067964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箭头: 五边形 3">
            <a:extLst>
              <a:ext uri="{FF2B5EF4-FFF2-40B4-BE49-F238E27FC236}">
                <a16:creationId xmlns:a16="http://schemas.microsoft.com/office/drawing/2014/main" id="{9FC8DE30-B09E-40B1-ACC0-1773249B562E}"/>
              </a:ext>
            </a:extLst>
          </p:cNvPr>
          <p:cNvSpPr/>
          <p:nvPr/>
        </p:nvSpPr>
        <p:spPr>
          <a:xfrm rot="16200000">
            <a:off x="4283629" y="2377898"/>
            <a:ext cx="3624743" cy="3545114"/>
          </a:xfrm>
          <a:prstGeom prst="homePlate">
            <a:avLst>
              <a:gd name="adj" fmla="val 17083"/>
            </a:avLst>
          </a:prstGeom>
          <a:solidFill>
            <a:schemeClr val="accent4"/>
          </a:solidFill>
          <a:ln>
            <a:noFill/>
          </a:ln>
          <a:effectLst>
            <a:outerShdw blurRad="190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7" name="箭头: 五边形 26">
            <a:extLst>
              <a:ext uri="{FF2B5EF4-FFF2-40B4-BE49-F238E27FC236}">
                <a16:creationId xmlns:a16="http://schemas.microsoft.com/office/drawing/2014/main" id="{1952329C-5278-47E4-BBC4-6918FA9E88D1}"/>
              </a:ext>
            </a:extLst>
          </p:cNvPr>
          <p:cNvSpPr/>
          <p:nvPr/>
        </p:nvSpPr>
        <p:spPr>
          <a:xfrm rot="16200000">
            <a:off x="4283630" y="2377898"/>
            <a:ext cx="3624743" cy="3545114"/>
          </a:xfrm>
          <a:prstGeom prst="homePlate">
            <a:avLst>
              <a:gd name="adj" fmla="val 17083"/>
            </a:avLst>
          </a:prstGeom>
          <a:blipFill dpi="0" rotWithShape="1">
            <a:blip r:embed="rId3" cstate="email">
              <a:alphaModFix amt="15000"/>
              <a:extLst>
                <a:ext uri="{28A0092B-C50C-407E-A947-70E740481C1C}">
                  <a14:useLocalDpi xmlns:a14="http://schemas.microsoft.com/office/drawing/2010/main"/>
                </a:ext>
              </a:extLst>
            </a:blip>
            <a:srcRect/>
            <a:stretch>
              <a:fillRect t="3"/>
            </a:stretch>
          </a:blipFill>
          <a:ln>
            <a:noFill/>
          </a:ln>
          <a:effectLst>
            <a:outerShdw blurRad="190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 name="箭头: 五边形 4">
            <a:extLst>
              <a:ext uri="{FF2B5EF4-FFF2-40B4-BE49-F238E27FC236}">
                <a16:creationId xmlns:a16="http://schemas.microsoft.com/office/drawing/2014/main" id="{A597DD06-35A1-4898-A637-77F05002090C}"/>
              </a:ext>
            </a:extLst>
          </p:cNvPr>
          <p:cNvSpPr/>
          <p:nvPr/>
        </p:nvSpPr>
        <p:spPr>
          <a:xfrm rot="5400000">
            <a:off x="4383938" y="1743994"/>
            <a:ext cx="3424123" cy="3018971"/>
          </a:xfrm>
          <a:prstGeom prst="homePlate">
            <a:avLst>
              <a:gd name="adj" fmla="val 18028"/>
            </a:avLst>
          </a:prstGeom>
          <a:solidFill>
            <a:schemeClr val="bg1">
              <a:lumMod val="95000"/>
            </a:schemeClr>
          </a:solidFill>
          <a:ln>
            <a:noFill/>
          </a:ln>
          <a:effectLst>
            <a:innerShdw blurRad="127000" dist="50800">
              <a:prstClr val="black">
                <a:alpha val="1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框 6">
            <a:extLst>
              <a:ext uri="{FF2B5EF4-FFF2-40B4-BE49-F238E27FC236}">
                <a16:creationId xmlns:a16="http://schemas.microsoft.com/office/drawing/2014/main" id="{D2614E1D-DD93-4D3B-80FC-C5FBBA185C89}"/>
              </a:ext>
            </a:extLst>
          </p:cNvPr>
          <p:cNvSpPr txBox="1"/>
          <p:nvPr/>
        </p:nvSpPr>
        <p:spPr>
          <a:xfrm>
            <a:off x="4678680" y="5153288"/>
            <a:ext cx="2865120" cy="492443"/>
          </a:xfrm>
          <a:prstGeom prst="rect">
            <a:avLst/>
          </a:prstGeom>
          <a:noFill/>
        </p:spPr>
        <p:txBody>
          <a:bodyPr wrap="square" rtlCol="0">
            <a:spAutoFit/>
          </a:bodyPr>
          <a:lstStyle/>
          <a:p>
            <a:pPr algn="ctr"/>
            <a:r>
              <a:rPr lang="zh-CN" altLang="en-US" sz="2600" b="1" dirty="0">
                <a:solidFill>
                  <a:schemeClr val="bg1">
                    <a:lumMod val="95000"/>
                  </a:schemeClr>
                </a:solidFill>
                <a:cs typeface="+mn-ea"/>
                <a:sym typeface="+mn-lt"/>
              </a:rPr>
              <a:t>请输入小标题</a:t>
            </a:r>
          </a:p>
        </p:txBody>
      </p:sp>
      <p:cxnSp>
        <p:nvCxnSpPr>
          <p:cNvPr id="11" name="直接连接符 10">
            <a:extLst>
              <a:ext uri="{FF2B5EF4-FFF2-40B4-BE49-F238E27FC236}">
                <a16:creationId xmlns:a16="http://schemas.microsoft.com/office/drawing/2014/main" id="{B1075EAD-D15C-486C-9AB2-9D21A5D98744}"/>
              </a:ext>
            </a:extLst>
          </p:cNvPr>
          <p:cNvCxnSpPr>
            <a:cxnSpLocks/>
          </p:cNvCxnSpPr>
          <p:nvPr/>
        </p:nvCxnSpPr>
        <p:spPr>
          <a:xfrm>
            <a:off x="4828032" y="1741488"/>
            <a:ext cx="0" cy="2749489"/>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BA9D7271-B605-41D4-964A-25DFD20D4660}"/>
              </a:ext>
            </a:extLst>
          </p:cNvPr>
          <p:cNvCxnSpPr>
            <a:cxnSpLocks/>
          </p:cNvCxnSpPr>
          <p:nvPr/>
        </p:nvCxnSpPr>
        <p:spPr>
          <a:xfrm>
            <a:off x="7394448" y="1741488"/>
            <a:ext cx="0" cy="2749489"/>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B0F38351-7055-4150-9B8F-B45DD2685885}"/>
              </a:ext>
            </a:extLst>
          </p:cNvPr>
          <p:cNvCxnSpPr/>
          <p:nvPr/>
        </p:nvCxnSpPr>
        <p:spPr>
          <a:xfrm>
            <a:off x="4828032" y="1745616"/>
            <a:ext cx="2566416" cy="0"/>
          </a:xfrm>
          <a:prstGeom prst="line">
            <a:avLst/>
          </a:prstGeom>
        </p:spPr>
        <p:style>
          <a:lnRef idx="1">
            <a:schemeClr val="accent1"/>
          </a:lnRef>
          <a:fillRef idx="0">
            <a:schemeClr val="accent1"/>
          </a:fillRef>
          <a:effectRef idx="0">
            <a:schemeClr val="accent1"/>
          </a:effectRef>
          <a:fontRef idx="minor">
            <a:schemeClr val="tx1"/>
          </a:fontRef>
        </p:style>
      </p:cxnSp>
      <p:sp>
        <p:nvSpPr>
          <p:cNvPr id="26" name="矩形 25">
            <a:extLst>
              <a:ext uri="{FF2B5EF4-FFF2-40B4-BE49-F238E27FC236}">
                <a16:creationId xmlns:a16="http://schemas.microsoft.com/office/drawing/2014/main" id="{63E4C905-168E-4E15-80D5-438902DE3BC7}"/>
              </a:ext>
            </a:extLst>
          </p:cNvPr>
          <p:cNvSpPr/>
          <p:nvPr/>
        </p:nvSpPr>
        <p:spPr>
          <a:xfrm>
            <a:off x="5028930" y="1893326"/>
            <a:ext cx="2134139" cy="2633734"/>
          </a:xfrm>
          <a:prstGeom prst="rect">
            <a:avLst/>
          </a:prstGeom>
        </p:spPr>
        <p:txBody>
          <a:bodyPr wrap="square">
            <a:spAutoFit/>
          </a:bodyPr>
          <a:lstStyle/>
          <a:p>
            <a:pPr algn="dist" hangingPunct="0">
              <a:lnSpc>
                <a:spcPct val="150000"/>
              </a:lnSpc>
            </a:pPr>
            <a:r>
              <a:rPr lang="zh-CN" altLang="en-US" sz="1600" dirty="0">
                <a:solidFill>
                  <a:schemeClr val="tx1">
                    <a:lumMod val="75000"/>
                    <a:lumOff val="25000"/>
                  </a:schemeClr>
                </a:solidFill>
                <a:cs typeface="+mn-ea"/>
                <a:sym typeface="+mn-lt"/>
              </a:rPr>
              <a:t>上海师范大学被列入来华留学生中国政府奖学金院校以及上海市外国留学生预科基地。至</a:t>
            </a:r>
            <a:r>
              <a:rPr lang="en-US" altLang="zh-CN" sz="1600" dirty="0">
                <a:solidFill>
                  <a:schemeClr val="tx1">
                    <a:lumMod val="75000"/>
                    <a:lumOff val="25000"/>
                  </a:schemeClr>
                </a:solidFill>
                <a:cs typeface="+mn-ea"/>
                <a:sym typeface="+mn-lt"/>
              </a:rPr>
              <a:t>2018</a:t>
            </a:r>
            <a:r>
              <a:rPr lang="zh-CN" altLang="en-US" sz="1600" dirty="0">
                <a:solidFill>
                  <a:schemeClr val="tx1">
                    <a:lumMod val="75000"/>
                    <a:lumOff val="25000"/>
                  </a:schemeClr>
                </a:solidFill>
                <a:cs typeface="+mn-ea"/>
                <a:sym typeface="+mn-lt"/>
              </a:rPr>
              <a:t>年底，与近</a:t>
            </a:r>
            <a:r>
              <a:rPr lang="en-US" altLang="zh-CN" sz="1600" dirty="0">
                <a:solidFill>
                  <a:schemeClr val="tx1">
                    <a:lumMod val="75000"/>
                    <a:lumOff val="25000"/>
                  </a:schemeClr>
                </a:solidFill>
                <a:cs typeface="+mn-ea"/>
                <a:sym typeface="+mn-lt"/>
              </a:rPr>
              <a:t>400</a:t>
            </a:r>
            <a:r>
              <a:rPr lang="zh-CN" altLang="en-US" sz="1600" dirty="0">
                <a:solidFill>
                  <a:schemeClr val="tx1">
                    <a:lumMod val="75000"/>
                    <a:lumOff val="25000"/>
                  </a:schemeClr>
                </a:solidFill>
                <a:cs typeface="+mn-ea"/>
                <a:sym typeface="+mn-lt"/>
              </a:rPr>
              <a:t>个高校和组织建立了交流合作关系</a:t>
            </a:r>
            <a:endParaRPr lang="en-US" altLang="zh-CN" sz="1600" dirty="0">
              <a:solidFill>
                <a:schemeClr val="tx1">
                  <a:lumMod val="75000"/>
                  <a:lumOff val="25000"/>
                </a:schemeClr>
              </a:solidFill>
              <a:cs typeface="+mn-ea"/>
              <a:sym typeface="+mn-lt"/>
            </a:endParaRPr>
          </a:p>
        </p:txBody>
      </p:sp>
      <p:sp>
        <p:nvSpPr>
          <p:cNvPr id="28" name="箭头: 五边形 27">
            <a:extLst>
              <a:ext uri="{FF2B5EF4-FFF2-40B4-BE49-F238E27FC236}">
                <a16:creationId xmlns:a16="http://schemas.microsoft.com/office/drawing/2014/main" id="{E65845B2-3994-4971-AF64-EA8E69E97D56}"/>
              </a:ext>
            </a:extLst>
          </p:cNvPr>
          <p:cNvSpPr/>
          <p:nvPr/>
        </p:nvSpPr>
        <p:spPr>
          <a:xfrm rot="16200000">
            <a:off x="534332" y="2410222"/>
            <a:ext cx="3086784" cy="3190247"/>
          </a:xfrm>
          <a:prstGeom prst="homePlate">
            <a:avLst>
              <a:gd name="adj" fmla="val 17083"/>
            </a:avLst>
          </a:prstGeom>
          <a:solidFill>
            <a:schemeClr val="accent4"/>
          </a:solidFill>
          <a:ln>
            <a:noFill/>
          </a:ln>
          <a:effectLst>
            <a:outerShdw blurRad="190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9" name="箭头: 五边形 28">
            <a:extLst>
              <a:ext uri="{FF2B5EF4-FFF2-40B4-BE49-F238E27FC236}">
                <a16:creationId xmlns:a16="http://schemas.microsoft.com/office/drawing/2014/main" id="{EB126703-99EB-443D-9126-711D806DB8F1}"/>
              </a:ext>
            </a:extLst>
          </p:cNvPr>
          <p:cNvSpPr/>
          <p:nvPr/>
        </p:nvSpPr>
        <p:spPr>
          <a:xfrm rot="16200000">
            <a:off x="560660" y="2368649"/>
            <a:ext cx="3086783" cy="3190246"/>
          </a:xfrm>
          <a:prstGeom prst="homePlate">
            <a:avLst>
              <a:gd name="adj" fmla="val 17083"/>
            </a:avLst>
          </a:prstGeom>
          <a:blipFill dpi="0" rotWithShape="1">
            <a:blip r:embed="rId4" cstate="email">
              <a:alphaModFix amt="15000"/>
              <a:extLst>
                <a:ext uri="{28A0092B-C50C-407E-A947-70E740481C1C}">
                  <a14:useLocalDpi xmlns:a14="http://schemas.microsoft.com/office/drawing/2010/main"/>
                </a:ext>
              </a:extLst>
            </a:blip>
            <a:srcRect/>
            <a:stretch>
              <a:fillRect t="3"/>
            </a:stretch>
          </a:blipFill>
          <a:ln>
            <a:noFill/>
          </a:ln>
          <a:effectLst>
            <a:outerShdw blurRad="190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0" name="箭头: 五边形 29">
            <a:extLst>
              <a:ext uri="{FF2B5EF4-FFF2-40B4-BE49-F238E27FC236}">
                <a16:creationId xmlns:a16="http://schemas.microsoft.com/office/drawing/2014/main" id="{2804350D-19CD-4631-9844-0EE9F9AD1120}"/>
              </a:ext>
            </a:extLst>
          </p:cNvPr>
          <p:cNvSpPr/>
          <p:nvPr/>
        </p:nvSpPr>
        <p:spPr>
          <a:xfrm rot="5400000">
            <a:off x="646083" y="1764872"/>
            <a:ext cx="2915937" cy="2716769"/>
          </a:xfrm>
          <a:prstGeom prst="homePlate">
            <a:avLst>
              <a:gd name="adj" fmla="val 18028"/>
            </a:avLst>
          </a:prstGeom>
          <a:solidFill>
            <a:schemeClr val="bg1">
              <a:lumMod val="95000"/>
            </a:schemeClr>
          </a:solidFill>
          <a:ln>
            <a:noFill/>
          </a:ln>
          <a:effectLst>
            <a:innerShdw blurRad="127000" dist="50800">
              <a:prstClr val="black">
                <a:alpha val="1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1" name="文本框 30">
            <a:extLst>
              <a:ext uri="{FF2B5EF4-FFF2-40B4-BE49-F238E27FC236}">
                <a16:creationId xmlns:a16="http://schemas.microsoft.com/office/drawing/2014/main" id="{E2679B40-EDDD-49AE-922C-E4064E72BBEE}"/>
              </a:ext>
            </a:extLst>
          </p:cNvPr>
          <p:cNvSpPr txBox="1"/>
          <p:nvPr/>
        </p:nvSpPr>
        <p:spPr>
          <a:xfrm>
            <a:off x="894989" y="4792737"/>
            <a:ext cx="2439897" cy="492443"/>
          </a:xfrm>
          <a:prstGeom prst="rect">
            <a:avLst/>
          </a:prstGeom>
          <a:noFill/>
        </p:spPr>
        <p:txBody>
          <a:bodyPr wrap="square" rtlCol="0">
            <a:spAutoFit/>
          </a:bodyPr>
          <a:lstStyle/>
          <a:p>
            <a:pPr algn="ctr"/>
            <a:r>
              <a:rPr lang="zh-CN" altLang="en-US" sz="2600" b="1" dirty="0">
                <a:solidFill>
                  <a:schemeClr val="bg1">
                    <a:lumMod val="95000"/>
                  </a:schemeClr>
                </a:solidFill>
                <a:cs typeface="+mn-ea"/>
                <a:sym typeface="+mn-lt"/>
              </a:rPr>
              <a:t>请输入小标题</a:t>
            </a:r>
          </a:p>
        </p:txBody>
      </p:sp>
      <p:cxnSp>
        <p:nvCxnSpPr>
          <p:cNvPr id="32" name="直接连接符 31">
            <a:extLst>
              <a:ext uri="{FF2B5EF4-FFF2-40B4-BE49-F238E27FC236}">
                <a16:creationId xmlns:a16="http://schemas.microsoft.com/office/drawing/2014/main" id="{A1F4D7D8-5C05-43BC-B245-55364F6CEF60}"/>
              </a:ext>
            </a:extLst>
          </p:cNvPr>
          <p:cNvCxnSpPr>
            <a:cxnSpLocks/>
          </p:cNvCxnSpPr>
          <p:nvPr/>
        </p:nvCxnSpPr>
        <p:spPr>
          <a:xfrm>
            <a:off x="1033776" y="1893326"/>
            <a:ext cx="0" cy="2319275"/>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id="{1CD97DA5-EB7E-4FB8-B767-9C70B3D22416}"/>
              </a:ext>
            </a:extLst>
          </p:cNvPr>
          <p:cNvCxnSpPr>
            <a:cxnSpLocks/>
          </p:cNvCxnSpPr>
          <p:nvPr/>
        </p:nvCxnSpPr>
        <p:spPr>
          <a:xfrm flipH="1">
            <a:off x="3168228" y="1893326"/>
            <a:ext cx="17647" cy="2307244"/>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id="{48F8B546-9C90-4624-8A9A-2C9D0A4EBE32}"/>
              </a:ext>
            </a:extLst>
          </p:cNvPr>
          <p:cNvCxnSpPr>
            <a:cxnSpLocks/>
          </p:cNvCxnSpPr>
          <p:nvPr/>
        </p:nvCxnSpPr>
        <p:spPr>
          <a:xfrm>
            <a:off x="1033500" y="1893328"/>
            <a:ext cx="2152375" cy="0"/>
          </a:xfrm>
          <a:prstGeom prst="line">
            <a:avLst/>
          </a:prstGeom>
        </p:spPr>
        <p:style>
          <a:lnRef idx="1">
            <a:schemeClr val="accent1"/>
          </a:lnRef>
          <a:fillRef idx="0">
            <a:schemeClr val="accent1"/>
          </a:fillRef>
          <a:effectRef idx="0">
            <a:schemeClr val="accent1"/>
          </a:effectRef>
          <a:fontRef idx="minor">
            <a:schemeClr val="tx1"/>
          </a:fontRef>
        </p:style>
      </p:cxnSp>
      <p:sp>
        <p:nvSpPr>
          <p:cNvPr id="35" name="矩形 34">
            <a:extLst>
              <a:ext uri="{FF2B5EF4-FFF2-40B4-BE49-F238E27FC236}">
                <a16:creationId xmlns:a16="http://schemas.microsoft.com/office/drawing/2014/main" id="{E6C6A996-7479-4751-82B6-E86927A15590}"/>
              </a:ext>
            </a:extLst>
          </p:cNvPr>
          <p:cNvSpPr/>
          <p:nvPr/>
        </p:nvSpPr>
        <p:spPr>
          <a:xfrm>
            <a:off x="1142935" y="2007871"/>
            <a:ext cx="1944006" cy="2635786"/>
          </a:xfrm>
          <a:prstGeom prst="rect">
            <a:avLst/>
          </a:prstGeom>
        </p:spPr>
        <p:txBody>
          <a:bodyPr wrap="square">
            <a:spAutoFit/>
          </a:bodyPr>
          <a:lstStyle/>
          <a:p>
            <a:pPr algn="ctr">
              <a:lnSpc>
                <a:spcPct val="150000"/>
              </a:lnSpc>
            </a:pPr>
            <a:r>
              <a:rPr lang="zh-CN" altLang="en-US" sz="1600" dirty="0">
                <a:solidFill>
                  <a:schemeClr val="tx1">
                    <a:lumMod val="75000"/>
                    <a:lumOff val="25000"/>
                  </a:schemeClr>
                </a:solidFill>
                <a:cs typeface="+mn-ea"/>
                <a:sym typeface="+mn-lt"/>
              </a:rPr>
              <a:t>学校创建于</a:t>
            </a:r>
            <a:r>
              <a:rPr lang="en-US" altLang="zh-CN" sz="1600" dirty="0">
                <a:solidFill>
                  <a:schemeClr val="tx1">
                    <a:lumMod val="75000"/>
                    <a:lumOff val="25000"/>
                  </a:schemeClr>
                </a:solidFill>
                <a:cs typeface="+mn-ea"/>
                <a:sym typeface="+mn-lt"/>
              </a:rPr>
              <a:t>1954</a:t>
            </a:r>
            <a:r>
              <a:rPr lang="zh-CN" altLang="en-US" sz="1600" dirty="0">
                <a:solidFill>
                  <a:schemeClr val="tx1">
                    <a:lumMod val="75000"/>
                    <a:lumOff val="25000"/>
                  </a:schemeClr>
                </a:solidFill>
                <a:cs typeface="+mn-ea"/>
                <a:sym typeface="+mn-lt"/>
              </a:rPr>
              <a:t>年徐汇和奉贤两校区</a:t>
            </a:r>
          </a:p>
          <a:p>
            <a:pPr algn="ctr">
              <a:lnSpc>
                <a:spcPct val="150000"/>
              </a:lnSpc>
            </a:pPr>
            <a:r>
              <a:rPr lang="zh-CN" altLang="en-US" sz="1600" dirty="0">
                <a:solidFill>
                  <a:schemeClr val="tx1">
                    <a:lumMod val="75000"/>
                    <a:lumOff val="25000"/>
                  </a:schemeClr>
                </a:solidFill>
                <a:cs typeface="+mn-ea"/>
                <a:sym typeface="+mn-lt"/>
              </a:rPr>
              <a:t>该学校以文科见长</a:t>
            </a:r>
            <a:endParaRPr lang="en-US" altLang="zh-CN" sz="1600" dirty="0">
              <a:solidFill>
                <a:schemeClr val="tx1">
                  <a:lumMod val="75000"/>
                  <a:lumOff val="25000"/>
                </a:schemeClr>
              </a:solidFill>
              <a:cs typeface="+mn-ea"/>
              <a:sym typeface="+mn-lt"/>
            </a:endParaRPr>
          </a:p>
          <a:p>
            <a:pPr algn="ctr">
              <a:lnSpc>
                <a:spcPct val="150000"/>
              </a:lnSpc>
            </a:pPr>
            <a:r>
              <a:rPr lang="zh-CN" altLang="en-US" sz="1600" dirty="0">
                <a:solidFill>
                  <a:schemeClr val="tx1">
                    <a:lumMod val="75000"/>
                    <a:lumOff val="25000"/>
                  </a:schemeClr>
                </a:solidFill>
                <a:cs typeface="+mn-ea"/>
                <a:sym typeface="+mn-lt"/>
              </a:rPr>
              <a:t>兼具教师教育特色</a:t>
            </a:r>
            <a:endParaRPr lang="en-US" altLang="zh-CN" sz="1600" dirty="0">
              <a:solidFill>
                <a:schemeClr val="tx1">
                  <a:lumMod val="75000"/>
                  <a:lumOff val="25000"/>
                </a:schemeClr>
              </a:solidFill>
              <a:cs typeface="+mn-ea"/>
              <a:sym typeface="+mn-lt"/>
            </a:endParaRPr>
          </a:p>
          <a:p>
            <a:pPr algn="ctr">
              <a:lnSpc>
                <a:spcPct val="150000"/>
              </a:lnSpc>
            </a:pPr>
            <a:r>
              <a:rPr lang="zh-CN" altLang="en-US" sz="1600" dirty="0">
                <a:solidFill>
                  <a:schemeClr val="tx1">
                    <a:lumMod val="75000"/>
                    <a:lumOff val="25000"/>
                  </a:schemeClr>
                </a:solidFill>
                <a:cs typeface="+mn-ea"/>
                <a:sym typeface="+mn-lt"/>
              </a:rPr>
              <a:t>多学科共协调发展</a:t>
            </a:r>
            <a:endParaRPr lang="en-US" altLang="zh-CN" sz="1600" dirty="0">
              <a:solidFill>
                <a:schemeClr val="tx1">
                  <a:lumMod val="75000"/>
                  <a:lumOff val="25000"/>
                </a:schemeClr>
              </a:solidFill>
              <a:cs typeface="+mn-ea"/>
              <a:sym typeface="+mn-lt"/>
            </a:endParaRPr>
          </a:p>
          <a:p>
            <a:pPr algn="ctr">
              <a:lnSpc>
                <a:spcPct val="150000"/>
              </a:lnSpc>
            </a:pPr>
            <a:r>
              <a:rPr lang="zh-CN" altLang="en-US" sz="1600" dirty="0">
                <a:solidFill>
                  <a:schemeClr val="tx1">
                    <a:lumMod val="75000"/>
                    <a:lumOff val="25000"/>
                  </a:schemeClr>
                </a:solidFill>
                <a:cs typeface="+mn-ea"/>
                <a:sym typeface="+mn-lt"/>
              </a:rPr>
              <a:t>是一所综合性大学</a:t>
            </a:r>
          </a:p>
          <a:p>
            <a:pPr>
              <a:lnSpc>
                <a:spcPct val="150000"/>
              </a:lnSpc>
            </a:pPr>
            <a:endParaRPr lang="zh-CN" altLang="en-US" sz="1600" dirty="0">
              <a:solidFill>
                <a:schemeClr val="tx1">
                  <a:lumMod val="75000"/>
                  <a:lumOff val="25000"/>
                </a:schemeClr>
              </a:solidFill>
              <a:cs typeface="+mn-ea"/>
              <a:sym typeface="+mn-lt"/>
            </a:endParaRPr>
          </a:p>
        </p:txBody>
      </p:sp>
      <p:sp>
        <p:nvSpPr>
          <p:cNvPr id="52" name="箭头: 五边形 51">
            <a:extLst>
              <a:ext uri="{FF2B5EF4-FFF2-40B4-BE49-F238E27FC236}">
                <a16:creationId xmlns:a16="http://schemas.microsoft.com/office/drawing/2014/main" id="{546FC012-6113-4C58-BC8F-0345710B703B}"/>
              </a:ext>
            </a:extLst>
          </p:cNvPr>
          <p:cNvSpPr/>
          <p:nvPr/>
        </p:nvSpPr>
        <p:spPr>
          <a:xfrm rot="16200000">
            <a:off x="8544560" y="2410222"/>
            <a:ext cx="3086784" cy="3190247"/>
          </a:xfrm>
          <a:prstGeom prst="homePlate">
            <a:avLst>
              <a:gd name="adj" fmla="val 17083"/>
            </a:avLst>
          </a:prstGeom>
          <a:solidFill>
            <a:schemeClr val="accent4"/>
          </a:solidFill>
          <a:ln>
            <a:noFill/>
          </a:ln>
          <a:effectLst>
            <a:outerShdw blurRad="190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3" name="箭头: 五边形 52">
            <a:extLst>
              <a:ext uri="{FF2B5EF4-FFF2-40B4-BE49-F238E27FC236}">
                <a16:creationId xmlns:a16="http://schemas.microsoft.com/office/drawing/2014/main" id="{43EF3F48-3566-4784-94A5-8CB1ABA68CE4}"/>
              </a:ext>
            </a:extLst>
          </p:cNvPr>
          <p:cNvSpPr/>
          <p:nvPr/>
        </p:nvSpPr>
        <p:spPr>
          <a:xfrm rot="16200000">
            <a:off x="8570888" y="2368649"/>
            <a:ext cx="3086783" cy="3190246"/>
          </a:xfrm>
          <a:prstGeom prst="homePlate">
            <a:avLst>
              <a:gd name="adj" fmla="val 17083"/>
            </a:avLst>
          </a:prstGeom>
          <a:blipFill dpi="0" rotWithShape="1">
            <a:blip r:embed="rId4" cstate="email">
              <a:alphaModFix amt="15000"/>
              <a:extLst>
                <a:ext uri="{28A0092B-C50C-407E-A947-70E740481C1C}">
                  <a14:useLocalDpi xmlns:a14="http://schemas.microsoft.com/office/drawing/2010/main"/>
                </a:ext>
              </a:extLst>
            </a:blip>
            <a:srcRect/>
            <a:stretch>
              <a:fillRect t="3"/>
            </a:stretch>
          </a:blipFill>
          <a:ln>
            <a:noFill/>
          </a:ln>
          <a:effectLst>
            <a:outerShdw blurRad="190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4" name="箭头: 五边形 53">
            <a:extLst>
              <a:ext uri="{FF2B5EF4-FFF2-40B4-BE49-F238E27FC236}">
                <a16:creationId xmlns:a16="http://schemas.microsoft.com/office/drawing/2014/main" id="{4CF04E6C-24E8-42D0-B683-A7DC5EE4D905}"/>
              </a:ext>
            </a:extLst>
          </p:cNvPr>
          <p:cNvSpPr/>
          <p:nvPr/>
        </p:nvSpPr>
        <p:spPr>
          <a:xfrm rot="5400000">
            <a:off x="8656311" y="1764872"/>
            <a:ext cx="2915937" cy="2716769"/>
          </a:xfrm>
          <a:prstGeom prst="homePlate">
            <a:avLst>
              <a:gd name="adj" fmla="val 18028"/>
            </a:avLst>
          </a:prstGeom>
          <a:solidFill>
            <a:schemeClr val="bg1">
              <a:lumMod val="95000"/>
            </a:schemeClr>
          </a:solidFill>
          <a:ln>
            <a:noFill/>
          </a:ln>
          <a:effectLst>
            <a:innerShdw blurRad="127000" dist="50800">
              <a:prstClr val="black">
                <a:alpha val="1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dirty="0">
              <a:cs typeface="+mn-ea"/>
              <a:sym typeface="+mn-lt"/>
            </a:endParaRPr>
          </a:p>
        </p:txBody>
      </p:sp>
      <p:sp>
        <p:nvSpPr>
          <p:cNvPr id="55" name="文本框 54">
            <a:extLst>
              <a:ext uri="{FF2B5EF4-FFF2-40B4-BE49-F238E27FC236}">
                <a16:creationId xmlns:a16="http://schemas.microsoft.com/office/drawing/2014/main" id="{1E3C738B-A05B-4050-80DE-2159FE99A873}"/>
              </a:ext>
            </a:extLst>
          </p:cNvPr>
          <p:cNvSpPr txBox="1"/>
          <p:nvPr/>
        </p:nvSpPr>
        <p:spPr>
          <a:xfrm>
            <a:off x="8905217" y="4777101"/>
            <a:ext cx="2439897" cy="492443"/>
          </a:xfrm>
          <a:prstGeom prst="rect">
            <a:avLst/>
          </a:prstGeom>
          <a:noFill/>
        </p:spPr>
        <p:txBody>
          <a:bodyPr wrap="square" rtlCol="0">
            <a:spAutoFit/>
          </a:bodyPr>
          <a:lstStyle/>
          <a:p>
            <a:pPr algn="ctr"/>
            <a:r>
              <a:rPr lang="zh-CN" altLang="en-US" sz="2600" b="1" dirty="0">
                <a:solidFill>
                  <a:schemeClr val="bg1">
                    <a:lumMod val="95000"/>
                  </a:schemeClr>
                </a:solidFill>
                <a:cs typeface="+mn-ea"/>
                <a:sym typeface="+mn-lt"/>
              </a:rPr>
              <a:t>请输入小标题</a:t>
            </a:r>
          </a:p>
        </p:txBody>
      </p:sp>
      <p:cxnSp>
        <p:nvCxnSpPr>
          <p:cNvPr id="56" name="直接连接符 55">
            <a:extLst>
              <a:ext uri="{FF2B5EF4-FFF2-40B4-BE49-F238E27FC236}">
                <a16:creationId xmlns:a16="http://schemas.microsoft.com/office/drawing/2014/main" id="{B9CE5485-01A1-47EE-BFD1-9BD2167742F7}"/>
              </a:ext>
            </a:extLst>
          </p:cNvPr>
          <p:cNvCxnSpPr>
            <a:cxnSpLocks/>
          </p:cNvCxnSpPr>
          <p:nvPr/>
        </p:nvCxnSpPr>
        <p:spPr>
          <a:xfrm>
            <a:off x="9044004" y="1893326"/>
            <a:ext cx="0" cy="2319275"/>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a16="http://schemas.microsoft.com/office/drawing/2014/main" id="{D238872C-C312-41FA-B064-1395ACA55577}"/>
              </a:ext>
            </a:extLst>
          </p:cNvPr>
          <p:cNvCxnSpPr>
            <a:cxnSpLocks/>
          </p:cNvCxnSpPr>
          <p:nvPr/>
        </p:nvCxnSpPr>
        <p:spPr>
          <a:xfrm flipH="1">
            <a:off x="11178456" y="1893326"/>
            <a:ext cx="17647" cy="2307244"/>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直接连接符 57">
            <a:extLst>
              <a:ext uri="{FF2B5EF4-FFF2-40B4-BE49-F238E27FC236}">
                <a16:creationId xmlns:a16="http://schemas.microsoft.com/office/drawing/2014/main" id="{B39FBB34-66EF-4B43-A81D-AD68929E30CD}"/>
              </a:ext>
            </a:extLst>
          </p:cNvPr>
          <p:cNvCxnSpPr>
            <a:cxnSpLocks/>
          </p:cNvCxnSpPr>
          <p:nvPr/>
        </p:nvCxnSpPr>
        <p:spPr>
          <a:xfrm>
            <a:off x="9043728" y="1893328"/>
            <a:ext cx="2152375" cy="0"/>
          </a:xfrm>
          <a:prstGeom prst="line">
            <a:avLst/>
          </a:prstGeom>
        </p:spPr>
        <p:style>
          <a:lnRef idx="1">
            <a:schemeClr val="accent1"/>
          </a:lnRef>
          <a:fillRef idx="0">
            <a:schemeClr val="accent1"/>
          </a:fillRef>
          <a:effectRef idx="0">
            <a:schemeClr val="accent1"/>
          </a:effectRef>
          <a:fontRef idx="minor">
            <a:schemeClr val="tx1"/>
          </a:fontRef>
        </p:style>
      </p:cxnSp>
      <p:sp>
        <p:nvSpPr>
          <p:cNvPr id="59" name="矩形 58">
            <a:extLst>
              <a:ext uri="{FF2B5EF4-FFF2-40B4-BE49-F238E27FC236}">
                <a16:creationId xmlns:a16="http://schemas.microsoft.com/office/drawing/2014/main" id="{1FEC78AC-14D5-4322-8FFE-AC058B08445E}"/>
              </a:ext>
            </a:extLst>
          </p:cNvPr>
          <p:cNvSpPr/>
          <p:nvPr/>
        </p:nvSpPr>
        <p:spPr>
          <a:xfrm>
            <a:off x="9153163" y="2007871"/>
            <a:ext cx="1944006" cy="2266454"/>
          </a:xfrm>
          <a:prstGeom prst="rect">
            <a:avLst/>
          </a:prstGeom>
        </p:spPr>
        <p:txBody>
          <a:bodyPr wrap="square">
            <a:spAutoFit/>
          </a:bodyPr>
          <a:lstStyle/>
          <a:p>
            <a:pPr algn="ctr">
              <a:lnSpc>
                <a:spcPct val="150000"/>
              </a:lnSpc>
            </a:pPr>
            <a:r>
              <a:rPr lang="zh-CN" altLang="en-US" sz="1600" dirty="0">
                <a:solidFill>
                  <a:schemeClr val="tx1">
                    <a:lumMod val="75000"/>
                    <a:lumOff val="25000"/>
                  </a:schemeClr>
                </a:solidFill>
                <a:cs typeface="+mn-ea"/>
                <a:sym typeface="+mn-lt"/>
              </a:rPr>
              <a:t>学校创建于</a:t>
            </a:r>
            <a:r>
              <a:rPr lang="en-US" altLang="zh-CN" sz="1600" dirty="0">
                <a:solidFill>
                  <a:schemeClr val="tx1">
                    <a:lumMod val="75000"/>
                    <a:lumOff val="25000"/>
                  </a:schemeClr>
                </a:solidFill>
                <a:cs typeface="+mn-ea"/>
                <a:sym typeface="+mn-lt"/>
              </a:rPr>
              <a:t>1954</a:t>
            </a:r>
            <a:r>
              <a:rPr lang="zh-CN" altLang="en-US" sz="1600" dirty="0">
                <a:solidFill>
                  <a:schemeClr val="tx1">
                    <a:lumMod val="75000"/>
                    <a:lumOff val="25000"/>
                  </a:schemeClr>
                </a:solidFill>
                <a:cs typeface="+mn-ea"/>
                <a:sym typeface="+mn-lt"/>
              </a:rPr>
              <a:t>年徐汇和奉贤两校区</a:t>
            </a:r>
          </a:p>
          <a:p>
            <a:pPr algn="ctr">
              <a:lnSpc>
                <a:spcPct val="150000"/>
              </a:lnSpc>
            </a:pPr>
            <a:r>
              <a:rPr lang="zh-CN" altLang="en-US" sz="1600" dirty="0">
                <a:solidFill>
                  <a:schemeClr val="tx1">
                    <a:lumMod val="75000"/>
                    <a:lumOff val="25000"/>
                  </a:schemeClr>
                </a:solidFill>
                <a:cs typeface="+mn-ea"/>
                <a:sym typeface="+mn-lt"/>
              </a:rPr>
              <a:t>该学校以文科见长</a:t>
            </a:r>
            <a:endParaRPr lang="en-US" altLang="zh-CN" sz="1600" dirty="0">
              <a:solidFill>
                <a:schemeClr val="tx1">
                  <a:lumMod val="75000"/>
                  <a:lumOff val="25000"/>
                </a:schemeClr>
              </a:solidFill>
              <a:cs typeface="+mn-ea"/>
              <a:sym typeface="+mn-lt"/>
            </a:endParaRPr>
          </a:p>
          <a:p>
            <a:pPr algn="ctr">
              <a:lnSpc>
                <a:spcPct val="150000"/>
              </a:lnSpc>
            </a:pPr>
            <a:r>
              <a:rPr lang="zh-CN" altLang="en-US" sz="1600" dirty="0">
                <a:solidFill>
                  <a:schemeClr val="tx1">
                    <a:lumMod val="75000"/>
                    <a:lumOff val="25000"/>
                  </a:schemeClr>
                </a:solidFill>
                <a:cs typeface="+mn-ea"/>
                <a:sym typeface="+mn-lt"/>
              </a:rPr>
              <a:t>兼具教师教育特色</a:t>
            </a:r>
            <a:endParaRPr lang="en-US" altLang="zh-CN" sz="1600" dirty="0">
              <a:solidFill>
                <a:schemeClr val="tx1">
                  <a:lumMod val="75000"/>
                  <a:lumOff val="25000"/>
                </a:schemeClr>
              </a:solidFill>
              <a:cs typeface="+mn-ea"/>
              <a:sym typeface="+mn-lt"/>
            </a:endParaRPr>
          </a:p>
          <a:p>
            <a:pPr algn="ctr">
              <a:lnSpc>
                <a:spcPct val="150000"/>
              </a:lnSpc>
            </a:pPr>
            <a:r>
              <a:rPr lang="zh-CN" altLang="en-US" sz="1600" dirty="0">
                <a:solidFill>
                  <a:schemeClr val="tx1">
                    <a:lumMod val="75000"/>
                    <a:lumOff val="25000"/>
                  </a:schemeClr>
                </a:solidFill>
                <a:cs typeface="+mn-ea"/>
                <a:sym typeface="+mn-lt"/>
              </a:rPr>
              <a:t>多学科共协调发展</a:t>
            </a:r>
            <a:endParaRPr lang="en-US" altLang="zh-CN" sz="1600" dirty="0">
              <a:solidFill>
                <a:schemeClr val="tx1">
                  <a:lumMod val="75000"/>
                  <a:lumOff val="25000"/>
                </a:schemeClr>
              </a:solidFill>
              <a:cs typeface="+mn-ea"/>
              <a:sym typeface="+mn-lt"/>
            </a:endParaRPr>
          </a:p>
          <a:p>
            <a:pPr algn="ctr">
              <a:lnSpc>
                <a:spcPct val="150000"/>
              </a:lnSpc>
            </a:pPr>
            <a:r>
              <a:rPr lang="zh-CN" altLang="en-US" sz="1600" dirty="0">
                <a:solidFill>
                  <a:schemeClr val="tx1">
                    <a:lumMod val="75000"/>
                    <a:lumOff val="25000"/>
                  </a:schemeClr>
                </a:solidFill>
                <a:cs typeface="+mn-ea"/>
                <a:sym typeface="+mn-lt"/>
              </a:rPr>
              <a:t>是一所综合性大学</a:t>
            </a:r>
          </a:p>
        </p:txBody>
      </p:sp>
      <p:sp>
        <p:nvSpPr>
          <p:cNvPr id="64" name="文本框 63">
            <a:extLst>
              <a:ext uri="{FF2B5EF4-FFF2-40B4-BE49-F238E27FC236}">
                <a16:creationId xmlns:a16="http://schemas.microsoft.com/office/drawing/2014/main" id="{9B583435-F43D-4C9E-978B-6F28B63ACC9C}"/>
              </a:ext>
            </a:extLst>
          </p:cNvPr>
          <p:cNvSpPr txBox="1"/>
          <p:nvPr/>
        </p:nvSpPr>
        <p:spPr>
          <a:xfrm>
            <a:off x="1054397" y="368063"/>
            <a:ext cx="198002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800" dirty="0">
                <a:solidFill>
                  <a:schemeClr val="accent1"/>
                </a:solidFill>
                <a:cs typeface="+mn-ea"/>
                <a:sym typeface="+mn-lt"/>
              </a:rPr>
              <a:t>三段内容页</a:t>
            </a:r>
            <a:endParaRPr kumimoji="0" lang="zh-CN" altLang="en-US" sz="2800" i="0" u="none" strike="noStrike" kern="1200" cap="none" spc="0" normalizeH="0" baseline="0" noProof="0" dirty="0">
              <a:ln>
                <a:noFill/>
              </a:ln>
              <a:solidFill>
                <a:schemeClr val="accent1"/>
              </a:solidFill>
              <a:effectLst/>
              <a:uLnTx/>
              <a:uFillTx/>
              <a:cs typeface="+mn-ea"/>
              <a:sym typeface="+mn-lt"/>
            </a:endParaRPr>
          </a:p>
        </p:txBody>
      </p:sp>
      <p:pic>
        <p:nvPicPr>
          <p:cNvPr id="65" name="图片 64">
            <a:extLst>
              <a:ext uri="{FF2B5EF4-FFF2-40B4-BE49-F238E27FC236}">
                <a16:creationId xmlns:a16="http://schemas.microsoft.com/office/drawing/2014/main" id="{46F7E0E3-8C15-4207-859E-8BABEFAF105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0421" y="452590"/>
            <a:ext cx="324000" cy="324000"/>
          </a:xfrm>
          <a:prstGeom prst="rect">
            <a:avLst/>
          </a:prstGeom>
        </p:spPr>
      </p:pic>
      <p:sp>
        <p:nvSpPr>
          <p:cNvPr id="36" name="文本框 35">
            <a:extLst>
              <a:ext uri="{FF2B5EF4-FFF2-40B4-BE49-F238E27FC236}">
                <a16:creationId xmlns:a16="http://schemas.microsoft.com/office/drawing/2014/main" id="{0477D021-BD63-43B8-B2F0-5B3362A4251D}"/>
              </a:ext>
            </a:extLst>
          </p:cNvPr>
          <p:cNvSpPr txBox="1">
            <a:spLocks/>
          </p:cNvSpPr>
          <p:nvPr/>
        </p:nvSpPr>
        <p:spPr>
          <a:xfrm>
            <a:off x="482600" y="6458786"/>
            <a:ext cx="2743200" cy="365125"/>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bg2"/>
                </a:solidFill>
                <a:latin typeface="方正清刻本悦宋简体" panose="02000000000000000000" pitchFamily="2" charset="-122"/>
                <a:ea typeface="方正清刻本悦宋简体" panose="02000000000000000000" pitchFamily="2"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pc="300" dirty="0">
                <a:latin typeface="+mn-lt"/>
                <a:ea typeface="+mn-ea"/>
                <a:cs typeface="+mn-ea"/>
                <a:sym typeface="+mn-lt"/>
              </a:rPr>
              <a:t>厚德 博学 笃行 求是</a:t>
            </a:r>
          </a:p>
        </p:txBody>
      </p:sp>
      <p:sp>
        <p:nvSpPr>
          <p:cNvPr id="3" name="灯片编号占位符 2">
            <a:extLst>
              <a:ext uri="{FF2B5EF4-FFF2-40B4-BE49-F238E27FC236}">
                <a16:creationId xmlns:a16="http://schemas.microsoft.com/office/drawing/2014/main" id="{35FF5C63-AD26-4670-96A2-23ED08930C32}"/>
              </a:ext>
            </a:extLst>
          </p:cNvPr>
          <p:cNvSpPr>
            <a:spLocks noGrp="1"/>
          </p:cNvSpPr>
          <p:nvPr>
            <p:ph type="sldNum" sz="quarter" idx="12"/>
          </p:nvPr>
        </p:nvSpPr>
        <p:spPr/>
        <p:txBody>
          <a:bodyPr/>
          <a:lstStyle/>
          <a:p>
            <a:fld id="{082F55E1-7E52-4FF7-BFA6-223D5EBC47A9}" type="slidenum">
              <a:rPr lang="zh-CN" altLang="en-US" smtClean="0">
                <a:latin typeface="+mn-lt"/>
                <a:ea typeface="+mn-ea"/>
                <a:cs typeface="+mn-ea"/>
                <a:sym typeface="+mn-lt"/>
              </a:rPr>
              <a:t>14</a:t>
            </a:fld>
            <a:endParaRPr lang="zh-CN" altLang="en-US" dirty="0">
              <a:latin typeface="+mn-lt"/>
              <a:ea typeface="+mn-ea"/>
              <a:cs typeface="+mn-ea"/>
              <a:sym typeface="+mn-lt"/>
            </a:endParaRPr>
          </a:p>
        </p:txBody>
      </p:sp>
    </p:spTree>
    <p:extLst>
      <p:ext uri="{BB962C8B-B14F-4D97-AF65-F5344CB8AC3E}">
        <p14:creationId xmlns:p14="http://schemas.microsoft.com/office/powerpoint/2010/main" val="7392179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任意多边形: 形状 23">
            <a:extLst>
              <a:ext uri="{FF2B5EF4-FFF2-40B4-BE49-F238E27FC236}">
                <a16:creationId xmlns:a16="http://schemas.microsoft.com/office/drawing/2014/main" id="{C5B6BB33-A8A3-494A-A82D-047EE16A304D}"/>
              </a:ext>
            </a:extLst>
          </p:cNvPr>
          <p:cNvSpPr/>
          <p:nvPr/>
        </p:nvSpPr>
        <p:spPr>
          <a:xfrm>
            <a:off x="9688777" y="3792889"/>
            <a:ext cx="599867" cy="515979"/>
          </a:xfrm>
          <a:custGeom>
            <a:avLst/>
            <a:gdLst/>
            <a:ahLst/>
            <a:cxnLst/>
            <a:rect l="0" t="0" r="0" b="0"/>
            <a:pathLst>
              <a:path w="17398" h="14965" extrusionOk="0">
                <a:moveTo>
                  <a:pt x="4258" y="12069"/>
                </a:moveTo>
                <a:lnTo>
                  <a:pt x="4599" y="12093"/>
                </a:lnTo>
                <a:lnTo>
                  <a:pt x="4769" y="12093"/>
                </a:lnTo>
                <a:lnTo>
                  <a:pt x="4721" y="12264"/>
                </a:lnTo>
                <a:lnTo>
                  <a:pt x="4672" y="12458"/>
                </a:lnTo>
                <a:lnTo>
                  <a:pt x="4672" y="12580"/>
                </a:lnTo>
                <a:lnTo>
                  <a:pt x="4477" y="12580"/>
                </a:lnTo>
                <a:lnTo>
                  <a:pt x="4307" y="12215"/>
                </a:lnTo>
                <a:lnTo>
                  <a:pt x="4258" y="12069"/>
                </a:lnTo>
                <a:close/>
                <a:moveTo>
                  <a:pt x="3991" y="12069"/>
                </a:moveTo>
                <a:lnTo>
                  <a:pt x="3991" y="12166"/>
                </a:lnTo>
                <a:lnTo>
                  <a:pt x="3991" y="12239"/>
                </a:lnTo>
                <a:lnTo>
                  <a:pt x="4015" y="12434"/>
                </a:lnTo>
                <a:lnTo>
                  <a:pt x="4064" y="12580"/>
                </a:lnTo>
                <a:lnTo>
                  <a:pt x="3553" y="12629"/>
                </a:lnTo>
                <a:lnTo>
                  <a:pt x="3529" y="12531"/>
                </a:lnTo>
                <a:lnTo>
                  <a:pt x="3504" y="12434"/>
                </a:lnTo>
                <a:lnTo>
                  <a:pt x="3480" y="12361"/>
                </a:lnTo>
                <a:lnTo>
                  <a:pt x="3456" y="12118"/>
                </a:lnTo>
                <a:lnTo>
                  <a:pt x="3456" y="12093"/>
                </a:lnTo>
                <a:lnTo>
                  <a:pt x="3991" y="12069"/>
                </a:lnTo>
                <a:close/>
                <a:moveTo>
                  <a:pt x="4940" y="12093"/>
                </a:moveTo>
                <a:lnTo>
                  <a:pt x="5499" y="12166"/>
                </a:lnTo>
                <a:lnTo>
                  <a:pt x="5475" y="12264"/>
                </a:lnTo>
                <a:lnTo>
                  <a:pt x="5451" y="12361"/>
                </a:lnTo>
                <a:lnTo>
                  <a:pt x="5451" y="12483"/>
                </a:lnTo>
                <a:lnTo>
                  <a:pt x="5475" y="12629"/>
                </a:lnTo>
                <a:lnTo>
                  <a:pt x="5378" y="12604"/>
                </a:lnTo>
                <a:lnTo>
                  <a:pt x="5061" y="12604"/>
                </a:lnTo>
                <a:lnTo>
                  <a:pt x="5061" y="12531"/>
                </a:lnTo>
                <a:lnTo>
                  <a:pt x="4988" y="12312"/>
                </a:lnTo>
                <a:lnTo>
                  <a:pt x="4940" y="12093"/>
                </a:lnTo>
                <a:close/>
                <a:moveTo>
                  <a:pt x="13699" y="12069"/>
                </a:moveTo>
                <a:lnTo>
                  <a:pt x="13651" y="12215"/>
                </a:lnTo>
                <a:lnTo>
                  <a:pt x="13602" y="12361"/>
                </a:lnTo>
                <a:lnTo>
                  <a:pt x="13602" y="12653"/>
                </a:lnTo>
                <a:lnTo>
                  <a:pt x="13188" y="12653"/>
                </a:lnTo>
                <a:lnTo>
                  <a:pt x="13115" y="12385"/>
                </a:lnTo>
                <a:lnTo>
                  <a:pt x="13091" y="12093"/>
                </a:lnTo>
                <a:lnTo>
                  <a:pt x="13699" y="12069"/>
                </a:lnTo>
                <a:close/>
                <a:moveTo>
                  <a:pt x="13845" y="12069"/>
                </a:moveTo>
                <a:lnTo>
                  <a:pt x="14381" y="12093"/>
                </a:lnTo>
                <a:lnTo>
                  <a:pt x="14332" y="12215"/>
                </a:lnTo>
                <a:lnTo>
                  <a:pt x="14283" y="12361"/>
                </a:lnTo>
                <a:lnTo>
                  <a:pt x="14283" y="12507"/>
                </a:lnTo>
                <a:lnTo>
                  <a:pt x="14283" y="12677"/>
                </a:lnTo>
                <a:lnTo>
                  <a:pt x="13943" y="12653"/>
                </a:lnTo>
                <a:lnTo>
                  <a:pt x="13943" y="12361"/>
                </a:lnTo>
                <a:lnTo>
                  <a:pt x="13894" y="12215"/>
                </a:lnTo>
                <a:lnTo>
                  <a:pt x="13845" y="12069"/>
                </a:lnTo>
                <a:close/>
                <a:moveTo>
                  <a:pt x="3188" y="12093"/>
                </a:moveTo>
                <a:lnTo>
                  <a:pt x="3139" y="12215"/>
                </a:lnTo>
                <a:lnTo>
                  <a:pt x="3139" y="12434"/>
                </a:lnTo>
                <a:lnTo>
                  <a:pt x="3139" y="12556"/>
                </a:lnTo>
                <a:lnTo>
                  <a:pt x="3164" y="12653"/>
                </a:lnTo>
                <a:lnTo>
                  <a:pt x="2750" y="12726"/>
                </a:lnTo>
                <a:lnTo>
                  <a:pt x="2677" y="12726"/>
                </a:lnTo>
                <a:lnTo>
                  <a:pt x="2701" y="12677"/>
                </a:lnTo>
                <a:lnTo>
                  <a:pt x="2701" y="12629"/>
                </a:lnTo>
                <a:lnTo>
                  <a:pt x="2701" y="12580"/>
                </a:lnTo>
                <a:lnTo>
                  <a:pt x="2653" y="12531"/>
                </a:lnTo>
                <a:lnTo>
                  <a:pt x="2628" y="12458"/>
                </a:lnTo>
                <a:lnTo>
                  <a:pt x="2604" y="12361"/>
                </a:lnTo>
                <a:lnTo>
                  <a:pt x="2580" y="12166"/>
                </a:lnTo>
                <a:lnTo>
                  <a:pt x="3188" y="12093"/>
                </a:lnTo>
                <a:close/>
                <a:moveTo>
                  <a:pt x="5694" y="12215"/>
                </a:moveTo>
                <a:lnTo>
                  <a:pt x="5986" y="12288"/>
                </a:lnTo>
                <a:lnTo>
                  <a:pt x="6278" y="12361"/>
                </a:lnTo>
                <a:lnTo>
                  <a:pt x="6229" y="12507"/>
                </a:lnTo>
                <a:lnTo>
                  <a:pt x="6229" y="12677"/>
                </a:lnTo>
                <a:lnTo>
                  <a:pt x="6229" y="12726"/>
                </a:lnTo>
                <a:lnTo>
                  <a:pt x="5791" y="12653"/>
                </a:lnTo>
                <a:lnTo>
                  <a:pt x="5767" y="12531"/>
                </a:lnTo>
                <a:lnTo>
                  <a:pt x="5743" y="12410"/>
                </a:lnTo>
                <a:lnTo>
                  <a:pt x="5694" y="12215"/>
                </a:lnTo>
                <a:close/>
                <a:moveTo>
                  <a:pt x="13383" y="487"/>
                </a:moveTo>
                <a:lnTo>
                  <a:pt x="13699" y="511"/>
                </a:lnTo>
                <a:lnTo>
                  <a:pt x="14308" y="584"/>
                </a:lnTo>
                <a:lnTo>
                  <a:pt x="14648" y="657"/>
                </a:lnTo>
                <a:lnTo>
                  <a:pt x="14989" y="730"/>
                </a:lnTo>
                <a:lnTo>
                  <a:pt x="15305" y="827"/>
                </a:lnTo>
                <a:lnTo>
                  <a:pt x="15646" y="949"/>
                </a:lnTo>
                <a:lnTo>
                  <a:pt x="15938" y="1095"/>
                </a:lnTo>
                <a:lnTo>
                  <a:pt x="16230" y="1265"/>
                </a:lnTo>
                <a:lnTo>
                  <a:pt x="16498" y="1484"/>
                </a:lnTo>
                <a:lnTo>
                  <a:pt x="16741" y="1728"/>
                </a:lnTo>
                <a:lnTo>
                  <a:pt x="16741" y="1801"/>
                </a:lnTo>
                <a:lnTo>
                  <a:pt x="16790" y="2020"/>
                </a:lnTo>
                <a:lnTo>
                  <a:pt x="16838" y="2214"/>
                </a:lnTo>
                <a:lnTo>
                  <a:pt x="16887" y="2652"/>
                </a:lnTo>
                <a:lnTo>
                  <a:pt x="16887" y="3066"/>
                </a:lnTo>
                <a:lnTo>
                  <a:pt x="16911" y="3504"/>
                </a:lnTo>
                <a:lnTo>
                  <a:pt x="16887" y="4477"/>
                </a:lnTo>
                <a:lnTo>
                  <a:pt x="16863" y="5475"/>
                </a:lnTo>
                <a:lnTo>
                  <a:pt x="16814" y="6983"/>
                </a:lnTo>
                <a:lnTo>
                  <a:pt x="16790" y="8492"/>
                </a:lnTo>
                <a:lnTo>
                  <a:pt x="16838" y="10244"/>
                </a:lnTo>
                <a:lnTo>
                  <a:pt x="16838" y="11120"/>
                </a:lnTo>
                <a:lnTo>
                  <a:pt x="16790" y="11996"/>
                </a:lnTo>
                <a:lnTo>
                  <a:pt x="16473" y="11947"/>
                </a:lnTo>
                <a:lnTo>
                  <a:pt x="16181" y="11874"/>
                </a:lnTo>
                <a:lnTo>
                  <a:pt x="15622" y="11753"/>
                </a:lnTo>
                <a:lnTo>
                  <a:pt x="15354" y="11680"/>
                </a:lnTo>
                <a:lnTo>
                  <a:pt x="15062" y="11655"/>
                </a:lnTo>
                <a:lnTo>
                  <a:pt x="14405" y="11607"/>
                </a:lnTo>
                <a:lnTo>
                  <a:pt x="13724" y="11582"/>
                </a:lnTo>
                <a:lnTo>
                  <a:pt x="13067" y="11607"/>
                </a:lnTo>
                <a:lnTo>
                  <a:pt x="12385" y="11655"/>
                </a:lnTo>
                <a:lnTo>
                  <a:pt x="11850" y="11704"/>
                </a:lnTo>
                <a:lnTo>
                  <a:pt x="11315" y="11801"/>
                </a:lnTo>
                <a:lnTo>
                  <a:pt x="10780" y="11923"/>
                </a:lnTo>
                <a:lnTo>
                  <a:pt x="10269" y="12118"/>
                </a:lnTo>
                <a:lnTo>
                  <a:pt x="10025" y="12215"/>
                </a:lnTo>
                <a:lnTo>
                  <a:pt x="9733" y="12361"/>
                </a:lnTo>
                <a:lnTo>
                  <a:pt x="9417" y="12531"/>
                </a:lnTo>
                <a:lnTo>
                  <a:pt x="9149" y="12726"/>
                </a:lnTo>
                <a:lnTo>
                  <a:pt x="9101" y="11363"/>
                </a:lnTo>
                <a:lnTo>
                  <a:pt x="9052" y="10001"/>
                </a:lnTo>
                <a:lnTo>
                  <a:pt x="8979" y="8662"/>
                </a:lnTo>
                <a:lnTo>
                  <a:pt x="8955" y="7300"/>
                </a:lnTo>
                <a:lnTo>
                  <a:pt x="8955" y="5913"/>
                </a:lnTo>
                <a:lnTo>
                  <a:pt x="8930" y="4526"/>
                </a:lnTo>
                <a:lnTo>
                  <a:pt x="8930" y="3942"/>
                </a:lnTo>
                <a:lnTo>
                  <a:pt x="8930" y="3358"/>
                </a:lnTo>
                <a:lnTo>
                  <a:pt x="8930" y="2774"/>
                </a:lnTo>
                <a:lnTo>
                  <a:pt x="8930" y="2214"/>
                </a:lnTo>
                <a:lnTo>
                  <a:pt x="8930" y="2166"/>
                </a:lnTo>
                <a:lnTo>
                  <a:pt x="9222" y="2020"/>
                </a:lnTo>
                <a:lnTo>
                  <a:pt x="9490" y="1849"/>
                </a:lnTo>
                <a:lnTo>
                  <a:pt x="9758" y="1679"/>
                </a:lnTo>
                <a:lnTo>
                  <a:pt x="10001" y="1533"/>
                </a:lnTo>
                <a:lnTo>
                  <a:pt x="10877" y="1046"/>
                </a:lnTo>
                <a:lnTo>
                  <a:pt x="11339" y="827"/>
                </a:lnTo>
                <a:lnTo>
                  <a:pt x="11777" y="657"/>
                </a:lnTo>
                <a:lnTo>
                  <a:pt x="12069" y="560"/>
                </a:lnTo>
                <a:lnTo>
                  <a:pt x="12385" y="511"/>
                </a:lnTo>
                <a:lnTo>
                  <a:pt x="12702" y="487"/>
                </a:lnTo>
                <a:close/>
                <a:moveTo>
                  <a:pt x="12872" y="12093"/>
                </a:moveTo>
                <a:lnTo>
                  <a:pt x="12823" y="12166"/>
                </a:lnTo>
                <a:lnTo>
                  <a:pt x="12775" y="12264"/>
                </a:lnTo>
                <a:lnTo>
                  <a:pt x="12750" y="12361"/>
                </a:lnTo>
                <a:lnTo>
                  <a:pt x="12750" y="12458"/>
                </a:lnTo>
                <a:lnTo>
                  <a:pt x="12775" y="12677"/>
                </a:lnTo>
                <a:lnTo>
                  <a:pt x="12215" y="12726"/>
                </a:lnTo>
                <a:lnTo>
                  <a:pt x="12215" y="12702"/>
                </a:lnTo>
                <a:lnTo>
                  <a:pt x="12191" y="12629"/>
                </a:lnTo>
                <a:lnTo>
                  <a:pt x="12166" y="12580"/>
                </a:lnTo>
                <a:lnTo>
                  <a:pt x="12166" y="12434"/>
                </a:lnTo>
                <a:lnTo>
                  <a:pt x="12166" y="12191"/>
                </a:lnTo>
                <a:lnTo>
                  <a:pt x="12166" y="12166"/>
                </a:lnTo>
                <a:lnTo>
                  <a:pt x="12677" y="12118"/>
                </a:lnTo>
                <a:lnTo>
                  <a:pt x="12872" y="12093"/>
                </a:lnTo>
                <a:close/>
                <a:moveTo>
                  <a:pt x="14673" y="12093"/>
                </a:moveTo>
                <a:lnTo>
                  <a:pt x="15232" y="12166"/>
                </a:lnTo>
                <a:lnTo>
                  <a:pt x="15184" y="12239"/>
                </a:lnTo>
                <a:lnTo>
                  <a:pt x="15135" y="12312"/>
                </a:lnTo>
                <a:lnTo>
                  <a:pt x="15111" y="12410"/>
                </a:lnTo>
                <a:lnTo>
                  <a:pt x="15111" y="12483"/>
                </a:lnTo>
                <a:lnTo>
                  <a:pt x="15135" y="12629"/>
                </a:lnTo>
                <a:lnTo>
                  <a:pt x="15159" y="12775"/>
                </a:lnTo>
                <a:lnTo>
                  <a:pt x="15159" y="12775"/>
                </a:lnTo>
                <a:lnTo>
                  <a:pt x="14648" y="12702"/>
                </a:lnTo>
                <a:lnTo>
                  <a:pt x="14673" y="12410"/>
                </a:lnTo>
                <a:lnTo>
                  <a:pt x="14673" y="12239"/>
                </a:lnTo>
                <a:lnTo>
                  <a:pt x="14673" y="12093"/>
                </a:lnTo>
                <a:close/>
                <a:moveTo>
                  <a:pt x="6521" y="12458"/>
                </a:moveTo>
                <a:lnTo>
                  <a:pt x="6838" y="12580"/>
                </a:lnTo>
                <a:lnTo>
                  <a:pt x="6789" y="12702"/>
                </a:lnTo>
                <a:lnTo>
                  <a:pt x="6765" y="12848"/>
                </a:lnTo>
                <a:lnTo>
                  <a:pt x="6667" y="12799"/>
                </a:lnTo>
                <a:lnTo>
                  <a:pt x="6570" y="12629"/>
                </a:lnTo>
                <a:lnTo>
                  <a:pt x="6521" y="12458"/>
                </a:lnTo>
                <a:close/>
                <a:moveTo>
                  <a:pt x="2215" y="12239"/>
                </a:moveTo>
                <a:lnTo>
                  <a:pt x="2190" y="12361"/>
                </a:lnTo>
                <a:lnTo>
                  <a:pt x="2215" y="12507"/>
                </a:lnTo>
                <a:lnTo>
                  <a:pt x="2239" y="12629"/>
                </a:lnTo>
                <a:lnTo>
                  <a:pt x="2312" y="12750"/>
                </a:lnTo>
                <a:lnTo>
                  <a:pt x="2336" y="12775"/>
                </a:lnTo>
                <a:lnTo>
                  <a:pt x="1850" y="12872"/>
                </a:lnTo>
                <a:lnTo>
                  <a:pt x="1850" y="12604"/>
                </a:lnTo>
                <a:lnTo>
                  <a:pt x="1850" y="12312"/>
                </a:lnTo>
                <a:lnTo>
                  <a:pt x="2215" y="12239"/>
                </a:lnTo>
                <a:close/>
                <a:moveTo>
                  <a:pt x="11850" y="12191"/>
                </a:moveTo>
                <a:lnTo>
                  <a:pt x="11826" y="12385"/>
                </a:lnTo>
                <a:lnTo>
                  <a:pt x="11826" y="12580"/>
                </a:lnTo>
                <a:lnTo>
                  <a:pt x="11850" y="12775"/>
                </a:lnTo>
                <a:lnTo>
                  <a:pt x="11315" y="12848"/>
                </a:lnTo>
                <a:lnTo>
                  <a:pt x="11242" y="12872"/>
                </a:lnTo>
                <a:lnTo>
                  <a:pt x="11193" y="12823"/>
                </a:lnTo>
                <a:lnTo>
                  <a:pt x="11193" y="12775"/>
                </a:lnTo>
                <a:lnTo>
                  <a:pt x="11193" y="12580"/>
                </a:lnTo>
                <a:lnTo>
                  <a:pt x="11193" y="12410"/>
                </a:lnTo>
                <a:lnTo>
                  <a:pt x="11169" y="12337"/>
                </a:lnTo>
                <a:lnTo>
                  <a:pt x="11510" y="12239"/>
                </a:lnTo>
                <a:lnTo>
                  <a:pt x="11850" y="12191"/>
                </a:lnTo>
                <a:close/>
                <a:moveTo>
                  <a:pt x="4842" y="511"/>
                </a:moveTo>
                <a:lnTo>
                  <a:pt x="5183" y="535"/>
                </a:lnTo>
                <a:lnTo>
                  <a:pt x="5548" y="584"/>
                </a:lnTo>
                <a:lnTo>
                  <a:pt x="5889" y="657"/>
                </a:lnTo>
                <a:lnTo>
                  <a:pt x="6229" y="754"/>
                </a:lnTo>
                <a:lnTo>
                  <a:pt x="6546" y="876"/>
                </a:lnTo>
                <a:lnTo>
                  <a:pt x="6862" y="1022"/>
                </a:lnTo>
                <a:lnTo>
                  <a:pt x="7178" y="1168"/>
                </a:lnTo>
                <a:lnTo>
                  <a:pt x="7470" y="1363"/>
                </a:lnTo>
                <a:lnTo>
                  <a:pt x="7738" y="1557"/>
                </a:lnTo>
                <a:lnTo>
                  <a:pt x="8006" y="1801"/>
                </a:lnTo>
                <a:lnTo>
                  <a:pt x="8225" y="2044"/>
                </a:lnTo>
                <a:lnTo>
                  <a:pt x="8444" y="2287"/>
                </a:lnTo>
                <a:lnTo>
                  <a:pt x="8492" y="2360"/>
                </a:lnTo>
                <a:lnTo>
                  <a:pt x="8444" y="2847"/>
                </a:lnTo>
                <a:lnTo>
                  <a:pt x="8419" y="3358"/>
                </a:lnTo>
                <a:lnTo>
                  <a:pt x="8444" y="4331"/>
                </a:lnTo>
                <a:lnTo>
                  <a:pt x="8468" y="5718"/>
                </a:lnTo>
                <a:lnTo>
                  <a:pt x="8468" y="7105"/>
                </a:lnTo>
                <a:lnTo>
                  <a:pt x="8468" y="7835"/>
                </a:lnTo>
                <a:lnTo>
                  <a:pt x="8492" y="8565"/>
                </a:lnTo>
                <a:lnTo>
                  <a:pt x="8541" y="10049"/>
                </a:lnTo>
                <a:lnTo>
                  <a:pt x="8614" y="11509"/>
                </a:lnTo>
                <a:lnTo>
                  <a:pt x="8663" y="12969"/>
                </a:lnTo>
                <a:lnTo>
                  <a:pt x="8663" y="12969"/>
                </a:lnTo>
                <a:lnTo>
                  <a:pt x="7860" y="12507"/>
                </a:lnTo>
                <a:lnTo>
                  <a:pt x="7446" y="12288"/>
                </a:lnTo>
                <a:lnTo>
                  <a:pt x="7032" y="12069"/>
                </a:lnTo>
                <a:lnTo>
                  <a:pt x="6765" y="11947"/>
                </a:lnTo>
                <a:lnTo>
                  <a:pt x="6497" y="11850"/>
                </a:lnTo>
                <a:lnTo>
                  <a:pt x="6205" y="11777"/>
                </a:lnTo>
                <a:lnTo>
                  <a:pt x="5937" y="11704"/>
                </a:lnTo>
                <a:lnTo>
                  <a:pt x="5353" y="11607"/>
                </a:lnTo>
                <a:lnTo>
                  <a:pt x="4769" y="11534"/>
                </a:lnTo>
                <a:lnTo>
                  <a:pt x="3650" y="11534"/>
                </a:lnTo>
                <a:lnTo>
                  <a:pt x="3066" y="11558"/>
                </a:lnTo>
                <a:lnTo>
                  <a:pt x="2507" y="11631"/>
                </a:lnTo>
                <a:lnTo>
                  <a:pt x="2044" y="11704"/>
                </a:lnTo>
                <a:lnTo>
                  <a:pt x="1533" y="11801"/>
                </a:lnTo>
                <a:lnTo>
                  <a:pt x="1290" y="11874"/>
                </a:lnTo>
                <a:lnTo>
                  <a:pt x="1047" y="11947"/>
                </a:lnTo>
                <a:lnTo>
                  <a:pt x="828" y="12045"/>
                </a:lnTo>
                <a:lnTo>
                  <a:pt x="609" y="12166"/>
                </a:lnTo>
                <a:lnTo>
                  <a:pt x="609" y="12166"/>
                </a:lnTo>
                <a:lnTo>
                  <a:pt x="633" y="11972"/>
                </a:lnTo>
                <a:lnTo>
                  <a:pt x="657" y="11777"/>
                </a:lnTo>
                <a:lnTo>
                  <a:pt x="657" y="11485"/>
                </a:lnTo>
                <a:lnTo>
                  <a:pt x="584" y="10147"/>
                </a:lnTo>
                <a:lnTo>
                  <a:pt x="536" y="9490"/>
                </a:lnTo>
                <a:lnTo>
                  <a:pt x="536" y="8833"/>
                </a:lnTo>
                <a:lnTo>
                  <a:pt x="560" y="7908"/>
                </a:lnTo>
                <a:lnTo>
                  <a:pt x="609" y="7008"/>
                </a:lnTo>
                <a:lnTo>
                  <a:pt x="657" y="6083"/>
                </a:lnTo>
                <a:lnTo>
                  <a:pt x="657" y="5645"/>
                </a:lnTo>
                <a:lnTo>
                  <a:pt x="657" y="5183"/>
                </a:lnTo>
                <a:lnTo>
                  <a:pt x="609" y="4234"/>
                </a:lnTo>
                <a:lnTo>
                  <a:pt x="584" y="3309"/>
                </a:lnTo>
                <a:lnTo>
                  <a:pt x="584" y="2896"/>
                </a:lnTo>
                <a:lnTo>
                  <a:pt x="609" y="2506"/>
                </a:lnTo>
                <a:lnTo>
                  <a:pt x="657" y="1728"/>
                </a:lnTo>
                <a:lnTo>
                  <a:pt x="949" y="1582"/>
                </a:lnTo>
                <a:lnTo>
                  <a:pt x="1241" y="1460"/>
                </a:lnTo>
                <a:lnTo>
                  <a:pt x="1801" y="1241"/>
                </a:lnTo>
                <a:lnTo>
                  <a:pt x="2653" y="949"/>
                </a:lnTo>
                <a:lnTo>
                  <a:pt x="3504" y="681"/>
                </a:lnTo>
                <a:lnTo>
                  <a:pt x="3821" y="608"/>
                </a:lnTo>
                <a:lnTo>
                  <a:pt x="4161" y="535"/>
                </a:lnTo>
                <a:lnTo>
                  <a:pt x="4502" y="511"/>
                </a:lnTo>
                <a:close/>
                <a:moveTo>
                  <a:pt x="15354" y="12191"/>
                </a:moveTo>
                <a:lnTo>
                  <a:pt x="15646" y="12239"/>
                </a:lnTo>
                <a:lnTo>
                  <a:pt x="15938" y="12337"/>
                </a:lnTo>
                <a:lnTo>
                  <a:pt x="15889" y="12507"/>
                </a:lnTo>
                <a:lnTo>
                  <a:pt x="15889" y="12653"/>
                </a:lnTo>
                <a:lnTo>
                  <a:pt x="15889" y="12994"/>
                </a:lnTo>
                <a:lnTo>
                  <a:pt x="15524" y="12872"/>
                </a:lnTo>
                <a:lnTo>
                  <a:pt x="15500" y="12702"/>
                </a:lnTo>
                <a:lnTo>
                  <a:pt x="15427" y="12507"/>
                </a:lnTo>
                <a:lnTo>
                  <a:pt x="15378" y="12337"/>
                </a:lnTo>
                <a:lnTo>
                  <a:pt x="15330" y="12191"/>
                </a:lnTo>
                <a:close/>
                <a:moveTo>
                  <a:pt x="1509" y="12385"/>
                </a:moveTo>
                <a:lnTo>
                  <a:pt x="1460" y="12677"/>
                </a:lnTo>
                <a:lnTo>
                  <a:pt x="1436" y="12848"/>
                </a:lnTo>
                <a:lnTo>
                  <a:pt x="1460" y="13018"/>
                </a:lnTo>
                <a:lnTo>
                  <a:pt x="1290" y="13091"/>
                </a:lnTo>
                <a:lnTo>
                  <a:pt x="1290" y="12969"/>
                </a:lnTo>
                <a:lnTo>
                  <a:pt x="1290" y="12726"/>
                </a:lnTo>
                <a:lnTo>
                  <a:pt x="1266" y="12580"/>
                </a:lnTo>
                <a:lnTo>
                  <a:pt x="1241" y="12458"/>
                </a:lnTo>
                <a:lnTo>
                  <a:pt x="1509" y="12385"/>
                </a:lnTo>
                <a:close/>
                <a:moveTo>
                  <a:pt x="10926" y="12385"/>
                </a:moveTo>
                <a:lnTo>
                  <a:pt x="10877" y="12531"/>
                </a:lnTo>
                <a:lnTo>
                  <a:pt x="10828" y="12750"/>
                </a:lnTo>
                <a:lnTo>
                  <a:pt x="10804" y="12969"/>
                </a:lnTo>
                <a:lnTo>
                  <a:pt x="10366" y="13091"/>
                </a:lnTo>
                <a:lnTo>
                  <a:pt x="10366" y="12921"/>
                </a:lnTo>
                <a:lnTo>
                  <a:pt x="10366" y="12750"/>
                </a:lnTo>
                <a:lnTo>
                  <a:pt x="10366" y="12677"/>
                </a:lnTo>
                <a:lnTo>
                  <a:pt x="10342" y="12604"/>
                </a:lnTo>
                <a:lnTo>
                  <a:pt x="10536" y="12531"/>
                </a:lnTo>
                <a:lnTo>
                  <a:pt x="10926" y="12385"/>
                </a:lnTo>
                <a:close/>
                <a:moveTo>
                  <a:pt x="7105" y="12726"/>
                </a:moveTo>
                <a:lnTo>
                  <a:pt x="7641" y="13018"/>
                </a:lnTo>
                <a:lnTo>
                  <a:pt x="7616" y="13115"/>
                </a:lnTo>
                <a:lnTo>
                  <a:pt x="7616" y="13140"/>
                </a:lnTo>
                <a:lnTo>
                  <a:pt x="7397" y="13042"/>
                </a:lnTo>
                <a:lnTo>
                  <a:pt x="7178" y="12969"/>
                </a:lnTo>
                <a:lnTo>
                  <a:pt x="7130" y="12823"/>
                </a:lnTo>
                <a:lnTo>
                  <a:pt x="7105" y="12726"/>
                </a:lnTo>
                <a:close/>
                <a:moveTo>
                  <a:pt x="16181" y="12410"/>
                </a:moveTo>
                <a:lnTo>
                  <a:pt x="16303" y="12458"/>
                </a:lnTo>
                <a:lnTo>
                  <a:pt x="16254" y="12604"/>
                </a:lnTo>
                <a:lnTo>
                  <a:pt x="16230" y="12775"/>
                </a:lnTo>
                <a:lnTo>
                  <a:pt x="16206" y="13140"/>
                </a:lnTo>
                <a:lnTo>
                  <a:pt x="16157" y="13115"/>
                </a:lnTo>
                <a:lnTo>
                  <a:pt x="16206" y="13067"/>
                </a:lnTo>
                <a:lnTo>
                  <a:pt x="16206" y="12994"/>
                </a:lnTo>
                <a:lnTo>
                  <a:pt x="16181" y="12702"/>
                </a:lnTo>
                <a:lnTo>
                  <a:pt x="16181" y="12410"/>
                </a:lnTo>
                <a:close/>
                <a:moveTo>
                  <a:pt x="10025" y="12750"/>
                </a:moveTo>
                <a:lnTo>
                  <a:pt x="9977" y="12994"/>
                </a:lnTo>
                <a:lnTo>
                  <a:pt x="9928" y="13213"/>
                </a:lnTo>
                <a:lnTo>
                  <a:pt x="9928" y="13261"/>
                </a:lnTo>
                <a:lnTo>
                  <a:pt x="9563" y="13432"/>
                </a:lnTo>
                <a:lnTo>
                  <a:pt x="9563" y="13286"/>
                </a:lnTo>
                <a:lnTo>
                  <a:pt x="9563" y="13164"/>
                </a:lnTo>
                <a:lnTo>
                  <a:pt x="9539" y="13067"/>
                </a:lnTo>
                <a:lnTo>
                  <a:pt x="9539" y="13042"/>
                </a:lnTo>
                <a:lnTo>
                  <a:pt x="9563" y="13018"/>
                </a:lnTo>
                <a:lnTo>
                  <a:pt x="9782" y="12896"/>
                </a:lnTo>
                <a:lnTo>
                  <a:pt x="10025" y="12750"/>
                </a:lnTo>
                <a:close/>
                <a:moveTo>
                  <a:pt x="8030" y="13261"/>
                </a:moveTo>
                <a:lnTo>
                  <a:pt x="8322" y="13432"/>
                </a:lnTo>
                <a:lnTo>
                  <a:pt x="8614" y="13553"/>
                </a:lnTo>
                <a:lnTo>
                  <a:pt x="8565" y="13675"/>
                </a:lnTo>
                <a:lnTo>
                  <a:pt x="8541" y="13870"/>
                </a:lnTo>
                <a:lnTo>
                  <a:pt x="8419" y="13724"/>
                </a:lnTo>
                <a:lnTo>
                  <a:pt x="8298" y="13602"/>
                </a:lnTo>
                <a:lnTo>
                  <a:pt x="8030" y="13383"/>
                </a:lnTo>
                <a:lnTo>
                  <a:pt x="8030" y="13261"/>
                </a:lnTo>
                <a:close/>
                <a:moveTo>
                  <a:pt x="9247" y="13261"/>
                </a:moveTo>
                <a:lnTo>
                  <a:pt x="9247" y="13383"/>
                </a:lnTo>
                <a:lnTo>
                  <a:pt x="9271" y="13578"/>
                </a:lnTo>
                <a:lnTo>
                  <a:pt x="9052" y="13724"/>
                </a:lnTo>
                <a:lnTo>
                  <a:pt x="8857" y="13894"/>
                </a:lnTo>
                <a:lnTo>
                  <a:pt x="8857" y="13699"/>
                </a:lnTo>
                <a:lnTo>
                  <a:pt x="8857" y="13626"/>
                </a:lnTo>
                <a:lnTo>
                  <a:pt x="8930" y="13602"/>
                </a:lnTo>
                <a:lnTo>
                  <a:pt x="8979" y="13553"/>
                </a:lnTo>
                <a:lnTo>
                  <a:pt x="9052" y="13456"/>
                </a:lnTo>
                <a:lnTo>
                  <a:pt x="9101" y="13407"/>
                </a:lnTo>
                <a:lnTo>
                  <a:pt x="9149" y="13334"/>
                </a:lnTo>
                <a:lnTo>
                  <a:pt x="9247" y="13261"/>
                </a:lnTo>
                <a:close/>
                <a:moveTo>
                  <a:pt x="4550" y="0"/>
                </a:moveTo>
                <a:lnTo>
                  <a:pt x="4185" y="24"/>
                </a:lnTo>
                <a:lnTo>
                  <a:pt x="3845" y="49"/>
                </a:lnTo>
                <a:lnTo>
                  <a:pt x="3504" y="122"/>
                </a:lnTo>
                <a:lnTo>
                  <a:pt x="3042" y="243"/>
                </a:lnTo>
                <a:lnTo>
                  <a:pt x="2580" y="414"/>
                </a:lnTo>
                <a:lnTo>
                  <a:pt x="1679" y="754"/>
                </a:lnTo>
                <a:lnTo>
                  <a:pt x="1290" y="876"/>
                </a:lnTo>
                <a:lnTo>
                  <a:pt x="852" y="1046"/>
                </a:lnTo>
                <a:lnTo>
                  <a:pt x="633" y="1168"/>
                </a:lnTo>
                <a:lnTo>
                  <a:pt x="438" y="1290"/>
                </a:lnTo>
                <a:lnTo>
                  <a:pt x="292" y="1436"/>
                </a:lnTo>
                <a:lnTo>
                  <a:pt x="195" y="1606"/>
                </a:lnTo>
                <a:lnTo>
                  <a:pt x="171" y="1703"/>
                </a:lnTo>
                <a:lnTo>
                  <a:pt x="195" y="1801"/>
                </a:lnTo>
                <a:lnTo>
                  <a:pt x="122" y="2093"/>
                </a:lnTo>
                <a:lnTo>
                  <a:pt x="73" y="2409"/>
                </a:lnTo>
                <a:lnTo>
                  <a:pt x="49" y="2725"/>
                </a:lnTo>
                <a:lnTo>
                  <a:pt x="49" y="3066"/>
                </a:lnTo>
                <a:lnTo>
                  <a:pt x="73" y="3699"/>
                </a:lnTo>
                <a:lnTo>
                  <a:pt x="98" y="4331"/>
                </a:lnTo>
                <a:lnTo>
                  <a:pt x="122" y="5183"/>
                </a:lnTo>
                <a:lnTo>
                  <a:pt x="122" y="6034"/>
                </a:lnTo>
                <a:lnTo>
                  <a:pt x="98" y="6886"/>
                </a:lnTo>
                <a:lnTo>
                  <a:pt x="25" y="7738"/>
                </a:lnTo>
                <a:lnTo>
                  <a:pt x="0" y="8468"/>
                </a:lnTo>
                <a:lnTo>
                  <a:pt x="0" y="9198"/>
                </a:lnTo>
                <a:lnTo>
                  <a:pt x="0" y="9928"/>
                </a:lnTo>
                <a:lnTo>
                  <a:pt x="49" y="10633"/>
                </a:lnTo>
                <a:lnTo>
                  <a:pt x="122" y="11680"/>
                </a:lnTo>
                <a:lnTo>
                  <a:pt x="122" y="12045"/>
                </a:lnTo>
                <a:lnTo>
                  <a:pt x="122" y="12166"/>
                </a:lnTo>
                <a:lnTo>
                  <a:pt x="171" y="12264"/>
                </a:lnTo>
                <a:lnTo>
                  <a:pt x="195" y="12337"/>
                </a:lnTo>
                <a:lnTo>
                  <a:pt x="292" y="12385"/>
                </a:lnTo>
                <a:lnTo>
                  <a:pt x="341" y="12410"/>
                </a:lnTo>
                <a:lnTo>
                  <a:pt x="365" y="12507"/>
                </a:lnTo>
                <a:lnTo>
                  <a:pt x="414" y="12580"/>
                </a:lnTo>
                <a:lnTo>
                  <a:pt x="487" y="12629"/>
                </a:lnTo>
                <a:lnTo>
                  <a:pt x="584" y="12629"/>
                </a:lnTo>
                <a:lnTo>
                  <a:pt x="803" y="12580"/>
                </a:lnTo>
                <a:lnTo>
                  <a:pt x="803" y="12896"/>
                </a:lnTo>
                <a:lnTo>
                  <a:pt x="803" y="13188"/>
                </a:lnTo>
                <a:lnTo>
                  <a:pt x="828" y="13334"/>
                </a:lnTo>
                <a:lnTo>
                  <a:pt x="876" y="13480"/>
                </a:lnTo>
                <a:lnTo>
                  <a:pt x="925" y="13529"/>
                </a:lnTo>
                <a:lnTo>
                  <a:pt x="998" y="13578"/>
                </a:lnTo>
                <a:lnTo>
                  <a:pt x="1144" y="13578"/>
                </a:lnTo>
                <a:lnTo>
                  <a:pt x="1217" y="13553"/>
                </a:lnTo>
                <a:lnTo>
                  <a:pt x="1241" y="13529"/>
                </a:lnTo>
                <a:lnTo>
                  <a:pt x="1363" y="13529"/>
                </a:lnTo>
                <a:lnTo>
                  <a:pt x="1485" y="13505"/>
                </a:lnTo>
                <a:lnTo>
                  <a:pt x="1704" y="13432"/>
                </a:lnTo>
                <a:lnTo>
                  <a:pt x="2142" y="13310"/>
                </a:lnTo>
                <a:lnTo>
                  <a:pt x="2604" y="13213"/>
                </a:lnTo>
                <a:lnTo>
                  <a:pt x="3188" y="13140"/>
                </a:lnTo>
                <a:lnTo>
                  <a:pt x="3772" y="13091"/>
                </a:lnTo>
                <a:lnTo>
                  <a:pt x="4356" y="13067"/>
                </a:lnTo>
                <a:lnTo>
                  <a:pt x="4940" y="13091"/>
                </a:lnTo>
                <a:lnTo>
                  <a:pt x="5402" y="13115"/>
                </a:lnTo>
                <a:lnTo>
                  <a:pt x="5937" y="13164"/>
                </a:lnTo>
                <a:lnTo>
                  <a:pt x="6473" y="13261"/>
                </a:lnTo>
                <a:lnTo>
                  <a:pt x="6740" y="13334"/>
                </a:lnTo>
                <a:lnTo>
                  <a:pt x="7008" y="13407"/>
                </a:lnTo>
                <a:lnTo>
                  <a:pt x="7251" y="13505"/>
                </a:lnTo>
                <a:lnTo>
                  <a:pt x="7495" y="13626"/>
                </a:lnTo>
                <a:lnTo>
                  <a:pt x="7714" y="13772"/>
                </a:lnTo>
                <a:lnTo>
                  <a:pt x="7908" y="13918"/>
                </a:lnTo>
                <a:lnTo>
                  <a:pt x="8079" y="14088"/>
                </a:lnTo>
                <a:lnTo>
                  <a:pt x="8225" y="14307"/>
                </a:lnTo>
                <a:lnTo>
                  <a:pt x="8322" y="14526"/>
                </a:lnTo>
                <a:lnTo>
                  <a:pt x="8371" y="14794"/>
                </a:lnTo>
                <a:lnTo>
                  <a:pt x="8419" y="14891"/>
                </a:lnTo>
                <a:lnTo>
                  <a:pt x="8468" y="14940"/>
                </a:lnTo>
                <a:lnTo>
                  <a:pt x="8565" y="14964"/>
                </a:lnTo>
                <a:lnTo>
                  <a:pt x="8638" y="14964"/>
                </a:lnTo>
                <a:lnTo>
                  <a:pt x="8736" y="14916"/>
                </a:lnTo>
                <a:lnTo>
                  <a:pt x="8809" y="14843"/>
                </a:lnTo>
                <a:lnTo>
                  <a:pt x="8857" y="14770"/>
                </a:lnTo>
                <a:lnTo>
                  <a:pt x="8857" y="14648"/>
                </a:lnTo>
                <a:lnTo>
                  <a:pt x="8833" y="14599"/>
                </a:lnTo>
                <a:lnTo>
                  <a:pt x="9052" y="14332"/>
                </a:lnTo>
                <a:lnTo>
                  <a:pt x="9247" y="14113"/>
                </a:lnTo>
                <a:lnTo>
                  <a:pt x="9514" y="13943"/>
                </a:lnTo>
                <a:lnTo>
                  <a:pt x="9806" y="13772"/>
                </a:lnTo>
                <a:lnTo>
                  <a:pt x="10220" y="13602"/>
                </a:lnTo>
                <a:lnTo>
                  <a:pt x="10658" y="13456"/>
                </a:lnTo>
                <a:lnTo>
                  <a:pt x="11096" y="13334"/>
                </a:lnTo>
                <a:lnTo>
                  <a:pt x="11534" y="13261"/>
                </a:lnTo>
                <a:lnTo>
                  <a:pt x="12045" y="13188"/>
                </a:lnTo>
                <a:lnTo>
                  <a:pt x="12580" y="13140"/>
                </a:lnTo>
                <a:lnTo>
                  <a:pt x="13626" y="13091"/>
                </a:lnTo>
                <a:lnTo>
                  <a:pt x="13967" y="13091"/>
                </a:lnTo>
                <a:lnTo>
                  <a:pt x="14308" y="13115"/>
                </a:lnTo>
                <a:lnTo>
                  <a:pt x="14648" y="13140"/>
                </a:lnTo>
                <a:lnTo>
                  <a:pt x="14965" y="13188"/>
                </a:lnTo>
                <a:lnTo>
                  <a:pt x="15305" y="13261"/>
                </a:lnTo>
                <a:lnTo>
                  <a:pt x="15622" y="13359"/>
                </a:lnTo>
                <a:lnTo>
                  <a:pt x="15938" y="13480"/>
                </a:lnTo>
                <a:lnTo>
                  <a:pt x="16254" y="13651"/>
                </a:lnTo>
                <a:lnTo>
                  <a:pt x="16303" y="13675"/>
                </a:lnTo>
                <a:lnTo>
                  <a:pt x="16376" y="13675"/>
                </a:lnTo>
                <a:lnTo>
                  <a:pt x="16425" y="13651"/>
                </a:lnTo>
                <a:lnTo>
                  <a:pt x="16473" y="13626"/>
                </a:lnTo>
                <a:lnTo>
                  <a:pt x="16522" y="13578"/>
                </a:lnTo>
                <a:lnTo>
                  <a:pt x="16546" y="13529"/>
                </a:lnTo>
                <a:lnTo>
                  <a:pt x="16571" y="13456"/>
                </a:lnTo>
                <a:lnTo>
                  <a:pt x="16571" y="13407"/>
                </a:lnTo>
                <a:lnTo>
                  <a:pt x="16595" y="13310"/>
                </a:lnTo>
                <a:lnTo>
                  <a:pt x="16595" y="12921"/>
                </a:lnTo>
                <a:lnTo>
                  <a:pt x="16571" y="12531"/>
                </a:lnTo>
                <a:lnTo>
                  <a:pt x="16765" y="12556"/>
                </a:lnTo>
                <a:lnTo>
                  <a:pt x="16911" y="12556"/>
                </a:lnTo>
                <a:lnTo>
                  <a:pt x="17082" y="12531"/>
                </a:lnTo>
                <a:lnTo>
                  <a:pt x="17228" y="12483"/>
                </a:lnTo>
                <a:lnTo>
                  <a:pt x="17301" y="12458"/>
                </a:lnTo>
                <a:lnTo>
                  <a:pt x="17325" y="12410"/>
                </a:lnTo>
                <a:lnTo>
                  <a:pt x="17374" y="12361"/>
                </a:lnTo>
                <a:lnTo>
                  <a:pt x="17374" y="12312"/>
                </a:lnTo>
                <a:lnTo>
                  <a:pt x="17398" y="12264"/>
                </a:lnTo>
                <a:lnTo>
                  <a:pt x="17374" y="12191"/>
                </a:lnTo>
                <a:lnTo>
                  <a:pt x="17349" y="12142"/>
                </a:lnTo>
                <a:lnTo>
                  <a:pt x="17301" y="12118"/>
                </a:lnTo>
                <a:lnTo>
                  <a:pt x="17325" y="11972"/>
                </a:lnTo>
                <a:lnTo>
                  <a:pt x="17349" y="11826"/>
                </a:lnTo>
                <a:lnTo>
                  <a:pt x="17349" y="11558"/>
                </a:lnTo>
                <a:lnTo>
                  <a:pt x="17325" y="10998"/>
                </a:lnTo>
                <a:lnTo>
                  <a:pt x="17301" y="8881"/>
                </a:lnTo>
                <a:lnTo>
                  <a:pt x="17301" y="7178"/>
                </a:lnTo>
                <a:lnTo>
                  <a:pt x="17301" y="6326"/>
                </a:lnTo>
                <a:lnTo>
                  <a:pt x="17349" y="5475"/>
                </a:lnTo>
                <a:lnTo>
                  <a:pt x="17374" y="4380"/>
                </a:lnTo>
                <a:lnTo>
                  <a:pt x="17374" y="3820"/>
                </a:lnTo>
                <a:lnTo>
                  <a:pt x="17374" y="3285"/>
                </a:lnTo>
                <a:lnTo>
                  <a:pt x="17349" y="2920"/>
                </a:lnTo>
                <a:lnTo>
                  <a:pt x="17325" y="2531"/>
                </a:lnTo>
                <a:lnTo>
                  <a:pt x="17301" y="2336"/>
                </a:lnTo>
                <a:lnTo>
                  <a:pt x="17276" y="2141"/>
                </a:lnTo>
                <a:lnTo>
                  <a:pt x="17228" y="1971"/>
                </a:lnTo>
                <a:lnTo>
                  <a:pt x="17130" y="1801"/>
                </a:lnTo>
                <a:lnTo>
                  <a:pt x="17179" y="1728"/>
                </a:lnTo>
                <a:lnTo>
                  <a:pt x="17203" y="1630"/>
                </a:lnTo>
                <a:lnTo>
                  <a:pt x="17203" y="1557"/>
                </a:lnTo>
                <a:lnTo>
                  <a:pt x="17155" y="1460"/>
                </a:lnTo>
                <a:lnTo>
                  <a:pt x="16911" y="1217"/>
                </a:lnTo>
                <a:lnTo>
                  <a:pt x="16644" y="998"/>
                </a:lnTo>
                <a:lnTo>
                  <a:pt x="16352" y="803"/>
                </a:lnTo>
                <a:lnTo>
                  <a:pt x="16035" y="633"/>
                </a:lnTo>
                <a:lnTo>
                  <a:pt x="15719" y="487"/>
                </a:lnTo>
                <a:lnTo>
                  <a:pt x="15378" y="365"/>
                </a:lnTo>
                <a:lnTo>
                  <a:pt x="15038" y="268"/>
                </a:lnTo>
                <a:lnTo>
                  <a:pt x="14697" y="195"/>
                </a:lnTo>
                <a:lnTo>
                  <a:pt x="14356" y="146"/>
                </a:lnTo>
                <a:lnTo>
                  <a:pt x="14016" y="97"/>
                </a:lnTo>
                <a:lnTo>
                  <a:pt x="13626" y="49"/>
                </a:lnTo>
                <a:lnTo>
                  <a:pt x="13261" y="24"/>
                </a:lnTo>
                <a:lnTo>
                  <a:pt x="12896" y="24"/>
                </a:lnTo>
                <a:lnTo>
                  <a:pt x="12531" y="49"/>
                </a:lnTo>
                <a:lnTo>
                  <a:pt x="12166" y="97"/>
                </a:lnTo>
                <a:lnTo>
                  <a:pt x="11826" y="170"/>
                </a:lnTo>
                <a:lnTo>
                  <a:pt x="11583" y="243"/>
                </a:lnTo>
                <a:lnTo>
                  <a:pt x="11339" y="316"/>
                </a:lnTo>
                <a:lnTo>
                  <a:pt x="10877" y="560"/>
                </a:lnTo>
                <a:lnTo>
                  <a:pt x="10415" y="803"/>
                </a:lnTo>
                <a:lnTo>
                  <a:pt x="9977" y="1046"/>
                </a:lnTo>
                <a:lnTo>
                  <a:pt x="9441" y="1338"/>
                </a:lnTo>
                <a:lnTo>
                  <a:pt x="9125" y="1509"/>
                </a:lnTo>
                <a:lnTo>
                  <a:pt x="8857" y="1703"/>
                </a:lnTo>
                <a:lnTo>
                  <a:pt x="8809" y="1679"/>
                </a:lnTo>
                <a:lnTo>
                  <a:pt x="8687" y="1679"/>
                </a:lnTo>
                <a:lnTo>
                  <a:pt x="8638" y="1728"/>
                </a:lnTo>
                <a:lnTo>
                  <a:pt x="8419" y="1460"/>
                </a:lnTo>
                <a:lnTo>
                  <a:pt x="8152" y="1217"/>
                </a:lnTo>
                <a:lnTo>
                  <a:pt x="7884" y="1022"/>
                </a:lnTo>
                <a:lnTo>
                  <a:pt x="7592" y="803"/>
                </a:lnTo>
                <a:lnTo>
                  <a:pt x="7276" y="633"/>
                </a:lnTo>
                <a:lnTo>
                  <a:pt x="6959" y="487"/>
                </a:lnTo>
                <a:lnTo>
                  <a:pt x="6643" y="341"/>
                </a:lnTo>
                <a:lnTo>
                  <a:pt x="6302" y="243"/>
                </a:lnTo>
                <a:lnTo>
                  <a:pt x="5962" y="146"/>
                </a:lnTo>
                <a:lnTo>
                  <a:pt x="5597" y="73"/>
                </a:lnTo>
                <a:lnTo>
                  <a:pt x="5256" y="24"/>
                </a:lnTo>
                <a:lnTo>
                  <a:pt x="4891" y="0"/>
                </a:lnTo>
                <a:close/>
              </a:path>
            </a:pathLst>
          </a:custGeom>
          <a:solidFill>
            <a:srgbClr val="FFFFFF"/>
          </a:solidFill>
          <a:ln>
            <a:solidFill>
              <a:schemeClr val="accent5">
                <a:lumMod val="20000"/>
                <a:lumOff val="80000"/>
              </a:schemeClr>
            </a:solidFill>
          </a:ln>
        </p:spPr>
        <p:txBody>
          <a:bodyPr lIns="91425" tIns="91425" rIns="91425" bIns="91425" anchor="ctr" anchorCtr="0">
            <a:noAutofit/>
          </a:bodyPr>
          <a:lstStyle/>
          <a:p>
            <a:endParaRPr sz="1400" kern="0" dirty="0">
              <a:solidFill>
                <a:srgbClr val="000000"/>
              </a:solidFill>
              <a:cs typeface="+mn-ea"/>
              <a:sym typeface="+mn-lt"/>
            </a:endParaRPr>
          </a:p>
        </p:txBody>
      </p:sp>
      <p:sp>
        <p:nvSpPr>
          <p:cNvPr id="25" name="文本框 24">
            <a:extLst>
              <a:ext uri="{FF2B5EF4-FFF2-40B4-BE49-F238E27FC236}">
                <a16:creationId xmlns:a16="http://schemas.microsoft.com/office/drawing/2014/main" id="{ED456BCF-E6F3-471C-A6F2-646774955B24}"/>
              </a:ext>
            </a:extLst>
          </p:cNvPr>
          <p:cNvSpPr txBox="1"/>
          <p:nvPr/>
        </p:nvSpPr>
        <p:spPr>
          <a:xfrm>
            <a:off x="9532669" y="4504787"/>
            <a:ext cx="923330" cy="369332"/>
          </a:xfrm>
          <a:prstGeom prst="rect">
            <a:avLst/>
          </a:prstGeom>
          <a:noFill/>
        </p:spPr>
        <p:txBody>
          <a:bodyPr wrap="none" lIns="0" tIns="0" rIns="0" bIns="0" rtlCol="0">
            <a:spAutoFit/>
          </a:bodyPr>
          <a:lstStyle/>
          <a:p>
            <a:r>
              <a:rPr lang="zh-CN" altLang="en-US" sz="2400" dirty="0">
                <a:solidFill>
                  <a:schemeClr val="accent5">
                    <a:lumMod val="20000"/>
                    <a:lumOff val="80000"/>
                  </a:schemeClr>
                </a:solidFill>
                <a:cs typeface="+mn-ea"/>
                <a:sym typeface="+mn-lt"/>
              </a:rPr>
              <a:t>关键词</a:t>
            </a:r>
          </a:p>
        </p:txBody>
      </p:sp>
      <p:sp>
        <p:nvSpPr>
          <p:cNvPr id="26" name="矩形 25">
            <a:extLst>
              <a:ext uri="{FF2B5EF4-FFF2-40B4-BE49-F238E27FC236}">
                <a16:creationId xmlns:a16="http://schemas.microsoft.com/office/drawing/2014/main" id="{41AA0CE6-0DEE-4D3C-8333-D8BC0CF4965A}"/>
              </a:ext>
            </a:extLst>
          </p:cNvPr>
          <p:cNvSpPr/>
          <p:nvPr/>
        </p:nvSpPr>
        <p:spPr>
          <a:xfrm>
            <a:off x="1195941" y="5074076"/>
            <a:ext cx="2047254" cy="681405"/>
          </a:xfrm>
          <a:prstGeom prst="rect">
            <a:avLst/>
          </a:prstGeom>
        </p:spPr>
        <p:txBody>
          <a:bodyPr wrap="square">
            <a:spAutoFit/>
          </a:bodyPr>
          <a:lstStyle/>
          <a:p>
            <a:pPr algn="ctr">
              <a:lnSpc>
                <a:spcPct val="125000"/>
              </a:lnSpc>
            </a:pPr>
            <a:r>
              <a:rPr lang="zh-CN" altLang="en-US" sz="1600" dirty="0">
                <a:solidFill>
                  <a:schemeClr val="tx1">
                    <a:lumMod val="75000"/>
                    <a:lumOff val="25000"/>
                  </a:schemeClr>
                </a:solidFill>
                <a:cs typeface="+mn-ea"/>
                <a:sym typeface="+mn-lt"/>
              </a:rPr>
              <a:t>上海师范大学天空美</a:t>
            </a:r>
            <a:endParaRPr lang="en-US" altLang="zh-CN" sz="1600" dirty="0">
              <a:solidFill>
                <a:schemeClr val="tx1">
                  <a:lumMod val="75000"/>
                  <a:lumOff val="25000"/>
                </a:schemeClr>
              </a:solidFill>
              <a:cs typeface="+mn-ea"/>
              <a:sym typeface="+mn-lt"/>
            </a:endParaRPr>
          </a:p>
          <a:p>
            <a:pPr algn="ctr">
              <a:lnSpc>
                <a:spcPct val="125000"/>
              </a:lnSpc>
            </a:pPr>
            <a:r>
              <a:rPr lang="zh-CN" altLang="en-US" sz="1600" dirty="0">
                <a:solidFill>
                  <a:schemeClr val="tx1">
                    <a:lumMod val="75000"/>
                    <a:lumOff val="25000"/>
                  </a:schemeClr>
                </a:solidFill>
                <a:cs typeface="+mn-ea"/>
                <a:sym typeface="+mn-lt"/>
              </a:rPr>
              <a:t>上海师范大学学姐多</a:t>
            </a:r>
            <a:endParaRPr lang="en-US" altLang="zh-CN" sz="1600" dirty="0">
              <a:solidFill>
                <a:schemeClr val="tx1">
                  <a:lumMod val="75000"/>
                  <a:lumOff val="25000"/>
                </a:schemeClr>
              </a:solidFill>
              <a:cs typeface="+mn-ea"/>
              <a:sym typeface="+mn-lt"/>
            </a:endParaRPr>
          </a:p>
        </p:txBody>
      </p:sp>
      <p:sp>
        <p:nvSpPr>
          <p:cNvPr id="29" name="矩形 28">
            <a:extLst>
              <a:ext uri="{FF2B5EF4-FFF2-40B4-BE49-F238E27FC236}">
                <a16:creationId xmlns:a16="http://schemas.microsoft.com/office/drawing/2014/main" id="{A55D0087-34A1-45C7-8ED0-3B3A2943B552}"/>
              </a:ext>
            </a:extLst>
          </p:cNvPr>
          <p:cNvSpPr/>
          <p:nvPr/>
        </p:nvSpPr>
        <p:spPr>
          <a:xfrm>
            <a:off x="5072373" y="5074076"/>
            <a:ext cx="2047254" cy="681405"/>
          </a:xfrm>
          <a:prstGeom prst="rect">
            <a:avLst/>
          </a:prstGeom>
        </p:spPr>
        <p:txBody>
          <a:bodyPr wrap="square">
            <a:spAutoFit/>
          </a:bodyPr>
          <a:lstStyle/>
          <a:p>
            <a:pPr algn="ctr">
              <a:lnSpc>
                <a:spcPct val="125000"/>
              </a:lnSpc>
            </a:pPr>
            <a:r>
              <a:rPr lang="zh-CN" altLang="en-US" sz="1600" dirty="0">
                <a:solidFill>
                  <a:schemeClr val="tx1">
                    <a:lumMod val="75000"/>
                    <a:lumOff val="25000"/>
                  </a:schemeClr>
                </a:solidFill>
                <a:cs typeface="+mn-ea"/>
                <a:sym typeface="+mn-lt"/>
              </a:rPr>
              <a:t>上海师范大学天空美</a:t>
            </a:r>
            <a:endParaRPr lang="en-US" altLang="zh-CN" sz="1600" dirty="0">
              <a:solidFill>
                <a:schemeClr val="tx1">
                  <a:lumMod val="75000"/>
                  <a:lumOff val="25000"/>
                </a:schemeClr>
              </a:solidFill>
              <a:cs typeface="+mn-ea"/>
              <a:sym typeface="+mn-lt"/>
            </a:endParaRPr>
          </a:p>
          <a:p>
            <a:pPr algn="ctr">
              <a:lnSpc>
                <a:spcPct val="125000"/>
              </a:lnSpc>
            </a:pPr>
            <a:r>
              <a:rPr lang="zh-CN" altLang="en-US" sz="1600" dirty="0">
                <a:solidFill>
                  <a:schemeClr val="tx1">
                    <a:lumMod val="75000"/>
                    <a:lumOff val="25000"/>
                  </a:schemeClr>
                </a:solidFill>
                <a:cs typeface="+mn-ea"/>
                <a:sym typeface="+mn-lt"/>
              </a:rPr>
              <a:t>上海师范大学学姐多</a:t>
            </a:r>
            <a:endParaRPr lang="en-US" altLang="zh-CN" sz="1600" dirty="0">
              <a:solidFill>
                <a:schemeClr val="tx1">
                  <a:lumMod val="75000"/>
                  <a:lumOff val="25000"/>
                </a:schemeClr>
              </a:solidFill>
              <a:cs typeface="+mn-ea"/>
              <a:sym typeface="+mn-lt"/>
            </a:endParaRPr>
          </a:p>
        </p:txBody>
      </p:sp>
      <p:sp>
        <p:nvSpPr>
          <p:cNvPr id="30" name="矩形 29">
            <a:extLst>
              <a:ext uri="{FF2B5EF4-FFF2-40B4-BE49-F238E27FC236}">
                <a16:creationId xmlns:a16="http://schemas.microsoft.com/office/drawing/2014/main" id="{DDE1669C-CA5C-440F-9E06-6AAD4B6B4944}"/>
              </a:ext>
            </a:extLst>
          </p:cNvPr>
          <p:cNvSpPr/>
          <p:nvPr/>
        </p:nvSpPr>
        <p:spPr>
          <a:xfrm>
            <a:off x="8964043" y="5074076"/>
            <a:ext cx="2047254" cy="681405"/>
          </a:xfrm>
          <a:prstGeom prst="rect">
            <a:avLst/>
          </a:prstGeom>
        </p:spPr>
        <p:txBody>
          <a:bodyPr wrap="square">
            <a:spAutoFit/>
          </a:bodyPr>
          <a:lstStyle/>
          <a:p>
            <a:pPr algn="ctr">
              <a:lnSpc>
                <a:spcPct val="125000"/>
              </a:lnSpc>
            </a:pPr>
            <a:r>
              <a:rPr lang="zh-CN" altLang="en-US" sz="1600" dirty="0">
                <a:solidFill>
                  <a:schemeClr val="tx1">
                    <a:lumMod val="75000"/>
                    <a:lumOff val="25000"/>
                  </a:schemeClr>
                </a:solidFill>
                <a:cs typeface="+mn-ea"/>
                <a:sym typeface="+mn-lt"/>
              </a:rPr>
              <a:t>上海师范大学天空美</a:t>
            </a:r>
            <a:endParaRPr lang="en-US" altLang="zh-CN" sz="1600" dirty="0">
              <a:solidFill>
                <a:schemeClr val="tx1">
                  <a:lumMod val="75000"/>
                  <a:lumOff val="25000"/>
                </a:schemeClr>
              </a:solidFill>
              <a:cs typeface="+mn-ea"/>
              <a:sym typeface="+mn-lt"/>
            </a:endParaRPr>
          </a:p>
          <a:p>
            <a:pPr algn="ctr">
              <a:lnSpc>
                <a:spcPct val="125000"/>
              </a:lnSpc>
            </a:pPr>
            <a:r>
              <a:rPr lang="zh-CN" altLang="en-US" sz="1600" dirty="0">
                <a:solidFill>
                  <a:schemeClr val="tx1">
                    <a:lumMod val="75000"/>
                    <a:lumOff val="25000"/>
                  </a:schemeClr>
                </a:solidFill>
                <a:cs typeface="+mn-ea"/>
                <a:sym typeface="+mn-lt"/>
              </a:rPr>
              <a:t>上海师范大学学姐多</a:t>
            </a:r>
            <a:endParaRPr lang="en-US" altLang="zh-CN" sz="1600" dirty="0">
              <a:solidFill>
                <a:schemeClr val="tx1">
                  <a:lumMod val="75000"/>
                  <a:lumOff val="25000"/>
                </a:schemeClr>
              </a:solidFill>
              <a:cs typeface="+mn-ea"/>
              <a:sym typeface="+mn-lt"/>
            </a:endParaRPr>
          </a:p>
        </p:txBody>
      </p:sp>
      <p:sp>
        <p:nvSpPr>
          <p:cNvPr id="37" name="文本框 36">
            <a:extLst>
              <a:ext uri="{FF2B5EF4-FFF2-40B4-BE49-F238E27FC236}">
                <a16:creationId xmlns:a16="http://schemas.microsoft.com/office/drawing/2014/main" id="{C936C61E-9BF5-404C-A346-92B573EC5D7C}"/>
              </a:ext>
            </a:extLst>
          </p:cNvPr>
          <p:cNvSpPr txBox="1"/>
          <p:nvPr/>
        </p:nvSpPr>
        <p:spPr>
          <a:xfrm>
            <a:off x="1054397" y="368063"/>
            <a:ext cx="198002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800" dirty="0">
                <a:solidFill>
                  <a:schemeClr val="accent1"/>
                </a:solidFill>
                <a:cs typeface="+mn-ea"/>
                <a:sym typeface="+mn-lt"/>
              </a:rPr>
              <a:t>三段关键词</a:t>
            </a:r>
            <a:endParaRPr kumimoji="0" lang="zh-CN" altLang="en-US" sz="2800" i="0" u="none" strike="noStrike" kern="1200" cap="none" spc="0" normalizeH="0" baseline="0" noProof="0" dirty="0">
              <a:ln>
                <a:noFill/>
              </a:ln>
              <a:solidFill>
                <a:schemeClr val="accent1"/>
              </a:solidFill>
              <a:effectLst/>
              <a:uLnTx/>
              <a:uFillTx/>
              <a:cs typeface="+mn-ea"/>
              <a:sym typeface="+mn-lt"/>
            </a:endParaRPr>
          </a:p>
        </p:txBody>
      </p:sp>
      <p:pic>
        <p:nvPicPr>
          <p:cNvPr id="38" name="图片 37">
            <a:extLst>
              <a:ext uri="{FF2B5EF4-FFF2-40B4-BE49-F238E27FC236}">
                <a16:creationId xmlns:a16="http://schemas.microsoft.com/office/drawing/2014/main" id="{4D80969E-0C85-4FD3-B699-0D9CFDAB203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0421" y="452590"/>
            <a:ext cx="324000" cy="324000"/>
          </a:xfrm>
          <a:prstGeom prst="rect">
            <a:avLst/>
          </a:prstGeom>
        </p:spPr>
      </p:pic>
      <p:grpSp>
        <p:nvGrpSpPr>
          <p:cNvPr id="17" name="组合 16">
            <a:extLst>
              <a:ext uri="{FF2B5EF4-FFF2-40B4-BE49-F238E27FC236}">
                <a16:creationId xmlns:a16="http://schemas.microsoft.com/office/drawing/2014/main" id="{E391D45C-6A8D-4F64-9319-4868B8E6B499}"/>
              </a:ext>
            </a:extLst>
          </p:cNvPr>
          <p:cNvGrpSpPr/>
          <p:nvPr/>
        </p:nvGrpSpPr>
        <p:grpSpPr>
          <a:xfrm>
            <a:off x="1293674" y="3241838"/>
            <a:ext cx="1851789" cy="1734454"/>
            <a:chOff x="1293726" y="2808687"/>
            <a:chExt cx="1851789" cy="1734454"/>
          </a:xfrm>
        </p:grpSpPr>
        <p:grpSp>
          <p:nvGrpSpPr>
            <p:cNvPr id="5" name="组合 4">
              <a:extLst>
                <a:ext uri="{FF2B5EF4-FFF2-40B4-BE49-F238E27FC236}">
                  <a16:creationId xmlns:a16="http://schemas.microsoft.com/office/drawing/2014/main" id="{631253A2-4A8E-43D1-9AFF-075859AAA6D8}"/>
                </a:ext>
              </a:extLst>
            </p:cNvPr>
            <p:cNvGrpSpPr/>
            <p:nvPr/>
          </p:nvGrpSpPr>
          <p:grpSpPr>
            <a:xfrm>
              <a:off x="1293726" y="2808687"/>
              <a:ext cx="1851789" cy="1734454"/>
              <a:chOff x="1692116" y="1773382"/>
              <a:chExt cx="1851789" cy="1734454"/>
            </a:xfrm>
          </p:grpSpPr>
          <p:sp>
            <p:nvSpPr>
              <p:cNvPr id="40" name="文本框 39">
                <a:extLst>
                  <a:ext uri="{FF2B5EF4-FFF2-40B4-BE49-F238E27FC236}">
                    <a16:creationId xmlns:a16="http://schemas.microsoft.com/office/drawing/2014/main" id="{FC183C3E-070D-4925-B197-F1E15A60DF58}"/>
                  </a:ext>
                </a:extLst>
              </p:cNvPr>
              <p:cNvSpPr txBox="1"/>
              <p:nvPr/>
            </p:nvSpPr>
            <p:spPr>
              <a:xfrm>
                <a:off x="1692116" y="3015393"/>
                <a:ext cx="1851789" cy="492443"/>
              </a:xfrm>
              <a:prstGeom prst="rect">
                <a:avLst/>
              </a:prstGeom>
              <a:noFill/>
            </p:spPr>
            <p:txBody>
              <a:bodyPr wrap="none" rtlCol="0">
                <a:spAutoFit/>
              </a:bodyPr>
              <a:lstStyle/>
              <a:p>
                <a:pPr algn="ctr"/>
                <a:r>
                  <a:rPr lang="zh-CN" altLang="en-US" sz="2600" dirty="0">
                    <a:solidFill>
                      <a:schemeClr val="accent1"/>
                    </a:solidFill>
                    <a:cs typeface="+mn-ea"/>
                    <a:sym typeface="+mn-lt"/>
                  </a:rPr>
                  <a:t>输入关键词</a:t>
                </a:r>
              </a:p>
            </p:txBody>
          </p:sp>
          <p:grpSp>
            <p:nvGrpSpPr>
              <p:cNvPr id="42" name="组合 41">
                <a:extLst>
                  <a:ext uri="{FF2B5EF4-FFF2-40B4-BE49-F238E27FC236}">
                    <a16:creationId xmlns:a16="http://schemas.microsoft.com/office/drawing/2014/main" id="{05D1360C-E8B1-4CD8-BB1C-24D7C53B69A7}"/>
                  </a:ext>
                </a:extLst>
              </p:cNvPr>
              <p:cNvGrpSpPr/>
              <p:nvPr/>
            </p:nvGrpSpPr>
            <p:grpSpPr>
              <a:xfrm>
                <a:off x="2080559" y="1773382"/>
                <a:ext cx="1074904" cy="1036311"/>
                <a:chOff x="7421712" y="1303442"/>
                <a:chExt cx="1115940" cy="1115940"/>
              </a:xfrm>
            </p:grpSpPr>
            <p:sp>
              <p:nvSpPr>
                <p:cNvPr id="43" name="椭圆 42">
                  <a:extLst>
                    <a:ext uri="{FF2B5EF4-FFF2-40B4-BE49-F238E27FC236}">
                      <a16:creationId xmlns:a16="http://schemas.microsoft.com/office/drawing/2014/main" id="{338713D9-A659-4435-AADE-93FE05C4D180}"/>
                    </a:ext>
                  </a:extLst>
                </p:cNvPr>
                <p:cNvSpPr/>
                <p:nvPr/>
              </p:nvSpPr>
              <p:spPr>
                <a:xfrm>
                  <a:off x="7421712" y="1303442"/>
                  <a:ext cx="1115940" cy="1115940"/>
                </a:xfrm>
                <a:prstGeom prst="ellipse">
                  <a:avLst/>
                </a:prstGeom>
                <a:solidFill>
                  <a:srgbClr val="B2C0C0">
                    <a:alpha val="2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dirty="0">
                    <a:ln>
                      <a:noFill/>
                    </a:ln>
                    <a:solidFill>
                      <a:prstClr val="white"/>
                    </a:solidFill>
                    <a:effectLst/>
                    <a:uLnTx/>
                    <a:uFillTx/>
                    <a:cs typeface="+mn-ea"/>
                    <a:sym typeface="+mn-lt"/>
                  </a:endParaRPr>
                </a:p>
              </p:txBody>
            </p:sp>
            <p:sp>
              <p:nvSpPr>
                <p:cNvPr id="44" name="椭圆 43">
                  <a:extLst>
                    <a:ext uri="{FF2B5EF4-FFF2-40B4-BE49-F238E27FC236}">
                      <a16:creationId xmlns:a16="http://schemas.microsoft.com/office/drawing/2014/main" id="{A693518C-FE41-4181-A83C-1A8F5531F7D6}"/>
                    </a:ext>
                  </a:extLst>
                </p:cNvPr>
                <p:cNvSpPr/>
                <p:nvPr/>
              </p:nvSpPr>
              <p:spPr>
                <a:xfrm>
                  <a:off x="7458436" y="1340166"/>
                  <a:ext cx="1042493" cy="1042493"/>
                </a:xfrm>
                <a:prstGeom prst="ellipse">
                  <a:avLst/>
                </a:prstGeom>
                <a:solidFill>
                  <a:srgbClr val="02887E">
                    <a:alpha val="5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dirty="0">
                    <a:ln>
                      <a:noFill/>
                    </a:ln>
                    <a:solidFill>
                      <a:prstClr val="white"/>
                    </a:solidFill>
                    <a:effectLst/>
                    <a:uLnTx/>
                    <a:uFillTx/>
                    <a:cs typeface="+mn-ea"/>
                    <a:sym typeface="+mn-lt"/>
                  </a:endParaRPr>
                </a:p>
              </p:txBody>
            </p:sp>
            <p:sp>
              <p:nvSpPr>
                <p:cNvPr id="45" name="椭圆 44">
                  <a:extLst>
                    <a:ext uri="{FF2B5EF4-FFF2-40B4-BE49-F238E27FC236}">
                      <a16:creationId xmlns:a16="http://schemas.microsoft.com/office/drawing/2014/main" id="{5952FC43-66D7-49C6-81DC-A1C26D757248}"/>
                    </a:ext>
                  </a:extLst>
                </p:cNvPr>
                <p:cNvSpPr/>
                <p:nvPr/>
              </p:nvSpPr>
              <p:spPr>
                <a:xfrm>
                  <a:off x="7504139" y="1385869"/>
                  <a:ext cx="951087" cy="951086"/>
                </a:xfrm>
                <a:prstGeom prst="ellipse">
                  <a:avLst/>
                </a:prstGeom>
                <a:solidFill>
                  <a:schemeClr val="accent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i="0" u="none" strike="noStrike" kern="0" cap="none" spc="0" normalizeH="0" baseline="0" noProof="0" dirty="0">
                    <a:ln>
                      <a:noFill/>
                    </a:ln>
                    <a:solidFill>
                      <a:prstClr val="white"/>
                    </a:solidFill>
                    <a:effectLst/>
                    <a:uLnTx/>
                    <a:uFillTx/>
                    <a:cs typeface="+mn-ea"/>
                    <a:sym typeface="+mn-lt"/>
                  </a:endParaRPr>
                </a:p>
              </p:txBody>
            </p:sp>
          </p:grpSp>
        </p:grpSp>
        <p:pic>
          <p:nvPicPr>
            <p:cNvPr id="12" name="图片 11">
              <a:extLst>
                <a:ext uri="{FF2B5EF4-FFF2-40B4-BE49-F238E27FC236}">
                  <a16:creationId xmlns:a16="http://schemas.microsoft.com/office/drawing/2014/main" id="{457AFF2B-FF08-4F53-9094-9F5F0AFDFA8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49620" y="3052049"/>
              <a:ext cx="540000" cy="540000"/>
            </a:xfrm>
            <a:prstGeom prst="rect">
              <a:avLst/>
            </a:prstGeom>
          </p:spPr>
        </p:pic>
      </p:grpSp>
      <p:grpSp>
        <p:nvGrpSpPr>
          <p:cNvPr id="47" name="组合 46">
            <a:extLst>
              <a:ext uri="{FF2B5EF4-FFF2-40B4-BE49-F238E27FC236}">
                <a16:creationId xmlns:a16="http://schemas.microsoft.com/office/drawing/2014/main" id="{CE68C84F-D2E7-4E6B-A683-8EF376E3E77E}"/>
              </a:ext>
            </a:extLst>
          </p:cNvPr>
          <p:cNvGrpSpPr/>
          <p:nvPr/>
        </p:nvGrpSpPr>
        <p:grpSpPr>
          <a:xfrm>
            <a:off x="5170106" y="3241838"/>
            <a:ext cx="1851789" cy="1734454"/>
            <a:chOff x="1692116" y="1773382"/>
            <a:chExt cx="1851789" cy="1734454"/>
          </a:xfrm>
        </p:grpSpPr>
        <p:sp>
          <p:nvSpPr>
            <p:cNvPr id="49" name="文本框 48">
              <a:extLst>
                <a:ext uri="{FF2B5EF4-FFF2-40B4-BE49-F238E27FC236}">
                  <a16:creationId xmlns:a16="http://schemas.microsoft.com/office/drawing/2014/main" id="{CFF83DB8-9378-4A74-A44F-17FC28CA1A43}"/>
                </a:ext>
              </a:extLst>
            </p:cNvPr>
            <p:cNvSpPr txBox="1"/>
            <p:nvPr/>
          </p:nvSpPr>
          <p:spPr>
            <a:xfrm>
              <a:off x="1692116" y="3015393"/>
              <a:ext cx="1851789" cy="492443"/>
            </a:xfrm>
            <a:prstGeom prst="rect">
              <a:avLst/>
            </a:prstGeom>
            <a:noFill/>
          </p:spPr>
          <p:txBody>
            <a:bodyPr wrap="none" rtlCol="0">
              <a:spAutoFit/>
            </a:bodyPr>
            <a:lstStyle/>
            <a:p>
              <a:pPr algn="ctr"/>
              <a:r>
                <a:rPr lang="zh-CN" altLang="en-US" sz="2600" dirty="0">
                  <a:solidFill>
                    <a:schemeClr val="accent1"/>
                  </a:solidFill>
                  <a:cs typeface="+mn-ea"/>
                  <a:sym typeface="+mn-lt"/>
                </a:rPr>
                <a:t>输入关键词</a:t>
              </a:r>
            </a:p>
          </p:txBody>
        </p:sp>
        <p:grpSp>
          <p:nvGrpSpPr>
            <p:cNvPr id="50" name="组合 49">
              <a:extLst>
                <a:ext uri="{FF2B5EF4-FFF2-40B4-BE49-F238E27FC236}">
                  <a16:creationId xmlns:a16="http://schemas.microsoft.com/office/drawing/2014/main" id="{64F7528B-FF68-45C3-9B26-6D74F20391F0}"/>
                </a:ext>
              </a:extLst>
            </p:cNvPr>
            <p:cNvGrpSpPr/>
            <p:nvPr/>
          </p:nvGrpSpPr>
          <p:grpSpPr>
            <a:xfrm>
              <a:off x="2080559" y="1773382"/>
              <a:ext cx="1074904" cy="1036311"/>
              <a:chOff x="7421712" y="1303442"/>
              <a:chExt cx="1115940" cy="1115940"/>
            </a:xfrm>
          </p:grpSpPr>
          <p:sp>
            <p:nvSpPr>
              <p:cNvPr id="51" name="椭圆 50">
                <a:extLst>
                  <a:ext uri="{FF2B5EF4-FFF2-40B4-BE49-F238E27FC236}">
                    <a16:creationId xmlns:a16="http://schemas.microsoft.com/office/drawing/2014/main" id="{3DA908CE-2C11-4567-8399-4AF6A52D7902}"/>
                  </a:ext>
                </a:extLst>
              </p:cNvPr>
              <p:cNvSpPr/>
              <p:nvPr/>
            </p:nvSpPr>
            <p:spPr>
              <a:xfrm>
                <a:off x="7421712" y="1303442"/>
                <a:ext cx="1115940" cy="1115940"/>
              </a:xfrm>
              <a:prstGeom prst="ellipse">
                <a:avLst/>
              </a:prstGeom>
              <a:solidFill>
                <a:srgbClr val="B2C0C0">
                  <a:alpha val="2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dirty="0">
                  <a:ln>
                    <a:noFill/>
                  </a:ln>
                  <a:solidFill>
                    <a:prstClr val="white"/>
                  </a:solidFill>
                  <a:effectLst/>
                  <a:uLnTx/>
                  <a:uFillTx/>
                  <a:cs typeface="+mn-ea"/>
                  <a:sym typeface="+mn-lt"/>
                </a:endParaRPr>
              </a:p>
            </p:txBody>
          </p:sp>
          <p:sp>
            <p:nvSpPr>
              <p:cNvPr id="52" name="椭圆 51">
                <a:extLst>
                  <a:ext uri="{FF2B5EF4-FFF2-40B4-BE49-F238E27FC236}">
                    <a16:creationId xmlns:a16="http://schemas.microsoft.com/office/drawing/2014/main" id="{323A420B-046E-4FD0-A593-E1AB799B1D39}"/>
                  </a:ext>
                </a:extLst>
              </p:cNvPr>
              <p:cNvSpPr/>
              <p:nvPr/>
            </p:nvSpPr>
            <p:spPr>
              <a:xfrm>
                <a:off x="7458436" y="1340166"/>
                <a:ext cx="1042493" cy="1042493"/>
              </a:xfrm>
              <a:prstGeom prst="ellipse">
                <a:avLst/>
              </a:prstGeom>
              <a:solidFill>
                <a:srgbClr val="02887E">
                  <a:alpha val="5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dirty="0">
                  <a:ln>
                    <a:noFill/>
                  </a:ln>
                  <a:solidFill>
                    <a:prstClr val="white"/>
                  </a:solidFill>
                  <a:effectLst/>
                  <a:uLnTx/>
                  <a:uFillTx/>
                  <a:cs typeface="+mn-ea"/>
                  <a:sym typeface="+mn-lt"/>
                </a:endParaRPr>
              </a:p>
            </p:txBody>
          </p:sp>
          <p:sp>
            <p:nvSpPr>
              <p:cNvPr id="53" name="椭圆 52">
                <a:extLst>
                  <a:ext uri="{FF2B5EF4-FFF2-40B4-BE49-F238E27FC236}">
                    <a16:creationId xmlns:a16="http://schemas.microsoft.com/office/drawing/2014/main" id="{6C50DD82-A241-42BA-80E6-5D1126A7A756}"/>
                  </a:ext>
                </a:extLst>
              </p:cNvPr>
              <p:cNvSpPr/>
              <p:nvPr/>
            </p:nvSpPr>
            <p:spPr>
              <a:xfrm>
                <a:off x="7504138" y="1385869"/>
                <a:ext cx="951087" cy="951086"/>
              </a:xfrm>
              <a:prstGeom prst="ellipse">
                <a:avLst/>
              </a:prstGeom>
              <a:solidFill>
                <a:schemeClr val="accent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i="0" u="none" strike="noStrike" kern="0" cap="none" spc="0" normalizeH="0" baseline="0" noProof="0" dirty="0">
                  <a:ln>
                    <a:noFill/>
                  </a:ln>
                  <a:solidFill>
                    <a:prstClr val="white"/>
                  </a:solidFill>
                  <a:effectLst/>
                  <a:uLnTx/>
                  <a:uFillTx/>
                  <a:cs typeface="+mn-ea"/>
                  <a:sym typeface="+mn-lt"/>
                </a:endParaRPr>
              </a:p>
            </p:txBody>
          </p:sp>
        </p:grpSp>
      </p:grpSp>
      <p:pic>
        <p:nvPicPr>
          <p:cNvPr id="20" name="图片 19">
            <a:extLst>
              <a:ext uri="{FF2B5EF4-FFF2-40B4-BE49-F238E27FC236}">
                <a16:creationId xmlns:a16="http://schemas.microsoft.com/office/drawing/2014/main" id="{D5DC5926-7178-456B-8ABA-F4B75B5CD63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26000" y="3485200"/>
            <a:ext cx="540000" cy="540000"/>
          </a:xfrm>
          <a:prstGeom prst="rect">
            <a:avLst/>
          </a:prstGeom>
        </p:spPr>
      </p:pic>
      <p:grpSp>
        <p:nvGrpSpPr>
          <p:cNvPr id="54" name="组合 53">
            <a:extLst>
              <a:ext uri="{FF2B5EF4-FFF2-40B4-BE49-F238E27FC236}">
                <a16:creationId xmlns:a16="http://schemas.microsoft.com/office/drawing/2014/main" id="{313C38D7-9923-4EC8-AF3C-528CD53A3642}"/>
              </a:ext>
            </a:extLst>
          </p:cNvPr>
          <p:cNvGrpSpPr/>
          <p:nvPr/>
        </p:nvGrpSpPr>
        <p:grpSpPr>
          <a:xfrm>
            <a:off x="9061776" y="3241838"/>
            <a:ext cx="1851789" cy="1734454"/>
            <a:chOff x="1692116" y="1773382"/>
            <a:chExt cx="1851789" cy="1734454"/>
          </a:xfrm>
        </p:grpSpPr>
        <p:sp>
          <p:nvSpPr>
            <p:cNvPr id="55" name="文本框 54">
              <a:extLst>
                <a:ext uri="{FF2B5EF4-FFF2-40B4-BE49-F238E27FC236}">
                  <a16:creationId xmlns:a16="http://schemas.microsoft.com/office/drawing/2014/main" id="{99EBA4D0-A250-4317-9E6C-E4F7659E6CE2}"/>
                </a:ext>
              </a:extLst>
            </p:cNvPr>
            <p:cNvSpPr txBox="1"/>
            <p:nvPr/>
          </p:nvSpPr>
          <p:spPr>
            <a:xfrm>
              <a:off x="1692116" y="3015393"/>
              <a:ext cx="1851789" cy="492443"/>
            </a:xfrm>
            <a:prstGeom prst="rect">
              <a:avLst/>
            </a:prstGeom>
            <a:noFill/>
          </p:spPr>
          <p:txBody>
            <a:bodyPr wrap="none" rtlCol="0">
              <a:spAutoFit/>
            </a:bodyPr>
            <a:lstStyle/>
            <a:p>
              <a:pPr algn="ctr"/>
              <a:r>
                <a:rPr lang="zh-CN" altLang="en-US" sz="2600" dirty="0">
                  <a:solidFill>
                    <a:schemeClr val="accent1"/>
                  </a:solidFill>
                  <a:cs typeface="+mn-ea"/>
                  <a:sym typeface="+mn-lt"/>
                </a:rPr>
                <a:t>输入关键词</a:t>
              </a:r>
            </a:p>
          </p:txBody>
        </p:sp>
        <p:grpSp>
          <p:nvGrpSpPr>
            <p:cNvPr id="56" name="组合 55">
              <a:extLst>
                <a:ext uri="{FF2B5EF4-FFF2-40B4-BE49-F238E27FC236}">
                  <a16:creationId xmlns:a16="http://schemas.microsoft.com/office/drawing/2014/main" id="{BA76CD30-6D29-4122-A6E4-FD65AACC8735}"/>
                </a:ext>
              </a:extLst>
            </p:cNvPr>
            <p:cNvGrpSpPr/>
            <p:nvPr/>
          </p:nvGrpSpPr>
          <p:grpSpPr>
            <a:xfrm>
              <a:off x="2080559" y="1773382"/>
              <a:ext cx="1074904" cy="1036311"/>
              <a:chOff x="7421712" y="1303442"/>
              <a:chExt cx="1115940" cy="1115940"/>
            </a:xfrm>
          </p:grpSpPr>
          <p:sp>
            <p:nvSpPr>
              <p:cNvPr id="57" name="椭圆 56">
                <a:extLst>
                  <a:ext uri="{FF2B5EF4-FFF2-40B4-BE49-F238E27FC236}">
                    <a16:creationId xmlns:a16="http://schemas.microsoft.com/office/drawing/2014/main" id="{4C54E3BB-8323-4CD8-B492-B08D8C0EFCFE}"/>
                  </a:ext>
                </a:extLst>
              </p:cNvPr>
              <p:cNvSpPr/>
              <p:nvPr/>
            </p:nvSpPr>
            <p:spPr>
              <a:xfrm>
                <a:off x="7421712" y="1303442"/>
                <a:ext cx="1115940" cy="1115940"/>
              </a:xfrm>
              <a:prstGeom prst="ellipse">
                <a:avLst/>
              </a:prstGeom>
              <a:solidFill>
                <a:srgbClr val="B2C0C0">
                  <a:alpha val="2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dirty="0">
                  <a:ln>
                    <a:noFill/>
                  </a:ln>
                  <a:solidFill>
                    <a:prstClr val="white"/>
                  </a:solidFill>
                  <a:effectLst/>
                  <a:uLnTx/>
                  <a:uFillTx/>
                  <a:cs typeface="+mn-ea"/>
                  <a:sym typeface="+mn-lt"/>
                </a:endParaRPr>
              </a:p>
            </p:txBody>
          </p:sp>
          <p:sp>
            <p:nvSpPr>
              <p:cNvPr id="58" name="椭圆 57">
                <a:extLst>
                  <a:ext uri="{FF2B5EF4-FFF2-40B4-BE49-F238E27FC236}">
                    <a16:creationId xmlns:a16="http://schemas.microsoft.com/office/drawing/2014/main" id="{C99F28BF-DE45-4B56-A60F-C0BE9FAFBE81}"/>
                  </a:ext>
                </a:extLst>
              </p:cNvPr>
              <p:cNvSpPr/>
              <p:nvPr/>
            </p:nvSpPr>
            <p:spPr>
              <a:xfrm>
                <a:off x="7458436" y="1340166"/>
                <a:ext cx="1042493" cy="1042493"/>
              </a:xfrm>
              <a:prstGeom prst="ellipse">
                <a:avLst/>
              </a:prstGeom>
              <a:solidFill>
                <a:srgbClr val="02887E">
                  <a:alpha val="5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dirty="0">
                  <a:ln>
                    <a:noFill/>
                  </a:ln>
                  <a:solidFill>
                    <a:prstClr val="white"/>
                  </a:solidFill>
                  <a:effectLst/>
                  <a:uLnTx/>
                  <a:uFillTx/>
                  <a:cs typeface="+mn-ea"/>
                  <a:sym typeface="+mn-lt"/>
                </a:endParaRPr>
              </a:p>
            </p:txBody>
          </p:sp>
          <p:sp>
            <p:nvSpPr>
              <p:cNvPr id="59" name="椭圆 58">
                <a:extLst>
                  <a:ext uri="{FF2B5EF4-FFF2-40B4-BE49-F238E27FC236}">
                    <a16:creationId xmlns:a16="http://schemas.microsoft.com/office/drawing/2014/main" id="{CED8D815-2D99-4252-A884-AA37BEB8B1A9}"/>
                  </a:ext>
                </a:extLst>
              </p:cNvPr>
              <p:cNvSpPr/>
              <p:nvPr/>
            </p:nvSpPr>
            <p:spPr>
              <a:xfrm>
                <a:off x="7504139" y="1385869"/>
                <a:ext cx="951087" cy="951086"/>
              </a:xfrm>
              <a:prstGeom prst="ellipse">
                <a:avLst/>
              </a:prstGeom>
              <a:solidFill>
                <a:schemeClr val="accent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i="0" u="none" strike="noStrike" kern="0" cap="none" spc="0" normalizeH="0" baseline="0" noProof="0" dirty="0">
                  <a:ln>
                    <a:noFill/>
                  </a:ln>
                  <a:solidFill>
                    <a:prstClr val="white"/>
                  </a:solidFill>
                  <a:effectLst/>
                  <a:uLnTx/>
                  <a:uFillTx/>
                  <a:cs typeface="+mn-ea"/>
                  <a:sym typeface="+mn-lt"/>
                </a:endParaRPr>
              </a:p>
            </p:txBody>
          </p:sp>
        </p:grpSp>
      </p:grpSp>
      <p:pic>
        <p:nvPicPr>
          <p:cNvPr id="14" name="图片 13">
            <a:extLst>
              <a:ext uri="{FF2B5EF4-FFF2-40B4-BE49-F238E27FC236}">
                <a16:creationId xmlns:a16="http://schemas.microsoft.com/office/drawing/2014/main" id="{69B7F8C6-320F-422B-9F22-38348641A98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709091" y="3513432"/>
            <a:ext cx="540000" cy="540000"/>
          </a:xfrm>
          <a:prstGeom prst="rect">
            <a:avLst/>
          </a:prstGeom>
        </p:spPr>
      </p:pic>
      <p:grpSp>
        <p:nvGrpSpPr>
          <p:cNvPr id="62" name="组合 61">
            <a:extLst>
              <a:ext uri="{FF2B5EF4-FFF2-40B4-BE49-F238E27FC236}">
                <a16:creationId xmlns:a16="http://schemas.microsoft.com/office/drawing/2014/main" id="{7D2B13CC-B228-4433-AA99-95F419A985EF}"/>
              </a:ext>
            </a:extLst>
          </p:cNvPr>
          <p:cNvGrpSpPr/>
          <p:nvPr/>
        </p:nvGrpSpPr>
        <p:grpSpPr>
          <a:xfrm>
            <a:off x="3662176" y="3482630"/>
            <a:ext cx="848630" cy="510438"/>
            <a:chOff x="3662176" y="3049479"/>
            <a:chExt cx="848630" cy="510438"/>
          </a:xfrm>
        </p:grpSpPr>
        <p:sp>
          <p:nvSpPr>
            <p:cNvPr id="3" name="等腰三角形 2">
              <a:extLst>
                <a:ext uri="{FF2B5EF4-FFF2-40B4-BE49-F238E27FC236}">
                  <a16:creationId xmlns:a16="http://schemas.microsoft.com/office/drawing/2014/main" id="{9C357EDB-5CB1-462C-A930-3D6F946A4CC3}"/>
                </a:ext>
              </a:extLst>
            </p:cNvPr>
            <p:cNvSpPr/>
            <p:nvPr/>
          </p:nvSpPr>
          <p:spPr>
            <a:xfrm rot="5400000">
              <a:off x="3635039" y="3135093"/>
              <a:ext cx="393481" cy="339208"/>
            </a:xfrm>
            <a:prstGeom prst="triangle">
              <a:avLst/>
            </a:prstGeom>
            <a:gradFill>
              <a:gsLst>
                <a:gs pos="0">
                  <a:schemeClr val="accent4"/>
                </a:gs>
                <a:gs pos="97000">
                  <a:srgbClr val="CCD6D6">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0" name="等腰三角形 59">
              <a:extLst>
                <a:ext uri="{FF2B5EF4-FFF2-40B4-BE49-F238E27FC236}">
                  <a16:creationId xmlns:a16="http://schemas.microsoft.com/office/drawing/2014/main" id="{CDE8C3F5-65CA-4C39-B635-F8942D68F905}"/>
                </a:ext>
              </a:extLst>
            </p:cNvPr>
            <p:cNvSpPr/>
            <p:nvPr/>
          </p:nvSpPr>
          <p:spPr>
            <a:xfrm rot="5400000">
              <a:off x="4035571" y="3084681"/>
              <a:ext cx="510438" cy="440033"/>
            </a:xfrm>
            <a:prstGeom prst="triangle">
              <a:avLst/>
            </a:prstGeom>
            <a:gradFill>
              <a:gsLst>
                <a:gs pos="0">
                  <a:schemeClr val="accent4"/>
                </a:gs>
                <a:gs pos="97000">
                  <a:srgbClr val="CCD6D6">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3" name="组合 22">
            <a:extLst>
              <a:ext uri="{FF2B5EF4-FFF2-40B4-BE49-F238E27FC236}">
                <a16:creationId xmlns:a16="http://schemas.microsoft.com/office/drawing/2014/main" id="{39FE3368-B567-496C-AF68-0F7C169794DC}"/>
              </a:ext>
            </a:extLst>
          </p:cNvPr>
          <p:cNvGrpSpPr/>
          <p:nvPr/>
        </p:nvGrpSpPr>
        <p:grpSpPr>
          <a:xfrm>
            <a:off x="7681195" y="3541107"/>
            <a:ext cx="855302" cy="518177"/>
            <a:chOff x="7738432" y="3045609"/>
            <a:chExt cx="855302" cy="518177"/>
          </a:xfrm>
        </p:grpSpPr>
        <p:sp>
          <p:nvSpPr>
            <p:cNvPr id="27" name="等腰三角形 26">
              <a:extLst>
                <a:ext uri="{FF2B5EF4-FFF2-40B4-BE49-F238E27FC236}">
                  <a16:creationId xmlns:a16="http://schemas.microsoft.com/office/drawing/2014/main" id="{92F01739-58C2-4C55-A7FE-2559A9DF7EBB}"/>
                </a:ext>
              </a:extLst>
            </p:cNvPr>
            <p:cNvSpPr/>
            <p:nvPr/>
          </p:nvSpPr>
          <p:spPr>
            <a:xfrm rot="5400000">
              <a:off x="7711295" y="3135093"/>
              <a:ext cx="393481" cy="339208"/>
            </a:xfrm>
            <a:prstGeom prst="triangle">
              <a:avLst/>
            </a:prstGeom>
            <a:gradFill>
              <a:gsLst>
                <a:gs pos="0">
                  <a:schemeClr val="accent4"/>
                </a:gs>
                <a:gs pos="97000">
                  <a:srgbClr val="CCD6D6">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1" name="等腰三角形 60">
              <a:extLst>
                <a:ext uri="{FF2B5EF4-FFF2-40B4-BE49-F238E27FC236}">
                  <a16:creationId xmlns:a16="http://schemas.microsoft.com/office/drawing/2014/main" id="{B0F3BBF8-E94E-4AEF-B02B-526C5D204AF4}"/>
                </a:ext>
              </a:extLst>
            </p:cNvPr>
            <p:cNvSpPr/>
            <p:nvPr/>
          </p:nvSpPr>
          <p:spPr>
            <a:xfrm rot="5400000">
              <a:off x="8111293" y="3081345"/>
              <a:ext cx="518177" cy="446705"/>
            </a:xfrm>
            <a:prstGeom prst="triangle">
              <a:avLst/>
            </a:prstGeom>
            <a:gradFill>
              <a:gsLst>
                <a:gs pos="0">
                  <a:schemeClr val="accent4"/>
                </a:gs>
                <a:gs pos="97000">
                  <a:srgbClr val="CCD6D6">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67" name="梯形 66">
            <a:extLst>
              <a:ext uri="{FF2B5EF4-FFF2-40B4-BE49-F238E27FC236}">
                <a16:creationId xmlns:a16="http://schemas.microsoft.com/office/drawing/2014/main" id="{32AEDF13-97D8-4DFD-8A0A-97E9E8E98BBD}"/>
              </a:ext>
            </a:extLst>
          </p:cNvPr>
          <p:cNvSpPr/>
          <p:nvPr/>
        </p:nvSpPr>
        <p:spPr>
          <a:xfrm>
            <a:off x="2191207" y="1926645"/>
            <a:ext cx="7796463" cy="1357236"/>
          </a:xfrm>
          <a:prstGeom prst="trapezoid">
            <a:avLst>
              <a:gd name="adj" fmla="val 239432"/>
            </a:avLst>
          </a:prstGeom>
          <a:gradFill>
            <a:gsLst>
              <a:gs pos="52000">
                <a:srgbClr val="6FA9A4">
                  <a:alpha val="20000"/>
                </a:srgbClr>
              </a:gs>
              <a:gs pos="0">
                <a:schemeClr val="accent4">
                  <a:alpha val="70000"/>
                </a:schemeClr>
              </a:gs>
              <a:gs pos="97000">
                <a:srgbClr val="CCD6D6">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74" name="组合 73">
            <a:extLst>
              <a:ext uri="{FF2B5EF4-FFF2-40B4-BE49-F238E27FC236}">
                <a16:creationId xmlns:a16="http://schemas.microsoft.com/office/drawing/2014/main" id="{326DC70E-E060-4559-94E3-BA5CF71E783C}"/>
              </a:ext>
            </a:extLst>
          </p:cNvPr>
          <p:cNvGrpSpPr/>
          <p:nvPr/>
        </p:nvGrpSpPr>
        <p:grpSpPr>
          <a:xfrm>
            <a:off x="4885885" y="1343196"/>
            <a:ext cx="2420231" cy="769402"/>
            <a:chOff x="5323141" y="417355"/>
            <a:chExt cx="2420231" cy="769402"/>
          </a:xfrm>
        </p:grpSpPr>
        <p:sp>
          <p:nvSpPr>
            <p:cNvPr id="68" name="矩形: 圆角 67">
              <a:extLst>
                <a:ext uri="{FF2B5EF4-FFF2-40B4-BE49-F238E27FC236}">
                  <a16:creationId xmlns:a16="http://schemas.microsoft.com/office/drawing/2014/main" id="{EB0892CC-57C1-4BCD-A5AD-913F98ECBBB2}"/>
                </a:ext>
              </a:extLst>
            </p:cNvPr>
            <p:cNvSpPr/>
            <p:nvPr/>
          </p:nvSpPr>
          <p:spPr>
            <a:xfrm>
              <a:off x="5323141" y="417355"/>
              <a:ext cx="2420231" cy="769402"/>
            </a:xfrm>
            <a:prstGeom prst="roundRect">
              <a:avLst>
                <a:gd name="adj" fmla="val 12479"/>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2" name="矩形: 圆角 71">
              <a:extLst>
                <a:ext uri="{FF2B5EF4-FFF2-40B4-BE49-F238E27FC236}">
                  <a16:creationId xmlns:a16="http://schemas.microsoft.com/office/drawing/2014/main" id="{4F46107A-36EA-4F14-BC89-FAD85DE10E57}"/>
                </a:ext>
              </a:extLst>
            </p:cNvPr>
            <p:cNvSpPr/>
            <p:nvPr/>
          </p:nvSpPr>
          <p:spPr>
            <a:xfrm>
              <a:off x="5379345" y="435223"/>
              <a:ext cx="2307823" cy="733667"/>
            </a:xfrm>
            <a:prstGeom prst="roundRect">
              <a:avLst>
                <a:gd name="adj" fmla="val 12479"/>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3" name="矩形: 圆角 72">
              <a:extLst>
                <a:ext uri="{FF2B5EF4-FFF2-40B4-BE49-F238E27FC236}">
                  <a16:creationId xmlns:a16="http://schemas.microsoft.com/office/drawing/2014/main" id="{4AE021E8-FA09-4826-A9BD-EF2A120BE894}"/>
                </a:ext>
              </a:extLst>
            </p:cNvPr>
            <p:cNvSpPr/>
            <p:nvPr/>
          </p:nvSpPr>
          <p:spPr>
            <a:xfrm>
              <a:off x="5427443" y="488158"/>
              <a:ext cx="2211626" cy="627797"/>
            </a:xfrm>
            <a:prstGeom prst="roundRect">
              <a:avLst>
                <a:gd name="adj" fmla="val 1247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800"/>
                </a:lnSpc>
              </a:pPr>
              <a:r>
                <a:rPr lang="zh-CN" altLang="en-US" sz="2800" b="1" dirty="0">
                  <a:cs typeface="+mn-ea"/>
                  <a:sym typeface="+mn-lt"/>
                </a:rPr>
                <a:t>输入标题</a:t>
              </a:r>
            </a:p>
          </p:txBody>
        </p:sp>
      </p:grpSp>
      <p:sp>
        <p:nvSpPr>
          <p:cNvPr id="4" name="日期占位符 3">
            <a:extLst>
              <a:ext uri="{FF2B5EF4-FFF2-40B4-BE49-F238E27FC236}">
                <a16:creationId xmlns:a16="http://schemas.microsoft.com/office/drawing/2014/main" id="{A69057C2-52DD-413B-B59A-C6A097C226C8}"/>
              </a:ext>
            </a:extLst>
          </p:cNvPr>
          <p:cNvSpPr>
            <a:spLocks noGrp="1"/>
          </p:cNvSpPr>
          <p:nvPr>
            <p:ph type="dt" sz="half" idx="10"/>
          </p:nvPr>
        </p:nvSpPr>
        <p:spPr/>
        <p:txBody>
          <a:bodyPr/>
          <a:lstStyle/>
          <a:p>
            <a:r>
              <a:rPr lang="zh-CN" altLang="en-US" dirty="0">
                <a:latin typeface="+mn-lt"/>
                <a:ea typeface="+mn-ea"/>
                <a:cs typeface="+mn-ea"/>
                <a:sym typeface="+mn-lt"/>
              </a:rPr>
              <a:t>厚德 博学 笃行 求是</a:t>
            </a:r>
          </a:p>
        </p:txBody>
      </p:sp>
      <p:sp>
        <p:nvSpPr>
          <p:cNvPr id="6" name="灯片编号占位符 5">
            <a:extLst>
              <a:ext uri="{FF2B5EF4-FFF2-40B4-BE49-F238E27FC236}">
                <a16:creationId xmlns:a16="http://schemas.microsoft.com/office/drawing/2014/main" id="{4C63F15B-9274-4B50-9AE0-8DA3F9E8D8C4}"/>
              </a:ext>
            </a:extLst>
          </p:cNvPr>
          <p:cNvSpPr>
            <a:spLocks noGrp="1"/>
          </p:cNvSpPr>
          <p:nvPr>
            <p:ph type="sldNum" sz="quarter" idx="12"/>
          </p:nvPr>
        </p:nvSpPr>
        <p:spPr/>
        <p:txBody>
          <a:bodyPr/>
          <a:lstStyle/>
          <a:p>
            <a:fld id="{082F55E1-7E52-4FF7-BFA6-223D5EBC47A9}" type="slidenum">
              <a:rPr lang="zh-CN" altLang="en-US" smtClean="0">
                <a:latin typeface="+mn-lt"/>
                <a:ea typeface="+mn-ea"/>
                <a:cs typeface="+mn-ea"/>
                <a:sym typeface="+mn-lt"/>
              </a:rPr>
              <a:t>15</a:t>
            </a:fld>
            <a:endParaRPr lang="zh-CN" altLang="en-US" dirty="0">
              <a:latin typeface="+mn-lt"/>
              <a:ea typeface="+mn-ea"/>
              <a:cs typeface="+mn-ea"/>
              <a:sym typeface="+mn-lt"/>
            </a:endParaRPr>
          </a:p>
        </p:txBody>
      </p:sp>
    </p:spTree>
    <p:extLst>
      <p:ext uri="{BB962C8B-B14F-4D97-AF65-F5344CB8AC3E}">
        <p14:creationId xmlns:p14="http://schemas.microsoft.com/office/powerpoint/2010/main" val="1890049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椭圆 8">
            <a:extLst>
              <a:ext uri="{FF2B5EF4-FFF2-40B4-BE49-F238E27FC236}">
                <a16:creationId xmlns:a16="http://schemas.microsoft.com/office/drawing/2014/main" id="{5209324B-9D29-429A-A31D-A4A3F1C61439}"/>
              </a:ext>
            </a:extLst>
          </p:cNvPr>
          <p:cNvSpPr/>
          <p:nvPr/>
        </p:nvSpPr>
        <p:spPr>
          <a:xfrm>
            <a:off x="1322214" y="2975152"/>
            <a:ext cx="1764229" cy="176422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0" name="椭圆 9">
            <a:extLst>
              <a:ext uri="{FF2B5EF4-FFF2-40B4-BE49-F238E27FC236}">
                <a16:creationId xmlns:a16="http://schemas.microsoft.com/office/drawing/2014/main" id="{A6288C9B-1C9B-4760-9FE0-C6FF081A3B37}"/>
              </a:ext>
            </a:extLst>
          </p:cNvPr>
          <p:cNvSpPr/>
          <p:nvPr/>
        </p:nvSpPr>
        <p:spPr>
          <a:xfrm>
            <a:off x="5213886" y="2975153"/>
            <a:ext cx="1764229" cy="176422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椭圆 10">
            <a:extLst>
              <a:ext uri="{FF2B5EF4-FFF2-40B4-BE49-F238E27FC236}">
                <a16:creationId xmlns:a16="http://schemas.microsoft.com/office/drawing/2014/main" id="{C1AAD81B-4BA5-4907-B3FE-C921FC007E25}"/>
              </a:ext>
            </a:extLst>
          </p:cNvPr>
          <p:cNvSpPr/>
          <p:nvPr/>
        </p:nvSpPr>
        <p:spPr>
          <a:xfrm>
            <a:off x="9105556" y="2975153"/>
            <a:ext cx="1764229" cy="176422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任意多边形: 形状 22">
            <a:extLst>
              <a:ext uri="{FF2B5EF4-FFF2-40B4-BE49-F238E27FC236}">
                <a16:creationId xmlns:a16="http://schemas.microsoft.com/office/drawing/2014/main" id="{3D2396DB-C748-4990-ABDC-570E2EFEF35D}"/>
              </a:ext>
            </a:extLst>
          </p:cNvPr>
          <p:cNvSpPr/>
          <p:nvPr/>
        </p:nvSpPr>
        <p:spPr>
          <a:xfrm>
            <a:off x="2011698" y="3398886"/>
            <a:ext cx="385261" cy="446128"/>
          </a:xfrm>
          <a:custGeom>
            <a:avLst/>
            <a:gdLst>
              <a:gd name="T0" fmla="*/ 6080 w 10640"/>
              <a:gd name="T1" fmla="*/ 12240 h 12320"/>
              <a:gd name="T2" fmla="*/ 1120 w 10640"/>
              <a:gd name="T3" fmla="*/ 12240 h 12320"/>
              <a:gd name="T4" fmla="*/ 0 w 10640"/>
              <a:gd name="T5" fmla="*/ 11120 h 12320"/>
              <a:gd name="T6" fmla="*/ 0 w 10640"/>
              <a:gd name="T7" fmla="*/ 1120 h 12320"/>
              <a:gd name="T8" fmla="*/ 1120 w 10640"/>
              <a:gd name="T9" fmla="*/ 0 h 12320"/>
              <a:gd name="T10" fmla="*/ 9520 w 10640"/>
              <a:gd name="T11" fmla="*/ 0 h 12320"/>
              <a:gd name="T12" fmla="*/ 10640 w 10640"/>
              <a:gd name="T13" fmla="*/ 1120 h 12320"/>
              <a:gd name="T14" fmla="*/ 10640 w 10640"/>
              <a:gd name="T15" fmla="*/ 7760 h 12320"/>
              <a:gd name="T16" fmla="*/ 10320 w 10640"/>
              <a:gd name="T17" fmla="*/ 8080 h 12320"/>
              <a:gd name="T18" fmla="*/ 10000 w 10640"/>
              <a:gd name="T19" fmla="*/ 7760 h 12320"/>
              <a:gd name="T20" fmla="*/ 10000 w 10640"/>
              <a:gd name="T21" fmla="*/ 1120 h 12320"/>
              <a:gd name="T22" fmla="*/ 9520 w 10640"/>
              <a:gd name="T23" fmla="*/ 640 h 12320"/>
              <a:gd name="T24" fmla="*/ 1120 w 10640"/>
              <a:gd name="T25" fmla="*/ 640 h 12320"/>
              <a:gd name="T26" fmla="*/ 640 w 10640"/>
              <a:gd name="T27" fmla="*/ 1120 h 12320"/>
              <a:gd name="T28" fmla="*/ 640 w 10640"/>
              <a:gd name="T29" fmla="*/ 11200 h 12320"/>
              <a:gd name="T30" fmla="*/ 1120 w 10640"/>
              <a:gd name="T31" fmla="*/ 11680 h 12320"/>
              <a:gd name="T32" fmla="*/ 6000 w 10640"/>
              <a:gd name="T33" fmla="*/ 11680 h 12320"/>
              <a:gd name="T34" fmla="*/ 6320 w 10640"/>
              <a:gd name="T35" fmla="*/ 12000 h 12320"/>
              <a:gd name="T36" fmla="*/ 6080 w 10640"/>
              <a:gd name="T37" fmla="*/ 12240 h 12320"/>
              <a:gd name="T38" fmla="*/ 6320 w 10640"/>
              <a:gd name="T39" fmla="*/ 9040 h 12320"/>
              <a:gd name="T40" fmla="*/ 2320 w 10640"/>
              <a:gd name="T41" fmla="*/ 9040 h 12320"/>
              <a:gd name="T42" fmla="*/ 2000 w 10640"/>
              <a:gd name="T43" fmla="*/ 8720 h 12320"/>
              <a:gd name="T44" fmla="*/ 2000 w 10640"/>
              <a:gd name="T45" fmla="*/ 8720 h 12320"/>
              <a:gd name="T46" fmla="*/ 2320 w 10640"/>
              <a:gd name="T47" fmla="*/ 8400 h 12320"/>
              <a:gd name="T48" fmla="*/ 6320 w 10640"/>
              <a:gd name="T49" fmla="*/ 8400 h 12320"/>
              <a:gd name="T50" fmla="*/ 6640 w 10640"/>
              <a:gd name="T51" fmla="*/ 8720 h 12320"/>
              <a:gd name="T52" fmla="*/ 6640 w 10640"/>
              <a:gd name="T53" fmla="*/ 8720 h 12320"/>
              <a:gd name="T54" fmla="*/ 6320 w 10640"/>
              <a:gd name="T55" fmla="*/ 9040 h 12320"/>
              <a:gd name="T56" fmla="*/ 8320 w 10640"/>
              <a:gd name="T57" fmla="*/ 6160 h 12320"/>
              <a:gd name="T58" fmla="*/ 2240 w 10640"/>
              <a:gd name="T59" fmla="*/ 6160 h 12320"/>
              <a:gd name="T60" fmla="*/ 1920 w 10640"/>
              <a:gd name="T61" fmla="*/ 5840 h 12320"/>
              <a:gd name="T62" fmla="*/ 1920 w 10640"/>
              <a:gd name="T63" fmla="*/ 5840 h 12320"/>
              <a:gd name="T64" fmla="*/ 2240 w 10640"/>
              <a:gd name="T65" fmla="*/ 5520 h 12320"/>
              <a:gd name="T66" fmla="*/ 8320 w 10640"/>
              <a:gd name="T67" fmla="*/ 5520 h 12320"/>
              <a:gd name="T68" fmla="*/ 8640 w 10640"/>
              <a:gd name="T69" fmla="*/ 5840 h 12320"/>
              <a:gd name="T70" fmla="*/ 8640 w 10640"/>
              <a:gd name="T71" fmla="*/ 5840 h 12320"/>
              <a:gd name="T72" fmla="*/ 8320 w 10640"/>
              <a:gd name="T73" fmla="*/ 6160 h 12320"/>
              <a:gd name="T74" fmla="*/ 8400 w 10640"/>
              <a:gd name="T75" fmla="*/ 3440 h 12320"/>
              <a:gd name="T76" fmla="*/ 2320 w 10640"/>
              <a:gd name="T77" fmla="*/ 3440 h 12320"/>
              <a:gd name="T78" fmla="*/ 2000 w 10640"/>
              <a:gd name="T79" fmla="*/ 3120 h 12320"/>
              <a:gd name="T80" fmla="*/ 2000 w 10640"/>
              <a:gd name="T81" fmla="*/ 3120 h 12320"/>
              <a:gd name="T82" fmla="*/ 2320 w 10640"/>
              <a:gd name="T83" fmla="*/ 2800 h 12320"/>
              <a:gd name="T84" fmla="*/ 8400 w 10640"/>
              <a:gd name="T85" fmla="*/ 2800 h 12320"/>
              <a:gd name="T86" fmla="*/ 8720 w 10640"/>
              <a:gd name="T87" fmla="*/ 3120 h 12320"/>
              <a:gd name="T88" fmla="*/ 8720 w 10640"/>
              <a:gd name="T89" fmla="*/ 3120 h 12320"/>
              <a:gd name="T90" fmla="*/ 8400 w 10640"/>
              <a:gd name="T91" fmla="*/ 3440 h 12320"/>
              <a:gd name="T92" fmla="*/ 10560 w 10640"/>
              <a:gd name="T93" fmla="*/ 9280 h 12320"/>
              <a:gd name="T94" fmla="*/ 10080 w 10640"/>
              <a:gd name="T95" fmla="*/ 9280 h 12320"/>
              <a:gd name="T96" fmla="*/ 8080 w 10640"/>
              <a:gd name="T97" fmla="*/ 11440 h 12320"/>
              <a:gd name="T98" fmla="*/ 7280 w 10640"/>
              <a:gd name="T99" fmla="*/ 10640 h 12320"/>
              <a:gd name="T100" fmla="*/ 6800 w 10640"/>
              <a:gd name="T101" fmla="*/ 10640 h 12320"/>
              <a:gd name="T102" fmla="*/ 6800 w 10640"/>
              <a:gd name="T103" fmla="*/ 11120 h 12320"/>
              <a:gd name="T104" fmla="*/ 7920 w 10640"/>
              <a:gd name="T105" fmla="*/ 12160 h 12320"/>
              <a:gd name="T106" fmla="*/ 8400 w 10640"/>
              <a:gd name="T107" fmla="*/ 12160 h 12320"/>
              <a:gd name="T108" fmla="*/ 10640 w 10640"/>
              <a:gd name="T109" fmla="*/ 9680 h 12320"/>
              <a:gd name="T110" fmla="*/ 10560 w 10640"/>
              <a:gd name="T111" fmla="*/ 9280 h 12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640" h="12320">
                <a:moveTo>
                  <a:pt x="6080" y="12240"/>
                </a:moveTo>
                <a:lnTo>
                  <a:pt x="1120" y="12240"/>
                </a:lnTo>
                <a:cubicBezTo>
                  <a:pt x="480" y="12240"/>
                  <a:pt x="0" y="11760"/>
                  <a:pt x="0" y="11120"/>
                </a:cubicBezTo>
                <a:lnTo>
                  <a:pt x="0" y="1120"/>
                </a:lnTo>
                <a:cubicBezTo>
                  <a:pt x="0" y="480"/>
                  <a:pt x="480" y="0"/>
                  <a:pt x="1120" y="0"/>
                </a:cubicBezTo>
                <a:lnTo>
                  <a:pt x="9520" y="0"/>
                </a:lnTo>
                <a:cubicBezTo>
                  <a:pt x="10160" y="0"/>
                  <a:pt x="10640" y="480"/>
                  <a:pt x="10640" y="1120"/>
                </a:cubicBezTo>
                <a:lnTo>
                  <a:pt x="10640" y="7760"/>
                </a:lnTo>
                <a:cubicBezTo>
                  <a:pt x="10640" y="7920"/>
                  <a:pt x="10480" y="8080"/>
                  <a:pt x="10320" y="8080"/>
                </a:cubicBezTo>
                <a:cubicBezTo>
                  <a:pt x="10160" y="8080"/>
                  <a:pt x="10000" y="7920"/>
                  <a:pt x="10000" y="7760"/>
                </a:cubicBezTo>
                <a:lnTo>
                  <a:pt x="10000" y="1120"/>
                </a:lnTo>
                <a:cubicBezTo>
                  <a:pt x="10000" y="880"/>
                  <a:pt x="9760" y="640"/>
                  <a:pt x="9520" y="640"/>
                </a:cubicBezTo>
                <a:lnTo>
                  <a:pt x="1120" y="640"/>
                </a:lnTo>
                <a:cubicBezTo>
                  <a:pt x="880" y="640"/>
                  <a:pt x="640" y="880"/>
                  <a:pt x="640" y="1120"/>
                </a:cubicBezTo>
                <a:lnTo>
                  <a:pt x="640" y="11200"/>
                </a:lnTo>
                <a:cubicBezTo>
                  <a:pt x="640" y="11440"/>
                  <a:pt x="880" y="11680"/>
                  <a:pt x="1120" y="11680"/>
                </a:cubicBezTo>
                <a:lnTo>
                  <a:pt x="6000" y="11680"/>
                </a:lnTo>
                <a:cubicBezTo>
                  <a:pt x="6160" y="11680"/>
                  <a:pt x="6320" y="11840"/>
                  <a:pt x="6320" y="12000"/>
                </a:cubicBezTo>
                <a:cubicBezTo>
                  <a:pt x="6320" y="12160"/>
                  <a:pt x="6240" y="12240"/>
                  <a:pt x="6080" y="12240"/>
                </a:cubicBezTo>
                <a:close/>
                <a:moveTo>
                  <a:pt x="6320" y="9040"/>
                </a:moveTo>
                <a:lnTo>
                  <a:pt x="2320" y="9040"/>
                </a:lnTo>
                <a:cubicBezTo>
                  <a:pt x="2160" y="9040"/>
                  <a:pt x="2000" y="8880"/>
                  <a:pt x="2000" y="8720"/>
                </a:cubicBezTo>
                <a:lnTo>
                  <a:pt x="2000" y="8720"/>
                </a:lnTo>
                <a:cubicBezTo>
                  <a:pt x="2000" y="8560"/>
                  <a:pt x="2160" y="8400"/>
                  <a:pt x="2320" y="8400"/>
                </a:cubicBezTo>
                <a:lnTo>
                  <a:pt x="6320" y="8400"/>
                </a:lnTo>
                <a:cubicBezTo>
                  <a:pt x="6480" y="8400"/>
                  <a:pt x="6640" y="8560"/>
                  <a:pt x="6640" y="8720"/>
                </a:cubicBezTo>
                <a:lnTo>
                  <a:pt x="6640" y="8720"/>
                </a:lnTo>
                <a:cubicBezTo>
                  <a:pt x="6560" y="8880"/>
                  <a:pt x="6480" y="9040"/>
                  <a:pt x="6320" y="9040"/>
                </a:cubicBezTo>
                <a:close/>
                <a:moveTo>
                  <a:pt x="8320" y="6160"/>
                </a:moveTo>
                <a:lnTo>
                  <a:pt x="2240" y="6160"/>
                </a:lnTo>
                <a:cubicBezTo>
                  <a:pt x="2080" y="6160"/>
                  <a:pt x="1920" y="6000"/>
                  <a:pt x="1920" y="5840"/>
                </a:cubicBezTo>
                <a:lnTo>
                  <a:pt x="1920" y="5840"/>
                </a:lnTo>
                <a:cubicBezTo>
                  <a:pt x="1920" y="5680"/>
                  <a:pt x="2080" y="5520"/>
                  <a:pt x="2240" y="5520"/>
                </a:cubicBezTo>
                <a:lnTo>
                  <a:pt x="8320" y="5520"/>
                </a:lnTo>
                <a:cubicBezTo>
                  <a:pt x="8480" y="5520"/>
                  <a:pt x="8640" y="5680"/>
                  <a:pt x="8640" y="5840"/>
                </a:cubicBezTo>
                <a:lnTo>
                  <a:pt x="8640" y="5840"/>
                </a:lnTo>
                <a:cubicBezTo>
                  <a:pt x="8640" y="6000"/>
                  <a:pt x="8480" y="6160"/>
                  <a:pt x="8320" y="6160"/>
                </a:cubicBezTo>
                <a:close/>
                <a:moveTo>
                  <a:pt x="8400" y="3440"/>
                </a:moveTo>
                <a:lnTo>
                  <a:pt x="2320" y="3440"/>
                </a:lnTo>
                <a:cubicBezTo>
                  <a:pt x="2160" y="3440"/>
                  <a:pt x="2000" y="3280"/>
                  <a:pt x="2000" y="3120"/>
                </a:cubicBezTo>
                <a:lnTo>
                  <a:pt x="2000" y="3120"/>
                </a:lnTo>
                <a:cubicBezTo>
                  <a:pt x="2000" y="2960"/>
                  <a:pt x="2160" y="2800"/>
                  <a:pt x="2320" y="2800"/>
                </a:cubicBezTo>
                <a:lnTo>
                  <a:pt x="8400" y="2800"/>
                </a:lnTo>
                <a:cubicBezTo>
                  <a:pt x="8560" y="2800"/>
                  <a:pt x="8720" y="2960"/>
                  <a:pt x="8720" y="3120"/>
                </a:cubicBezTo>
                <a:lnTo>
                  <a:pt x="8720" y="3120"/>
                </a:lnTo>
                <a:cubicBezTo>
                  <a:pt x="8720" y="3280"/>
                  <a:pt x="8560" y="3440"/>
                  <a:pt x="8400" y="3440"/>
                </a:cubicBezTo>
                <a:close/>
                <a:moveTo>
                  <a:pt x="10560" y="9280"/>
                </a:moveTo>
                <a:cubicBezTo>
                  <a:pt x="10400" y="9120"/>
                  <a:pt x="10160" y="9120"/>
                  <a:pt x="10080" y="9280"/>
                </a:cubicBezTo>
                <a:lnTo>
                  <a:pt x="8080" y="11440"/>
                </a:lnTo>
                <a:lnTo>
                  <a:pt x="7280" y="10640"/>
                </a:lnTo>
                <a:cubicBezTo>
                  <a:pt x="7120" y="10480"/>
                  <a:pt x="6880" y="10480"/>
                  <a:pt x="6800" y="10640"/>
                </a:cubicBezTo>
                <a:cubicBezTo>
                  <a:pt x="6720" y="10800"/>
                  <a:pt x="6640" y="11040"/>
                  <a:pt x="6800" y="11120"/>
                </a:cubicBezTo>
                <a:lnTo>
                  <a:pt x="7920" y="12160"/>
                </a:lnTo>
                <a:cubicBezTo>
                  <a:pt x="8080" y="12320"/>
                  <a:pt x="8320" y="12320"/>
                  <a:pt x="8400" y="12160"/>
                </a:cubicBezTo>
                <a:lnTo>
                  <a:pt x="10640" y="9680"/>
                </a:lnTo>
                <a:cubicBezTo>
                  <a:pt x="10640" y="9600"/>
                  <a:pt x="10640" y="9360"/>
                  <a:pt x="10560" y="9280"/>
                </a:cubicBezTo>
                <a:close/>
              </a:path>
            </a:pathLst>
          </a:custGeom>
          <a:solidFill>
            <a:srgbClr val="FFFFFF"/>
          </a:solidFill>
          <a:ln>
            <a:noFill/>
          </a:ln>
        </p:spPr>
        <p:txBody>
          <a:bodyPr lIns="91425" tIns="91425" rIns="91425" bIns="91425"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400" kern="0" dirty="0">
              <a:solidFill>
                <a:srgbClr val="000000"/>
              </a:solidFill>
              <a:cs typeface="+mn-ea"/>
              <a:sym typeface="+mn-lt"/>
            </a:endParaRPr>
          </a:p>
        </p:txBody>
      </p:sp>
      <p:sp>
        <p:nvSpPr>
          <p:cNvPr id="16" name="文本框 15">
            <a:extLst>
              <a:ext uri="{FF2B5EF4-FFF2-40B4-BE49-F238E27FC236}">
                <a16:creationId xmlns:a16="http://schemas.microsoft.com/office/drawing/2014/main" id="{E800131B-762B-4502-BEDE-5E44D060A63F}"/>
              </a:ext>
            </a:extLst>
          </p:cNvPr>
          <p:cNvSpPr txBox="1"/>
          <p:nvPr/>
        </p:nvSpPr>
        <p:spPr>
          <a:xfrm>
            <a:off x="1704191" y="4022723"/>
            <a:ext cx="1000275" cy="400110"/>
          </a:xfrm>
          <a:prstGeom prst="rect">
            <a:avLst/>
          </a:prstGeom>
          <a:noFill/>
        </p:spPr>
        <p:txBody>
          <a:bodyPr wrap="none" lIns="0" tIns="0" rIns="0" bIns="0" rtlCol="0">
            <a:spAutoFit/>
          </a:bodyPr>
          <a:lstStyle/>
          <a:p>
            <a:pPr algn="ctr"/>
            <a:r>
              <a:rPr lang="zh-CN" altLang="en-US" sz="2600" dirty="0">
                <a:solidFill>
                  <a:schemeClr val="accent1"/>
                </a:solidFill>
                <a:cs typeface="+mn-ea"/>
                <a:sym typeface="+mn-lt"/>
              </a:rPr>
              <a:t>关键词</a:t>
            </a:r>
          </a:p>
        </p:txBody>
      </p:sp>
      <p:sp>
        <p:nvSpPr>
          <p:cNvPr id="34" name="任意多边形: 形状 33">
            <a:extLst>
              <a:ext uri="{FF2B5EF4-FFF2-40B4-BE49-F238E27FC236}">
                <a16:creationId xmlns:a16="http://schemas.microsoft.com/office/drawing/2014/main" id="{B162262B-A703-459C-9622-5DD9ED139C5A}"/>
              </a:ext>
            </a:extLst>
          </p:cNvPr>
          <p:cNvSpPr/>
          <p:nvPr/>
        </p:nvSpPr>
        <p:spPr>
          <a:xfrm>
            <a:off x="5846695" y="3372994"/>
            <a:ext cx="498609" cy="497913"/>
          </a:xfrm>
          <a:custGeom>
            <a:avLst/>
            <a:gdLst>
              <a:gd name="T0" fmla="*/ 6266 w 6673"/>
              <a:gd name="T1" fmla="*/ 1856 h 6673"/>
              <a:gd name="T2" fmla="*/ 4817 w 6673"/>
              <a:gd name="T3" fmla="*/ 407 h 6673"/>
              <a:gd name="T4" fmla="*/ 1778 w 6673"/>
              <a:gd name="T5" fmla="*/ 0 h 6673"/>
              <a:gd name="T6" fmla="*/ 1723 w 6673"/>
              <a:gd name="T7" fmla="*/ 3501 h 6673"/>
              <a:gd name="T8" fmla="*/ 384 w 6673"/>
              <a:gd name="T9" fmla="*/ 5264 h 6673"/>
              <a:gd name="T10" fmla="*/ 1409 w 6673"/>
              <a:gd name="T11" fmla="*/ 6288 h 6673"/>
              <a:gd name="T12" fmla="*/ 3172 w 6673"/>
              <a:gd name="T13" fmla="*/ 4950 h 6673"/>
              <a:gd name="T14" fmla="*/ 6673 w 6673"/>
              <a:gd name="T15" fmla="*/ 4894 h 6673"/>
              <a:gd name="T16" fmla="*/ 4927 w 6673"/>
              <a:gd name="T17" fmla="*/ 668 h 6673"/>
              <a:gd name="T18" fmla="*/ 6005 w 6673"/>
              <a:gd name="T19" fmla="*/ 1746 h 6673"/>
              <a:gd name="T20" fmla="*/ 4600 w 6673"/>
              <a:gd name="T21" fmla="*/ 995 h 6673"/>
              <a:gd name="T22" fmla="*/ 1493 w 6673"/>
              <a:gd name="T23" fmla="*/ 2900 h 6673"/>
              <a:gd name="T24" fmla="*/ 1921 w 6673"/>
              <a:gd name="T25" fmla="*/ 2101 h 6673"/>
              <a:gd name="T26" fmla="*/ 990 w 6673"/>
              <a:gd name="T27" fmla="*/ 2397 h 6673"/>
              <a:gd name="T28" fmla="*/ 1418 w 6673"/>
              <a:gd name="T29" fmla="*/ 1598 h 6673"/>
              <a:gd name="T30" fmla="*/ 371 w 6673"/>
              <a:gd name="T31" fmla="*/ 1779 h 6673"/>
              <a:gd name="T32" fmla="*/ 3315 w 6673"/>
              <a:gd name="T33" fmla="*/ 1908 h 6673"/>
              <a:gd name="T34" fmla="*/ 1493 w 6673"/>
              <a:gd name="T35" fmla="*/ 2900 h 6673"/>
              <a:gd name="T36" fmla="*/ 4860 w 6673"/>
              <a:gd name="T37" fmla="*/ 1627 h 6673"/>
              <a:gd name="T38" fmla="*/ 1376 w 6673"/>
              <a:gd name="T39" fmla="*/ 4219 h 6673"/>
              <a:gd name="T40" fmla="*/ 1948 w 6673"/>
              <a:gd name="T41" fmla="*/ 5803 h 6673"/>
              <a:gd name="T42" fmla="*/ 870 w 6673"/>
              <a:gd name="T43" fmla="*/ 5803 h 6673"/>
              <a:gd name="T44" fmla="*/ 870 w 6673"/>
              <a:gd name="T45" fmla="*/ 4725 h 6673"/>
              <a:gd name="T46" fmla="*/ 2268 w 6673"/>
              <a:gd name="T47" fmla="*/ 5482 h 6673"/>
              <a:gd name="T48" fmla="*/ 2454 w 6673"/>
              <a:gd name="T49" fmla="*/ 5297 h 6673"/>
              <a:gd name="T50" fmla="*/ 5046 w 6673"/>
              <a:gd name="T51" fmla="*/ 1812 h 6673"/>
              <a:gd name="T52" fmla="*/ 2454 w 6673"/>
              <a:gd name="T53" fmla="*/ 5297 h 6673"/>
              <a:gd name="T54" fmla="*/ 5074 w 6673"/>
              <a:gd name="T55" fmla="*/ 5254 h 6673"/>
              <a:gd name="T56" fmla="*/ 4275 w 6673"/>
              <a:gd name="T57" fmla="*/ 5682 h 6673"/>
              <a:gd name="T58" fmla="*/ 4571 w 6673"/>
              <a:gd name="T59" fmla="*/ 4751 h 6673"/>
              <a:gd name="T60" fmla="*/ 3772 w 6673"/>
              <a:gd name="T61" fmla="*/ 5179 h 6673"/>
              <a:gd name="T62" fmla="*/ 4764 w 6673"/>
              <a:gd name="T63" fmla="*/ 3357 h 6673"/>
              <a:gd name="T64" fmla="*/ 4894 w 6673"/>
              <a:gd name="T65" fmla="*/ 6302 h 6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73" h="6673">
                <a:moveTo>
                  <a:pt x="4950" y="3172"/>
                </a:moveTo>
                <a:lnTo>
                  <a:pt x="6266" y="1856"/>
                </a:lnTo>
                <a:lnTo>
                  <a:pt x="6291" y="382"/>
                </a:lnTo>
                <a:lnTo>
                  <a:pt x="4817" y="407"/>
                </a:lnTo>
                <a:lnTo>
                  <a:pt x="3501" y="1723"/>
                </a:lnTo>
                <a:lnTo>
                  <a:pt x="1778" y="0"/>
                </a:lnTo>
                <a:lnTo>
                  <a:pt x="0" y="1779"/>
                </a:lnTo>
                <a:lnTo>
                  <a:pt x="1723" y="3501"/>
                </a:lnTo>
                <a:lnTo>
                  <a:pt x="684" y="4539"/>
                </a:lnTo>
                <a:cubicBezTo>
                  <a:pt x="491" y="4733"/>
                  <a:pt x="384" y="4990"/>
                  <a:pt x="384" y="5264"/>
                </a:cubicBezTo>
                <a:cubicBezTo>
                  <a:pt x="384" y="5537"/>
                  <a:pt x="491" y="5795"/>
                  <a:pt x="684" y="5988"/>
                </a:cubicBezTo>
                <a:cubicBezTo>
                  <a:pt x="878" y="6182"/>
                  <a:pt x="1135" y="6288"/>
                  <a:pt x="1409" y="6288"/>
                </a:cubicBezTo>
                <a:cubicBezTo>
                  <a:pt x="1683" y="6288"/>
                  <a:pt x="1940" y="6182"/>
                  <a:pt x="2134" y="5988"/>
                </a:cubicBezTo>
                <a:lnTo>
                  <a:pt x="3172" y="4950"/>
                </a:lnTo>
                <a:lnTo>
                  <a:pt x="4894" y="6673"/>
                </a:lnTo>
                <a:lnTo>
                  <a:pt x="6673" y="4894"/>
                </a:lnTo>
                <a:lnTo>
                  <a:pt x="4950" y="3172"/>
                </a:lnTo>
                <a:close/>
                <a:moveTo>
                  <a:pt x="4927" y="668"/>
                </a:moveTo>
                <a:lnTo>
                  <a:pt x="6023" y="649"/>
                </a:lnTo>
                <a:lnTo>
                  <a:pt x="6005" y="1746"/>
                </a:lnTo>
                <a:lnTo>
                  <a:pt x="5678" y="2073"/>
                </a:lnTo>
                <a:lnTo>
                  <a:pt x="4600" y="995"/>
                </a:lnTo>
                <a:lnTo>
                  <a:pt x="4927" y="668"/>
                </a:lnTo>
                <a:close/>
                <a:moveTo>
                  <a:pt x="1493" y="2900"/>
                </a:moveTo>
                <a:lnTo>
                  <a:pt x="2106" y="2287"/>
                </a:lnTo>
                <a:lnTo>
                  <a:pt x="1921" y="2101"/>
                </a:lnTo>
                <a:lnTo>
                  <a:pt x="1307" y="2715"/>
                </a:lnTo>
                <a:lnTo>
                  <a:pt x="990" y="2397"/>
                </a:lnTo>
                <a:lnTo>
                  <a:pt x="1603" y="1783"/>
                </a:lnTo>
                <a:lnTo>
                  <a:pt x="1418" y="1598"/>
                </a:lnTo>
                <a:lnTo>
                  <a:pt x="804" y="2211"/>
                </a:lnTo>
                <a:lnTo>
                  <a:pt x="371" y="1779"/>
                </a:lnTo>
                <a:lnTo>
                  <a:pt x="1778" y="371"/>
                </a:lnTo>
                <a:lnTo>
                  <a:pt x="3315" y="1908"/>
                </a:lnTo>
                <a:lnTo>
                  <a:pt x="1908" y="3315"/>
                </a:lnTo>
                <a:lnTo>
                  <a:pt x="1493" y="2900"/>
                </a:lnTo>
                <a:close/>
                <a:moveTo>
                  <a:pt x="4414" y="1181"/>
                </a:moveTo>
                <a:lnTo>
                  <a:pt x="4860" y="1627"/>
                </a:lnTo>
                <a:lnTo>
                  <a:pt x="1822" y="4665"/>
                </a:lnTo>
                <a:lnTo>
                  <a:pt x="1376" y="4219"/>
                </a:lnTo>
                <a:lnTo>
                  <a:pt x="4414" y="1181"/>
                </a:lnTo>
                <a:close/>
                <a:moveTo>
                  <a:pt x="1948" y="5803"/>
                </a:moveTo>
                <a:cubicBezTo>
                  <a:pt x="1804" y="5946"/>
                  <a:pt x="1613" y="6026"/>
                  <a:pt x="1409" y="6026"/>
                </a:cubicBezTo>
                <a:cubicBezTo>
                  <a:pt x="1206" y="6026"/>
                  <a:pt x="1014" y="5946"/>
                  <a:pt x="870" y="5803"/>
                </a:cubicBezTo>
                <a:cubicBezTo>
                  <a:pt x="726" y="5659"/>
                  <a:pt x="647" y="5467"/>
                  <a:pt x="647" y="5264"/>
                </a:cubicBezTo>
                <a:cubicBezTo>
                  <a:pt x="647" y="5060"/>
                  <a:pt x="726" y="4869"/>
                  <a:pt x="870" y="4725"/>
                </a:cubicBezTo>
                <a:lnTo>
                  <a:pt x="1191" y="4404"/>
                </a:lnTo>
                <a:lnTo>
                  <a:pt x="2268" y="5482"/>
                </a:lnTo>
                <a:lnTo>
                  <a:pt x="1948" y="5803"/>
                </a:lnTo>
                <a:close/>
                <a:moveTo>
                  <a:pt x="2454" y="5297"/>
                </a:moveTo>
                <a:lnTo>
                  <a:pt x="2008" y="4850"/>
                </a:lnTo>
                <a:lnTo>
                  <a:pt x="5046" y="1812"/>
                </a:lnTo>
                <a:lnTo>
                  <a:pt x="5492" y="2258"/>
                </a:lnTo>
                <a:lnTo>
                  <a:pt x="2454" y="5297"/>
                </a:lnTo>
                <a:close/>
                <a:moveTo>
                  <a:pt x="4460" y="5868"/>
                </a:moveTo>
                <a:lnTo>
                  <a:pt x="5074" y="5254"/>
                </a:lnTo>
                <a:lnTo>
                  <a:pt x="4888" y="5068"/>
                </a:lnTo>
                <a:lnTo>
                  <a:pt x="4275" y="5682"/>
                </a:lnTo>
                <a:lnTo>
                  <a:pt x="3957" y="5365"/>
                </a:lnTo>
                <a:lnTo>
                  <a:pt x="4571" y="4751"/>
                </a:lnTo>
                <a:lnTo>
                  <a:pt x="4385" y="4565"/>
                </a:lnTo>
                <a:lnTo>
                  <a:pt x="3772" y="5179"/>
                </a:lnTo>
                <a:lnTo>
                  <a:pt x="3357" y="4765"/>
                </a:lnTo>
                <a:lnTo>
                  <a:pt x="4764" y="3357"/>
                </a:lnTo>
                <a:lnTo>
                  <a:pt x="6302" y="4894"/>
                </a:lnTo>
                <a:lnTo>
                  <a:pt x="4894" y="6302"/>
                </a:lnTo>
                <a:lnTo>
                  <a:pt x="4460" y="5868"/>
                </a:lnTo>
                <a:close/>
              </a:path>
            </a:pathLst>
          </a:custGeom>
          <a:solidFill>
            <a:srgbClr val="FFFFFF"/>
          </a:solidFill>
          <a:ln>
            <a:noFill/>
          </a:ln>
        </p:spPr>
        <p:txBody>
          <a:bodyPr lIns="91425" tIns="91425" rIns="91425" bIns="91425"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400" kern="0" dirty="0">
              <a:solidFill>
                <a:srgbClr val="000000"/>
              </a:solidFill>
              <a:cs typeface="+mn-ea"/>
              <a:sym typeface="+mn-lt"/>
            </a:endParaRPr>
          </a:p>
        </p:txBody>
      </p:sp>
      <p:sp>
        <p:nvSpPr>
          <p:cNvPr id="24" name="任意多边形: 形状 23">
            <a:extLst>
              <a:ext uri="{FF2B5EF4-FFF2-40B4-BE49-F238E27FC236}">
                <a16:creationId xmlns:a16="http://schemas.microsoft.com/office/drawing/2014/main" id="{C5B6BB33-A8A3-494A-A82D-047EE16A304D}"/>
              </a:ext>
            </a:extLst>
          </p:cNvPr>
          <p:cNvSpPr/>
          <p:nvPr/>
        </p:nvSpPr>
        <p:spPr>
          <a:xfrm>
            <a:off x="9687737" y="3397973"/>
            <a:ext cx="599867" cy="447955"/>
          </a:xfrm>
          <a:custGeom>
            <a:avLst/>
            <a:gdLst>
              <a:gd name="connsiteX0" fmla="*/ 462404 w 602788"/>
              <a:gd name="connsiteY0" fmla="*/ 304764 h 450137"/>
              <a:gd name="connsiteX1" fmla="*/ 531061 w 602788"/>
              <a:gd name="connsiteY1" fmla="*/ 312495 h 450137"/>
              <a:gd name="connsiteX2" fmla="*/ 526755 w 602788"/>
              <a:gd name="connsiteY2" fmla="*/ 325402 h 450137"/>
              <a:gd name="connsiteX3" fmla="*/ 355930 w 602788"/>
              <a:gd name="connsiteY3" fmla="*/ 346914 h 450137"/>
              <a:gd name="connsiteX4" fmla="*/ 348753 w 602788"/>
              <a:gd name="connsiteY4" fmla="*/ 334007 h 450137"/>
              <a:gd name="connsiteX5" fmla="*/ 462404 w 602788"/>
              <a:gd name="connsiteY5" fmla="*/ 304764 h 450137"/>
              <a:gd name="connsiteX6" fmla="*/ 149121 w 602788"/>
              <a:gd name="connsiteY6" fmla="*/ 303384 h 450137"/>
              <a:gd name="connsiteX7" fmla="*/ 262772 w 602788"/>
              <a:gd name="connsiteY7" fmla="*/ 332627 h 450137"/>
              <a:gd name="connsiteX8" fmla="*/ 255595 w 602788"/>
              <a:gd name="connsiteY8" fmla="*/ 345534 h 450137"/>
              <a:gd name="connsiteX9" fmla="*/ 84770 w 602788"/>
              <a:gd name="connsiteY9" fmla="*/ 325456 h 450137"/>
              <a:gd name="connsiteX10" fmla="*/ 80464 w 602788"/>
              <a:gd name="connsiteY10" fmla="*/ 311115 h 450137"/>
              <a:gd name="connsiteX11" fmla="*/ 149121 w 602788"/>
              <a:gd name="connsiteY11" fmla="*/ 303384 h 450137"/>
              <a:gd name="connsiteX12" fmla="*/ 462404 w 602788"/>
              <a:gd name="connsiteY12" fmla="*/ 266141 h 450137"/>
              <a:gd name="connsiteX13" fmla="*/ 531061 w 602788"/>
              <a:gd name="connsiteY13" fmla="*/ 273872 h 450137"/>
              <a:gd name="connsiteX14" fmla="*/ 526755 w 602788"/>
              <a:gd name="connsiteY14" fmla="*/ 286779 h 450137"/>
              <a:gd name="connsiteX15" fmla="*/ 355930 w 602788"/>
              <a:gd name="connsiteY15" fmla="*/ 308291 h 450137"/>
              <a:gd name="connsiteX16" fmla="*/ 348753 w 602788"/>
              <a:gd name="connsiteY16" fmla="*/ 295384 h 450137"/>
              <a:gd name="connsiteX17" fmla="*/ 462404 w 602788"/>
              <a:gd name="connsiteY17" fmla="*/ 266141 h 450137"/>
              <a:gd name="connsiteX18" fmla="*/ 149121 w 602788"/>
              <a:gd name="connsiteY18" fmla="*/ 264762 h 450137"/>
              <a:gd name="connsiteX19" fmla="*/ 262772 w 602788"/>
              <a:gd name="connsiteY19" fmla="*/ 294005 h 450137"/>
              <a:gd name="connsiteX20" fmla="*/ 255595 w 602788"/>
              <a:gd name="connsiteY20" fmla="*/ 306912 h 450137"/>
              <a:gd name="connsiteX21" fmla="*/ 84770 w 602788"/>
              <a:gd name="connsiteY21" fmla="*/ 285400 h 450137"/>
              <a:gd name="connsiteX22" fmla="*/ 80464 w 602788"/>
              <a:gd name="connsiteY22" fmla="*/ 272493 h 450137"/>
              <a:gd name="connsiteX23" fmla="*/ 149121 w 602788"/>
              <a:gd name="connsiteY23" fmla="*/ 264762 h 450137"/>
              <a:gd name="connsiteX24" fmla="*/ 462404 w 602788"/>
              <a:gd name="connsiteY24" fmla="*/ 227519 h 450137"/>
              <a:gd name="connsiteX25" fmla="*/ 531061 w 602788"/>
              <a:gd name="connsiteY25" fmla="*/ 235250 h 450137"/>
              <a:gd name="connsiteX26" fmla="*/ 526755 w 602788"/>
              <a:gd name="connsiteY26" fmla="*/ 248157 h 450137"/>
              <a:gd name="connsiteX27" fmla="*/ 355930 w 602788"/>
              <a:gd name="connsiteY27" fmla="*/ 269669 h 450137"/>
              <a:gd name="connsiteX28" fmla="*/ 348753 w 602788"/>
              <a:gd name="connsiteY28" fmla="*/ 256762 h 450137"/>
              <a:gd name="connsiteX29" fmla="*/ 462404 w 602788"/>
              <a:gd name="connsiteY29" fmla="*/ 227519 h 450137"/>
              <a:gd name="connsiteX30" fmla="*/ 149121 w 602788"/>
              <a:gd name="connsiteY30" fmla="*/ 225909 h 450137"/>
              <a:gd name="connsiteX31" fmla="*/ 262772 w 602788"/>
              <a:gd name="connsiteY31" fmla="*/ 255152 h 450137"/>
              <a:gd name="connsiteX32" fmla="*/ 255595 w 602788"/>
              <a:gd name="connsiteY32" fmla="*/ 268059 h 450137"/>
              <a:gd name="connsiteX33" fmla="*/ 84770 w 602788"/>
              <a:gd name="connsiteY33" fmla="*/ 246547 h 450137"/>
              <a:gd name="connsiteX34" fmla="*/ 80464 w 602788"/>
              <a:gd name="connsiteY34" fmla="*/ 233640 h 450137"/>
              <a:gd name="connsiteX35" fmla="*/ 149121 w 602788"/>
              <a:gd name="connsiteY35" fmla="*/ 225909 h 450137"/>
              <a:gd name="connsiteX36" fmla="*/ 462404 w 602788"/>
              <a:gd name="connsiteY36" fmla="*/ 189417 h 450137"/>
              <a:gd name="connsiteX37" fmla="*/ 531061 w 602788"/>
              <a:gd name="connsiteY37" fmla="*/ 196500 h 450137"/>
              <a:gd name="connsiteX38" fmla="*/ 526755 w 602788"/>
              <a:gd name="connsiteY38" fmla="*/ 210798 h 450137"/>
              <a:gd name="connsiteX39" fmla="*/ 355930 w 602788"/>
              <a:gd name="connsiteY39" fmla="*/ 230816 h 450137"/>
              <a:gd name="connsiteX40" fmla="*/ 348753 w 602788"/>
              <a:gd name="connsiteY40" fmla="*/ 219377 h 450137"/>
              <a:gd name="connsiteX41" fmla="*/ 462404 w 602788"/>
              <a:gd name="connsiteY41" fmla="*/ 189417 h 450137"/>
              <a:gd name="connsiteX42" fmla="*/ 149121 w 602788"/>
              <a:gd name="connsiteY42" fmla="*/ 188683 h 450137"/>
              <a:gd name="connsiteX43" fmla="*/ 262772 w 602788"/>
              <a:gd name="connsiteY43" fmla="*/ 217952 h 450137"/>
              <a:gd name="connsiteX44" fmla="*/ 255595 w 602788"/>
              <a:gd name="connsiteY44" fmla="*/ 229436 h 450137"/>
              <a:gd name="connsiteX45" fmla="*/ 84770 w 602788"/>
              <a:gd name="connsiteY45" fmla="*/ 209340 h 450137"/>
              <a:gd name="connsiteX46" fmla="*/ 80464 w 602788"/>
              <a:gd name="connsiteY46" fmla="*/ 196421 h 450137"/>
              <a:gd name="connsiteX47" fmla="*/ 149121 w 602788"/>
              <a:gd name="connsiteY47" fmla="*/ 188683 h 450137"/>
              <a:gd name="connsiteX48" fmla="*/ 462404 w 602788"/>
              <a:gd name="connsiteY48" fmla="*/ 148664 h 450137"/>
              <a:gd name="connsiteX49" fmla="*/ 531061 w 602788"/>
              <a:gd name="connsiteY49" fmla="*/ 156395 h 450137"/>
              <a:gd name="connsiteX50" fmla="*/ 526755 w 602788"/>
              <a:gd name="connsiteY50" fmla="*/ 169302 h 450137"/>
              <a:gd name="connsiteX51" fmla="*/ 355930 w 602788"/>
              <a:gd name="connsiteY51" fmla="*/ 190814 h 450137"/>
              <a:gd name="connsiteX52" fmla="*/ 348753 w 602788"/>
              <a:gd name="connsiteY52" fmla="*/ 177907 h 450137"/>
              <a:gd name="connsiteX53" fmla="*/ 462404 w 602788"/>
              <a:gd name="connsiteY53" fmla="*/ 148664 h 450137"/>
              <a:gd name="connsiteX54" fmla="*/ 149121 w 602788"/>
              <a:gd name="connsiteY54" fmla="*/ 147806 h 450137"/>
              <a:gd name="connsiteX55" fmla="*/ 262772 w 602788"/>
              <a:gd name="connsiteY55" fmla="*/ 177766 h 450137"/>
              <a:gd name="connsiteX56" fmla="*/ 255595 w 602788"/>
              <a:gd name="connsiteY56" fmla="*/ 189205 h 450137"/>
              <a:gd name="connsiteX57" fmla="*/ 84770 w 602788"/>
              <a:gd name="connsiteY57" fmla="*/ 169187 h 450137"/>
              <a:gd name="connsiteX58" fmla="*/ 80464 w 602788"/>
              <a:gd name="connsiteY58" fmla="*/ 154889 h 450137"/>
              <a:gd name="connsiteX59" fmla="*/ 149121 w 602788"/>
              <a:gd name="connsiteY59" fmla="*/ 147806 h 450137"/>
              <a:gd name="connsiteX60" fmla="*/ 462404 w 602788"/>
              <a:gd name="connsiteY60" fmla="*/ 111421 h 450137"/>
              <a:gd name="connsiteX61" fmla="*/ 531061 w 602788"/>
              <a:gd name="connsiteY61" fmla="*/ 119152 h 450137"/>
              <a:gd name="connsiteX62" fmla="*/ 526755 w 602788"/>
              <a:gd name="connsiteY62" fmla="*/ 132059 h 450137"/>
              <a:gd name="connsiteX63" fmla="*/ 355930 w 602788"/>
              <a:gd name="connsiteY63" fmla="*/ 153571 h 450137"/>
              <a:gd name="connsiteX64" fmla="*/ 348753 w 602788"/>
              <a:gd name="connsiteY64" fmla="*/ 140664 h 450137"/>
              <a:gd name="connsiteX65" fmla="*/ 462404 w 602788"/>
              <a:gd name="connsiteY65" fmla="*/ 111421 h 450137"/>
              <a:gd name="connsiteX66" fmla="*/ 149121 w 602788"/>
              <a:gd name="connsiteY66" fmla="*/ 110563 h 450137"/>
              <a:gd name="connsiteX67" fmla="*/ 262772 w 602788"/>
              <a:gd name="connsiteY67" fmla="*/ 140523 h 450137"/>
              <a:gd name="connsiteX68" fmla="*/ 255595 w 602788"/>
              <a:gd name="connsiteY68" fmla="*/ 151962 h 450137"/>
              <a:gd name="connsiteX69" fmla="*/ 84770 w 602788"/>
              <a:gd name="connsiteY69" fmla="*/ 131944 h 450137"/>
              <a:gd name="connsiteX70" fmla="*/ 80464 w 602788"/>
              <a:gd name="connsiteY70" fmla="*/ 117646 h 450137"/>
              <a:gd name="connsiteX71" fmla="*/ 149121 w 602788"/>
              <a:gd name="connsiteY71" fmla="*/ 110563 h 450137"/>
              <a:gd name="connsiteX72" fmla="*/ 462404 w 602788"/>
              <a:gd name="connsiteY72" fmla="*/ 71777 h 450137"/>
              <a:gd name="connsiteX73" fmla="*/ 531061 w 602788"/>
              <a:gd name="connsiteY73" fmla="*/ 78887 h 450137"/>
              <a:gd name="connsiteX74" fmla="*/ 526755 w 602788"/>
              <a:gd name="connsiteY74" fmla="*/ 93242 h 450137"/>
              <a:gd name="connsiteX75" fmla="*/ 355930 w 602788"/>
              <a:gd name="connsiteY75" fmla="*/ 113338 h 450137"/>
              <a:gd name="connsiteX76" fmla="*/ 348753 w 602788"/>
              <a:gd name="connsiteY76" fmla="*/ 101854 h 450137"/>
              <a:gd name="connsiteX77" fmla="*/ 462404 w 602788"/>
              <a:gd name="connsiteY77" fmla="*/ 71777 h 450137"/>
              <a:gd name="connsiteX78" fmla="*/ 149121 w 602788"/>
              <a:gd name="connsiteY78" fmla="*/ 71189 h 450137"/>
              <a:gd name="connsiteX79" fmla="*/ 262772 w 602788"/>
              <a:gd name="connsiteY79" fmla="*/ 100432 h 450137"/>
              <a:gd name="connsiteX80" fmla="*/ 255595 w 602788"/>
              <a:gd name="connsiteY80" fmla="*/ 113339 h 450137"/>
              <a:gd name="connsiteX81" fmla="*/ 84770 w 602788"/>
              <a:gd name="connsiteY81" fmla="*/ 91827 h 450137"/>
              <a:gd name="connsiteX82" fmla="*/ 80464 w 602788"/>
              <a:gd name="connsiteY82" fmla="*/ 78920 h 450137"/>
              <a:gd name="connsiteX83" fmla="*/ 149121 w 602788"/>
              <a:gd name="connsiteY83" fmla="*/ 71189 h 450137"/>
              <a:gd name="connsiteX84" fmla="*/ 466443 w 602788"/>
              <a:gd name="connsiteY84" fmla="*/ 17203 h 450137"/>
              <a:gd name="connsiteX85" fmla="*/ 317181 w 602788"/>
              <a:gd name="connsiteY85" fmla="*/ 68811 h 450137"/>
              <a:gd name="connsiteX86" fmla="*/ 317181 w 602788"/>
              <a:gd name="connsiteY86" fmla="*/ 279544 h 450137"/>
              <a:gd name="connsiteX87" fmla="*/ 307135 w 602788"/>
              <a:gd name="connsiteY87" fmla="*/ 268075 h 450137"/>
              <a:gd name="connsiteX88" fmla="*/ 307135 w 602788"/>
              <a:gd name="connsiteY88" fmla="*/ 407130 h 450137"/>
              <a:gd name="connsiteX89" fmla="*/ 477925 w 602788"/>
              <a:gd name="connsiteY89" fmla="*/ 368424 h 450137"/>
              <a:gd name="connsiteX90" fmla="*/ 561167 w 602788"/>
              <a:gd name="connsiteY90" fmla="*/ 382760 h 450137"/>
              <a:gd name="connsiteX91" fmla="*/ 561167 w 602788"/>
              <a:gd name="connsiteY91" fmla="*/ 31538 h 450137"/>
              <a:gd name="connsiteX92" fmla="*/ 466443 w 602788"/>
              <a:gd name="connsiteY92" fmla="*/ 17203 h 450137"/>
              <a:gd name="connsiteX93" fmla="*/ 140651 w 602788"/>
              <a:gd name="connsiteY93" fmla="*/ 17203 h 450137"/>
              <a:gd name="connsiteX94" fmla="*/ 45927 w 602788"/>
              <a:gd name="connsiteY94" fmla="*/ 31538 h 450137"/>
              <a:gd name="connsiteX95" fmla="*/ 45927 w 602788"/>
              <a:gd name="connsiteY95" fmla="*/ 382760 h 450137"/>
              <a:gd name="connsiteX96" fmla="*/ 126298 w 602788"/>
              <a:gd name="connsiteY96" fmla="*/ 369858 h 450137"/>
              <a:gd name="connsiteX97" fmla="*/ 301394 w 602788"/>
              <a:gd name="connsiteY97" fmla="*/ 407130 h 450137"/>
              <a:gd name="connsiteX98" fmla="*/ 301394 w 602788"/>
              <a:gd name="connsiteY98" fmla="*/ 268075 h 450137"/>
              <a:gd name="connsiteX99" fmla="*/ 291348 w 602788"/>
              <a:gd name="connsiteY99" fmla="*/ 279544 h 450137"/>
              <a:gd name="connsiteX100" fmla="*/ 291348 w 602788"/>
              <a:gd name="connsiteY100" fmla="*/ 68811 h 450137"/>
              <a:gd name="connsiteX101" fmla="*/ 140651 w 602788"/>
              <a:gd name="connsiteY101" fmla="*/ 17203 h 450137"/>
              <a:gd name="connsiteX102" fmla="*/ 140651 w 602788"/>
              <a:gd name="connsiteY102" fmla="*/ 0 h 450137"/>
              <a:gd name="connsiteX103" fmla="*/ 304264 w 602788"/>
              <a:gd name="connsiteY103" fmla="*/ 57342 h 450137"/>
              <a:gd name="connsiteX104" fmla="*/ 466443 w 602788"/>
              <a:gd name="connsiteY104" fmla="*/ 0 h 450137"/>
              <a:gd name="connsiteX105" fmla="*/ 572649 w 602788"/>
              <a:gd name="connsiteY105" fmla="*/ 18636 h 450137"/>
              <a:gd name="connsiteX106" fmla="*/ 578389 w 602788"/>
              <a:gd name="connsiteY106" fmla="*/ 20070 h 450137"/>
              <a:gd name="connsiteX107" fmla="*/ 578389 w 602788"/>
              <a:gd name="connsiteY107" fmla="*/ 57342 h 450137"/>
              <a:gd name="connsiteX108" fmla="*/ 602788 w 602788"/>
              <a:gd name="connsiteY108" fmla="*/ 74545 h 450137"/>
              <a:gd name="connsiteX109" fmla="*/ 602788 w 602788"/>
              <a:gd name="connsiteY109" fmla="*/ 435801 h 450137"/>
              <a:gd name="connsiteX110" fmla="*/ 341580 w 602788"/>
              <a:gd name="connsiteY110" fmla="*/ 435801 h 450137"/>
              <a:gd name="connsiteX111" fmla="*/ 304264 w 602788"/>
              <a:gd name="connsiteY111" fmla="*/ 450137 h 450137"/>
              <a:gd name="connsiteX112" fmla="*/ 266949 w 602788"/>
              <a:gd name="connsiteY112" fmla="*/ 435801 h 450137"/>
              <a:gd name="connsiteX113" fmla="*/ 0 w 602788"/>
              <a:gd name="connsiteY113" fmla="*/ 435801 h 450137"/>
              <a:gd name="connsiteX114" fmla="*/ 0 w 602788"/>
              <a:gd name="connsiteY114" fmla="*/ 74545 h 450137"/>
              <a:gd name="connsiteX115" fmla="*/ 28704 w 602788"/>
              <a:gd name="connsiteY115" fmla="*/ 55909 h 450137"/>
              <a:gd name="connsiteX116" fmla="*/ 28704 w 602788"/>
              <a:gd name="connsiteY116" fmla="*/ 20070 h 450137"/>
              <a:gd name="connsiteX117" fmla="*/ 34445 w 602788"/>
              <a:gd name="connsiteY117" fmla="*/ 18636 h 450137"/>
              <a:gd name="connsiteX118" fmla="*/ 140651 w 602788"/>
              <a:gd name="connsiteY118" fmla="*/ 0 h 45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602788" h="450137">
                <a:moveTo>
                  <a:pt x="462404" y="304764"/>
                </a:moveTo>
                <a:cubicBezTo>
                  <a:pt x="483779" y="304070"/>
                  <a:pt x="507017" y="306042"/>
                  <a:pt x="531061" y="312495"/>
                </a:cubicBezTo>
                <a:lnTo>
                  <a:pt x="526755" y="325402"/>
                </a:lnTo>
                <a:cubicBezTo>
                  <a:pt x="437754" y="302456"/>
                  <a:pt x="355930" y="345480"/>
                  <a:pt x="355930" y="346914"/>
                </a:cubicBezTo>
                <a:lnTo>
                  <a:pt x="348753" y="334007"/>
                </a:lnTo>
                <a:cubicBezTo>
                  <a:pt x="350906" y="332931"/>
                  <a:pt x="398278" y="306848"/>
                  <a:pt x="462404" y="304764"/>
                </a:cubicBezTo>
                <a:close/>
                <a:moveTo>
                  <a:pt x="149121" y="303384"/>
                </a:moveTo>
                <a:cubicBezTo>
                  <a:pt x="213247" y="305468"/>
                  <a:pt x="260619" y="331551"/>
                  <a:pt x="262772" y="332627"/>
                </a:cubicBezTo>
                <a:lnTo>
                  <a:pt x="255595" y="345534"/>
                </a:lnTo>
                <a:cubicBezTo>
                  <a:pt x="255595" y="345534"/>
                  <a:pt x="173771" y="301076"/>
                  <a:pt x="84770" y="325456"/>
                </a:cubicBezTo>
                <a:lnTo>
                  <a:pt x="80464" y="311115"/>
                </a:lnTo>
                <a:cubicBezTo>
                  <a:pt x="104509" y="304662"/>
                  <a:pt x="127746" y="302690"/>
                  <a:pt x="149121" y="303384"/>
                </a:cubicBezTo>
                <a:close/>
                <a:moveTo>
                  <a:pt x="462404" y="266141"/>
                </a:moveTo>
                <a:cubicBezTo>
                  <a:pt x="483779" y="265447"/>
                  <a:pt x="507017" y="267419"/>
                  <a:pt x="531061" y="273872"/>
                </a:cubicBezTo>
                <a:lnTo>
                  <a:pt x="526755" y="286779"/>
                </a:lnTo>
                <a:cubicBezTo>
                  <a:pt x="437754" y="262399"/>
                  <a:pt x="355930" y="306857"/>
                  <a:pt x="355930" y="308291"/>
                </a:cubicBezTo>
                <a:lnTo>
                  <a:pt x="348753" y="295384"/>
                </a:lnTo>
                <a:cubicBezTo>
                  <a:pt x="350906" y="294309"/>
                  <a:pt x="398278" y="268225"/>
                  <a:pt x="462404" y="266141"/>
                </a:cubicBezTo>
                <a:close/>
                <a:moveTo>
                  <a:pt x="149121" y="264762"/>
                </a:moveTo>
                <a:cubicBezTo>
                  <a:pt x="213247" y="266846"/>
                  <a:pt x="260619" y="292929"/>
                  <a:pt x="262772" y="294005"/>
                </a:cubicBezTo>
                <a:lnTo>
                  <a:pt x="255595" y="306912"/>
                </a:lnTo>
                <a:cubicBezTo>
                  <a:pt x="255595" y="306912"/>
                  <a:pt x="173771" y="262454"/>
                  <a:pt x="84770" y="285400"/>
                </a:cubicBezTo>
                <a:lnTo>
                  <a:pt x="80464" y="272493"/>
                </a:lnTo>
                <a:cubicBezTo>
                  <a:pt x="104509" y="266040"/>
                  <a:pt x="127746" y="264068"/>
                  <a:pt x="149121" y="264762"/>
                </a:cubicBezTo>
                <a:close/>
                <a:moveTo>
                  <a:pt x="462404" y="227519"/>
                </a:moveTo>
                <a:cubicBezTo>
                  <a:pt x="483779" y="226825"/>
                  <a:pt x="507017" y="228797"/>
                  <a:pt x="531061" y="235250"/>
                </a:cubicBezTo>
                <a:lnTo>
                  <a:pt x="526755" y="248157"/>
                </a:lnTo>
                <a:cubicBezTo>
                  <a:pt x="437754" y="223777"/>
                  <a:pt x="355930" y="268235"/>
                  <a:pt x="355930" y="269669"/>
                </a:cubicBezTo>
                <a:lnTo>
                  <a:pt x="348753" y="256762"/>
                </a:lnTo>
                <a:cubicBezTo>
                  <a:pt x="350906" y="255687"/>
                  <a:pt x="398278" y="229603"/>
                  <a:pt x="462404" y="227519"/>
                </a:cubicBezTo>
                <a:close/>
                <a:moveTo>
                  <a:pt x="149121" y="225909"/>
                </a:moveTo>
                <a:cubicBezTo>
                  <a:pt x="213247" y="227993"/>
                  <a:pt x="260619" y="254077"/>
                  <a:pt x="262772" y="255152"/>
                </a:cubicBezTo>
                <a:lnTo>
                  <a:pt x="255595" y="268059"/>
                </a:lnTo>
                <a:cubicBezTo>
                  <a:pt x="255595" y="266625"/>
                  <a:pt x="173771" y="223601"/>
                  <a:pt x="84770" y="246547"/>
                </a:cubicBezTo>
                <a:lnTo>
                  <a:pt x="80464" y="233640"/>
                </a:lnTo>
                <a:cubicBezTo>
                  <a:pt x="104509" y="227186"/>
                  <a:pt x="127746" y="225215"/>
                  <a:pt x="149121" y="225909"/>
                </a:cubicBezTo>
                <a:close/>
                <a:moveTo>
                  <a:pt x="462404" y="189417"/>
                </a:moveTo>
                <a:cubicBezTo>
                  <a:pt x="483779" y="188636"/>
                  <a:pt x="507017" y="190423"/>
                  <a:pt x="531061" y="196500"/>
                </a:cubicBezTo>
                <a:lnTo>
                  <a:pt x="526755" y="210798"/>
                </a:lnTo>
                <a:cubicBezTo>
                  <a:pt x="437754" y="186491"/>
                  <a:pt x="355930" y="230816"/>
                  <a:pt x="355930" y="230816"/>
                </a:cubicBezTo>
                <a:lnTo>
                  <a:pt x="348753" y="219377"/>
                </a:lnTo>
                <a:cubicBezTo>
                  <a:pt x="350906" y="217232"/>
                  <a:pt x="398278" y="191763"/>
                  <a:pt x="462404" y="189417"/>
                </a:cubicBezTo>
                <a:close/>
                <a:moveTo>
                  <a:pt x="149121" y="188683"/>
                </a:moveTo>
                <a:cubicBezTo>
                  <a:pt x="213247" y="190769"/>
                  <a:pt x="260619" y="216876"/>
                  <a:pt x="262772" y="217952"/>
                </a:cubicBezTo>
                <a:lnTo>
                  <a:pt x="255595" y="229436"/>
                </a:lnTo>
                <a:cubicBezTo>
                  <a:pt x="255595" y="229436"/>
                  <a:pt x="173771" y="184937"/>
                  <a:pt x="84770" y="209340"/>
                </a:cubicBezTo>
                <a:lnTo>
                  <a:pt x="80464" y="196421"/>
                </a:lnTo>
                <a:cubicBezTo>
                  <a:pt x="104509" y="189962"/>
                  <a:pt x="127746" y="187988"/>
                  <a:pt x="149121" y="188683"/>
                </a:cubicBezTo>
                <a:close/>
                <a:moveTo>
                  <a:pt x="462404" y="148664"/>
                </a:moveTo>
                <a:cubicBezTo>
                  <a:pt x="483779" y="147970"/>
                  <a:pt x="507017" y="149942"/>
                  <a:pt x="531061" y="156395"/>
                </a:cubicBezTo>
                <a:lnTo>
                  <a:pt x="526755" y="169302"/>
                </a:lnTo>
                <a:cubicBezTo>
                  <a:pt x="437754" y="146356"/>
                  <a:pt x="355930" y="189380"/>
                  <a:pt x="355930" y="190814"/>
                </a:cubicBezTo>
                <a:lnTo>
                  <a:pt x="348753" y="177907"/>
                </a:lnTo>
                <a:cubicBezTo>
                  <a:pt x="350906" y="176832"/>
                  <a:pt x="398278" y="150748"/>
                  <a:pt x="462404" y="148664"/>
                </a:cubicBezTo>
                <a:close/>
                <a:moveTo>
                  <a:pt x="149121" y="147806"/>
                </a:moveTo>
                <a:cubicBezTo>
                  <a:pt x="213247" y="150152"/>
                  <a:pt x="260619" y="175621"/>
                  <a:pt x="262772" y="177766"/>
                </a:cubicBezTo>
                <a:lnTo>
                  <a:pt x="255595" y="189205"/>
                </a:lnTo>
                <a:cubicBezTo>
                  <a:pt x="255595" y="189205"/>
                  <a:pt x="173771" y="144880"/>
                  <a:pt x="84770" y="169187"/>
                </a:cubicBezTo>
                <a:lnTo>
                  <a:pt x="80464" y="154889"/>
                </a:lnTo>
                <a:cubicBezTo>
                  <a:pt x="104509" y="148812"/>
                  <a:pt x="127746" y="147025"/>
                  <a:pt x="149121" y="147806"/>
                </a:cubicBezTo>
                <a:close/>
                <a:moveTo>
                  <a:pt x="462404" y="111421"/>
                </a:moveTo>
                <a:cubicBezTo>
                  <a:pt x="483779" y="110727"/>
                  <a:pt x="507017" y="112699"/>
                  <a:pt x="531061" y="119152"/>
                </a:cubicBezTo>
                <a:lnTo>
                  <a:pt x="526755" y="132059"/>
                </a:lnTo>
                <a:cubicBezTo>
                  <a:pt x="437754" y="109113"/>
                  <a:pt x="355930" y="153571"/>
                  <a:pt x="355930" y="153571"/>
                </a:cubicBezTo>
                <a:lnTo>
                  <a:pt x="348753" y="140664"/>
                </a:lnTo>
                <a:cubicBezTo>
                  <a:pt x="350906" y="139589"/>
                  <a:pt x="398278" y="113505"/>
                  <a:pt x="462404" y="111421"/>
                </a:cubicBezTo>
                <a:close/>
                <a:moveTo>
                  <a:pt x="149121" y="110563"/>
                </a:moveTo>
                <a:cubicBezTo>
                  <a:pt x="213247" y="112909"/>
                  <a:pt x="260619" y="138378"/>
                  <a:pt x="262772" y="140523"/>
                </a:cubicBezTo>
                <a:lnTo>
                  <a:pt x="255595" y="151962"/>
                </a:lnTo>
                <a:cubicBezTo>
                  <a:pt x="255595" y="151962"/>
                  <a:pt x="173771" y="107637"/>
                  <a:pt x="84770" y="131944"/>
                </a:cubicBezTo>
                <a:lnTo>
                  <a:pt x="80464" y="117646"/>
                </a:lnTo>
                <a:cubicBezTo>
                  <a:pt x="104509" y="111569"/>
                  <a:pt x="127746" y="109782"/>
                  <a:pt x="149121" y="110563"/>
                </a:cubicBezTo>
                <a:close/>
                <a:moveTo>
                  <a:pt x="462404" y="71777"/>
                </a:moveTo>
                <a:cubicBezTo>
                  <a:pt x="483779" y="70992"/>
                  <a:pt x="507017" y="72787"/>
                  <a:pt x="531061" y="78887"/>
                </a:cubicBezTo>
                <a:lnTo>
                  <a:pt x="526755" y="93242"/>
                </a:lnTo>
                <a:cubicBezTo>
                  <a:pt x="437754" y="68839"/>
                  <a:pt x="355930" y="113338"/>
                  <a:pt x="355930" y="113338"/>
                </a:cubicBezTo>
                <a:lnTo>
                  <a:pt x="348753" y="101854"/>
                </a:lnTo>
                <a:cubicBezTo>
                  <a:pt x="350906" y="99702"/>
                  <a:pt x="398278" y="74133"/>
                  <a:pt x="462404" y="71777"/>
                </a:cubicBezTo>
                <a:close/>
                <a:moveTo>
                  <a:pt x="149121" y="71189"/>
                </a:moveTo>
                <a:cubicBezTo>
                  <a:pt x="213247" y="73273"/>
                  <a:pt x="260619" y="99357"/>
                  <a:pt x="262772" y="100432"/>
                </a:cubicBezTo>
                <a:lnTo>
                  <a:pt x="255595" y="113339"/>
                </a:lnTo>
                <a:cubicBezTo>
                  <a:pt x="255595" y="111905"/>
                  <a:pt x="173771" y="67447"/>
                  <a:pt x="84770" y="91827"/>
                </a:cubicBezTo>
                <a:lnTo>
                  <a:pt x="80464" y="78920"/>
                </a:lnTo>
                <a:cubicBezTo>
                  <a:pt x="104509" y="72467"/>
                  <a:pt x="127746" y="70495"/>
                  <a:pt x="149121" y="71189"/>
                </a:cubicBezTo>
                <a:close/>
                <a:moveTo>
                  <a:pt x="466443" y="17203"/>
                </a:moveTo>
                <a:cubicBezTo>
                  <a:pt x="407599" y="17203"/>
                  <a:pt x="357367" y="34405"/>
                  <a:pt x="317181" y="68811"/>
                </a:cubicBezTo>
                <a:lnTo>
                  <a:pt x="317181" y="279544"/>
                </a:lnTo>
                <a:lnTo>
                  <a:pt x="307135" y="268075"/>
                </a:lnTo>
                <a:lnTo>
                  <a:pt x="307135" y="407130"/>
                </a:lnTo>
                <a:cubicBezTo>
                  <a:pt x="328663" y="397095"/>
                  <a:pt x="400423" y="368424"/>
                  <a:pt x="477925" y="368424"/>
                </a:cubicBezTo>
                <a:cubicBezTo>
                  <a:pt x="508064" y="368424"/>
                  <a:pt x="536768" y="374158"/>
                  <a:pt x="561167" y="382760"/>
                </a:cubicBezTo>
                <a:lnTo>
                  <a:pt x="561167" y="31538"/>
                </a:lnTo>
                <a:cubicBezTo>
                  <a:pt x="548250" y="27238"/>
                  <a:pt x="510935" y="17203"/>
                  <a:pt x="466443" y="17203"/>
                </a:cubicBezTo>
                <a:close/>
                <a:moveTo>
                  <a:pt x="140651" y="17203"/>
                </a:moveTo>
                <a:cubicBezTo>
                  <a:pt x="96159" y="17203"/>
                  <a:pt x="60279" y="27238"/>
                  <a:pt x="45927" y="31538"/>
                </a:cubicBezTo>
                <a:lnTo>
                  <a:pt x="45927" y="382760"/>
                </a:lnTo>
                <a:cubicBezTo>
                  <a:pt x="68890" y="374158"/>
                  <a:pt x="96159" y="369858"/>
                  <a:pt x="126298" y="369858"/>
                </a:cubicBezTo>
                <a:cubicBezTo>
                  <a:pt x="202365" y="369858"/>
                  <a:pt x="278431" y="398529"/>
                  <a:pt x="301394" y="407130"/>
                </a:cubicBezTo>
                <a:lnTo>
                  <a:pt x="301394" y="268075"/>
                </a:lnTo>
                <a:lnTo>
                  <a:pt x="291348" y="279544"/>
                </a:lnTo>
                <a:lnTo>
                  <a:pt x="291348" y="68811"/>
                </a:lnTo>
                <a:cubicBezTo>
                  <a:pt x="249726" y="34405"/>
                  <a:pt x="199494" y="17203"/>
                  <a:pt x="140651" y="17203"/>
                </a:cubicBezTo>
                <a:close/>
                <a:moveTo>
                  <a:pt x="140651" y="0"/>
                </a:moveTo>
                <a:cubicBezTo>
                  <a:pt x="203800" y="0"/>
                  <a:pt x="259773" y="20070"/>
                  <a:pt x="304264" y="57342"/>
                </a:cubicBezTo>
                <a:cubicBezTo>
                  <a:pt x="348756" y="20070"/>
                  <a:pt x="403294" y="0"/>
                  <a:pt x="466443" y="0"/>
                </a:cubicBezTo>
                <a:cubicBezTo>
                  <a:pt x="526722" y="0"/>
                  <a:pt x="571213" y="17203"/>
                  <a:pt x="572649" y="18636"/>
                </a:cubicBezTo>
                <a:lnTo>
                  <a:pt x="578389" y="20070"/>
                </a:lnTo>
                <a:lnTo>
                  <a:pt x="578389" y="57342"/>
                </a:lnTo>
                <a:cubicBezTo>
                  <a:pt x="592742" y="61643"/>
                  <a:pt x="602788" y="65944"/>
                  <a:pt x="602788" y="74545"/>
                </a:cubicBezTo>
                <a:lnTo>
                  <a:pt x="602788" y="435801"/>
                </a:lnTo>
                <a:lnTo>
                  <a:pt x="341580" y="435801"/>
                </a:lnTo>
                <a:cubicBezTo>
                  <a:pt x="332969" y="444403"/>
                  <a:pt x="320052" y="450137"/>
                  <a:pt x="304264" y="450137"/>
                </a:cubicBezTo>
                <a:cubicBezTo>
                  <a:pt x="289912" y="450137"/>
                  <a:pt x="275560" y="444403"/>
                  <a:pt x="266949" y="435801"/>
                </a:cubicBezTo>
                <a:lnTo>
                  <a:pt x="0" y="435801"/>
                </a:lnTo>
                <a:lnTo>
                  <a:pt x="0" y="74545"/>
                </a:lnTo>
                <a:cubicBezTo>
                  <a:pt x="0" y="64510"/>
                  <a:pt x="11482" y="58776"/>
                  <a:pt x="28704" y="55909"/>
                </a:cubicBezTo>
                <a:lnTo>
                  <a:pt x="28704" y="20070"/>
                </a:lnTo>
                <a:lnTo>
                  <a:pt x="34445" y="18636"/>
                </a:lnTo>
                <a:cubicBezTo>
                  <a:pt x="35880" y="17203"/>
                  <a:pt x="81807" y="0"/>
                  <a:pt x="140651" y="0"/>
                </a:cubicBezTo>
                <a:close/>
              </a:path>
            </a:pathLst>
          </a:custGeom>
          <a:solidFill>
            <a:srgbClr val="FFFFFF"/>
          </a:solidFill>
          <a:ln>
            <a:noFill/>
          </a:ln>
        </p:spPr>
        <p:txBody>
          <a:bodyPr lIns="91425" tIns="91425" rIns="91425" bIns="91425"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400" kern="0" dirty="0">
              <a:solidFill>
                <a:srgbClr val="000000"/>
              </a:solidFill>
              <a:cs typeface="+mn-ea"/>
              <a:sym typeface="+mn-lt"/>
            </a:endParaRPr>
          </a:p>
        </p:txBody>
      </p:sp>
      <p:sp>
        <p:nvSpPr>
          <p:cNvPr id="21" name="文本框 20">
            <a:extLst>
              <a:ext uri="{FF2B5EF4-FFF2-40B4-BE49-F238E27FC236}">
                <a16:creationId xmlns:a16="http://schemas.microsoft.com/office/drawing/2014/main" id="{FE240EF7-E3AF-4387-A832-C8FD118C8922}"/>
              </a:ext>
            </a:extLst>
          </p:cNvPr>
          <p:cNvSpPr txBox="1"/>
          <p:nvPr/>
        </p:nvSpPr>
        <p:spPr>
          <a:xfrm>
            <a:off x="5595862" y="4022723"/>
            <a:ext cx="1000275" cy="400110"/>
          </a:xfrm>
          <a:prstGeom prst="rect">
            <a:avLst/>
          </a:prstGeom>
          <a:noFill/>
        </p:spPr>
        <p:txBody>
          <a:bodyPr wrap="none" lIns="0" tIns="0" rIns="0" bIns="0" rtlCol="0">
            <a:spAutoFit/>
          </a:bodyPr>
          <a:lstStyle/>
          <a:p>
            <a:pPr algn="ctr"/>
            <a:r>
              <a:rPr lang="zh-CN" altLang="en-US" sz="2600" dirty="0">
                <a:solidFill>
                  <a:schemeClr val="accent1"/>
                </a:solidFill>
                <a:cs typeface="+mn-ea"/>
                <a:sym typeface="+mn-lt"/>
              </a:rPr>
              <a:t>关键词</a:t>
            </a:r>
          </a:p>
        </p:txBody>
      </p:sp>
      <p:sp>
        <p:nvSpPr>
          <p:cNvPr id="25" name="文本框 24">
            <a:extLst>
              <a:ext uri="{FF2B5EF4-FFF2-40B4-BE49-F238E27FC236}">
                <a16:creationId xmlns:a16="http://schemas.microsoft.com/office/drawing/2014/main" id="{ED456BCF-E6F3-471C-A6F2-646774955B24}"/>
              </a:ext>
            </a:extLst>
          </p:cNvPr>
          <p:cNvSpPr txBox="1"/>
          <p:nvPr/>
        </p:nvSpPr>
        <p:spPr>
          <a:xfrm>
            <a:off x="9526005" y="4022723"/>
            <a:ext cx="1000274" cy="400110"/>
          </a:xfrm>
          <a:prstGeom prst="rect">
            <a:avLst/>
          </a:prstGeom>
          <a:noFill/>
        </p:spPr>
        <p:txBody>
          <a:bodyPr wrap="none" lIns="0" tIns="0" rIns="0" bIns="0" rtlCol="0">
            <a:spAutoFit/>
          </a:bodyPr>
          <a:lstStyle/>
          <a:p>
            <a:r>
              <a:rPr lang="zh-CN" altLang="en-US" sz="2600" dirty="0">
                <a:solidFill>
                  <a:schemeClr val="accent5">
                    <a:lumMod val="20000"/>
                    <a:lumOff val="80000"/>
                  </a:schemeClr>
                </a:solidFill>
                <a:cs typeface="+mn-ea"/>
                <a:sym typeface="+mn-lt"/>
              </a:rPr>
              <a:t>关键词</a:t>
            </a:r>
          </a:p>
        </p:txBody>
      </p:sp>
      <p:sp>
        <p:nvSpPr>
          <p:cNvPr id="26" name="矩形 25">
            <a:extLst>
              <a:ext uri="{FF2B5EF4-FFF2-40B4-BE49-F238E27FC236}">
                <a16:creationId xmlns:a16="http://schemas.microsoft.com/office/drawing/2014/main" id="{41AA0CE6-0DEE-4D3C-8333-D8BC0CF4965A}"/>
              </a:ext>
            </a:extLst>
          </p:cNvPr>
          <p:cNvSpPr/>
          <p:nvPr/>
        </p:nvSpPr>
        <p:spPr>
          <a:xfrm>
            <a:off x="1180701" y="4953749"/>
            <a:ext cx="2047254" cy="681405"/>
          </a:xfrm>
          <a:prstGeom prst="rect">
            <a:avLst/>
          </a:prstGeom>
        </p:spPr>
        <p:txBody>
          <a:bodyPr wrap="square">
            <a:spAutoFit/>
          </a:bodyPr>
          <a:lstStyle/>
          <a:p>
            <a:pPr algn="ctr">
              <a:lnSpc>
                <a:spcPct val="125000"/>
              </a:lnSpc>
            </a:pPr>
            <a:r>
              <a:rPr lang="zh-CN" altLang="en-US" sz="1600" dirty="0">
                <a:solidFill>
                  <a:schemeClr val="tx1">
                    <a:lumMod val="75000"/>
                    <a:lumOff val="25000"/>
                  </a:schemeClr>
                </a:solidFill>
                <a:cs typeface="+mn-ea"/>
                <a:sym typeface="+mn-lt"/>
              </a:rPr>
              <a:t>上海师范大学美食多上海师范大学风景美</a:t>
            </a:r>
            <a:endParaRPr lang="en-US" altLang="zh-CN" sz="1600" dirty="0">
              <a:solidFill>
                <a:schemeClr val="tx1">
                  <a:lumMod val="75000"/>
                  <a:lumOff val="25000"/>
                </a:schemeClr>
              </a:solidFill>
              <a:cs typeface="+mn-ea"/>
              <a:sym typeface="+mn-lt"/>
            </a:endParaRPr>
          </a:p>
        </p:txBody>
      </p:sp>
      <p:sp>
        <p:nvSpPr>
          <p:cNvPr id="29" name="矩形 28">
            <a:extLst>
              <a:ext uri="{FF2B5EF4-FFF2-40B4-BE49-F238E27FC236}">
                <a16:creationId xmlns:a16="http://schemas.microsoft.com/office/drawing/2014/main" id="{A55D0087-34A1-45C7-8ED0-3B3A2943B552}"/>
              </a:ext>
            </a:extLst>
          </p:cNvPr>
          <p:cNvSpPr/>
          <p:nvPr/>
        </p:nvSpPr>
        <p:spPr>
          <a:xfrm>
            <a:off x="5072372" y="4953749"/>
            <a:ext cx="2047254" cy="681405"/>
          </a:xfrm>
          <a:prstGeom prst="rect">
            <a:avLst/>
          </a:prstGeom>
        </p:spPr>
        <p:txBody>
          <a:bodyPr wrap="square">
            <a:spAutoFit/>
          </a:bodyPr>
          <a:lstStyle/>
          <a:p>
            <a:pPr algn="ctr">
              <a:lnSpc>
                <a:spcPct val="125000"/>
              </a:lnSpc>
            </a:pPr>
            <a:r>
              <a:rPr lang="zh-CN" altLang="en-US" sz="1600" dirty="0">
                <a:solidFill>
                  <a:schemeClr val="tx1">
                    <a:lumMod val="75000"/>
                    <a:lumOff val="25000"/>
                  </a:schemeClr>
                </a:solidFill>
                <a:cs typeface="+mn-ea"/>
                <a:sym typeface="+mn-lt"/>
              </a:rPr>
              <a:t>上海师范大学美食多上海师范大学风景美</a:t>
            </a:r>
            <a:endParaRPr lang="en-US" altLang="zh-CN" sz="1600" dirty="0">
              <a:solidFill>
                <a:schemeClr val="tx1">
                  <a:lumMod val="75000"/>
                  <a:lumOff val="25000"/>
                </a:schemeClr>
              </a:solidFill>
              <a:cs typeface="+mn-ea"/>
              <a:sym typeface="+mn-lt"/>
            </a:endParaRPr>
          </a:p>
        </p:txBody>
      </p:sp>
      <p:sp>
        <p:nvSpPr>
          <p:cNvPr id="30" name="矩形 29">
            <a:extLst>
              <a:ext uri="{FF2B5EF4-FFF2-40B4-BE49-F238E27FC236}">
                <a16:creationId xmlns:a16="http://schemas.microsoft.com/office/drawing/2014/main" id="{DDE1669C-CA5C-440F-9E06-6AAD4B6B4944}"/>
              </a:ext>
            </a:extLst>
          </p:cNvPr>
          <p:cNvSpPr/>
          <p:nvPr/>
        </p:nvSpPr>
        <p:spPr>
          <a:xfrm>
            <a:off x="8964043" y="4953749"/>
            <a:ext cx="2047254" cy="681405"/>
          </a:xfrm>
          <a:prstGeom prst="rect">
            <a:avLst/>
          </a:prstGeom>
        </p:spPr>
        <p:txBody>
          <a:bodyPr wrap="square">
            <a:spAutoFit/>
          </a:bodyPr>
          <a:lstStyle/>
          <a:p>
            <a:pPr algn="ctr">
              <a:lnSpc>
                <a:spcPct val="125000"/>
              </a:lnSpc>
            </a:pPr>
            <a:r>
              <a:rPr lang="zh-CN" altLang="en-US" sz="1600" dirty="0">
                <a:solidFill>
                  <a:schemeClr val="tx1">
                    <a:lumMod val="75000"/>
                    <a:lumOff val="25000"/>
                  </a:schemeClr>
                </a:solidFill>
                <a:cs typeface="+mn-ea"/>
                <a:sym typeface="+mn-lt"/>
              </a:rPr>
              <a:t>上海师范大学美食多上海师范大学风景美</a:t>
            </a:r>
            <a:endParaRPr lang="en-US" altLang="zh-CN" sz="1600" dirty="0">
              <a:solidFill>
                <a:schemeClr val="tx1">
                  <a:lumMod val="75000"/>
                  <a:lumOff val="25000"/>
                </a:schemeClr>
              </a:solidFill>
              <a:cs typeface="+mn-ea"/>
              <a:sym typeface="+mn-lt"/>
            </a:endParaRPr>
          </a:p>
        </p:txBody>
      </p:sp>
      <p:sp>
        <p:nvSpPr>
          <p:cNvPr id="37" name="文本框 36">
            <a:extLst>
              <a:ext uri="{FF2B5EF4-FFF2-40B4-BE49-F238E27FC236}">
                <a16:creationId xmlns:a16="http://schemas.microsoft.com/office/drawing/2014/main" id="{C936C61E-9BF5-404C-A346-92B573EC5D7C}"/>
              </a:ext>
            </a:extLst>
          </p:cNvPr>
          <p:cNvSpPr txBox="1"/>
          <p:nvPr/>
        </p:nvSpPr>
        <p:spPr>
          <a:xfrm>
            <a:off x="1054397" y="368063"/>
            <a:ext cx="198002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800" dirty="0">
                <a:solidFill>
                  <a:schemeClr val="accent1"/>
                </a:solidFill>
                <a:cs typeface="+mn-ea"/>
                <a:sym typeface="+mn-lt"/>
              </a:rPr>
              <a:t>三段内容页</a:t>
            </a:r>
            <a:endParaRPr kumimoji="0" lang="zh-CN" altLang="en-US" sz="2800" i="0" u="none" strike="noStrike" kern="1200" cap="none" spc="0" normalizeH="0" baseline="0" noProof="0" dirty="0">
              <a:ln>
                <a:noFill/>
              </a:ln>
              <a:solidFill>
                <a:schemeClr val="accent1"/>
              </a:solidFill>
              <a:effectLst/>
              <a:uLnTx/>
              <a:uFillTx/>
              <a:cs typeface="+mn-ea"/>
              <a:sym typeface="+mn-lt"/>
            </a:endParaRPr>
          </a:p>
        </p:txBody>
      </p:sp>
      <p:pic>
        <p:nvPicPr>
          <p:cNvPr id="38" name="图片 37">
            <a:extLst>
              <a:ext uri="{FF2B5EF4-FFF2-40B4-BE49-F238E27FC236}">
                <a16:creationId xmlns:a16="http://schemas.microsoft.com/office/drawing/2014/main" id="{4D80969E-0C85-4FD3-B699-0D9CFDAB203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0421" y="452590"/>
            <a:ext cx="324000" cy="324000"/>
          </a:xfrm>
          <a:prstGeom prst="rect">
            <a:avLst/>
          </a:prstGeom>
        </p:spPr>
      </p:pic>
      <p:sp>
        <p:nvSpPr>
          <p:cNvPr id="2" name="矩形 1">
            <a:extLst>
              <a:ext uri="{FF2B5EF4-FFF2-40B4-BE49-F238E27FC236}">
                <a16:creationId xmlns:a16="http://schemas.microsoft.com/office/drawing/2014/main" id="{BD11C101-7FB7-41FF-9653-7DEEECEF3775}"/>
              </a:ext>
            </a:extLst>
          </p:cNvPr>
          <p:cNvSpPr/>
          <p:nvPr/>
        </p:nvSpPr>
        <p:spPr>
          <a:xfrm>
            <a:off x="1819678" y="1467004"/>
            <a:ext cx="8552642" cy="9752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zh-CN" altLang="en-US" sz="1600" dirty="0">
                <a:solidFill>
                  <a:schemeClr val="tx1">
                    <a:lumMod val="75000"/>
                    <a:lumOff val="25000"/>
                  </a:schemeClr>
                </a:solidFill>
                <a:cs typeface="+mn-ea"/>
                <a:sym typeface="+mn-lt"/>
              </a:rPr>
              <a:t>在这里可以先输入一段总括性的话语，而后可用下面的小分点进行阐述。上师大是以文科见长兼具教育特色的综合性大学。被俗称为“上海吃饭大学”，有紫藤、玉兰、海棠、金贵四大食堂。</a:t>
            </a:r>
          </a:p>
        </p:txBody>
      </p:sp>
      <p:sp>
        <p:nvSpPr>
          <p:cNvPr id="18" name="文本框 17">
            <a:extLst>
              <a:ext uri="{FF2B5EF4-FFF2-40B4-BE49-F238E27FC236}">
                <a16:creationId xmlns:a16="http://schemas.microsoft.com/office/drawing/2014/main" id="{1D6F998E-1396-430D-9A61-A9DE284CFC14}"/>
              </a:ext>
            </a:extLst>
          </p:cNvPr>
          <p:cNvSpPr txBox="1"/>
          <p:nvPr/>
        </p:nvSpPr>
        <p:spPr>
          <a:xfrm>
            <a:off x="603630" y="1708411"/>
            <a:ext cx="1132369" cy="492443"/>
          </a:xfrm>
          <a:prstGeom prst="rect">
            <a:avLst/>
          </a:prstGeom>
          <a:noFill/>
        </p:spPr>
        <p:txBody>
          <a:bodyPr wrap="square" rtlCol="0">
            <a:spAutoFit/>
          </a:bodyPr>
          <a:lstStyle/>
          <a:p>
            <a:pPr algn="ctr"/>
            <a:r>
              <a:rPr lang="en-US" altLang="zh-CN" sz="2600" dirty="0">
                <a:solidFill>
                  <a:schemeClr val="accent4">
                    <a:lumMod val="50000"/>
                  </a:schemeClr>
                </a:solidFill>
                <a:cs typeface="+mn-ea"/>
                <a:sym typeface="+mn-lt"/>
              </a:rPr>
              <a:t>&lt;</a:t>
            </a:r>
            <a:r>
              <a:rPr lang="en-US" altLang="zh-CN" sz="2600" dirty="0">
                <a:solidFill>
                  <a:schemeClr val="accent4"/>
                </a:solidFill>
                <a:cs typeface="+mn-ea"/>
                <a:sym typeface="+mn-lt"/>
              </a:rPr>
              <a:t>&lt;</a:t>
            </a:r>
            <a:r>
              <a:rPr lang="en-US" altLang="zh-CN" sz="2600" dirty="0">
                <a:solidFill>
                  <a:schemeClr val="accent4">
                    <a:lumMod val="40000"/>
                    <a:lumOff val="60000"/>
                  </a:schemeClr>
                </a:solidFill>
                <a:cs typeface="+mn-ea"/>
                <a:sym typeface="+mn-lt"/>
              </a:rPr>
              <a:t>&lt;</a:t>
            </a:r>
            <a:endParaRPr lang="zh-CN" altLang="en-US" sz="2600" dirty="0">
              <a:solidFill>
                <a:schemeClr val="accent4">
                  <a:lumMod val="40000"/>
                  <a:lumOff val="60000"/>
                </a:schemeClr>
              </a:solidFill>
              <a:cs typeface="+mn-ea"/>
              <a:sym typeface="+mn-lt"/>
            </a:endParaRPr>
          </a:p>
        </p:txBody>
      </p:sp>
      <p:sp>
        <p:nvSpPr>
          <p:cNvPr id="39" name="文本框 38">
            <a:extLst>
              <a:ext uri="{FF2B5EF4-FFF2-40B4-BE49-F238E27FC236}">
                <a16:creationId xmlns:a16="http://schemas.microsoft.com/office/drawing/2014/main" id="{579E2F76-62A2-4041-BC47-E72FF29A1A8C}"/>
              </a:ext>
            </a:extLst>
          </p:cNvPr>
          <p:cNvSpPr txBox="1"/>
          <p:nvPr/>
        </p:nvSpPr>
        <p:spPr>
          <a:xfrm flipV="1">
            <a:off x="10305685" y="1708411"/>
            <a:ext cx="1282683" cy="492443"/>
          </a:xfrm>
          <a:prstGeom prst="rect">
            <a:avLst/>
          </a:prstGeom>
          <a:noFill/>
        </p:spPr>
        <p:txBody>
          <a:bodyPr wrap="square" rtlCol="0">
            <a:spAutoFit/>
          </a:bodyPr>
          <a:lstStyle/>
          <a:p>
            <a:pPr algn="ctr"/>
            <a:r>
              <a:rPr lang="en-US" altLang="zh-CN" sz="2600" dirty="0">
                <a:solidFill>
                  <a:schemeClr val="accent4">
                    <a:lumMod val="50000"/>
                  </a:schemeClr>
                </a:solidFill>
                <a:cs typeface="+mn-ea"/>
                <a:sym typeface="+mn-lt"/>
              </a:rPr>
              <a:t>&lt;</a:t>
            </a:r>
            <a:r>
              <a:rPr lang="en-US" altLang="zh-CN" sz="2600" dirty="0">
                <a:solidFill>
                  <a:schemeClr val="accent4"/>
                </a:solidFill>
                <a:cs typeface="+mn-ea"/>
                <a:sym typeface="+mn-lt"/>
              </a:rPr>
              <a:t>&lt;</a:t>
            </a:r>
            <a:r>
              <a:rPr lang="en-US" altLang="zh-CN" sz="2600" dirty="0">
                <a:solidFill>
                  <a:schemeClr val="accent4">
                    <a:lumMod val="40000"/>
                    <a:lumOff val="60000"/>
                  </a:schemeClr>
                </a:solidFill>
                <a:cs typeface="+mn-ea"/>
                <a:sym typeface="+mn-lt"/>
              </a:rPr>
              <a:t>&lt;</a:t>
            </a:r>
            <a:endParaRPr lang="zh-CN" altLang="en-US" sz="2600" dirty="0">
              <a:solidFill>
                <a:schemeClr val="accent4">
                  <a:lumMod val="40000"/>
                  <a:lumOff val="60000"/>
                </a:schemeClr>
              </a:solidFill>
              <a:cs typeface="+mn-ea"/>
              <a:sym typeface="+mn-lt"/>
            </a:endParaRPr>
          </a:p>
        </p:txBody>
      </p:sp>
      <p:sp>
        <p:nvSpPr>
          <p:cNvPr id="3" name="等腰三角形 2">
            <a:extLst>
              <a:ext uri="{FF2B5EF4-FFF2-40B4-BE49-F238E27FC236}">
                <a16:creationId xmlns:a16="http://schemas.microsoft.com/office/drawing/2014/main" id="{9C357EDB-5CB1-462C-A930-3D6F946A4CC3}"/>
              </a:ext>
            </a:extLst>
          </p:cNvPr>
          <p:cNvSpPr/>
          <p:nvPr/>
        </p:nvSpPr>
        <p:spPr>
          <a:xfrm rot="5400000">
            <a:off x="3872925" y="3644279"/>
            <a:ext cx="393481" cy="339208"/>
          </a:xfrm>
          <a:prstGeom prst="triangle">
            <a:avLst/>
          </a:prstGeom>
          <a:gradFill>
            <a:gsLst>
              <a:gs pos="0">
                <a:schemeClr val="accent4"/>
              </a:gs>
              <a:gs pos="97000">
                <a:srgbClr val="CCD6D6">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等腰三角形 26">
            <a:extLst>
              <a:ext uri="{FF2B5EF4-FFF2-40B4-BE49-F238E27FC236}">
                <a16:creationId xmlns:a16="http://schemas.microsoft.com/office/drawing/2014/main" id="{92F01739-58C2-4C55-A7FE-2559A9DF7EBB}"/>
              </a:ext>
            </a:extLst>
          </p:cNvPr>
          <p:cNvSpPr/>
          <p:nvPr/>
        </p:nvSpPr>
        <p:spPr>
          <a:xfrm rot="5400000">
            <a:off x="7848165" y="3687662"/>
            <a:ext cx="393481" cy="339208"/>
          </a:xfrm>
          <a:prstGeom prst="triangle">
            <a:avLst/>
          </a:prstGeom>
          <a:gradFill>
            <a:gsLst>
              <a:gs pos="0">
                <a:schemeClr val="accent4"/>
              </a:gs>
              <a:gs pos="97000">
                <a:srgbClr val="CCD6D6">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日期占位符 4">
            <a:extLst>
              <a:ext uri="{FF2B5EF4-FFF2-40B4-BE49-F238E27FC236}">
                <a16:creationId xmlns:a16="http://schemas.microsoft.com/office/drawing/2014/main" id="{F44BD933-36E9-4E89-9BCF-558162FAAF82}"/>
              </a:ext>
            </a:extLst>
          </p:cNvPr>
          <p:cNvSpPr>
            <a:spLocks noGrp="1"/>
          </p:cNvSpPr>
          <p:nvPr>
            <p:ph type="dt" sz="half" idx="10"/>
          </p:nvPr>
        </p:nvSpPr>
        <p:spPr/>
        <p:txBody>
          <a:bodyPr/>
          <a:lstStyle/>
          <a:p>
            <a:r>
              <a:rPr lang="zh-CN" altLang="en-US">
                <a:latin typeface="+mn-lt"/>
                <a:ea typeface="+mn-ea"/>
                <a:cs typeface="+mn-ea"/>
                <a:sym typeface="+mn-lt"/>
              </a:rPr>
              <a:t>厚德 博学 笃行 求是</a:t>
            </a:r>
            <a:endParaRPr lang="zh-CN" altLang="en-US" dirty="0">
              <a:latin typeface="+mn-lt"/>
              <a:ea typeface="+mn-ea"/>
              <a:cs typeface="+mn-ea"/>
              <a:sym typeface="+mn-lt"/>
            </a:endParaRPr>
          </a:p>
        </p:txBody>
      </p:sp>
      <p:sp>
        <p:nvSpPr>
          <p:cNvPr id="6" name="灯片编号占位符 5">
            <a:extLst>
              <a:ext uri="{FF2B5EF4-FFF2-40B4-BE49-F238E27FC236}">
                <a16:creationId xmlns:a16="http://schemas.microsoft.com/office/drawing/2014/main" id="{502F6EBB-BD75-4306-B2E2-E628F050486B}"/>
              </a:ext>
            </a:extLst>
          </p:cNvPr>
          <p:cNvSpPr>
            <a:spLocks noGrp="1"/>
          </p:cNvSpPr>
          <p:nvPr>
            <p:ph type="sldNum" sz="quarter" idx="12"/>
          </p:nvPr>
        </p:nvSpPr>
        <p:spPr/>
        <p:txBody>
          <a:bodyPr/>
          <a:lstStyle/>
          <a:p>
            <a:fld id="{082F55E1-7E52-4FF7-BFA6-223D5EBC47A9}" type="slidenum">
              <a:rPr lang="zh-CN" altLang="en-US" smtClean="0">
                <a:latin typeface="+mn-lt"/>
                <a:ea typeface="+mn-ea"/>
                <a:cs typeface="+mn-ea"/>
                <a:sym typeface="+mn-lt"/>
              </a:rPr>
              <a:t>16</a:t>
            </a:fld>
            <a:endParaRPr lang="zh-CN" altLang="en-US" dirty="0">
              <a:latin typeface="+mn-lt"/>
              <a:ea typeface="+mn-ea"/>
              <a:cs typeface="+mn-ea"/>
              <a:sym typeface="+mn-lt"/>
            </a:endParaRPr>
          </a:p>
        </p:txBody>
      </p:sp>
    </p:spTree>
    <p:extLst>
      <p:ext uri="{BB962C8B-B14F-4D97-AF65-F5344CB8AC3E}">
        <p14:creationId xmlns:p14="http://schemas.microsoft.com/office/powerpoint/2010/main" val="39056496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椭圆 9">
            <a:extLst>
              <a:ext uri="{FF2B5EF4-FFF2-40B4-BE49-F238E27FC236}">
                <a16:creationId xmlns:a16="http://schemas.microsoft.com/office/drawing/2014/main" id="{55414C15-F4F4-4BFC-B550-271593950ECA}"/>
              </a:ext>
            </a:extLst>
          </p:cNvPr>
          <p:cNvSpPr/>
          <p:nvPr/>
        </p:nvSpPr>
        <p:spPr>
          <a:xfrm>
            <a:off x="4773396" y="2297327"/>
            <a:ext cx="900317" cy="90031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椭圆 10">
            <a:extLst>
              <a:ext uri="{FF2B5EF4-FFF2-40B4-BE49-F238E27FC236}">
                <a16:creationId xmlns:a16="http://schemas.microsoft.com/office/drawing/2014/main" id="{116FF92C-37E3-484F-97A5-E4C325AC8A22}"/>
              </a:ext>
            </a:extLst>
          </p:cNvPr>
          <p:cNvSpPr/>
          <p:nvPr/>
        </p:nvSpPr>
        <p:spPr>
          <a:xfrm>
            <a:off x="6518289" y="2297327"/>
            <a:ext cx="900317" cy="90031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椭圆 11">
            <a:extLst>
              <a:ext uri="{FF2B5EF4-FFF2-40B4-BE49-F238E27FC236}">
                <a16:creationId xmlns:a16="http://schemas.microsoft.com/office/drawing/2014/main" id="{D8A9ACEE-6578-4728-BD18-0819E5695EBF}"/>
              </a:ext>
            </a:extLst>
          </p:cNvPr>
          <p:cNvSpPr/>
          <p:nvPr/>
        </p:nvSpPr>
        <p:spPr>
          <a:xfrm>
            <a:off x="4773396" y="3995343"/>
            <a:ext cx="900317" cy="90031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椭圆 12">
            <a:extLst>
              <a:ext uri="{FF2B5EF4-FFF2-40B4-BE49-F238E27FC236}">
                <a16:creationId xmlns:a16="http://schemas.microsoft.com/office/drawing/2014/main" id="{9B1DA977-5B42-47AE-811B-DBFE53030FD4}"/>
              </a:ext>
            </a:extLst>
          </p:cNvPr>
          <p:cNvSpPr/>
          <p:nvPr/>
        </p:nvSpPr>
        <p:spPr>
          <a:xfrm>
            <a:off x="6518289" y="3995342"/>
            <a:ext cx="900317" cy="90031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任意多边形: 形状 13">
            <a:extLst>
              <a:ext uri="{FF2B5EF4-FFF2-40B4-BE49-F238E27FC236}">
                <a16:creationId xmlns:a16="http://schemas.microsoft.com/office/drawing/2014/main" id="{1931C44D-26FF-4272-B1DB-8097647F0649}"/>
              </a:ext>
            </a:extLst>
          </p:cNvPr>
          <p:cNvSpPr/>
          <p:nvPr/>
        </p:nvSpPr>
        <p:spPr bwMode="auto">
          <a:xfrm>
            <a:off x="4969475" y="2493796"/>
            <a:ext cx="508158" cy="507377"/>
          </a:xfrm>
          <a:custGeom>
            <a:avLst/>
            <a:gdLst>
              <a:gd name="connsiteX0" fmla="*/ 333891 w 578320"/>
              <a:gd name="connsiteY0" fmla="*/ 314976 h 577432"/>
              <a:gd name="connsiteX1" fmla="*/ 398475 w 578320"/>
              <a:gd name="connsiteY1" fmla="*/ 314976 h 577432"/>
              <a:gd name="connsiteX2" fmla="*/ 424308 w 578320"/>
              <a:gd name="connsiteY2" fmla="*/ 340761 h 577432"/>
              <a:gd name="connsiteX3" fmla="*/ 424308 w 578320"/>
              <a:gd name="connsiteY3" fmla="*/ 550726 h 577432"/>
              <a:gd name="connsiteX4" fmla="*/ 398475 w 578320"/>
              <a:gd name="connsiteY4" fmla="*/ 577432 h 577432"/>
              <a:gd name="connsiteX5" fmla="*/ 333891 w 578320"/>
              <a:gd name="connsiteY5" fmla="*/ 577432 h 577432"/>
              <a:gd name="connsiteX6" fmla="*/ 307135 w 578320"/>
              <a:gd name="connsiteY6" fmla="*/ 550726 h 577432"/>
              <a:gd name="connsiteX7" fmla="*/ 307135 w 578320"/>
              <a:gd name="connsiteY7" fmla="*/ 340761 h 577432"/>
              <a:gd name="connsiteX8" fmla="*/ 333891 w 578320"/>
              <a:gd name="connsiteY8" fmla="*/ 314976 h 577432"/>
              <a:gd name="connsiteX9" fmla="*/ 179853 w 578320"/>
              <a:gd name="connsiteY9" fmla="*/ 314976 h 577432"/>
              <a:gd name="connsiteX10" fmla="*/ 244456 w 578320"/>
              <a:gd name="connsiteY10" fmla="*/ 314976 h 577432"/>
              <a:gd name="connsiteX11" fmla="*/ 270297 w 578320"/>
              <a:gd name="connsiteY11" fmla="*/ 340761 h 577432"/>
              <a:gd name="connsiteX12" fmla="*/ 270297 w 578320"/>
              <a:gd name="connsiteY12" fmla="*/ 550726 h 577432"/>
              <a:gd name="connsiteX13" fmla="*/ 244456 w 578320"/>
              <a:gd name="connsiteY13" fmla="*/ 577432 h 577432"/>
              <a:gd name="connsiteX14" fmla="*/ 179853 w 578320"/>
              <a:gd name="connsiteY14" fmla="*/ 577432 h 577432"/>
              <a:gd name="connsiteX15" fmla="*/ 154012 w 578320"/>
              <a:gd name="connsiteY15" fmla="*/ 550726 h 577432"/>
              <a:gd name="connsiteX16" fmla="*/ 154012 w 578320"/>
              <a:gd name="connsiteY16" fmla="*/ 340761 h 577432"/>
              <a:gd name="connsiteX17" fmla="*/ 179853 w 578320"/>
              <a:gd name="connsiteY17" fmla="*/ 314976 h 577432"/>
              <a:gd name="connsiteX18" fmla="*/ 486981 w 578320"/>
              <a:gd name="connsiteY18" fmla="*/ 235677 h 577432"/>
              <a:gd name="connsiteX19" fmla="*/ 551564 w 578320"/>
              <a:gd name="connsiteY19" fmla="*/ 235677 h 577432"/>
              <a:gd name="connsiteX20" fmla="*/ 578320 w 578320"/>
              <a:gd name="connsiteY20" fmla="*/ 262391 h 577432"/>
              <a:gd name="connsiteX21" fmla="*/ 578320 w 578320"/>
              <a:gd name="connsiteY21" fmla="*/ 550718 h 577432"/>
              <a:gd name="connsiteX22" fmla="*/ 551564 w 578320"/>
              <a:gd name="connsiteY22" fmla="*/ 577432 h 577432"/>
              <a:gd name="connsiteX23" fmla="*/ 486981 w 578320"/>
              <a:gd name="connsiteY23" fmla="*/ 577432 h 577432"/>
              <a:gd name="connsiteX24" fmla="*/ 461147 w 578320"/>
              <a:gd name="connsiteY24" fmla="*/ 550718 h 577432"/>
              <a:gd name="connsiteX25" fmla="*/ 461147 w 578320"/>
              <a:gd name="connsiteY25" fmla="*/ 262391 h 577432"/>
              <a:gd name="connsiteX26" fmla="*/ 486981 w 578320"/>
              <a:gd name="connsiteY26" fmla="*/ 235677 h 577432"/>
              <a:gd name="connsiteX27" fmla="*/ 25833 w 578320"/>
              <a:gd name="connsiteY27" fmla="*/ 235677 h 577432"/>
              <a:gd name="connsiteX28" fmla="*/ 90417 w 578320"/>
              <a:gd name="connsiteY28" fmla="*/ 235677 h 577432"/>
              <a:gd name="connsiteX29" fmla="*/ 117173 w 578320"/>
              <a:gd name="connsiteY29" fmla="*/ 262391 h 577432"/>
              <a:gd name="connsiteX30" fmla="*/ 117173 w 578320"/>
              <a:gd name="connsiteY30" fmla="*/ 550718 h 577432"/>
              <a:gd name="connsiteX31" fmla="*/ 90417 w 578320"/>
              <a:gd name="connsiteY31" fmla="*/ 577432 h 577432"/>
              <a:gd name="connsiteX32" fmla="*/ 25833 w 578320"/>
              <a:gd name="connsiteY32" fmla="*/ 577432 h 577432"/>
              <a:gd name="connsiteX33" fmla="*/ 0 w 578320"/>
              <a:gd name="connsiteY33" fmla="*/ 550718 h 577432"/>
              <a:gd name="connsiteX34" fmla="*/ 0 w 578320"/>
              <a:gd name="connsiteY34" fmla="*/ 262391 h 577432"/>
              <a:gd name="connsiteX35" fmla="*/ 25833 w 578320"/>
              <a:gd name="connsiteY35" fmla="*/ 235677 h 577432"/>
              <a:gd name="connsiteX36" fmla="*/ 297075 w 578320"/>
              <a:gd name="connsiteY36" fmla="*/ 158450 h 577432"/>
              <a:gd name="connsiteX37" fmla="*/ 326516 w 578320"/>
              <a:gd name="connsiteY37" fmla="*/ 181440 h 577432"/>
              <a:gd name="connsiteX38" fmla="*/ 297075 w 578320"/>
              <a:gd name="connsiteY38" fmla="*/ 205349 h 577432"/>
              <a:gd name="connsiteX39" fmla="*/ 282280 w 578320"/>
              <a:gd name="connsiteY39" fmla="*/ 81074 h 577432"/>
              <a:gd name="connsiteX40" fmla="*/ 282280 w 578320"/>
              <a:gd name="connsiteY40" fmla="*/ 124274 h 577432"/>
              <a:gd name="connsiteX41" fmla="*/ 255502 w 578320"/>
              <a:gd name="connsiteY41" fmla="*/ 101295 h 577432"/>
              <a:gd name="connsiteX42" fmla="*/ 282280 w 578320"/>
              <a:gd name="connsiteY42" fmla="*/ 81074 h 577432"/>
              <a:gd name="connsiteX43" fmla="*/ 289621 w 578320"/>
              <a:gd name="connsiteY43" fmla="*/ 35910 h 577432"/>
              <a:gd name="connsiteX44" fmla="*/ 282244 w 578320"/>
              <a:gd name="connsiteY44" fmla="*/ 44197 h 577432"/>
              <a:gd name="connsiteX45" fmla="*/ 282244 w 578320"/>
              <a:gd name="connsiteY45" fmla="*/ 57087 h 577432"/>
              <a:gd name="connsiteX46" fmla="*/ 225069 w 578320"/>
              <a:gd name="connsiteY46" fmla="*/ 106808 h 577432"/>
              <a:gd name="connsiteX47" fmla="*/ 282244 w 578320"/>
              <a:gd name="connsiteY47" fmla="*/ 155609 h 577432"/>
              <a:gd name="connsiteX48" fmla="*/ 282244 w 578320"/>
              <a:gd name="connsiteY48" fmla="*/ 205330 h 577432"/>
              <a:gd name="connsiteX49" fmla="*/ 237057 w 578320"/>
              <a:gd name="connsiteY49" fmla="*/ 170341 h 577432"/>
              <a:gd name="connsiteX50" fmla="*/ 222302 w 578320"/>
              <a:gd name="connsiteY50" fmla="*/ 185994 h 577432"/>
              <a:gd name="connsiteX51" fmla="*/ 282244 w 578320"/>
              <a:gd name="connsiteY51" fmla="*/ 229269 h 577432"/>
              <a:gd name="connsiteX52" fmla="*/ 282244 w 578320"/>
              <a:gd name="connsiteY52" fmla="*/ 244002 h 577432"/>
              <a:gd name="connsiteX53" fmla="*/ 289621 w 578320"/>
              <a:gd name="connsiteY53" fmla="*/ 252288 h 577432"/>
              <a:gd name="connsiteX54" fmla="*/ 296999 w 578320"/>
              <a:gd name="connsiteY54" fmla="*/ 244002 h 577432"/>
              <a:gd name="connsiteX55" fmla="*/ 296999 w 578320"/>
              <a:gd name="connsiteY55" fmla="*/ 229269 h 577432"/>
              <a:gd name="connsiteX56" fmla="*/ 356018 w 578320"/>
              <a:gd name="connsiteY56" fmla="*/ 179548 h 577432"/>
              <a:gd name="connsiteX57" fmla="*/ 296999 w 578320"/>
              <a:gd name="connsiteY57" fmla="*/ 126144 h 577432"/>
              <a:gd name="connsiteX58" fmla="*/ 296999 w 578320"/>
              <a:gd name="connsiteY58" fmla="*/ 81027 h 577432"/>
              <a:gd name="connsiteX59" fmla="*/ 338497 w 578320"/>
              <a:gd name="connsiteY59" fmla="*/ 106808 h 577432"/>
              <a:gd name="connsiteX60" fmla="*/ 353252 w 578320"/>
              <a:gd name="connsiteY60" fmla="*/ 92076 h 577432"/>
              <a:gd name="connsiteX61" fmla="*/ 296999 w 578320"/>
              <a:gd name="connsiteY61" fmla="*/ 57087 h 577432"/>
              <a:gd name="connsiteX62" fmla="*/ 296999 w 578320"/>
              <a:gd name="connsiteY62" fmla="*/ 44197 h 577432"/>
              <a:gd name="connsiteX63" fmla="*/ 289621 w 578320"/>
              <a:gd name="connsiteY63" fmla="*/ 35910 h 577432"/>
              <a:gd name="connsiteX64" fmla="*/ 288699 w 578320"/>
              <a:gd name="connsiteY64" fmla="*/ 0 h 577432"/>
              <a:gd name="connsiteX65" fmla="*/ 433481 w 578320"/>
              <a:gd name="connsiteY65" fmla="*/ 144559 h 577432"/>
              <a:gd name="connsiteX66" fmla="*/ 288699 w 578320"/>
              <a:gd name="connsiteY66" fmla="*/ 288198 h 577432"/>
              <a:gd name="connsiteX67" fmla="*/ 144839 w 578320"/>
              <a:gd name="connsiteY67" fmla="*/ 144559 h 577432"/>
              <a:gd name="connsiteX68" fmla="*/ 288699 w 578320"/>
              <a:gd name="connsiteY68" fmla="*/ 0 h 57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578320" h="577432">
                <a:moveTo>
                  <a:pt x="333891" y="314976"/>
                </a:moveTo>
                <a:lnTo>
                  <a:pt x="398475" y="314976"/>
                </a:lnTo>
                <a:cubicBezTo>
                  <a:pt x="412314" y="314976"/>
                  <a:pt x="424308" y="326948"/>
                  <a:pt x="424308" y="340761"/>
                </a:cubicBezTo>
                <a:lnTo>
                  <a:pt x="424308" y="550726"/>
                </a:lnTo>
                <a:cubicBezTo>
                  <a:pt x="424308" y="565460"/>
                  <a:pt x="412314" y="577432"/>
                  <a:pt x="398475" y="577432"/>
                </a:cubicBezTo>
                <a:lnTo>
                  <a:pt x="333891" y="577432"/>
                </a:lnTo>
                <a:cubicBezTo>
                  <a:pt x="319129" y="577432"/>
                  <a:pt x="307135" y="565460"/>
                  <a:pt x="307135" y="550726"/>
                </a:cubicBezTo>
                <a:lnTo>
                  <a:pt x="307135" y="340761"/>
                </a:lnTo>
                <a:cubicBezTo>
                  <a:pt x="307135" y="326948"/>
                  <a:pt x="319129" y="314976"/>
                  <a:pt x="333891" y="314976"/>
                </a:cubicBezTo>
                <a:close/>
                <a:moveTo>
                  <a:pt x="179853" y="314976"/>
                </a:moveTo>
                <a:lnTo>
                  <a:pt x="244456" y="314976"/>
                </a:lnTo>
                <a:cubicBezTo>
                  <a:pt x="259222" y="314976"/>
                  <a:pt x="270297" y="326948"/>
                  <a:pt x="270297" y="340761"/>
                </a:cubicBezTo>
                <a:lnTo>
                  <a:pt x="270297" y="550726"/>
                </a:lnTo>
                <a:cubicBezTo>
                  <a:pt x="270297" y="565460"/>
                  <a:pt x="259222" y="577432"/>
                  <a:pt x="244456" y="577432"/>
                </a:cubicBezTo>
                <a:lnTo>
                  <a:pt x="179853" y="577432"/>
                </a:lnTo>
                <a:cubicBezTo>
                  <a:pt x="165087" y="577432"/>
                  <a:pt x="154012" y="565460"/>
                  <a:pt x="154012" y="550726"/>
                </a:cubicBezTo>
                <a:lnTo>
                  <a:pt x="154012" y="340761"/>
                </a:lnTo>
                <a:cubicBezTo>
                  <a:pt x="154012" y="326948"/>
                  <a:pt x="165087" y="314976"/>
                  <a:pt x="179853" y="314976"/>
                </a:cubicBezTo>
                <a:close/>
                <a:moveTo>
                  <a:pt x="486981" y="235677"/>
                </a:moveTo>
                <a:lnTo>
                  <a:pt x="551564" y="235677"/>
                </a:lnTo>
                <a:cubicBezTo>
                  <a:pt x="566326" y="235677"/>
                  <a:pt x="578320" y="247652"/>
                  <a:pt x="578320" y="262391"/>
                </a:cubicBezTo>
                <a:lnTo>
                  <a:pt x="578320" y="550718"/>
                </a:lnTo>
                <a:cubicBezTo>
                  <a:pt x="578320" y="565457"/>
                  <a:pt x="566326" y="577432"/>
                  <a:pt x="551564" y="577432"/>
                </a:cubicBezTo>
                <a:lnTo>
                  <a:pt x="486981" y="577432"/>
                </a:lnTo>
                <a:cubicBezTo>
                  <a:pt x="473141" y="577432"/>
                  <a:pt x="461147" y="565457"/>
                  <a:pt x="461147" y="550718"/>
                </a:cubicBezTo>
                <a:lnTo>
                  <a:pt x="461147" y="262391"/>
                </a:lnTo>
                <a:cubicBezTo>
                  <a:pt x="461147" y="247652"/>
                  <a:pt x="473141" y="235677"/>
                  <a:pt x="486981" y="235677"/>
                </a:cubicBezTo>
                <a:close/>
                <a:moveTo>
                  <a:pt x="25833" y="235677"/>
                </a:moveTo>
                <a:lnTo>
                  <a:pt x="90417" y="235677"/>
                </a:lnTo>
                <a:cubicBezTo>
                  <a:pt x="105179" y="235677"/>
                  <a:pt x="117173" y="247652"/>
                  <a:pt x="117173" y="262391"/>
                </a:cubicBezTo>
                <a:lnTo>
                  <a:pt x="117173" y="550718"/>
                </a:lnTo>
                <a:cubicBezTo>
                  <a:pt x="117173" y="565457"/>
                  <a:pt x="105179" y="577432"/>
                  <a:pt x="90417" y="577432"/>
                </a:cubicBezTo>
                <a:lnTo>
                  <a:pt x="25833" y="577432"/>
                </a:lnTo>
                <a:cubicBezTo>
                  <a:pt x="11994" y="577432"/>
                  <a:pt x="0" y="565457"/>
                  <a:pt x="0" y="550718"/>
                </a:cubicBezTo>
                <a:lnTo>
                  <a:pt x="0" y="262391"/>
                </a:lnTo>
                <a:cubicBezTo>
                  <a:pt x="0" y="247652"/>
                  <a:pt x="11994" y="235677"/>
                  <a:pt x="25833" y="235677"/>
                </a:cubicBezTo>
                <a:close/>
                <a:moveTo>
                  <a:pt x="297075" y="158450"/>
                </a:moveTo>
                <a:cubicBezTo>
                  <a:pt x="309956" y="161209"/>
                  <a:pt x="326516" y="165807"/>
                  <a:pt x="326516" y="181440"/>
                </a:cubicBezTo>
                <a:cubicBezTo>
                  <a:pt x="326516" y="197992"/>
                  <a:pt x="310876" y="204429"/>
                  <a:pt x="297075" y="205349"/>
                </a:cubicBezTo>
                <a:close/>
                <a:moveTo>
                  <a:pt x="282280" y="81074"/>
                </a:moveTo>
                <a:lnTo>
                  <a:pt x="282280" y="124274"/>
                </a:lnTo>
                <a:cubicBezTo>
                  <a:pt x="264736" y="120597"/>
                  <a:pt x="255502" y="113244"/>
                  <a:pt x="255502" y="101295"/>
                </a:cubicBezTo>
                <a:cubicBezTo>
                  <a:pt x="255502" y="91185"/>
                  <a:pt x="265659" y="81993"/>
                  <a:pt x="282280" y="81074"/>
                </a:cubicBezTo>
                <a:close/>
                <a:moveTo>
                  <a:pt x="289621" y="35910"/>
                </a:moveTo>
                <a:cubicBezTo>
                  <a:pt x="285010" y="35910"/>
                  <a:pt x="282244" y="40514"/>
                  <a:pt x="282244" y="44197"/>
                </a:cubicBezTo>
                <a:lnTo>
                  <a:pt x="282244" y="57087"/>
                </a:lnTo>
                <a:cubicBezTo>
                  <a:pt x="252734" y="58008"/>
                  <a:pt x="225069" y="74582"/>
                  <a:pt x="225069" y="106808"/>
                </a:cubicBezTo>
                <a:cubicBezTo>
                  <a:pt x="225069" y="133510"/>
                  <a:pt x="247201" y="149163"/>
                  <a:pt x="282244" y="155609"/>
                </a:cubicBezTo>
                <a:lnTo>
                  <a:pt x="282244" y="205330"/>
                </a:lnTo>
                <a:cubicBezTo>
                  <a:pt x="242590" y="203488"/>
                  <a:pt x="263800" y="170341"/>
                  <a:pt x="237057" y="170341"/>
                </a:cubicBezTo>
                <a:cubicBezTo>
                  <a:pt x="227835" y="170341"/>
                  <a:pt x="222302" y="175865"/>
                  <a:pt x="222302" y="185994"/>
                </a:cubicBezTo>
                <a:cubicBezTo>
                  <a:pt x="222302" y="204409"/>
                  <a:pt x="241668" y="228349"/>
                  <a:pt x="282244" y="229269"/>
                </a:cubicBezTo>
                <a:lnTo>
                  <a:pt x="282244" y="244002"/>
                </a:lnTo>
                <a:cubicBezTo>
                  <a:pt x="282244" y="248605"/>
                  <a:pt x="285010" y="252288"/>
                  <a:pt x="289621" y="252288"/>
                </a:cubicBezTo>
                <a:cubicBezTo>
                  <a:pt x="293310" y="252288"/>
                  <a:pt x="296999" y="248605"/>
                  <a:pt x="296999" y="244002"/>
                </a:cubicBezTo>
                <a:lnTo>
                  <a:pt x="296999" y="229269"/>
                </a:lnTo>
                <a:cubicBezTo>
                  <a:pt x="332042" y="227428"/>
                  <a:pt x="356018" y="210854"/>
                  <a:pt x="356018" y="179548"/>
                </a:cubicBezTo>
                <a:cubicBezTo>
                  <a:pt x="356018" y="142718"/>
                  <a:pt x="328353" y="133510"/>
                  <a:pt x="296999" y="126144"/>
                </a:cubicBezTo>
                <a:lnTo>
                  <a:pt x="296999" y="81027"/>
                </a:lnTo>
                <a:cubicBezTo>
                  <a:pt x="322820" y="81948"/>
                  <a:pt x="322820" y="106808"/>
                  <a:pt x="338497" y="106808"/>
                </a:cubicBezTo>
                <a:cubicBezTo>
                  <a:pt x="346796" y="106808"/>
                  <a:pt x="353252" y="101284"/>
                  <a:pt x="353252" y="92076"/>
                </a:cubicBezTo>
                <a:cubicBezTo>
                  <a:pt x="353252" y="69057"/>
                  <a:pt x="315442" y="57087"/>
                  <a:pt x="296999" y="57087"/>
                </a:cubicBezTo>
                <a:lnTo>
                  <a:pt x="296999" y="44197"/>
                </a:lnTo>
                <a:cubicBezTo>
                  <a:pt x="296999" y="40514"/>
                  <a:pt x="293310" y="35910"/>
                  <a:pt x="289621" y="35910"/>
                </a:cubicBezTo>
                <a:close/>
                <a:moveTo>
                  <a:pt x="288699" y="0"/>
                </a:moveTo>
                <a:cubicBezTo>
                  <a:pt x="368929" y="0"/>
                  <a:pt x="433481" y="64453"/>
                  <a:pt x="433481" y="144559"/>
                </a:cubicBezTo>
                <a:cubicBezTo>
                  <a:pt x="433481" y="223745"/>
                  <a:pt x="368929" y="288198"/>
                  <a:pt x="288699" y="288198"/>
                </a:cubicBezTo>
                <a:cubicBezTo>
                  <a:pt x="209392" y="288198"/>
                  <a:pt x="144839" y="223745"/>
                  <a:pt x="144839" y="144559"/>
                </a:cubicBezTo>
                <a:cubicBezTo>
                  <a:pt x="144839" y="64453"/>
                  <a:pt x="209392" y="0"/>
                  <a:pt x="288699" y="0"/>
                </a:cubicBezTo>
                <a:close/>
              </a:path>
            </a:pathLst>
          </a:custGeom>
          <a:solidFill>
            <a:schemeClr val="bg1"/>
          </a:solidFill>
          <a:ln>
            <a:noFill/>
          </a:ln>
        </p:spPr>
        <p:txBody>
          <a:bodyPr wrap="square" lIns="91440" tIns="45720" rIns="91440" bIns="4572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5" name="任意多边形: 形状 14">
            <a:extLst>
              <a:ext uri="{FF2B5EF4-FFF2-40B4-BE49-F238E27FC236}">
                <a16:creationId xmlns:a16="http://schemas.microsoft.com/office/drawing/2014/main" id="{0B82FFC8-F338-4BDF-AFA1-6737D33AA05A}"/>
              </a:ext>
            </a:extLst>
          </p:cNvPr>
          <p:cNvSpPr/>
          <p:nvPr/>
        </p:nvSpPr>
        <p:spPr bwMode="auto">
          <a:xfrm>
            <a:off x="6714368" y="2493781"/>
            <a:ext cx="508158" cy="507392"/>
          </a:xfrm>
          <a:custGeom>
            <a:avLst/>
            <a:gdLst>
              <a:gd name="connsiteX0" fmla="*/ 59563 w 608838"/>
              <a:gd name="connsiteY0" fmla="*/ 383308 h 607921"/>
              <a:gd name="connsiteX1" fmla="*/ 39709 w 608838"/>
              <a:gd name="connsiteY1" fmla="*/ 403133 h 607921"/>
              <a:gd name="connsiteX2" fmla="*/ 59563 w 608838"/>
              <a:gd name="connsiteY2" fmla="*/ 422958 h 607921"/>
              <a:gd name="connsiteX3" fmla="*/ 79418 w 608838"/>
              <a:gd name="connsiteY3" fmla="*/ 403133 h 607921"/>
              <a:gd name="connsiteX4" fmla="*/ 59563 w 608838"/>
              <a:gd name="connsiteY4" fmla="*/ 383308 h 607921"/>
              <a:gd name="connsiteX5" fmla="*/ 145613 w 608838"/>
              <a:gd name="connsiteY5" fmla="*/ 211419 h 607921"/>
              <a:gd name="connsiteX6" fmla="*/ 172024 w 608838"/>
              <a:gd name="connsiteY6" fmla="*/ 251067 h 607921"/>
              <a:gd name="connsiteX7" fmla="*/ 198535 w 608838"/>
              <a:gd name="connsiteY7" fmla="*/ 211419 h 607921"/>
              <a:gd name="connsiteX8" fmla="*/ 469857 w 608838"/>
              <a:gd name="connsiteY8" fmla="*/ 0 h 607921"/>
              <a:gd name="connsiteX9" fmla="*/ 555926 w 608838"/>
              <a:gd name="connsiteY9" fmla="*/ 85940 h 607921"/>
              <a:gd name="connsiteX10" fmla="*/ 555926 w 608838"/>
              <a:gd name="connsiteY10" fmla="*/ 422958 h 607921"/>
              <a:gd name="connsiteX11" fmla="*/ 608838 w 608838"/>
              <a:gd name="connsiteY11" fmla="*/ 422958 h 607921"/>
              <a:gd name="connsiteX12" fmla="*/ 608838 w 608838"/>
              <a:gd name="connsiteY12" fmla="*/ 541905 h 607921"/>
              <a:gd name="connsiteX13" fmla="*/ 595635 w 608838"/>
              <a:gd name="connsiteY13" fmla="*/ 541905 h 607921"/>
              <a:gd name="connsiteX14" fmla="*/ 595635 w 608838"/>
              <a:gd name="connsiteY14" fmla="*/ 607921 h 607921"/>
              <a:gd name="connsiteX15" fmla="*/ 555926 w 608838"/>
              <a:gd name="connsiteY15" fmla="*/ 607921 h 607921"/>
              <a:gd name="connsiteX16" fmla="*/ 555926 w 608838"/>
              <a:gd name="connsiteY16" fmla="*/ 541905 h 607921"/>
              <a:gd name="connsiteX17" fmla="*/ 516217 w 608838"/>
              <a:gd name="connsiteY17" fmla="*/ 541905 h 607921"/>
              <a:gd name="connsiteX18" fmla="*/ 516217 w 608838"/>
              <a:gd name="connsiteY18" fmla="*/ 607921 h 607921"/>
              <a:gd name="connsiteX19" fmla="*/ 476508 w 608838"/>
              <a:gd name="connsiteY19" fmla="*/ 607921 h 607921"/>
              <a:gd name="connsiteX20" fmla="*/ 476508 w 608838"/>
              <a:gd name="connsiteY20" fmla="*/ 541905 h 607921"/>
              <a:gd name="connsiteX21" fmla="*/ 463305 w 608838"/>
              <a:gd name="connsiteY21" fmla="*/ 541905 h 607921"/>
              <a:gd name="connsiteX22" fmla="*/ 463305 w 608838"/>
              <a:gd name="connsiteY22" fmla="*/ 422958 h 607921"/>
              <a:gd name="connsiteX23" fmla="*/ 516217 w 608838"/>
              <a:gd name="connsiteY23" fmla="*/ 422958 h 607921"/>
              <a:gd name="connsiteX24" fmla="*/ 516217 w 608838"/>
              <a:gd name="connsiteY24" fmla="*/ 85940 h 607921"/>
              <a:gd name="connsiteX25" fmla="*/ 469857 w 608838"/>
              <a:gd name="connsiteY25" fmla="*/ 39649 h 607921"/>
              <a:gd name="connsiteX26" fmla="*/ 423596 w 608838"/>
              <a:gd name="connsiteY26" fmla="*/ 85940 h 607921"/>
              <a:gd name="connsiteX27" fmla="*/ 423596 w 608838"/>
              <a:gd name="connsiteY27" fmla="*/ 522081 h 607921"/>
              <a:gd name="connsiteX28" fmla="*/ 337527 w 608838"/>
              <a:gd name="connsiteY28" fmla="*/ 607921 h 607921"/>
              <a:gd name="connsiteX29" fmla="*/ 251457 w 608838"/>
              <a:gd name="connsiteY29" fmla="*/ 522081 h 607921"/>
              <a:gd name="connsiteX30" fmla="*/ 251457 w 608838"/>
              <a:gd name="connsiteY30" fmla="*/ 462607 h 607921"/>
              <a:gd name="connsiteX31" fmla="*/ 0 w 608838"/>
              <a:gd name="connsiteY31" fmla="*/ 462607 h 607921"/>
              <a:gd name="connsiteX32" fmla="*/ 0 w 608838"/>
              <a:gd name="connsiteY32" fmla="*/ 92482 h 607921"/>
              <a:gd name="connsiteX33" fmla="*/ 39709 w 608838"/>
              <a:gd name="connsiteY33" fmla="*/ 92482 h 607921"/>
              <a:gd name="connsiteX34" fmla="*/ 39709 w 608838"/>
              <a:gd name="connsiteY34" fmla="*/ 343659 h 607921"/>
              <a:gd name="connsiteX35" fmla="*/ 304469 w 608838"/>
              <a:gd name="connsiteY35" fmla="*/ 343659 h 607921"/>
              <a:gd name="connsiteX36" fmla="*/ 304469 w 608838"/>
              <a:gd name="connsiteY36" fmla="*/ 92482 h 607921"/>
              <a:gd name="connsiteX37" fmla="*/ 344178 w 608838"/>
              <a:gd name="connsiteY37" fmla="*/ 92482 h 607921"/>
              <a:gd name="connsiteX38" fmla="*/ 344178 w 608838"/>
              <a:gd name="connsiteY38" fmla="*/ 462607 h 607921"/>
              <a:gd name="connsiteX39" fmla="*/ 291166 w 608838"/>
              <a:gd name="connsiteY39" fmla="*/ 462607 h 607921"/>
              <a:gd name="connsiteX40" fmla="*/ 291166 w 608838"/>
              <a:gd name="connsiteY40" fmla="*/ 522081 h 607921"/>
              <a:gd name="connsiteX41" fmla="*/ 337527 w 608838"/>
              <a:gd name="connsiteY41" fmla="*/ 568272 h 607921"/>
              <a:gd name="connsiteX42" fmla="*/ 383887 w 608838"/>
              <a:gd name="connsiteY42" fmla="*/ 522081 h 607921"/>
              <a:gd name="connsiteX43" fmla="*/ 383887 w 608838"/>
              <a:gd name="connsiteY43" fmla="*/ 85940 h 607921"/>
              <a:gd name="connsiteX44" fmla="*/ 469857 w 608838"/>
              <a:gd name="connsiteY44" fmla="*/ 0 h 607921"/>
              <a:gd name="connsiteX45" fmla="*/ 79386 w 608838"/>
              <a:gd name="connsiteY45" fmla="*/ 0 h 607921"/>
              <a:gd name="connsiteX46" fmla="*/ 264761 w 608838"/>
              <a:gd name="connsiteY46" fmla="*/ 0 h 607921"/>
              <a:gd name="connsiteX47" fmla="*/ 264761 w 608838"/>
              <a:gd name="connsiteY47" fmla="*/ 303996 h 607921"/>
              <a:gd name="connsiteX48" fmla="*/ 79386 w 608838"/>
              <a:gd name="connsiteY48" fmla="*/ 303996 h 60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08838" h="607921">
                <a:moveTo>
                  <a:pt x="59563" y="383308"/>
                </a:moveTo>
                <a:cubicBezTo>
                  <a:pt x="48643" y="383308"/>
                  <a:pt x="39709" y="392130"/>
                  <a:pt x="39709" y="403133"/>
                </a:cubicBezTo>
                <a:cubicBezTo>
                  <a:pt x="39709" y="414037"/>
                  <a:pt x="48643" y="422958"/>
                  <a:pt x="59563" y="422958"/>
                </a:cubicBezTo>
                <a:cubicBezTo>
                  <a:pt x="70483" y="422958"/>
                  <a:pt x="79418" y="414037"/>
                  <a:pt x="79418" y="403133"/>
                </a:cubicBezTo>
                <a:cubicBezTo>
                  <a:pt x="79418" y="392130"/>
                  <a:pt x="70483" y="383308"/>
                  <a:pt x="59563" y="383308"/>
                </a:cubicBezTo>
                <a:close/>
                <a:moveTo>
                  <a:pt x="145613" y="211419"/>
                </a:moveTo>
                <a:lnTo>
                  <a:pt x="172024" y="251067"/>
                </a:lnTo>
                <a:lnTo>
                  <a:pt x="198535" y="211419"/>
                </a:lnTo>
                <a:close/>
                <a:moveTo>
                  <a:pt x="469857" y="0"/>
                </a:moveTo>
                <a:cubicBezTo>
                  <a:pt x="517309" y="0"/>
                  <a:pt x="555926" y="38559"/>
                  <a:pt x="555926" y="85940"/>
                </a:cubicBezTo>
                <a:lnTo>
                  <a:pt x="555926" y="422958"/>
                </a:lnTo>
                <a:lnTo>
                  <a:pt x="608838" y="422958"/>
                </a:lnTo>
                <a:lnTo>
                  <a:pt x="608838" y="541905"/>
                </a:lnTo>
                <a:lnTo>
                  <a:pt x="595635" y="541905"/>
                </a:lnTo>
                <a:lnTo>
                  <a:pt x="595635" y="607921"/>
                </a:lnTo>
                <a:lnTo>
                  <a:pt x="555926" y="607921"/>
                </a:lnTo>
                <a:lnTo>
                  <a:pt x="555926" y="541905"/>
                </a:lnTo>
                <a:lnTo>
                  <a:pt x="516217" y="541905"/>
                </a:lnTo>
                <a:lnTo>
                  <a:pt x="516217" y="607921"/>
                </a:lnTo>
                <a:lnTo>
                  <a:pt x="476508" y="607921"/>
                </a:lnTo>
                <a:lnTo>
                  <a:pt x="476508" y="541905"/>
                </a:lnTo>
                <a:lnTo>
                  <a:pt x="463305" y="541905"/>
                </a:lnTo>
                <a:lnTo>
                  <a:pt x="463305" y="422958"/>
                </a:lnTo>
                <a:lnTo>
                  <a:pt x="516217" y="422958"/>
                </a:lnTo>
                <a:lnTo>
                  <a:pt x="516217" y="85940"/>
                </a:lnTo>
                <a:cubicBezTo>
                  <a:pt x="516217" y="60366"/>
                  <a:pt x="495469" y="39649"/>
                  <a:pt x="469857" y="39649"/>
                </a:cubicBezTo>
                <a:cubicBezTo>
                  <a:pt x="444344" y="39649"/>
                  <a:pt x="423596" y="60366"/>
                  <a:pt x="423596" y="85940"/>
                </a:cubicBezTo>
                <a:lnTo>
                  <a:pt x="423596" y="522081"/>
                </a:lnTo>
                <a:cubicBezTo>
                  <a:pt x="423596" y="569461"/>
                  <a:pt x="384979" y="607921"/>
                  <a:pt x="337527" y="607921"/>
                </a:cubicBezTo>
                <a:cubicBezTo>
                  <a:pt x="290074" y="607921"/>
                  <a:pt x="251457" y="569461"/>
                  <a:pt x="251457" y="522081"/>
                </a:cubicBezTo>
                <a:lnTo>
                  <a:pt x="251457" y="462607"/>
                </a:lnTo>
                <a:lnTo>
                  <a:pt x="0" y="462607"/>
                </a:lnTo>
                <a:lnTo>
                  <a:pt x="0" y="92482"/>
                </a:lnTo>
                <a:lnTo>
                  <a:pt x="39709" y="92482"/>
                </a:lnTo>
                <a:lnTo>
                  <a:pt x="39709" y="343659"/>
                </a:lnTo>
                <a:lnTo>
                  <a:pt x="304469" y="343659"/>
                </a:lnTo>
                <a:lnTo>
                  <a:pt x="304469" y="92482"/>
                </a:lnTo>
                <a:lnTo>
                  <a:pt x="344178" y="92482"/>
                </a:lnTo>
                <a:lnTo>
                  <a:pt x="344178" y="462607"/>
                </a:lnTo>
                <a:lnTo>
                  <a:pt x="291166" y="462607"/>
                </a:lnTo>
                <a:lnTo>
                  <a:pt x="291166" y="522081"/>
                </a:lnTo>
                <a:cubicBezTo>
                  <a:pt x="291166" y="547555"/>
                  <a:pt x="312014" y="568272"/>
                  <a:pt x="337527" y="568272"/>
                </a:cubicBezTo>
                <a:cubicBezTo>
                  <a:pt x="363040" y="568272"/>
                  <a:pt x="383887" y="547555"/>
                  <a:pt x="383887" y="522081"/>
                </a:cubicBezTo>
                <a:lnTo>
                  <a:pt x="383887" y="85940"/>
                </a:lnTo>
                <a:cubicBezTo>
                  <a:pt x="383887" y="38559"/>
                  <a:pt x="422405" y="0"/>
                  <a:pt x="469857" y="0"/>
                </a:cubicBezTo>
                <a:close/>
                <a:moveTo>
                  <a:pt x="79386" y="0"/>
                </a:moveTo>
                <a:lnTo>
                  <a:pt x="264761" y="0"/>
                </a:lnTo>
                <a:lnTo>
                  <a:pt x="264761" y="303996"/>
                </a:lnTo>
                <a:lnTo>
                  <a:pt x="79386" y="303996"/>
                </a:lnTo>
                <a:close/>
              </a:path>
            </a:pathLst>
          </a:custGeom>
          <a:solidFill>
            <a:schemeClr val="bg1"/>
          </a:solidFill>
          <a:ln>
            <a:noFill/>
          </a:ln>
        </p:spPr>
        <p:txBody>
          <a:bodyPr wrap="square" lIns="91440" tIns="45720" rIns="91440" bIns="4572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6" name="任意多边形: 形状 15">
            <a:extLst>
              <a:ext uri="{FF2B5EF4-FFF2-40B4-BE49-F238E27FC236}">
                <a16:creationId xmlns:a16="http://schemas.microsoft.com/office/drawing/2014/main" id="{9ADAF030-2009-459E-BDE1-4859EF7045D8}"/>
              </a:ext>
            </a:extLst>
          </p:cNvPr>
          <p:cNvSpPr/>
          <p:nvPr/>
        </p:nvSpPr>
        <p:spPr bwMode="auto">
          <a:xfrm>
            <a:off x="4980669" y="4180464"/>
            <a:ext cx="508158" cy="469353"/>
          </a:xfrm>
          <a:custGeom>
            <a:avLst/>
            <a:gdLst>
              <a:gd name="T0" fmla="*/ 190 w 374"/>
              <a:gd name="T1" fmla="*/ 0 h 346"/>
              <a:gd name="T2" fmla="*/ 189 w 374"/>
              <a:gd name="T3" fmla="*/ 0 h 346"/>
              <a:gd name="T4" fmla="*/ 184 w 374"/>
              <a:gd name="T5" fmla="*/ 0 h 346"/>
              <a:gd name="T6" fmla="*/ 190 w 374"/>
              <a:gd name="T7" fmla="*/ 0 h 346"/>
              <a:gd name="T8" fmla="*/ 188 w 374"/>
              <a:gd name="T9" fmla="*/ 217 h 346"/>
              <a:gd name="T10" fmla="*/ 187 w 374"/>
              <a:gd name="T11" fmla="*/ 217 h 346"/>
              <a:gd name="T12" fmla="*/ 187 w 374"/>
              <a:gd name="T13" fmla="*/ 217 h 346"/>
              <a:gd name="T14" fmla="*/ 188 w 374"/>
              <a:gd name="T15" fmla="*/ 217 h 346"/>
              <a:gd name="T16" fmla="*/ 108 w 374"/>
              <a:gd name="T17" fmla="*/ 137 h 346"/>
              <a:gd name="T18" fmla="*/ 109 w 374"/>
              <a:gd name="T19" fmla="*/ 137 h 346"/>
              <a:gd name="T20" fmla="*/ 187 w 374"/>
              <a:gd name="T21" fmla="*/ 217 h 346"/>
              <a:gd name="T22" fmla="*/ 266 w 374"/>
              <a:gd name="T23" fmla="*/ 137 h 346"/>
              <a:gd name="T24" fmla="*/ 279 w 374"/>
              <a:gd name="T25" fmla="*/ 121 h 346"/>
              <a:gd name="T26" fmla="*/ 272 w 374"/>
              <a:gd name="T27" fmla="*/ 102 h 346"/>
              <a:gd name="T28" fmla="*/ 270 w 374"/>
              <a:gd name="T29" fmla="*/ 102 h 346"/>
              <a:gd name="T30" fmla="*/ 189 w 374"/>
              <a:gd name="T31" fmla="*/ 0 h 346"/>
              <a:gd name="T32" fmla="*/ 104 w 374"/>
              <a:gd name="T33" fmla="*/ 102 h 346"/>
              <a:gd name="T34" fmla="*/ 103 w 374"/>
              <a:gd name="T35" fmla="*/ 102 h 346"/>
              <a:gd name="T36" fmla="*/ 95 w 374"/>
              <a:gd name="T37" fmla="*/ 121 h 346"/>
              <a:gd name="T38" fmla="*/ 108 w 374"/>
              <a:gd name="T39" fmla="*/ 137 h 346"/>
              <a:gd name="T40" fmla="*/ 249 w 374"/>
              <a:gd name="T41" fmla="*/ 230 h 346"/>
              <a:gd name="T42" fmla="*/ 207 w 374"/>
              <a:gd name="T43" fmla="*/ 312 h 346"/>
              <a:gd name="T44" fmla="*/ 201 w 374"/>
              <a:gd name="T45" fmla="*/ 258 h 346"/>
              <a:gd name="T46" fmla="*/ 211 w 374"/>
              <a:gd name="T47" fmla="*/ 250 h 346"/>
              <a:gd name="T48" fmla="*/ 186 w 374"/>
              <a:gd name="T49" fmla="*/ 250 h 346"/>
              <a:gd name="T50" fmla="*/ 163 w 374"/>
              <a:gd name="T51" fmla="*/ 250 h 346"/>
              <a:gd name="T52" fmla="*/ 173 w 374"/>
              <a:gd name="T53" fmla="*/ 258 h 346"/>
              <a:gd name="T54" fmla="*/ 167 w 374"/>
              <a:gd name="T55" fmla="*/ 312 h 346"/>
              <a:gd name="T56" fmla="*/ 125 w 374"/>
              <a:gd name="T57" fmla="*/ 230 h 346"/>
              <a:gd name="T58" fmla="*/ 0 w 374"/>
              <a:gd name="T59" fmla="*/ 346 h 346"/>
              <a:gd name="T60" fmla="*/ 374 w 374"/>
              <a:gd name="T61" fmla="*/ 346 h 346"/>
              <a:gd name="T62" fmla="*/ 249 w 374"/>
              <a:gd name="T63" fmla="*/ 230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346">
                <a:moveTo>
                  <a:pt x="190" y="0"/>
                </a:moveTo>
                <a:cubicBezTo>
                  <a:pt x="190" y="0"/>
                  <a:pt x="189" y="0"/>
                  <a:pt x="189" y="0"/>
                </a:cubicBezTo>
                <a:cubicBezTo>
                  <a:pt x="187" y="0"/>
                  <a:pt x="186" y="0"/>
                  <a:pt x="184" y="0"/>
                </a:cubicBezTo>
                <a:lnTo>
                  <a:pt x="190" y="0"/>
                </a:lnTo>
                <a:close/>
                <a:moveTo>
                  <a:pt x="188" y="217"/>
                </a:moveTo>
                <a:cubicBezTo>
                  <a:pt x="188" y="217"/>
                  <a:pt x="187" y="217"/>
                  <a:pt x="187" y="217"/>
                </a:cubicBezTo>
                <a:cubicBezTo>
                  <a:pt x="187" y="217"/>
                  <a:pt x="187" y="217"/>
                  <a:pt x="187" y="217"/>
                </a:cubicBezTo>
                <a:lnTo>
                  <a:pt x="188" y="217"/>
                </a:lnTo>
                <a:close/>
                <a:moveTo>
                  <a:pt x="108" y="137"/>
                </a:moveTo>
                <a:cubicBezTo>
                  <a:pt x="109" y="137"/>
                  <a:pt x="109" y="137"/>
                  <a:pt x="109" y="137"/>
                </a:cubicBezTo>
                <a:cubicBezTo>
                  <a:pt x="122" y="182"/>
                  <a:pt x="154" y="216"/>
                  <a:pt x="187" y="217"/>
                </a:cubicBezTo>
                <a:cubicBezTo>
                  <a:pt x="217" y="215"/>
                  <a:pt x="254" y="182"/>
                  <a:pt x="266" y="137"/>
                </a:cubicBezTo>
                <a:cubicBezTo>
                  <a:pt x="272" y="137"/>
                  <a:pt x="278" y="130"/>
                  <a:pt x="279" y="121"/>
                </a:cubicBezTo>
                <a:cubicBezTo>
                  <a:pt x="281" y="111"/>
                  <a:pt x="277" y="103"/>
                  <a:pt x="272" y="102"/>
                </a:cubicBezTo>
                <a:cubicBezTo>
                  <a:pt x="271" y="102"/>
                  <a:pt x="271" y="102"/>
                  <a:pt x="270" y="102"/>
                </a:cubicBezTo>
                <a:cubicBezTo>
                  <a:pt x="269" y="27"/>
                  <a:pt x="233" y="1"/>
                  <a:pt x="189" y="0"/>
                </a:cubicBezTo>
                <a:cubicBezTo>
                  <a:pt x="143" y="0"/>
                  <a:pt x="101" y="32"/>
                  <a:pt x="104" y="102"/>
                </a:cubicBezTo>
                <a:cubicBezTo>
                  <a:pt x="103" y="102"/>
                  <a:pt x="103" y="102"/>
                  <a:pt x="103" y="102"/>
                </a:cubicBezTo>
                <a:cubicBezTo>
                  <a:pt x="97" y="103"/>
                  <a:pt x="93" y="111"/>
                  <a:pt x="95" y="121"/>
                </a:cubicBezTo>
                <a:cubicBezTo>
                  <a:pt x="97" y="131"/>
                  <a:pt x="103" y="138"/>
                  <a:pt x="108" y="137"/>
                </a:cubicBezTo>
                <a:close/>
                <a:moveTo>
                  <a:pt x="249" y="230"/>
                </a:moveTo>
                <a:lnTo>
                  <a:pt x="207" y="312"/>
                </a:lnTo>
                <a:lnTo>
                  <a:pt x="201" y="258"/>
                </a:lnTo>
                <a:lnTo>
                  <a:pt x="211" y="250"/>
                </a:lnTo>
                <a:lnTo>
                  <a:pt x="186" y="250"/>
                </a:lnTo>
                <a:lnTo>
                  <a:pt x="163" y="250"/>
                </a:lnTo>
                <a:lnTo>
                  <a:pt x="173" y="258"/>
                </a:lnTo>
                <a:lnTo>
                  <a:pt x="167" y="312"/>
                </a:lnTo>
                <a:lnTo>
                  <a:pt x="125" y="230"/>
                </a:lnTo>
                <a:cubicBezTo>
                  <a:pt x="52" y="239"/>
                  <a:pt x="0" y="271"/>
                  <a:pt x="0" y="346"/>
                </a:cubicBezTo>
                <a:lnTo>
                  <a:pt x="374" y="346"/>
                </a:lnTo>
                <a:cubicBezTo>
                  <a:pt x="374" y="271"/>
                  <a:pt x="322" y="239"/>
                  <a:pt x="249" y="230"/>
                </a:cubicBezTo>
                <a:close/>
              </a:path>
            </a:pathLst>
          </a:custGeom>
          <a:solidFill>
            <a:schemeClr val="bg1"/>
          </a:solidFill>
          <a:ln>
            <a:noFill/>
          </a:ln>
        </p:spPr>
        <p:txBody>
          <a:bodyPr wrap="square" lIns="91440" tIns="45720" rIns="91440" bIns="4572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7" name="任意多边形: 形状 16">
            <a:extLst>
              <a:ext uri="{FF2B5EF4-FFF2-40B4-BE49-F238E27FC236}">
                <a16:creationId xmlns:a16="http://schemas.microsoft.com/office/drawing/2014/main" id="{30AA2D04-17FA-49CE-A215-41ED1887BBD4}"/>
              </a:ext>
            </a:extLst>
          </p:cNvPr>
          <p:cNvSpPr/>
          <p:nvPr/>
        </p:nvSpPr>
        <p:spPr bwMode="auto">
          <a:xfrm>
            <a:off x="6728168" y="4161060"/>
            <a:ext cx="493450" cy="508158"/>
          </a:xfrm>
          <a:custGeom>
            <a:avLst/>
            <a:gdLst>
              <a:gd name="connsiteX0" fmla="*/ 204318 w 590797"/>
              <a:gd name="connsiteY0" fmla="*/ 320467 h 608406"/>
              <a:gd name="connsiteX1" fmla="*/ 131187 w 590797"/>
              <a:gd name="connsiteY1" fmla="*/ 393358 h 608406"/>
              <a:gd name="connsiteX2" fmla="*/ 204318 w 590797"/>
              <a:gd name="connsiteY2" fmla="*/ 466249 h 608406"/>
              <a:gd name="connsiteX3" fmla="*/ 277314 w 590797"/>
              <a:gd name="connsiteY3" fmla="*/ 393358 h 608406"/>
              <a:gd name="connsiteX4" fmla="*/ 204318 w 590797"/>
              <a:gd name="connsiteY4" fmla="*/ 320467 h 608406"/>
              <a:gd name="connsiteX5" fmla="*/ 532443 w 590797"/>
              <a:gd name="connsiteY5" fmla="*/ 180620 h 608406"/>
              <a:gd name="connsiteX6" fmla="*/ 512814 w 590797"/>
              <a:gd name="connsiteY6" fmla="*/ 202765 h 608406"/>
              <a:gd name="connsiteX7" fmla="*/ 534998 w 590797"/>
              <a:gd name="connsiteY7" fmla="*/ 222360 h 608406"/>
              <a:gd name="connsiteX8" fmla="*/ 554761 w 590797"/>
              <a:gd name="connsiteY8" fmla="*/ 200215 h 608406"/>
              <a:gd name="connsiteX9" fmla="*/ 532443 w 590797"/>
              <a:gd name="connsiteY9" fmla="*/ 180620 h 608406"/>
              <a:gd name="connsiteX10" fmla="*/ 173264 w 590797"/>
              <a:gd name="connsiteY10" fmla="*/ 178310 h 608406"/>
              <a:gd name="connsiteX11" fmla="*/ 235237 w 590797"/>
              <a:gd name="connsiteY11" fmla="*/ 178310 h 608406"/>
              <a:gd name="connsiteX12" fmla="*/ 251637 w 590797"/>
              <a:gd name="connsiteY12" fmla="*/ 191599 h 608406"/>
              <a:gd name="connsiteX13" fmla="*/ 259434 w 590797"/>
              <a:gd name="connsiteY13" fmla="*/ 229723 h 608406"/>
              <a:gd name="connsiteX14" fmla="*/ 266290 w 590797"/>
              <a:gd name="connsiteY14" fmla="*/ 232273 h 608406"/>
              <a:gd name="connsiteX15" fmla="*/ 312804 w 590797"/>
              <a:gd name="connsiteY15" fmla="*/ 259255 h 608406"/>
              <a:gd name="connsiteX16" fmla="*/ 318450 w 590797"/>
              <a:gd name="connsiteY16" fmla="*/ 263819 h 608406"/>
              <a:gd name="connsiteX17" fmla="*/ 355553 w 590797"/>
              <a:gd name="connsiteY17" fmla="*/ 251604 h 608406"/>
              <a:gd name="connsiteX18" fmla="*/ 360795 w 590797"/>
              <a:gd name="connsiteY18" fmla="*/ 250664 h 608406"/>
              <a:gd name="connsiteX19" fmla="*/ 375314 w 590797"/>
              <a:gd name="connsiteY19" fmla="*/ 259121 h 608406"/>
              <a:gd name="connsiteX20" fmla="*/ 406233 w 590797"/>
              <a:gd name="connsiteY20" fmla="*/ 312681 h 608406"/>
              <a:gd name="connsiteX21" fmla="*/ 402872 w 590797"/>
              <a:gd name="connsiteY21" fmla="*/ 333488 h 608406"/>
              <a:gd name="connsiteX22" fmla="*/ 373835 w 590797"/>
              <a:gd name="connsiteY22" fmla="*/ 359262 h 608406"/>
              <a:gd name="connsiteX23" fmla="*/ 374911 w 590797"/>
              <a:gd name="connsiteY23" fmla="*/ 366511 h 608406"/>
              <a:gd name="connsiteX24" fmla="*/ 377062 w 590797"/>
              <a:gd name="connsiteY24" fmla="*/ 393358 h 608406"/>
              <a:gd name="connsiteX25" fmla="*/ 374911 w 590797"/>
              <a:gd name="connsiteY25" fmla="*/ 420340 h 608406"/>
              <a:gd name="connsiteX26" fmla="*/ 373835 w 590797"/>
              <a:gd name="connsiteY26" fmla="*/ 427454 h 608406"/>
              <a:gd name="connsiteX27" fmla="*/ 402872 w 590797"/>
              <a:gd name="connsiteY27" fmla="*/ 453228 h 608406"/>
              <a:gd name="connsiteX28" fmla="*/ 406233 w 590797"/>
              <a:gd name="connsiteY28" fmla="*/ 474035 h 608406"/>
              <a:gd name="connsiteX29" fmla="*/ 375314 w 590797"/>
              <a:gd name="connsiteY29" fmla="*/ 527729 h 608406"/>
              <a:gd name="connsiteX30" fmla="*/ 360795 w 590797"/>
              <a:gd name="connsiteY30" fmla="*/ 536052 h 608406"/>
              <a:gd name="connsiteX31" fmla="*/ 355553 w 590797"/>
              <a:gd name="connsiteY31" fmla="*/ 535247 h 608406"/>
              <a:gd name="connsiteX32" fmla="*/ 318450 w 590797"/>
              <a:gd name="connsiteY32" fmla="*/ 522897 h 608406"/>
              <a:gd name="connsiteX33" fmla="*/ 312804 w 590797"/>
              <a:gd name="connsiteY33" fmla="*/ 527461 h 608406"/>
              <a:gd name="connsiteX34" fmla="*/ 266290 w 590797"/>
              <a:gd name="connsiteY34" fmla="*/ 554443 h 608406"/>
              <a:gd name="connsiteX35" fmla="*/ 259434 w 590797"/>
              <a:gd name="connsiteY35" fmla="*/ 556993 h 608406"/>
              <a:gd name="connsiteX36" fmla="*/ 251637 w 590797"/>
              <a:gd name="connsiteY36" fmla="*/ 595117 h 608406"/>
              <a:gd name="connsiteX37" fmla="*/ 235237 w 590797"/>
              <a:gd name="connsiteY37" fmla="*/ 608406 h 608406"/>
              <a:gd name="connsiteX38" fmla="*/ 173264 w 590797"/>
              <a:gd name="connsiteY38" fmla="*/ 608406 h 608406"/>
              <a:gd name="connsiteX39" fmla="*/ 156864 w 590797"/>
              <a:gd name="connsiteY39" fmla="*/ 595117 h 608406"/>
              <a:gd name="connsiteX40" fmla="*/ 149067 w 590797"/>
              <a:gd name="connsiteY40" fmla="*/ 557127 h 608406"/>
              <a:gd name="connsiteX41" fmla="*/ 142211 w 590797"/>
              <a:gd name="connsiteY41" fmla="*/ 554443 h 608406"/>
              <a:gd name="connsiteX42" fmla="*/ 95697 w 590797"/>
              <a:gd name="connsiteY42" fmla="*/ 527595 h 608406"/>
              <a:gd name="connsiteX43" fmla="*/ 90051 w 590797"/>
              <a:gd name="connsiteY43" fmla="*/ 522897 h 608406"/>
              <a:gd name="connsiteX44" fmla="*/ 52948 w 590797"/>
              <a:gd name="connsiteY44" fmla="*/ 535247 h 608406"/>
              <a:gd name="connsiteX45" fmla="*/ 47706 w 590797"/>
              <a:gd name="connsiteY45" fmla="*/ 536052 h 608406"/>
              <a:gd name="connsiteX46" fmla="*/ 33321 w 590797"/>
              <a:gd name="connsiteY46" fmla="*/ 527729 h 608406"/>
              <a:gd name="connsiteX47" fmla="*/ 2268 w 590797"/>
              <a:gd name="connsiteY47" fmla="*/ 474169 h 608406"/>
              <a:gd name="connsiteX48" fmla="*/ 5629 w 590797"/>
              <a:gd name="connsiteY48" fmla="*/ 453362 h 608406"/>
              <a:gd name="connsiteX49" fmla="*/ 34666 w 590797"/>
              <a:gd name="connsiteY49" fmla="*/ 427454 h 608406"/>
              <a:gd name="connsiteX50" fmla="*/ 33590 w 590797"/>
              <a:gd name="connsiteY50" fmla="*/ 420340 h 608406"/>
              <a:gd name="connsiteX51" fmla="*/ 31439 w 590797"/>
              <a:gd name="connsiteY51" fmla="*/ 393358 h 608406"/>
              <a:gd name="connsiteX52" fmla="*/ 33590 w 590797"/>
              <a:gd name="connsiteY52" fmla="*/ 366511 h 608406"/>
              <a:gd name="connsiteX53" fmla="*/ 34666 w 590797"/>
              <a:gd name="connsiteY53" fmla="*/ 359262 h 608406"/>
              <a:gd name="connsiteX54" fmla="*/ 5629 w 590797"/>
              <a:gd name="connsiteY54" fmla="*/ 333488 h 608406"/>
              <a:gd name="connsiteX55" fmla="*/ 2268 w 590797"/>
              <a:gd name="connsiteY55" fmla="*/ 312681 h 608406"/>
              <a:gd name="connsiteX56" fmla="*/ 33187 w 590797"/>
              <a:gd name="connsiteY56" fmla="*/ 259121 h 608406"/>
              <a:gd name="connsiteX57" fmla="*/ 47706 w 590797"/>
              <a:gd name="connsiteY57" fmla="*/ 250664 h 608406"/>
              <a:gd name="connsiteX58" fmla="*/ 52948 w 590797"/>
              <a:gd name="connsiteY58" fmla="*/ 251604 h 608406"/>
              <a:gd name="connsiteX59" fmla="*/ 90051 w 590797"/>
              <a:gd name="connsiteY59" fmla="*/ 263819 h 608406"/>
              <a:gd name="connsiteX60" fmla="*/ 95697 w 590797"/>
              <a:gd name="connsiteY60" fmla="*/ 259255 h 608406"/>
              <a:gd name="connsiteX61" fmla="*/ 142211 w 590797"/>
              <a:gd name="connsiteY61" fmla="*/ 232408 h 608406"/>
              <a:gd name="connsiteX62" fmla="*/ 149067 w 590797"/>
              <a:gd name="connsiteY62" fmla="*/ 229723 h 608406"/>
              <a:gd name="connsiteX63" fmla="*/ 156864 w 590797"/>
              <a:gd name="connsiteY63" fmla="*/ 191734 h 608406"/>
              <a:gd name="connsiteX64" fmla="*/ 173264 w 590797"/>
              <a:gd name="connsiteY64" fmla="*/ 178310 h 608406"/>
              <a:gd name="connsiteX65" fmla="*/ 538897 w 590797"/>
              <a:gd name="connsiteY65" fmla="*/ 142102 h 608406"/>
              <a:gd name="connsiteX66" fmla="*/ 542930 w 590797"/>
              <a:gd name="connsiteY66" fmla="*/ 145055 h 608406"/>
              <a:gd name="connsiteX67" fmla="*/ 545753 w 590797"/>
              <a:gd name="connsiteY67" fmla="*/ 155926 h 608406"/>
              <a:gd name="connsiteX68" fmla="*/ 563097 w 590797"/>
              <a:gd name="connsiteY68" fmla="*/ 164649 h 608406"/>
              <a:gd name="connsiteX69" fmla="*/ 573584 w 590797"/>
              <a:gd name="connsiteY69" fmla="*/ 160355 h 608406"/>
              <a:gd name="connsiteX70" fmla="*/ 578289 w 590797"/>
              <a:gd name="connsiteY70" fmla="*/ 161831 h 608406"/>
              <a:gd name="connsiteX71" fmla="*/ 587835 w 590797"/>
              <a:gd name="connsiteY71" fmla="*/ 176326 h 608406"/>
              <a:gd name="connsiteX72" fmla="*/ 587297 w 590797"/>
              <a:gd name="connsiteY72" fmla="*/ 181157 h 608406"/>
              <a:gd name="connsiteX73" fmla="*/ 579365 w 590797"/>
              <a:gd name="connsiteY73" fmla="*/ 189076 h 608406"/>
              <a:gd name="connsiteX74" fmla="*/ 580844 w 590797"/>
              <a:gd name="connsiteY74" fmla="*/ 198739 h 608406"/>
              <a:gd name="connsiteX75" fmla="*/ 580440 w 590797"/>
              <a:gd name="connsiteY75" fmla="*/ 208536 h 608406"/>
              <a:gd name="connsiteX76" fmla="*/ 589314 w 590797"/>
              <a:gd name="connsiteY76" fmla="*/ 215515 h 608406"/>
              <a:gd name="connsiteX77" fmla="*/ 590389 w 590797"/>
              <a:gd name="connsiteY77" fmla="*/ 220212 h 608406"/>
              <a:gd name="connsiteX78" fmla="*/ 582726 w 590797"/>
              <a:gd name="connsiteY78" fmla="*/ 235646 h 608406"/>
              <a:gd name="connsiteX79" fmla="*/ 578155 w 590797"/>
              <a:gd name="connsiteY79" fmla="*/ 237660 h 608406"/>
              <a:gd name="connsiteX80" fmla="*/ 567265 w 590797"/>
              <a:gd name="connsiteY80" fmla="*/ 234707 h 608406"/>
              <a:gd name="connsiteX81" fmla="*/ 550997 w 590797"/>
              <a:gd name="connsiteY81" fmla="*/ 245444 h 608406"/>
              <a:gd name="connsiteX82" fmla="*/ 549383 w 590797"/>
              <a:gd name="connsiteY82" fmla="*/ 256583 h 608406"/>
              <a:gd name="connsiteX83" fmla="*/ 545753 w 590797"/>
              <a:gd name="connsiteY83" fmla="*/ 259804 h 608406"/>
              <a:gd name="connsiteX84" fmla="*/ 528544 w 590797"/>
              <a:gd name="connsiteY84" fmla="*/ 260878 h 608406"/>
              <a:gd name="connsiteX85" fmla="*/ 524511 w 590797"/>
              <a:gd name="connsiteY85" fmla="*/ 257925 h 608406"/>
              <a:gd name="connsiteX86" fmla="*/ 521688 w 590797"/>
              <a:gd name="connsiteY86" fmla="*/ 247054 h 608406"/>
              <a:gd name="connsiteX87" fmla="*/ 504344 w 590797"/>
              <a:gd name="connsiteY87" fmla="*/ 238331 h 608406"/>
              <a:gd name="connsiteX88" fmla="*/ 493857 w 590797"/>
              <a:gd name="connsiteY88" fmla="*/ 242625 h 608406"/>
              <a:gd name="connsiteX89" fmla="*/ 489152 w 590797"/>
              <a:gd name="connsiteY89" fmla="*/ 241149 h 608406"/>
              <a:gd name="connsiteX90" fmla="*/ 479606 w 590797"/>
              <a:gd name="connsiteY90" fmla="*/ 226789 h 608406"/>
              <a:gd name="connsiteX91" fmla="*/ 480144 w 590797"/>
              <a:gd name="connsiteY91" fmla="*/ 221823 h 608406"/>
              <a:gd name="connsiteX92" fmla="*/ 488076 w 590797"/>
              <a:gd name="connsiteY92" fmla="*/ 213904 h 608406"/>
              <a:gd name="connsiteX93" fmla="*/ 486597 w 590797"/>
              <a:gd name="connsiteY93" fmla="*/ 204241 h 608406"/>
              <a:gd name="connsiteX94" fmla="*/ 487001 w 590797"/>
              <a:gd name="connsiteY94" fmla="*/ 194444 h 608406"/>
              <a:gd name="connsiteX95" fmla="*/ 478127 w 590797"/>
              <a:gd name="connsiteY95" fmla="*/ 187465 h 608406"/>
              <a:gd name="connsiteX96" fmla="*/ 477052 w 590797"/>
              <a:gd name="connsiteY96" fmla="*/ 182768 h 608406"/>
              <a:gd name="connsiteX97" fmla="*/ 484850 w 590797"/>
              <a:gd name="connsiteY97" fmla="*/ 167334 h 608406"/>
              <a:gd name="connsiteX98" fmla="*/ 489286 w 590797"/>
              <a:gd name="connsiteY98" fmla="*/ 165320 h 608406"/>
              <a:gd name="connsiteX99" fmla="*/ 500176 w 590797"/>
              <a:gd name="connsiteY99" fmla="*/ 168273 h 608406"/>
              <a:gd name="connsiteX100" fmla="*/ 516444 w 590797"/>
              <a:gd name="connsiteY100" fmla="*/ 157536 h 608406"/>
              <a:gd name="connsiteX101" fmla="*/ 518058 w 590797"/>
              <a:gd name="connsiteY101" fmla="*/ 146397 h 608406"/>
              <a:gd name="connsiteX102" fmla="*/ 521688 w 590797"/>
              <a:gd name="connsiteY102" fmla="*/ 143176 h 608406"/>
              <a:gd name="connsiteX103" fmla="*/ 376508 w 590797"/>
              <a:gd name="connsiteY103" fmla="*/ 67611 h 608406"/>
              <a:gd name="connsiteX104" fmla="*/ 356075 w 590797"/>
              <a:gd name="connsiteY104" fmla="*/ 115265 h 608406"/>
              <a:gd name="connsiteX105" fmla="*/ 403662 w 590797"/>
              <a:gd name="connsiteY105" fmla="*/ 135669 h 608406"/>
              <a:gd name="connsiteX106" fmla="*/ 424095 w 590797"/>
              <a:gd name="connsiteY106" fmla="*/ 88015 h 608406"/>
              <a:gd name="connsiteX107" fmla="*/ 376508 w 590797"/>
              <a:gd name="connsiteY107" fmla="*/ 67611 h 608406"/>
              <a:gd name="connsiteX108" fmla="*/ 365754 w 590797"/>
              <a:gd name="connsiteY108" fmla="*/ 493 h 608406"/>
              <a:gd name="connsiteX109" fmla="*/ 374088 w 590797"/>
              <a:gd name="connsiteY109" fmla="*/ 3044 h 608406"/>
              <a:gd name="connsiteX110" fmla="*/ 384842 w 590797"/>
              <a:gd name="connsiteY110" fmla="*/ 19420 h 608406"/>
              <a:gd name="connsiteX111" fmla="*/ 418315 w 590797"/>
              <a:gd name="connsiteY111" fmla="*/ 24253 h 608406"/>
              <a:gd name="connsiteX112" fmla="*/ 433505 w 590797"/>
              <a:gd name="connsiteY112" fmla="*/ 11635 h 608406"/>
              <a:gd name="connsiteX113" fmla="*/ 442108 w 590797"/>
              <a:gd name="connsiteY113" fmla="*/ 11500 h 608406"/>
              <a:gd name="connsiteX114" fmla="*/ 465633 w 590797"/>
              <a:gd name="connsiteY114" fmla="*/ 30025 h 608406"/>
              <a:gd name="connsiteX115" fmla="*/ 467515 w 590797"/>
              <a:gd name="connsiteY115" fmla="*/ 38482 h 608406"/>
              <a:gd name="connsiteX116" fmla="*/ 458777 w 590797"/>
              <a:gd name="connsiteY116" fmla="*/ 55933 h 608406"/>
              <a:gd name="connsiteX117" fmla="*/ 466709 w 590797"/>
              <a:gd name="connsiteY117" fmla="*/ 71101 h 608406"/>
              <a:gd name="connsiteX118" fmla="*/ 471414 w 590797"/>
              <a:gd name="connsiteY118" fmla="*/ 87478 h 608406"/>
              <a:gd name="connsiteX119" fmla="*/ 489830 w 590797"/>
              <a:gd name="connsiteY119" fmla="*/ 94056 h 608406"/>
              <a:gd name="connsiteX120" fmla="*/ 494266 w 590797"/>
              <a:gd name="connsiteY120" fmla="*/ 101439 h 608406"/>
              <a:gd name="connsiteX121" fmla="*/ 489965 w 590797"/>
              <a:gd name="connsiteY121" fmla="*/ 131239 h 608406"/>
              <a:gd name="connsiteX122" fmla="*/ 483647 w 590797"/>
              <a:gd name="connsiteY122" fmla="*/ 137011 h 608406"/>
              <a:gd name="connsiteX123" fmla="*/ 464020 w 590797"/>
              <a:gd name="connsiteY123" fmla="*/ 138219 h 608406"/>
              <a:gd name="connsiteX124" fmla="*/ 443049 w 590797"/>
              <a:gd name="connsiteY124" fmla="*/ 164798 h 608406"/>
              <a:gd name="connsiteX125" fmla="*/ 446545 w 590797"/>
              <a:gd name="connsiteY125" fmla="*/ 184128 h 608406"/>
              <a:gd name="connsiteX126" fmla="*/ 442243 w 590797"/>
              <a:gd name="connsiteY126" fmla="*/ 191645 h 608406"/>
              <a:gd name="connsiteX127" fmla="*/ 414416 w 590797"/>
              <a:gd name="connsiteY127" fmla="*/ 202787 h 608406"/>
              <a:gd name="connsiteX128" fmla="*/ 406216 w 590797"/>
              <a:gd name="connsiteY128" fmla="*/ 200236 h 608406"/>
              <a:gd name="connsiteX129" fmla="*/ 395328 w 590797"/>
              <a:gd name="connsiteY129" fmla="*/ 183860 h 608406"/>
              <a:gd name="connsiteX130" fmla="*/ 361855 w 590797"/>
              <a:gd name="connsiteY130" fmla="*/ 179027 h 608406"/>
              <a:gd name="connsiteX131" fmla="*/ 346799 w 590797"/>
              <a:gd name="connsiteY131" fmla="*/ 191645 h 608406"/>
              <a:gd name="connsiteX132" fmla="*/ 338062 w 590797"/>
              <a:gd name="connsiteY132" fmla="*/ 191780 h 608406"/>
              <a:gd name="connsiteX133" fmla="*/ 314537 w 590797"/>
              <a:gd name="connsiteY133" fmla="*/ 173255 h 608406"/>
              <a:gd name="connsiteX134" fmla="*/ 312655 w 590797"/>
              <a:gd name="connsiteY134" fmla="*/ 164798 h 608406"/>
              <a:gd name="connsiteX135" fmla="*/ 321393 w 590797"/>
              <a:gd name="connsiteY135" fmla="*/ 147213 h 608406"/>
              <a:gd name="connsiteX136" fmla="*/ 313461 w 590797"/>
              <a:gd name="connsiteY136" fmla="*/ 132179 h 608406"/>
              <a:gd name="connsiteX137" fmla="*/ 308891 w 590797"/>
              <a:gd name="connsiteY137" fmla="*/ 115802 h 608406"/>
              <a:gd name="connsiteX138" fmla="*/ 290340 w 590797"/>
              <a:gd name="connsiteY138" fmla="*/ 109090 h 608406"/>
              <a:gd name="connsiteX139" fmla="*/ 285904 w 590797"/>
              <a:gd name="connsiteY139" fmla="*/ 101707 h 608406"/>
              <a:gd name="connsiteX140" fmla="*/ 290205 w 590797"/>
              <a:gd name="connsiteY140" fmla="*/ 72041 h 608406"/>
              <a:gd name="connsiteX141" fmla="*/ 296523 w 590797"/>
              <a:gd name="connsiteY141" fmla="*/ 66269 h 608406"/>
              <a:gd name="connsiteX142" fmla="*/ 316284 w 590797"/>
              <a:gd name="connsiteY142" fmla="*/ 65061 h 608406"/>
              <a:gd name="connsiteX143" fmla="*/ 337121 w 590797"/>
              <a:gd name="connsiteY143" fmla="*/ 38482 h 608406"/>
              <a:gd name="connsiteX144" fmla="*/ 333625 w 590797"/>
              <a:gd name="connsiteY144" fmla="*/ 19152 h 608406"/>
              <a:gd name="connsiteX145" fmla="*/ 337927 w 590797"/>
              <a:gd name="connsiteY145" fmla="*/ 11635 h 608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90797" h="608406">
                <a:moveTo>
                  <a:pt x="204318" y="320467"/>
                </a:moveTo>
                <a:cubicBezTo>
                  <a:pt x="163988" y="320467"/>
                  <a:pt x="131187" y="353221"/>
                  <a:pt x="131187" y="393358"/>
                </a:cubicBezTo>
                <a:cubicBezTo>
                  <a:pt x="131187" y="433629"/>
                  <a:pt x="163988" y="466249"/>
                  <a:pt x="204318" y="466249"/>
                </a:cubicBezTo>
                <a:cubicBezTo>
                  <a:pt x="244513" y="466249"/>
                  <a:pt x="277314" y="433629"/>
                  <a:pt x="277314" y="393358"/>
                </a:cubicBezTo>
                <a:cubicBezTo>
                  <a:pt x="277314" y="353221"/>
                  <a:pt x="244513" y="320467"/>
                  <a:pt x="204318" y="320467"/>
                </a:cubicBezTo>
                <a:close/>
                <a:moveTo>
                  <a:pt x="532443" y="180620"/>
                </a:moveTo>
                <a:cubicBezTo>
                  <a:pt x="520881" y="181291"/>
                  <a:pt x="512142" y="191223"/>
                  <a:pt x="512814" y="202765"/>
                </a:cubicBezTo>
                <a:cubicBezTo>
                  <a:pt x="513486" y="214307"/>
                  <a:pt x="523435" y="223031"/>
                  <a:pt x="534998" y="222360"/>
                </a:cubicBezTo>
                <a:cubicBezTo>
                  <a:pt x="546560" y="221689"/>
                  <a:pt x="555434" y="211757"/>
                  <a:pt x="554761" y="200215"/>
                </a:cubicBezTo>
                <a:cubicBezTo>
                  <a:pt x="554089" y="188673"/>
                  <a:pt x="544140" y="179949"/>
                  <a:pt x="532443" y="180620"/>
                </a:cubicBezTo>
                <a:close/>
                <a:moveTo>
                  <a:pt x="173264" y="178310"/>
                </a:moveTo>
                <a:lnTo>
                  <a:pt x="235237" y="178310"/>
                </a:lnTo>
                <a:cubicBezTo>
                  <a:pt x="243168" y="178310"/>
                  <a:pt x="250024" y="183948"/>
                  <a:pt x="251637" y="191599"/>
                </a:cubicBezTo>
                <a:lnTo>
                  <a:pt x="259434" y="229723"/>
                </a:lnTo>
                <a:lnTo>
                  <a:pt x="266290" y="232273"/>
                </a:lnTo>
                <a:cubicBezTo>
                  <a:pt x="283094" y="238851"/>
                  <a:pt x="298688" y="247845"/>
                  <a:pt x="312804" y="259255"/>
                </a:cubicBezTo>
                <a:lnTo>
                  <a:pt x="318450" y="263819"/>
                </a:lnTo>
                <a:lnTo>
                  <a:pt x="355553" y="251604"/>
                </a:lnTo>
                <a:cubicBezTo>
                  <a:pt x="357166" y="250932"/>
                  <a:pt x="359048" y="250664"/>
                  <a:pt x="360795" y="250664"/>
                </a:cubicBezTo>
                <a:cubicBezTo>
                  <a:pt x="366710" y="250664"/>
                  <a:pt x="372222" y="253886"/>
                  <a:pt x="375314" y="259121"/>
                </a:cubicBezTo>
                <a:lnTo>
                  <a:pt x="406233" y="312681"/>
                </a:lnTo>
                <a:cubicBezTo>
                  <a:pt x="410266" y="319528"/>
                  <a:pt x="408787" y="328253"/>
                  <a:pt x="402872" y="333488"/>
                </a:cubicBezTo>
                <a:lnTo>
                  <a:pt x="373835" y="359262"/>
                </a:lnTo>
                <a:lnTo>
                  <a:pt x="374911" y="366511"/>
                </a:lnTo>
                <a:cubicBezTo>
                  <a:pt x="376389" y="375370"/>
                  <a:pt x="377062" y="384364"/>
                  <a:pt x="377062" y="393358"/>
                </a:cubicBezTo>
                <a:cubicBezTo>
                  <a:pt x="377062" y="402352"/>
                  <a:pt x="376389" y="411480"/>
                  <a:pt x="374911" y="420340"/>
                </a:cubicBezTo>
                <a:lnTo>
                  <a:pt x="373835" y="427454"/>
                </a:lnTo>
                <a:lnTo>
                  <a:pt x="402872" y="453228"/>
                </a:lnTo>
                <a:cubicBezTo>
                  <a:pt x="408787" y="458463"/>
                  <a:pt x="410266" y="467188"/>
                  <a:pt x="406233" y="474035"/>
                </a:cubicBezTo>
                <a:lnTo>
                  <a:pt x="375314" y="527729"/>
                </a:lnTo>
                <a:cubicBezTo>
                  <a:pt x="372356" y="532830"/>
                  <a:pt x="366710" y="536052"/>
                  <a:pt x="360795" y="536052"/>
                </a:cubicBezTo>
                <a:cubicBezTo>
                  <a:pt x="359048" y="536052"/>
                  <a:pt x="357166" y="535784"/>
                  <a:pt x="355553" y="535247"/>
                </a:cubicBezTo>
                <a:lnTo>
                  <a:pt x="318450" y="522897"/>
                </a:lnTo>
                <a:lnTo>
                  <a:pt x="312804" y="527461"/>
                </a:lnTo>
                <a:cubicBezTo>
                  <a:pt x="298823" y="538871"/>
                  <a:pt x="283094" y="547999"/>
                  <a:pt x="266290" y="554443"/>
                </a:cubicBezTo>
                <a:lnTo>
                  <a:pt x="259434" y="556993"/>
                </a:lnTo>
                <a:lnTo>
                  <a:pt x="251637" y="595117"/>
                </a:lnTo>
                <a:cubicBezTo>
                  <a:pt x="250024" y="602902"/>
                  <a:pt x="243168" y="608406"/>
                  <a:pt x="235237" y="608406"/>
                </a:cubicBezTo>
                <a:lnTo>
                  <a:pt x="173264" y="608406"/>
                </a:lnTo>
                <a:cubicBezTo>
                  <a:pt x="165333" y="608406"/>
                  <a:pt x="158477" y="602768"/>
                  <a:pt x="156864" y="595117"/>
                </a:cubicBezTo>
                <a:lnTo>
                  <a:pt x="149067" y="557127"/>
                </a:lnTo>
                <a:lnTo>
                  <a:pt x="142211" y="554443"/>
                </a:lnTo>
                <a:cubicBezTo>
                  <a:pt x="125407" y="547999"/>
                  <a:pt x="109813" y="538871"/>
                  <a:pt x="95697" y="527595"/>
                </a:cubicBezTo>
                <a:lnTo>
                  <a:pt x="90051" y="522897"/>
                </a:lnTo>
                <a:lnTo>
                  <a:pt x="52948" y="535247"/>
                </a:lnTo>
                <a:cubicBezTo>
                  <a:pt x="51335" y="535784"/>
                  <a:pt x="49588" y="536052"/>
                  <a:pt x="47706" y="536052"/>
                </a:cubicBezTo>
                <a:cubicBezTo>
                  <a:pt x="41791" y="536052"/>
                  <a:pt x="36279" y="532830"/>
                  <a:pt x="33321" y="527729"/>
                </a:cubicBezTo>
                <a:lnTo>
                  <a:pt x="2268" y="474169"/>
                </a:lnTo>
                <a:cubicBezTo>
                  <a:pt x="-1631" y="467323"/>
                  <a:pt x="-286" y="458597"/>
                  <a:pt x="5629" y="453362"/>
                </a:cubicBezTo>
                <a:lnTo>
                  <a:pt x="34666" y="427454"/>
                </a:lnTo>
                <a:lnTo>
                  <a:pt x="33590" y="420340"/>
                </a:lnTo>
                <a:cubicBezTo>
                  <a:pt x="32112" y="411480"/>
                  <a:pt x="31439" y="402352"/>
                  <a:pt x="31439" y="393358"/>
                </a:cubicBezTo>
                <a:cubicBezTo>
                  <a:pt x="31439" y="384364"/>
                  <a:pt x="32246" y="375370"/>
                  <a:pt x="33590" y="366511"/>
                </a:cubicBezTo>
                <a:lnTo>
                  <a:pt x="34666" y="359262"/>
                </a:lnTo>
                <a:lnTo>
                  <a:pt x="5629" y="333488"/>
                </a:lnTo>
                <a:cubicBezTo>
                  <a:pt x="-286" y="328253"/>
                  <a:pt x="-1765" y="319528"/>
                  <a:pt x="2268" y="312681"/>
                </a:cubicBezTo>
                <a:lnTo>
                  <a:pt x="33187" y="259121"/>
                </a:lnTo>
                <a:cubicBezTo>
                  <a:pt x="36279" y="253886"/>
                  <a:pt x="41791" y="250664"/>
                  <a:pt x="47706" y="250664"/>
                </a:cubicBezTo>
                <a:cubicBezTo>
                  <a:pt x="49453" y="250664"/>
                  <a:pt x="51335" y="251067"/>
                  <a:pt x="52948" y="251604"/>
                </a:cubicBezTo>
                <a:lnTo>
                  <a:pt x="90051" y="263819"/>
                </a:lnTo>
                <a:lnTo>
                  <a:pt x="95697" y="259255"/>
                </a:lnTo>
                <a:cubicBezTo>
                  <a:pt x="109813" y="247845"/>
                  <a:pt x="125407" y="238851"/>
                  <a:pt x="142211" y="232408"/>
                </a:cubicBezTo>
                <a:lnTo>
                  <a:pt x="149067" y="229723"/>
                </a:lnTo>
                <a:lnTo>
                  <a:pt x="156864" y="191734"/>
                </a:lnTo>
                <a:cubicBezTo>
                  <a:pt x="158477" y="183948"/>
                  <a:pt x="165333" y="178310"/>
                  <a:pt x="173264" y="178310"/>
                </a:cubicBezTo>
                <a:close/>
                <a:moveTo>
                  <a:pt x="538897" y="142102"/>
                </a:moveTo>
                <a:cubicBezTo>
                  <a:pt x="540779" y="141968"/>
                  <a:pt x="542392" y="143176"/>
                  <a:pt x="542930" y="145055"/>
                </a:cubicBezTo>
                <a:lnTo>
                  <a:pt x="545753" y="155926"/>
                </a:lnTo>
                <a:cubicBezTo>
                  <a:pt x="552207" y="157536"/>
                  <a:pt x="558122" y="160623"/>
                  <a:pt x="563097" y="164649"/>
                </a:cubicBezTo>
                <a:lnTo>
                  <a:pt x="573584" y="160355"/>
                </a:lnTo>
                <a:cubicBezTo>
                  <a:pt x="575331" y="159684"/>
                  <a:pt x="577348" y="160355"/>
                  <a:pt x="578289" y="161831"/>
                </a:cubicBezTo>
                <a:lnTo>
                  <a:pt x="587835" y="176326"/>
                </a:lnTo>
                <a:cubicBezTo>
                  <a:pt x="588776" y="177802"/>
                  <a:pt x="588642" y="179815"/>
                  <a:pt x="587297" y="181157"/>
                </a:cubicBezTo>
                <a:lnTo>
                  <a:pt x="579365" y="189076"/>
                </a:lnTo>
                <a:cubicBezTo>
                  <a:pt x="580171" y="192162"/>
                  <a:pt x="580709" y="195383"/>
                  <a:pt x="580844" y="198739"/>
                </a:cubicBezTo>
                <a:cubicBezTo>
                  <a:pt x="581113" y="202094"/>
                  <a:pt x="580978" y="205315"/>
                  <a:pt x="580440" y="208536"/>
                </a:cubicBezTo>
                <a:lnTo>
                  <a:pt x="589314" y="215515"/>
                </a:lnTo>
                <a:cubicBezTo>
                  <a:pt x="590793" y="216589"/>
                  <a:pt x="591196" y="218602"/>
                  <a:pt x="590389" y="220212"/>
                </a:cubicBezTo>
                <a:lnTo>
                  <a:pt x="582726" y="235646"/>
                </a:lnTo>
                <a:cubicBezTo>
                  <a:pt x="581785" y="237257"/>
                  <a:pt x="579903" y="238196"/>
                  <a:pt x="578155" y="237660"/>
                </a:cubicBezTo>
                <a:lnTo>
                  <a:pt x="567265" y="234707"/>
                </a:lnTo>
                <a:cubicBezTo>
                  <a:pt x="562694" y="239270"/>
                  <a:pt x="557181" y="243028"/>
                  <a:pt x="550997" y="245444"/>
                </a:cubicBezTo>
                <a:lnTo>
                  <a:pt x="549383" y="256583"/>
                </a:lnTo>
                <a:cubicBezTo>
                  <a:pt x="549115" y="258328"/>
                  <a:pt x="547636" y="259804"/>
                  <a:pt x="545753" y="259804"/>
                </a:cubicBezTo>
                <a:lnTo>
                  <a:pt x="528544" y="260878"/>
                </a:lnTo>
                <a:cubicBezTo>
                  <a:pt x="526662" y="261012"/>
                  <a:pt x="525049" y="259804"/>
                  <a:pt x="524511" y="257925"/>
                </a:cubicBezTo>
                <a:lnTo>
                  <a:pt x="521688" y="247054"/>
                </a:lnTo>
                <a:cubicBezTo>
                  <a:pt x="515234" y="245444"/>
                  <a:pt x="509319" y="242357"/>
                  <a:pt x="504344" y="238331"/>
                </a:cubicBezTo>
                <a:lnTo>
                  <a:pt x="493857" y="242625"/>
                </a:lnTo>
                <a:cubicBezTo>
                  <a:pt x="492110" y="243296"/>
                  <a:pt x="490093" y="242625"/>
                  <a:pt x="489152" y="241149"/>
                </a:cubicBezTo>
                <a:lnTo>
                  <a:pt x="479606" y="226789"/>
                </a:lnTo>
                <a:cubicBezTo>
                  <a:pt x="478665" y="225178"/>
                  <a:pt x="478799" y="223165"/>
                  <a:pt x="480144" y="221823"/>
                </a:cubicBezTo>
                <a:lnTo>
                  <a:pt x="488076" y="213904"/>
                </a:lnTo>
                <a:cubicBezTo>
                  <a:pt x="487270" y="210818"/>
                  <a:pt x="486732" y="207597"/>
                  <a:pt x="486597" y="204241"/>
                </a:cubicBezTo>
                <a:cubicBezTo>
                  <a:pt x="486328" y="200886"/>
                  <a:pt x="486463" y="197665"/>
                  <a:pt x="487001" y="194444"/>
                </a:cubicBezTo>
                <a:lnTo>
                  <a:pt x="478127" y="187465"/>
                </a:lnTo>
                <a:cubicBezTo>
                  <a:pt x="476648" y="186391"/>
                  <a:pt x="476245" y="184378"/>
                  <a:pt x="477052" y="182768"/>
                </a:cubicBezTo>
                <a:lnTo>
                  <a:pt x="484850" y="167334"/>
                </a:lnTo>
                <a:cubicBezTo>
                  <a:pt x="485656" y="165723"/>
                  <a:pt x="487538" y="164784"/>
                  <a:pt x="489286" y="165320"/>
                </a:cubicBezTo>
                <a:lnTo>
                  <a:pt x="500176" y="168273"/>
                </a:lnTo>
                <a:cubicBezTo>
                  <a:pt x="504747" y="163710"/>
                  <a:pt x="510260" y="159952"/>
                  <a:pt x="516444" y="157536"/>
                </a:cubicBezTo>
                <a:lnTo>
                  <a:pt x="518058" y="146397"/>
                </a:lnTo>
                <a:cubicBezTo>
                  <a:pt x="518327" y="144652"/>
                  <a:pt x="519805" y="143176"/>
                  <a:pt x="521688" y="143176"/>
                </a:cubicBezTo>
                <a:close/>
                <a:moveTo>
                  <a:pt x="376508" y="67611"/>
                </a:moveTo>
                <a:cubicBezTo>
                  <a:pt x="357688" y="75128"/>
                  <a:pt x="348547" y="96472"/>
                  <a:pt x="356075" y="115265"/>
                </a:cubicBezTo>
                <a:cubicBezTo>
                  <a:pt x="363603" y="133924"/>
                  <a:pt x="384977" y="143052"/>
                  <a:pt x="403662" y="135669"/>
                </a:cubicBezTo>
                <a:cubicBezTo>
                  <a:pt x="422482" y="128152"/>
                  <a:pt x="431623" y="106808"/>
                  <a:pt x="424095" y="88015"/>
                </a:cubicBezTo>
                <a:cubicBezTo>
                  <a:pt x="416702" y="69356"/>
                  <a:pt x="395328" y="60094"/>
                  <a:pt x="376508" y="67611"/>
                </a:cubicBezTo>
                <a:close/>
                <a:moveTo>
                  <a:pt x="365754" y="493"/>
                </a:moveTo>
                <a:cubicBezTo>
                  <a:pt x="368845" y="-715"/>
                  <a:pt x="372206" y="359"/>
                  <a:pt x="374088" y="3044"/>
                </a:cubicBezTo>
                <a:lnTo>
                  <a:pt x="384842" y="19420"/>
                </a:lnTo>
                <a:cubicBezTo>
                  <a:pt x="396403" y="18749"/>
                  <a:pt x="407829" y="20494"/>
                  <a:pt x="418315" y="24253"/>
                </a:cubicBezTo>
                <a:lnTo>
                  <a:pt x="433505" y="11635"/>
                </a:lnTo>
                <a:cubicBezTo>
                  <a:pt x="435925" y="9487"/>
                  <a:pt x="439554" y="9487"/>
                  <a:pt x="442108" y="11500"/>
                </a:cubicBezTo>
                <a:lnTo>
                  <a:pt x="465633" y="30025"/>
                </a:lnTo>
                <a:cubicBezTo>
                  <a:pt x="468187" y="32039"/>
                  <a:pt x="468994" y="35529"/>
                  <a:pt x="467515" y="38482"/>
                </a:cubicBezTo>
                <a:lnTo>
                  <a:pt x="458777" y="55933"/>
                </a:lnTo>
                <a:cubicBezTo>
                  <a:pt x="461869" y="60631"/>
                  <a:pt x="464558" y="65732"/>
                  <a:pt x="466709" y="71101"/>
                </a:cubicBezTo>
                <a:cubicBezTo>
                  <a:pt x="468860" y="76471"/>
                  <a:pt x="470338" y="81974"/>
                  <a:pt x="471414" y="87478"/>
                </a:cubicBezTo>
                <a:lnTo>
                  <a:pt x="489830" y="94056"/>
                </a:lnTo>
                <a:cubicBezTo>
                  <a:pt x="492922" y="95264"/>
                  <a:pt x="494804" y="98351"/>
                  <a:pt x="494266" y="101439"/>
                </a:cubicBezTo>
                <a:lnTo>
                  <a:pt x="489965" y="131239"/>
                </a:lnTo>
                <a:cubicBezTo>
                  <a:pt x="489561" y="134461"/>
                  <a:pt x="486873" y="136877"/>
                  <a:pt x="483647" y="137011"/>
                </a:cubicBezTo>
                <a:lnTo>
                  <a:pt x="464020" y="138219"/>
                </a:lnTo>
                <a:cubicBezTo>
                  <a:pt x="458912" y="148287"/>
                  <a:pt x="451922" y="157415"/>
                  <a:pt x="443049" y="164798"/>
                </a:cubicBezTo>
                <a:lnTo>
                  <a:pt x="446545" y="184128"/>
                </a:lnTo>
                <a:cubicBezTo>
                  <a:pt x="447082" y="187350"/>
                  <a:pt x="445335" y="190437"/>
                  <a:pt x="442243" y="191645"/>
                </a:cubicBezTo>
                <a:lnTo>
                  <a:pt x="414416" y="202787"/>
                </a:lnTo>
                <a:cubicBezTo>
                  <a:pt x="411325" y="203995"/>
                  <a:pt x="407964" y="202921"/>
                  <a:pt x="406216" y="200236"/>
                </a:cubicBezTo>
                <a:lnTo>
                  <a:pt x="395328" y="183860"/>
                </a:lnTo>
                <a:cubicBezTo>
                  <a:pt x="383767" y="184531"/>
                  <a:pt x="372475" y="182786"/>
                  <a:pt x="361855" y="179027"/>
                </a:cubicBezTo>
                <a:lnTo>
                  <a:pt x="346799" y="191645"/>
                </a:lnTo>
                <a:cubicBezTo>
                  <a:pt x="344245" y="193793"/>
                  <a:pt x="340616" y="193793"/>
                  <a:pt x="338062" y="191780"/>
                </a:cubicBezTo>
                <a:lnTo>
                  <a:pt x="314537" y="173255"/>
                </a:lnTo>
                <a:cubicBezTo>
                  <a:pt x="311983" y="171241"/>
                  <a:pt x="311176" y="167751"/>
                  <a:pt x="312655" y="164798"/>
                </a:cubicBezTo>
                <a:lnTo>
                  <a:pt x="321393" y="147213"/>
                </a:lnTo>
                <a:cubicBezTo>
                  <a:pt x="318301" y="142649"/>
                  <a:pt x="315612" y="137548"/>
                  <a:pt x="313461" y="132179"/>
                </a:cubicBezTo>
                <a:cubicBezTo>
                  <a:pt x="311311" y="126809"/>
                  <a:pt x="309832" y="121306"/>
                  <a:pt x="308891" y="115802"/>
                </a:cubicBezTo>
                <a:lnTo>
                  <a:pt x="290340" y="109090"/>
                </a:lnTo>
                <a:cubicBezTo>
                  <a:pt x="287248" y="108016"/>
                  <a:pt x="285366" y="104929"/>
                  <a:pt x="285904" y="101707"/>
                </a:cubicBezTo>
                <a:lnTo>
                  <a:pt x="290205" y="72041"/>
                </a:lnTo>
                <a:cubicBezTo>
                  <a:pt x="290609" y="68819"/>
                  <a:pt x="293297" y="66403"/>
                  <a:pt x="296523" y="66269"/>
                </a:cubicBezTo>
                <a:lnTo>
                  <a:pt x="316284" y="65061"/>
                </a:lnTo>
                <a:cubicBezTo>
                  <a:pt x="321258" y="54993"/>
                  <a:pt x="328248" y="45865"/>
                  <a:pt x="337121" y="38482"/>
                </a:cubicBezTo>
                <a:lnTo>
                  <a:pt x="333625" y="19152"/>
                </a:lnTo>
                <a:cubicBezTo>
                  <a:pt x="333088" y="15930"/>
                  <a:pt x="334835" y="12843"/>
                  <a:pt x="337927" y="11635"/>
                </a:cubicBezTo>
                <a:close/>
              </a:path>
            </a:pathLst>
          </a:custGeom>
          <a:solidFill>
            <a:schemeClr val="bg1"/>
          </a:solidFill>
          <a:ln>
            <a:noFill/>
          </a:ln>
        </p:spPr>
        <p:txBody>
          <a:bodyPr wrap="square" lIns="91440" tIns="45720" rIns="91440" bIns="45720">
            <a:normAutofit/>
          </a:bodyPr>
          <a:lstStyle/>
          <a:p>
            <a:endParaRPr lang="zh-CN" altLang="en-US">
              <a:cs typeface="+mn-ea"/>
              <a:sym typeface="+mn-lt"/>
            </a:endParaRPr>
          </a:p>
        </p:txBody>
      </p:sp>
      <p:sp>
        <p:nvSpPr>
          <p:cNvPr id="18" name="弧形 17">
            <a:extLst>
              <a:ext uri="{FF2B5EF4-FFF2-40B4-BE49-F238E27FC236}">
                <a16:creationId xmlns:a16="http://schemas.microsoft.com/office/drawing/2014/main" id="{8BB5CE8A-6CC6-4DDB-9D39-66B2012D478D}"/>
              </a:ext>
            </a:extLst>
          </p:cNvPr>
          <p:cNvSpPr/>
          <p:nvPr/>
        </p:nvSpPr>
        <p:spPr>
          <a:xfrm rot="13619198">
            <a:off x="5692301" y="2610167"/>
            <a:ext cx="830389" cy="811030"/>
          </a:xfrm>
          <a:prstGeom prst="arc">
            <a:avLst>
              <a:gd name="adj1" fmla="val 21564389"/>
              <a:gd name="adj2" fmla="val 5474189"/>
            </a:avLst>
          </a:prstGeom>
          <a:ln w="31750">
            <a:solidFill>
              <a:schemeClr val="accent2">
                <a:lumMod val="90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9" name="弧形 18">
            <a:extLst>
              <a:ext uri="{FF2B5EF4-FFF2-40B4-BE49-F238E27FC236}">
                <a16:creationId xmlns:a16="http://schemas.microsoft.com/office/drawing/2014/main" id="{51A732FF-2656-418B-A9F7-4D69C1C40B0D}"/>
              </a:ext>
            </a:extLst>
          </p:cNvPr>
          <p:cNvSpPr/>
          <p:nvPr/>
        </p:nvSpPr>
        <p:spPr>
          <a:xfrm rot="18914609">
            <a:off x="6226069" y="3182563"/>
            <a:ext cx="830389" cy="811030"/>
          </a:xfrm>
          <a:prstGeom prst="arc">
            <a:avLst>
              <a:gd name="adj1" fmla="val 21564389"/>
              <a:gd name="adj2" fmla="val 5474189"/>
            </a:avLst>
          </a:prstGeom>
          <a:ln w="31750">
            <a:solidFill>
              <a:schemeClr val="accent2">
                <a:lumMod val="90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20" name="弧形 19">
            <a:extLst>
              <a:ext uri="{FF2B5EF4-FFF2-40B4-BE49-F238E27FC236}">
                <a16:creationId xmlns:a16="http://schemas.microsoft.com/office/drawing/2014/main" id="{570F0FF6-E708-4B5B-A973-07D909C6A1FE}"/>
              </a:ext>
            </a:extLst>
          </p:cNvPr>
          <p:cNvSpPr/>
          <p:nvPr/>
        </p:nvSpPr>
        <p:spPr>
          <a:xfrm rot="2556516">
            <a:off x="5687885" y="3684164"/>
            <a:ext cx="830389" cy="811030"/>
          </a:xfrm>
          <a:prstGeom prst="arc">
            <a:avLst>
              <a:gd name="adj1" fmla="val 21564389"/>
              <a:gd name="adj2" fmla="val 5474189"/>
            </a:avLst>
          </a:prstGeom>
          <a:ln w="31750">
            <a:solidFill>
              <a:schemeClr val="accent2">
                <a:lumMod val="90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21" name="弧形 20">
            <a:extLst>
              <a:ext uri="{FF2B5EF4-FFF2-40B4-BE49-F238E27FC236}">
                <a16:creationId xmlns:a16="http://schemas.microsoft.com/office/drawing/2014/main" id="{DE261C17-9CD2-4DA6-85C1-4A7E0A9415D4}"/>
              </a:ext>
            </a:extLst>
          </p:cNvPr>
          <p:cNvSpPr/>
          <p:nvPr/>
        </p:nvSpPr>
        <p:spPr>
          <a:xfrm rot="8278998">
            <a:off x="5193704" y="3194260"/>
            <a:ext cx="830389" cy="811030"/>
          </a:xfrm>
          <a:prstGeom prst="arc">
            <a:avLst>
              <a:gd name="adj1" fmla="val 21564389"/>
              <a:gd name="adj2" fmla="val 5474189"/>
            </a:avLst>
          </a:prstGeom>
          <a:ln w="31750">
            <a:solidFill>
              <a:schemeClr val="accent2">
                <a:lumMod val="90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22" name="椭圆 21">
            <a:extLst>
              <a:ext uri="{FF2B5EF4-FFF2-40B4-BE49-F238E27FC236}">
                <a16:creationId xmlns:a16="http://schemas.microsoft.com/office/drawing/2014/main" id="{3E1B3B9C-3979-4979-B6AA-9356590093E1}"/>
              </a:ext>
            </a:extLst>
          </p:cNvPr>
          <p:cNvSpPr/>
          <p:nvPr/>
        </p:nvSpPr>
        <p:spPr>
          <a:xfrm>
            <a:off x="5987452" y="3460193"/>
            <a:ext cx="243840" cy="2438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文本框 34">
            <a:extLst>
              <a:ext uri="{FF2B5EF4-FFF2-40B4-BE49-F238E27FC236}">
                <a16:creationId xmlns:a16="http://schemas.microsoft.com/office/drawing/2014/main" id="{EE2F75E7-01B9-414F-B3B2-000737EA1CB5}"/>
              </a:ext>
            </a:extLst>
          </p:cNvPr>
          <p:cNvSpPr txBox="1"/>
          <p:nvPr/>
        </p:nvSpPr>
        <p:spPr>
          <a:xfrm>
            <a:off x="1054397" y="368063"/>
            <a:ext cx="198002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800" dirty="0">
                <a:solidFill>
                  <a:schemeClr val="accent1"/>
                </a:solidFill>
                <a:cs typeface="+mn-ea"/>
                <a:sym typeface="+mn-lt"/>
              </a:rPr>
              <a:t>四段关键词</a:t>
            </a:r>
            <a:endParaRPr kumimoji="0" lang="zh-CN" altLang="en-US" sz="2800" i="0" u="none" strike="noStrike" kern="1200" cap="none" spc="0" normalizeH="0" baseline="0" noProof="0" dirty="0">
              <a:ln>
                <a:noFill/>
              </a:ln>
              <a:solidFill>
                <a:schemeClr val="accent1"/>
              </a:solidFill>
              <a:effectLst/>
              <a:uLnTx/>
              <a:uFillTx/>
              <a:cs typeface="+mn-ea"/>
              <a:sym typeface="+mn-lt"/>
            </a:endParaRPr>
          </a:p>
        </p:txBody>
      </p:sp>
      <p:pic>
        <p:nvPicPr>
          <p:cNvPr id="36" name="图片 35">
            <a:extLst>
              <a:ext uri="{FF2B5EF4-FFF2-40B4-BE49-F238E27FC236}">
                <a16:creationId xmlns:a16="http://schemas.microsoft.com/office/drawing/2014/main" id="{3A0DF8CF-F8D4-4EF3-875D-EC096FAEF19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0421" y="452590"/>
            <a:ext cx="324000" cy="324000"/>
          </a:xfrm>
          <a:prstGeom prst="rect">
            <a:avLst/>
          </a:prstGeom>
        </p:spPr>
      </p:pic>
      <p:sp>
        <p:nvSpPr>
          <p:cNvPr id="37" name="文本框 36">
            <a:extLst>
              <a:ext uri="{FF2B5EF4-FFF2-40B4-BE49-F238E27FC236}">
                <a16:creationId xmlns:a16="http://schemas.microsoft.com/office/drawing/2014/main" id="{069E836A-3395-488E-BE4C-094EF3D635EB}"/>
              </a:ext>
            </a:extLst>
          </p:cNvPr>
          <p:cNvSpPr txBox="1"/>
          <p:nvPr/>
        </p:nvSpPr>
        <p:spPr>
          <a:xfrm>
            <a:off x="2877948" y="2118569"/>
            <a:ext cx="1851789" cy="492443"/>
          </a:xfrm>
          <a:prstGeom prst="rect">
            <a:avLst/>
          </a:prstGeom>
          <a:noFill/>
        </p:spPr>
        <p:txBody>
          <a:bodyPr wrap="none" rtlCol="0">
            <a:spAutoFit/>
          </a:bodyPr>
          <a:lstStyle/>
          <a:p>
            <a:pPr algn="ctr"/>
            <a:r>
              <a:rPr lang="zh-CN" altLang="en-US" sz="2600" dirty="0">
                <a:solidFill>
                  <a:schemeClr val="accent1"/>
                </a:solidFill>
                <a:cs typeface="+mn-ea"/>
                <a:sym typeface="+mn-lt"/>
              </a:rPr>
              <a:t>输入关键词</a:t>
            </a:r>
          </a:p>
        </p:txBody>
      </p:sp>
      <p:sp>
        <p:nvSpPr>
          <p:cNvPr id="38" name="文本框 37">
            <a:extLst>
              <a:ext uri="{FF2B5EF4-FFF2-40B4-BE49-F238E27FC236}">
                <a16:creationId xmlns:a16="http://schemas.microsoft.com/office/drawing/2014/main" id="{34ECDE79-18A1-46AD-BC15-EBD743A6E8F0}"/>
              </a:ext>
            </a:extLst>
          </p:cNvPr>
          <p:cNvSpPr txBox="1"/>
          <p:nvPr/>
        </p:nvSpPr>
        <p:spPr>
          <a:xfrm>
            <a:off x="7460785" y="2122739"/>
            <a:ext cx="1851789" cy="492443"/>
          </a:xfrm>
          <a:prstGeom prst="rect">
            <a:avLst/>
          </a:prstGeom>
          <a:noFill/>
        </p:spPr>
        <p:txBody>
          <a:bodyPr wrap="none" rtlCol="0">
            <a:spAutoFit/>
          </a:bodyPr>
          <a:lstStyle/>
          <a:p>
            <a:pPr algn="ctr"/>
            <a:r>
              <a:rPr lang="zh-CN" altLang="en-US" sz="2600" dirty="0">
                <a:solidFill>
                  <a:schemeClr val="accent1"/>
                </a:solidFill>
                <a:cs typeface="+mn-ea"/>
                <a:sym typeface="+mn-lt"/>
              </a:rPr>
              <a:t>输入关键词</a:t>
            </a:r>
          </a:p>
        </p:txBody>
      </p:sp>
      <p:sp>
        <p:nvSpPr>
          <p:cNvPr id="39" name="文本框 38">
            <a:extLst>
              <a:ext uri="{FF2B5EF4-FFF2-40B4-BE49-F238E27FC236}">
                <a16:creationId xmlns:a16="http://schemas.microsoft.com/office/drawing/2014/main" id="{FEE28C1F-582A-4D0C-814C-8C33F7AE395C}"/>
              </a:ext>
            </a:extLst>
          </p:cNvPr>
          <p:cNvSpPr txBox="1"/>
          <p:nvPr/>
        </p:nvSpPr>
        <p:spPr>
          <a:xfrm>
            <a:off x="610421" y="2647737"/>
            <a:ext cx="3965985" cy="587020"/>
          </a:xfrm>
          <a:prstGeom prst="rect">
            <a:avLst/>
          </a:prstGeom>
          <a:noFill/>
        </p:spPr>
        <p:txBody>
          <a:bodyPr wrap="square" lIns="0" tIns="0" rIns="0" bIns="0" rtlCol="0">
            <a:spAutoFit/>
          </a:bodyPr>
          <a:lstStyle/>
          <a:p>
            <a:pPr algn="r">
              <a:lnSpc>
                <a:spcPct val="125000"/>
              </a:lnSpc>
            </a:pPr>
            <a:r>
              <a:rPr lang="zh-CN" altLang="en-US" sz="1600" dirty="0">
                <a:solidFill>
                  <a:schemeClr val="tx1">
                    <a:lumMod val="75000"/>
                    <a:lumOff val="25000"/>
                  </a:schemeClr>
                </a:solidFill>
                <a:cs typeface="+mn-ea"/>
                <a:sym typeface="+mn-lt"/>
              </a:rPr>
              <a:t>学校创建于</a:t>
            </a:r>
            <a:r>
              <a:rPr lang="en-US" altLang="zh-CN" sz="1600" dirty="0">
                <a:solidFill>
                  <a:schemeClr val="tx1">
                    <a:lumMod val="75000"/>
                    <a:lumOff val="25000"/>
                  </a:schemeClr>
                </a:solidFill>
                <a:cs typeface="+mn-ea"/>
                <a:sym typeface="+mn-lt"/>
              </a:rPr>
              <a:t>1954</a:t>
            </a:r>
            <a:r>
              <a:rPr lang="zh-CN" altLang="en-US" sz="1600" dirty="0">
                <a:solidFill>
                  <a:schemeClr val="tx1">
                    <a:lumMod val="75000"/>
                    <a:lumOff val="25000"/>
                  </a:schemeClr>
                </a:solidFill>
                <a:cs typeface="+mn-ea"/>
                <a:sym typeface="+mn-lt"/>
              </a:rPr>
              <a:t>年，徐汇和奉贤两校区，是一所以文科见长兼具教育特色的综合性大学。</a:t>
            </a:r>
          </a:p>
        </p:txBody>
      </p:sp>
      <p:sp>
        <p:nvSpPr>
          <p:cNvPr id="40" name="文本框 39">
            <a:extLst>
              <a:ext uri="{FF2B5EF4-FFF2-40B4-BE49-F238E27FC236}">
                <a16:creationId xmlns:a16="http://schemas.microsoft.com/office/drawing/2014/main" id="{C2F459AA-13E2-40AA-AB03-C6783320522B}"/>
              </a:ext>
            </a:extLst>
          </p:cNvPr>
          <p:cNvSpPr txBox="1"/>
          <p:nvPr/>
        </p:nvSpPr>
        <p:spPr>
          <a:xfrm>
            <a:off x="7615594" y="2647737"/>
            <a:ext cx="4081106" cy="587020"/>
          </a:xfrm>
          <a:prstGeom prst="rect">
            <a:avLst/>
          </a:prstGeom>
          <a:noFill/>
        </p:spPr>
        <p:txBody>
          <a:bodyPr wrap="square" lIns="0" tIns="0" rIns="0" bIns="0" rtlCol="0">
            <a:spAutoFit/>
          </a:bodyPr>
          <a:lstStyle/>
          <a:p>
            <a:pPr>
              <a:lnSpc>
                <a:spcPct val="125000"/>
              </a:lnSpc>
            </a:pPr>
            <a:r>
              <a:rPr lang="zh-CN" altLang="en-US" sz="1600" dirty="0">
                <a:solidFill>
                  <a:schemeClr val="tx1">
                    <a:lumMod val="75000"/>
                    <a:lumOff val="25000"/>
                  </a:schemeClr>
                </a:solidFill>
                <a:cs typeface="+mn-ea"/>
                <a:sym typeface="+mn-lt"/>
              </a:rPr>
              <a:t>学校创建于</a:t>
            </a:r>
            <a:r>
              <a:rPr lang="en-US" altLang="zh-CN" sz="1600" dirty="0">
                <a:solidFill>
                  <a:schemeClr val="tx1">
                    <a:lumMod val="75000"/>
                    <a:lumOff val="25000"/>
                  </a:schemeClr>
                </a:solidFill>
                <a:cs typeface="+mn-ea"/>
                <a:sym typeface="+mn-lt"/>
              </a:rPr>
              <a:t>1954</a:t>
            </a:r>
            <a:r>
              <a:rPr lang="zh-CN" altLang="en-US" sz="1600" dirty="0">
                <a:solidFill>
                  <a:schemeClr val="tx1">
                    <a:lumMod val="75000"/>
                    <a:lumOff val="25000"/>
                  </a:schemeClr>
                </a:solidFill>
                <a:cs typeface="+mn-ea"/>
                <a:sym typeface="+mn-lt"/>
              </a:rPr>
              <a:t>年，徐汇和奉贤两校区，是一所以文科见长兼具教育特色的综合性大学。</a:t>
            </a:r>
          </a:p>
        </p:txBody>
      </p:sp>
      <p:sp>
        <p:nvSpPr>
          <p:cNvPr id="41" name="文本框 40">
            <a:extLst>
              <a:ext uri="{FF2B5EF4-FFF2-40B4-BE49-F238E27FC236}">
                <a16:creationId xmlns:a16="http://schemas.microsoft.com/office/drawing/2014/main" id="{3E91A5E0-576F-41D0-A5B6-FD607DAAA23A}"/>
              </a:ext>
            </a:extLst>
          </p:cNvPr>
          <p:cNvSpPr txBox="1"/>
          <p:nvPr/>
        </p:nvSpPr>
        <p:spPr>
          <a:xfrm>
            <a:off x="2877948" y="3954298"/>
            <a:ext cx="1851789" cy="492443"/>
          </a:xfrm>
          <a:prstGeom prst="rect">
            <a:avLst/>
          </a:prstGeom>
          <a:noFill/>
        </p:spPr>
        <p:txBody>
          <a:bodyPr wrap="none" rtlCol="0">
            <a:spAutoFit/>
          </a:bodyPr>
          <a:lstStyle/>
          <a:p>
            <a:pPr algn="ctr"/>
            <a:r>
              <a:rPr lang="zh-CN" altLang="en-US" sz="2600" dirty="0">
                <a:solidFill>
                  <a:schemeClr val="accent1"/>
                </a:solidFill>
                <a:cs typeface="+mn-ea"/>
                <a:sym typeface="+mn-lt"/>
              </a:rPr>
              <a:t>输入关键词</a:t>
            </a:r>
          </a:p>
        </p:txBody>
      </p:sp>
      <p:sp>
        <p:nvSpPr>
          <p:cNvPr id="42" name="文本框 41">
            <a:extLst>
              <a:ext uri="{FF2B5EF4-FFF2-40B4-BE49-F238E27FC236}">
                <a16:creationId xmlns:a16="http://schemas.microsoft.com/office/drawing/2014/main" id="{1C359614-BD10-4AA6-B97C-024297AC6C48}"/>
              </a:ext>
            </a:extLst>
          </p:cNvPr>
          <p:cNvSpPr txBox="1"/>
          <p:nvPr/>
        </p:nvSpPr>
        <p:spPr>
          <a:xfrm>
            <a:off x="610421" y="4483466"/>
            <a:ext cx="3965985" cy="587020"/>
          </a:xfrm>
          <a:prstGeom prst="rect">
            <a:avLst/>
          </a:prstGeom>
          <a:noFill/>
        </p:spPr>
        <p:txBody>
          <a:bodyPr wrap="square" lIns="0" tIns="0" rIns="0" bIns="0" rtlCol="0">
            <a:spAutoFit/>
          </a:bodyPr>
          <a:lstStyle/>
          <a:p>
            <a:pPr algn="r">
              <a:lnSpc>
                <a:spcPct val="125000"/>
              </a:lnSpc>
            </a:pPr>
            <a:r>
              <a:rPr lang="zh-CN" altLang="en-US" sz="1600" dirty="0">
                <a:solidFill>
                  <a:schemeClr val="tx1">
                    <a:lumMod val="75000"/>
                    <a:lumOff val="25000"/>
                  </a:schemeClr>
                </a:solidFill>
                <a:cs typeface="+mn-ea"/>
                <a:sym typeface="+mn-lt"/>
              </a:rPr>
              <a:t>学校创建于</a:t>
            </a:r>
            <a:r>
              <a:rPr lang="en-US" altLang="zh-CN" sz="1600" dirty="0">
                <a:solidFill>
                  <a:schemeClr val="tx1">
                    <a:lumMod val="75000"/>
                    <a:lumOff val="25000"/>
                  </a:schemeClr>
                </a:solidFill>
                <a:cs typeface="+mn-ea"/>
                <a:sym typeface="+mn-lt"/>
              </a:rPr>
              <a:t>1954</a:t>
            </a:r>
            <a:r>
              <a:rPr lang="zh-CN" altLang="en-US" sz="1600" dirty="0">
                <a:solidFill>
                  <a:schemeClr val="tx1">
                    <a:lumMod val="75000"/>
                    <a:lumOff val="25000"/>
                  </a:schemeClr>
                </a:solidFill>
                <a:cs typeface="+mn-ea"/>
                <a:sym typeface="+mn-lt"/>
              </a:rPr>
              <a:t>年，徐汇和奉贤两校区，是一所以文科见长兼具教育特色的综合性大学。</a:t>
            </a:r>
          </a:p>
        </p:txBody>
      </p:sp>
      <p:sp>
        <p:nvSpPr>
          <p:cNvPr id="43" name="文本框 42">
            <a:extLst>
              <a:ext uri="{FF2B5EF4-FFF2-40B4-BE49-F238E27FC236}">
                <a16:creationId xmlns:a16="http://schemas.microsoft.com/office/drawing/2014/main" id="{760E45C8-BFFF-4E32-A418-6E23F1F5CC70}"/>
              </a:ext>
            </a:extLst>
          </p:cNvPr>
          <p:cNvSpPr txBox="1"/>
          <p:nvPr/>
        </p:nvSpPr>
        <p:spPr>
          <a:xfrm>
            <a:off x="7555482" y="3958468"/>
            <a:ext cx="1851789" cy="492443"/>
          </a:xfrm>
          <a:prstGeom prst="rect">
            <a:avLst/>
          </a:prstGeom>
          <a:noFill/>
        </p:spPr>
        <p:txBody>
          <a:bodyPr wrap="none" rtlCol="0">
            <a:spAutoFit/>
          </a:bodyPr>
          <a:lstStyle/>
          <a:p>
            <a:pPr algn="ctr"/>
            <a:r>
              <a:rPr lang="zh-CN" altLang="en-US" sz="2600" dirty="0">
                <a:solidFill>
                  <a:schemeClr val="accent1"/>
                </a:solidFill>
                <a:cs typeface="+mn-ea"/>
                <a:sym typeface="+mn-lt"/>
              </a:rPr>
              <a:t>输入关键词</a:t>
            </a:r>
          </a:p>
        </p:txBody>
      </p:sp>
      <p:sp>
        <p:nvSpPr>
          <p:cNvPr id="44" name="文本框 43">
            <a:extLst>
              <a:ext uri="{FF2B5EF4-FFF2-40B4-BE49-F238E27FC236}">
                <a16:creationId xmlns:a16="http://schemas.microsoft.com/office/drawing/2014/main" id="{EEF54D4B-155E-4F4D-8422-ACD60D1A3E45}"/>
              </a:ext>
            </a:extLst>
          </p:cNvPr>
          <p:cNvSpPr txBox="1"/>
          <p:nvPr/>
        </p:nvSpPr>
        <p:spPr>
          <a:xfrm>
            <a:off x="7710291" y="4483466"/>
            <a:ext cx="4081106" cy="587020"/>
          </a:xfrm>
          <a:prstGeom prst="rect">
            <a:avLst/>
          </a:prstGeom>
          <a:noFill/>
        </p:spPr>
        <p:txBody>
          <a:bodyPr wrap="square" lIns="0" tIns="0" rIns="0" bIns="0" rtlCol="0">
            <a:spAutoFit/>
          </a:bodyPr>
          <a:lstStyle/>
          <a:p>
            <a:pPr>
              <a:lnSpc>
                <a:spcPct val="125000"/>
              </a:lnSpc>
            </a:pPr>
            <a:r>
              <a:rPr lang="zh-CN" altLang="en-US" sz="1600" dirty="0">
                <a:solidFill>
                  <a:schemeClr val="tx1">
                    <a:lumMod val="75000"/>
                    <a:lumOff val="25000"/>
                  </a:schemeClr>
                </a:solidFill>
                <a:cs typeface="+mn-ea"/>
                <a:sym typeface="+mn-lt"/>
              </a:rPr>
              <a:t>学校创建于</a:t>
            </a:r>
            <a:r>
              <a:rPr lang="en-US" altLang="zh-CN" sz="1600" dirty="0">
                <a:solidFill>
                  <a:schemeClr val="tx1">
                    <a:lumMod val="75000"/>
                    <a:lumOff val="25000"/>
                  </a:schemeClr>
                </a:solidFill>
                <a:cs typeface="+mn-ea"/>
                <a:sym typeface="+mn-lt"/>
              </a:rPr>
              <a:t>1954</a:t>
            </a:r>
            <a:r>
              <a:rPr lang="zh-CN" altLang="en-US" sz="1600" dirty="0">
                <a:solidFill>
                  <a:schemeClr val="tx1">
                    <a:lumMod val="75000"/>
                    <a:lumOff val="25000"/>
                  </a:schemeClr>
                </a:solidFill>
                <a:cs typeface="+mn-ea"/>
                <a:sym typeface="+mn-lt"/>
              </a:rPr>
              <a:t>年，徐汇和奉贤两校区，是一所以文科见长兼具教育特色的综合性大学。</a:t>
            </a:r>
          </a:p>
        </p:txBody>
      </p:sp>
      <p:sp>
        <p:nvSpPr>
          <p:cNvPr id="3" name="日期占位符 2">
            <a:extLst>
              <a:ext uri="{FF2B5EF4-FFF2-40B4-BE49-F238E27FC236}">
                <a16:creationId xmlns:a16="http://schemas.microsoft.com/office/drawing/2014/main" id="{FF2C9794-263F-4A22-9955-A8F29F9FB812}"/>
              </a:ext>
            </a:extLst>
          </p:cNvPr>
          <p:cNvSpPr>
            <a:spLocks noGrp="1"/>
          </p:cNvSpPr>
          <p:nvPr>
            <p:ph type="dt" sz="half" idx="10"/>
          </p:nvPr>
        </p:nvSpPr>
        <p:spPr/>
        <p:txBody>
          <a:bodyPr/>
          <a:lstStyle/>
          <a:p>
            <a:r>
              <a:rPr lang="zh-CN" altLang="en-US">
                <a:latin typeface="+mn-lt"/>
                <a:ea typeface="+mn-ea"/>
                <a:cs typeface="+mn-ea"/>
                <a:sym typeface="+mn-lt"/>
              </a:rPr>
              <a:t>厚德 博学 笃行 求是</a:t>
            </a:r>
            <a:endParaRPr lang="zh-CN" altLang="en-US" dirty="0">
              <a:latin typeface="+mn-lt"/>
              <a:ea typeface="+mn-ea"/>
              <a:cs typeface="+mn-ea"/>
              <a:sym typeface="+mn-lt"/>
            </a:endParaRPr>
          </a:p>
        </p:txBody>
      </p:sp>
      <p:sp>
        <p:nvSpPr>
          <p:cNvPr id="4" name="灯片编号占位符 3">
            <a:extLst>
              <a:ext uri="{FF2B5EF4-FFF2-40B4-BE49-F238E27FC236}">
                <a16:creationId xmlns:a16="http://schemas.microsoft.com/office/drawing/2014/main" id="{88E338CF-2778-4640-9066-AAC12F28C56C}"/>
              </a:ext>
            </a:extLst>
          </p:cNvPr>
          <p:cNvSpPr>
            <a:spLocks noGrp="1"/>
          </p:cNvSpPr>
          <p:nvPr>
            <p:ph type="sldNum" sz="quarter" idx="12"/>
          </p:nvPr>
        </p:nvSpPr>
        <p:spPr/>
        <p:txBody>
          <a:bodyPr/>
          <a:lstStyle/>
          <a:p>
            <a:fld id="{082F55E1-7E52-4FF7-BFA6-223D5EBC47A9}" type="slidenum">
              <a:rPr lang="zh-CN" altLang="en-US" smtClean="0">
                <a:latin typeface="+mn-lt"/>
                <a:ea typeface="+mn-ea"/>
                <a:cs typeface="+mn-ea"/>
                <a:sym typeface="+mn-lt"/>
              </a:rPr>
              <a:t>17</a:t>
            </a:fld>
            <a:endParaRPr lang="zh-CN" altLang="en-US" dirty="0">
              <a:latin typeface="+mn-lt"/>
              <a:ea typeface="+mn-ea"/>
              <a:cs typeface="+mn-ea"/>
              <a:sym typeface="+mn-lt"/>
            </a:endParaRPr>
          </a:p>
        </p:txBody>
      </p:sp>
    </p:spTree>
    <p:extLst>
      <p:ext uri="{BB962C8B-B14F-4D97-AF65-F5344CB8AC3E}">
        <p14:creationId xmlns:p14="http://schemas.microsoft.com/office/powerpoint/2010/main" val="21713677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a:extLst>
              <a:ext uri="{FF2B5EF4-FFF2-40B4-BE49-F238E27FC236}">
                <a16:creationId xmlns:a16="http://schemas.microsoft.com/office/drawing/2014/main" id="{17F83CF6-1E8A-4BAC-A764-0F922F6280B4}"/>
              </a:ext>
            </a:extLst>
          </p:cNvPr>
          <p:cNvSpPr/>
          <p:nvPr/>
        </p:nvSpPr>
        <p:spPr>
          <a:xfrm>
            <a:off x="4316320" y="4325093"/>
            <a:ext cx="1368000" cy="167627"/>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矩形 30">
            <a:extLst>
              <a:ext uri="{FF2B5EF4-FFF2-40B4-BE49-F238E27FC236}">
                <a16:creationId xmlns:a16="http://schemas.microsoft.com/office/drawing/2014/main" id="{F51F094C-6B9C-4FCB-BD06-39594F3B5018}"/>
              </a:ext>
            </a:extLst>
          </p:cNvPr>
          <p:cNvSpPr/>
          <p:nvPr/>
        </p:nvSpPr>
        <p:spPr>
          <a:xfrm>
            <a:off x="6507274" y="1824786"/>
            <a:ext cx="1368000" cy="167627"/>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矩形 33">
            <a:extLst>
              <a:ext uri="{FF2B5EF4-FFF2-40B4-BE49-F238E27FC236}">
                <a16:creationId xmlns:a16="http://schemas.microsoft.com/office/drawing/2014/main" id="{E7EC9E6C-DC65-469D-ACF8-0CDAD01FEF61}"/>
              </a:ext>
            </a:extLst>
          </p:cNvPr>
          <p:cNvSpPr/>
          <p:nvPr/>
        </p:nvSpPr>
        <p:spPr>
          <a:xfrm>
            <a:off x="6507273" y="4325093"/>
            <a:ext cx="1368000" cy="167627"/>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矩形 1">
            <a:extLst>
              <a:ext uri="{FF2B5EF4-FFF2-40B4-BE49-F238E27FC236}">
                <a16:creationId xmlns:a16="http://schemas.microsoft.com/office/drawing/2014/main" id="{B3F1A1E7-B337-4B31-8F21-37CE6F5E8790}"/>
              </a:ext>
            </a:extLst>
          </p:cNvPr>
          <p:cNvSpPr/>
          <p:nvPr/>
        </p:nvSpPr>
        <p:spPr>
          <a:xfrm>
            <a:off x="4316320" y="1823480"/>
            <a:ext cx="1368000" cy="167627"/>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椭圆 18">
            <a:extLst>
              <a:ext uri="{FF2B5EF4-FFF2-40B4-BE49-F238E27FC236}">
                <a16:creationId xmlns:a16="http://schemas.microsoft.com/office/drawing/2014/main" id="{ECB013A1-B2DA-4CB8-BD75-6CC05D7A708E}"/>
              </a:ext>
            </a:extLst>
          </p:cNvPr>
          <p:cNvSpPr/>
          <p:nvPr/>
        </p:nvSpPr>
        <p:spPr>
          <a:xfrm>
            <a:off x="5684321" y="3242112"/>
            <a:ext cx="823357" cy="823357"/>
          </a:xfrm>
          <a:prstGeom prst="ellipse">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椭圆 19">
            <a:extLst>
              <a:ext uri="{FF2B5EF4-FFF2-40B4-BE49-F238E27FC236}">
                <a16:creationId xmlns:a16="http://schemas.microsoft.com/office/drawing/2014/main" id="{8EE56C6C-5ABA-4E10-83C4-A3013F6907D6}"/>
              </a:ext>
            </a:extLst>
          </p:cNvPr>
          <p:cNvSpPr/>
          <p:nvPr/>
        </p:nvSpPr>
        <p:spPr>
          <a:xfrm>
            <a:off x="5852860" y="3407758"/>
            <a:ext cx="486281" cy="508023"/>
          </a:xfrm>
          <a:prstGeom prst="ellipse">
            <a:avLst/>
          </a:prstGeom>
          <a:solidFill>
            <a:schemeClr val="accent5">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椭圆 20">
            <a:extLst>
              <a:ext uri="{FF2B5EF4-FFF2-40B4-BE49-F238E27FC236}">
                <a16:creationId xmlns:a16="http://schemas.microsoft.com/office/drawing/2014/main" id="{E25C5A88-2495-483A-AF67-E0D70440CE9D}"/>
              </a:ext>
            </a:extLst>
          </p:cNvPr>
          <p:cNvSpPr/>
          <p:nvPr/>
        </p:nvSpPr>
        <p:spPr>
          <a:xfrm>
            <a:off x="5974080" y="3531870"/>
            <a:ext cx="243840" cy="243840"/>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22" name="直接箭头连接符 21">
            <a:extLst>
              <a:ext uri="{FF2B5EF4-FFF2-40B4-BE49-F238E27FC236}">
                <a16:creationId xmlns:a16="http://schemas.microsoft.com/office/drawing/2014/main" id="{82595EA0-5F6C-4CF8-950D-4FE2D83D266F}"/>
              </a:ext>
            </a:extLst>
          </p:cNvPr>
          <p:cNvCxnSpPr>
            <a:cxnSpLocks/>
          </p:cNvCxnSpPr>
          <p:nvPr/>
        </p:nvCxnSpPr>
        <p:spPr>
          <a:xfrm flipV="1">
            <a:off x="6096000" y="1183005"/>
            <a:ext cx="0" cy="2236710"/>
          </a:xfrm>
          <a:prstGeom prst="straightConnector1">
            <a:avLst/>
          </a:prstGeom>
          <a:ln w="31750" cap="sq">
            <a:gradFill flip="none" rotWithShape="1">
              <a:gsLst>
                <a:gs pos="47000">
                  <a:schemeClr val="accent2"/>
                </a:gs>
                <a:gs pos="100000">
                  <a:schemeClr val="accent1"/>
                </a:gs>
              </a:gsLst>
              <a:lin ang="5400000" scaled="1"/>
              <a:tileRect/>
            </a:gradFill>
            <a:headEnd w="lg" len="lg"/>
            <a:tailEnd type="triangle" w="lg" len="lg"/>
          </a:ln>
        </p:spPr>
        <p:style>
          <a:lnRef idx="3">
            <a:schemeClr val="accent1"/>
          </a:lnRef>
          <a:fillRef idx="0">
            <a:schemeClr val="accent1"/>
          </a:fillRef>
          <a:effectRef idx="2">
            <a:schemeClr val="accent1"/>
          </a:effectRef>
          <a:fontRef idx="minor">
            <a:schemeClr val="tx1"/>
          </a:fontRef>
        </p:style>
      </p:cxnSp>
      <p:cxnSp>
        <p:nvCxnSpPr>
          <p:cNvPr id="23" name="直接箭头连接符 22">
            <a:extLst>
              <a:ext uri="{FF2B5EF4-FFF2-40B4-BE49-F238E27FC236}">
                <a16:creationId xmlns:a16="http://schemas.microsoft.com/office/drawing/2014/main" id="{A152454E-A54D-4E49-BCE5-71C71539683B}"/>
              </a:ext>
            </a:extLst>
          </p:cNvPr>
          <p:cNvCxnSpPr>
            <a:cxnSpLocks/>
          </p:cNvCxnSpPr>
          <p:nvPr/>
        </p:nvCxnSpPr>
        <p:spPr>
          <a:xfrm flipH="1">
            <a:off x="479425" y="3653790"/>
            <a:ext cx="4956457" cy="3810"/>
          </a:xfrm>
          <a:prstGeom prst="straightConnector1">
            <a:avLst/>
          </a:prstGeom>
          <a:ln w="31750" cap="sq">
            <a:gradFill flip="none" rotWithShape="1">
              <a:gsLst>
                <a:gs pos="45000">
                  <a:schemeClr val="accent2"/>
                </a:gs>
                <a:gs pos="100000">
                  <a:schemeClr val="accent1"/>
                </a:gs>
              </a:gsLst>
              <a:lin ang="0" scaled="1"/>
              <a:tileRect/>
            </a:gradFill>
            <a:headEnd w="lg" len="lg"/>
            <a:tailEnd type="triangle" w="lg" len="lg"/>
          </a:ln>
        </p:spPr>
        <p:style>
          <a:lnRef idx="3">
            <a:schemeClr val="accent1"/>
          </a:lnRef>
          <a:fillRef idx="0">
            <a:schemeClr val="accent1"/>
          </a:fillRef>
          <a:effectRef idx="2">
            <a:schemeClr val="accent1"/>
          </a:effectRef>
          <a:fontRef idx="minor">
            <a:schemeClr val="tx1"/>
          </a:fontRef>
        </p:style>
      </p:cxnSp>
      <p:cxnSp>
        <p:nvCxnSpPr>
          <p:cNvPr id="24" name="直接箭头连接符 23">
            <a:extLst>
              <a:ext uri="{FF2B5EF4-FFF2-40B4-BE49-F238E27FC236}">
                <a16:creationId xmlns:a16="http://schemas.microsoft.com/office/drawing/2014/main" id="{CDC160EF-DCE6-41CF-AD50-EB5E82BD640F}"/>
              </a:ext>
            </a:extLst>
          </p:cNvPr>
          <p:cNvCxnSpPr>
            <a:cxnSpLocks/>
          </p:cNvCxnSpPr>
          <p:nvPr/>
        </p:nvCxnSpPr>
        <p:spPr>
          <a:xfrm>
            <a:off x="6705600" y="3653790"/>
            <a:ext cx="4991100" cy="0"/>
          </a:xfrm>
          <a:prstGeom prst="straightConnector1">
            <a:avLst/>
          </a:prstGeom>
          <a:ln w="31750" cap="sq">
            <a:gradFill flip="none" rotWithShape="1">
              <a:gsLst>
                <a:gs pos="45000">
                  <a:schemeClr val="accent2"/>
                </a:gs>
                <a:gs pos="100000">
                  <a:schemeClr val="accent1"/>
                </a:gs>
              </a:gsLst>
              <a:lin ang="0" scaled="1"/>
              <a:tileRect/>
            </a:gradFill>
            <a:headEnd w="lg" len="lg"/>
            <a:tailEnd type="triangle" w="lg" len="lg"/>
          </a:ln>
        </p:spPr>
        <p:style>
          <a:lnRef idx="3">
            <a:schemeClr val="accent1"/>
          </a:lnRef>
          <a:fillRef idx="0">
            <a:schemeClr val="accent1"/>
          </a:fillRef>
          <a:effectRef idx="2">
            <a:schemeClr val="accent1"/>
          </a:effectRef>
          <a:fontRef idx="minor">
            <a:schemeClr val="tx1"/>
          </a:fontRef>
        </p:style>
      </p:cxnSp>
      <p:sp>
        <p:nvSpPr>
          <p:cNvPr id="25" name="文本框 24">
            <a:extLst>
              <a:ext uri="{FF2B5EF4-FFF2-40B4-BE49-F238E27FC236}">
                <a16:creationId xmlns:a16="http://schemas.microsoft.com/office/drawing/2014/main" id="{ACCB53A6-9B83-4066-A3D4-3C89E982F391}"/>
              </a:ext>
            </a:extLst>
          </p:cNvPr>
          <p:cNvSpPr txBox="1"/>
          <p:nvPr/>
        </p:nvSpPr>
        <p:spPr>
          <a:xfrm>
            <a:off x="3651975" y="1594050"/>
            <a:ext cx="2032346" cy="400110"/>
          </a:xfrm>
          <a:prstGeom prst="rect">
            <a:avLst/>
          </a:prstGeom>
          <a:noFill/>
        </p:spPr>
        <p:txBody>
          <a:bodyPr wrap="square" lIns="0" tIns="0" rIns="0" bIns="0" rtlCol="0">
            <a:spAutoFit/>
          </a:bodyPr>
          <a:lstStyle/>
          <a:p>
            <a:pPr algn="r"/>
            <a:r>
              <a:rPr lang="zh-CN" altLang="en-US" sz="2600" dirty="0">
                <a:solidFill>
                  <a:schemeClr val="accent1"/>
                </a:solidFill>
                <a:cs typeface="+mn-ea"/>
                <a:sym typeface="+mn-lt"/>
              </a:rPr>
              <a:t>优势分析</a:t>
            </a:r>
          </a:p>
        </p:txBody>
      </p:sp>
      <p:cxnSp>
        <p:nvCxnSpPr>
          <p:cNvPr id="26" name="直接箭头连接符 25">
            <a:extLst>
              <a:ext uri="{FF2B5EF4-FFF2-40B4-BE49-F238E27FC236}">
                <a16:creationId xmlns:a16="http://schemas.microsoft.com/office/drawing/2014/main" id="{B0542F12-ABB2-40D1-AFFF-43C2B051B1E3}"/>
              </a:ext>
            </a:extLst>
          </p:cNvPr>
          <p:cNvCxnSpPr>
            <a:cxnSpLocks/>
          </p:cNvCxnSpPr>
          <p:nvPr/>
        </p:nvCxnSpPr>
        <p:spPr>
          <a:xfrm>
            <a:off x="6096000" y="3867547"/>
            <a:ext cx="0" cy="2224643"/>
          </a:xfrm>
          <a:prstGeom prst="straightConnector1">
            <a:avLst/>
          </a:prstGeom>
          <a:ln w="31750" cap="sq">
            <a:gradFill flip="none" rotWithShape="1">
              <a:gsLst>
                <a:gs pos="47000">
                  <a:schemeClr val="accent2"/>
                </a:gs>
                <a:gs pos="100000">
                  <a:schemeClr val="accent1"/>
                </a:gs>
              </a:gsLst>
              <a:lin ang="5400000" scaled="1"/>
              <a:tileRect/>
            </a:gradFill>
            <a:headEnd w="lg" len="lg"/>
            <a:tailEnd type="triangle" w="lg" len="lg"/>
          </a:ln>
        </p:spPr>
        <p:style>
          <a:lnRef idx="3">
            <a:schemeClr val="accent1"/>
          </a:lnRef>
          <a:fillRef idx="0">
            <a:schemeClr val="accent1"/>
          </a:fillRef>
          <a:effectRef idx="2">
            <a:schemeClr val="accent1"/>
          </a:effectRef>
          <a:fontRef idx="minor">
            <a:schemeClr val="tx1"/>
          </a:fontRef>
        </p:style>
      </p:cxnSp>
      <p:sp>
        <p:nvSpPr>
          <p:cNvPr id="27" name="文本框 26">
            <a:extLst>
              <a:ext uri="{FF2B5EF4-FFF2-40B4-BE49-F238E27FC236}">
                <a16:creationId xmlns:a16="http://schemas.microsoft.com/office/drawing/2014/main" id="{4629D745-00E3-4CB5-963D-387CA4B8154D}"/>
              </a:ext>
            </a:extLst>
          </p:cNvPr>
          <p:cNvSpPr txBox="1"/>
          <p:nvPr/>
        </p:nvSpPr>
        <p:spPr>
          <a:xfrm>
            <a:off x="1555725" y="2110030"/>
            <a:ext cx="4128596" cy="896849"/>
          </a:xfrm>
          <a:prstGeom prst="rect">
            <a:avLst/>
          </a:prstGeom>
          <a:noFill/>
        </p:spPr>
        <p:txBody>
          <a:bodyPr wrap="square" lIns="0" tIns="0" rIns="0" bIns="0" rtlCol="0">
            <a:spAutoFit/>
          </a:bodyPr>
          <a:lstStyle/>
          <a:p>
            <a:pPr algn="r" hangingPunct="0">
              <a:lnSpc>
                <a:spcPct val="125000"/>
              </a:lnSpc>
            </a:pPr>
            <a:r>
              <a:rPr lang="zh-CN" altLang="en-US" sz="1600" spc="10" dirty="0">
                <a:solidFill>
                  <a:schemeClr val="tx1">
                    <a:lumMod val="75000"/>
                    <a:lumOff val="25000"/>
                  </a:schemeClr>
                </a:solidFill>
                <a:cs typeface="+mn-ea"/>
                <a:sym typeface="+mn-lt"/>
              </a:rPr>
              <a:t>这相当于一个</a:t>
            </a:r>
            <a:r>
              <a:rPr lang="en-US" altLang="zh-CN" sz="1600" spc="10" dirty="0">
                <a:solidFill>
                  <a:schemeClr val="tx1">
                    <a:lumMod val="75000"/>
                    <a:lumOff val="25000"/>
                  </a:schemeClr>
                </a:solidFill>
                <a:cs typeface="+mn-ea"/>
                <a:sym typeface="+mn-lt"/>
              </a:rPr>
              <a:t>SWOT</a:t>
            </a:r>
            <a:r>
              <a:rPr lang="zh-CN" altLang="en-US" sz="1600" spc="10" dirty="0">
                <a:solidFill>
                  <a:schemeClr val="tx1">
                    <a:lumMod val="75000"/>
                    <a:lumOff val="25000"/>
                  </a:schemeClr>
                </a:solidFill>
                <a:cs typeface="+mn-ea"/>
                <a:sym typeface="+mn-lt"/>
              </a:rPr>
              <a:t>模型，可以从优势劣势机遇威胁四个维度对研究对象进行分析。在这里可以输入你的正文。 </a:t>
            </a:r>
          </a:p>
        </p:txBody>
      </p:sp>
      <p:sp>
        <p:nvSpPr>
          <p:cNvPr id="28" name="文本框 27">
            <a:extLst>
              <a:ext uri="{FF2B5EF4-FFF2-40B4-BE49-F238E27FC236}">
                <a16:creationId xmlns:a16="http://schemas.microsoft.com/office/drawing/2014/main" id="{A946AD62-5028-4255-958B-287B7F1848F2}"/>
              </a:ext>
            </a:extLst>
          </p:cNvPr>
          <p:cNvSpPr txBox="1"/>
          <p:nvPr/>
        </p:nvSpPr>
        <p:spPr>
          <a:xfrm>
            <a:off x="6507275" y="1594050"/>
            <a:ext cx="2148191" cy="400110"/>
          </a:xfrm>
          <a:prstGeom prst="rect">
            <a:avLst/>
          </a:prstGeom>
          <a:noFill/>
        </p:spPr>
        <p:txBody>
          <a:bodyPr wrap="square" lIns="0" tIns="0" rIns="0" bIns="0" rtlCol="0">
            <a:spAutoFit/>
          </a:bodyPr>
          <a:lstStyle/>
          <a:p>
            <a:r>
              <a:rPr lang="zh-CN" altLang="en-US" sz="2600" dirty="0">
                <a:solidFill>
                  <a:schemeClr val="accent1"/>
                </a:solidFill>
                <a:cs typeface="+mn-ea"/>
                <a:sym typeface="+mn-lt"/>
              </a:rPr>
              <a:t>劣势分析</a:t>
            </a:r>
          </a:p>
        </p:txBody>
      </p:sp>
      <p:sp>
        <p:nvSpPr>
          <p:cNvPr id="29" name="文本框 28">
            <a:extLst>
              <a:ext uri="{FF2B5EF4-FFF2-40B4-BE49-F238E27FC236}">
                <a16:creationId xmlns:a16="http://schemas.microsoft.com/office/drawing/2014/main" id="{45BF65CA-5B97-44A2-A1FB-4E950C9BC5F8}"/>
              </a:ext>
            </a:extLst>
          </p:cNvPr>
          <p:cNvSpPr txBox="1"/>
          <p:nvPr/>
        </p:nvSpPr>
        <p:spPr>
          <a:xfrm>
            <a:off x="6507275" y="2110030"/>
            <a:ext cx="4128596" cy="896849"/>
          </a:xfrm>
          <a:prstGeom prst="rect">
            <a:avLst/>
          </a:prstGeom>
          <a:noFill/>
        </p:spPr>
        <p:txBody>
          <a:bodyPr wrap="square" lIns="0" tIns="0" rIns="0" bIns="0" rtlCol="0">
            <a:spAutoFit/>
          </a:bodyPr>
          <a:lstStyle/>
          <a:p>
            <a:pPr>
              <a:lnSpc>
                <a:spcPct val="125000"/>
              </a:lnSpc>
            </a:pPr>
            <a:r>
              <a:rPr lang="zh-CN" altLang="en-US" sz="1600" spc="100" dirty="0">
                <a:solidFill>
                  <a:schemeClr val="tx1">
                    <a:lumMod val="75000"/>
                    <a:lumOff val="25000"/>
                  </a:schemeClr>
                </a:solidFill>
                <a:cs typeface="+mn-ea"/>
                <a:sym typeface="+mn-lt"/>
              </a:rPr>
              <a:t>这相当于一个</a:t>
            </a:r>
            <a:r>
              <a:rPr lang="en-US" altLang="zh-CN" sz="1600" spc="100" dirty="0">
                <a:solidFill>
                  <a:schemeClr val="tx1">
                    <a:lumMod val="75000"/>
                    <a:lumOff val="25000"/>
                  </a:schemeClr>
                </a:solidFill>
                <a:cs typeface="+mn-ea"/>
                <a:sym typeface="+mn-lt"/>
              </a:rPr>
              <a:t>SWOT</a:t>
            </a:r>
            <a:r>
              <a:rPr lang="zh-CN" altLang="en-US" sz="1600" spc="100" dirty="0">
                <a:solidFill>
                  <a:schemeClr val="tx1">
                    <a:lumMod val="75000"/>
                    <a:lumOff val="25000"/>
                  </a:schemeClr>
                </a:solidFill>
                <a:cs typeface="+mn-ea"/>
                <a:sym typeface="+mn-lt"/>
              </a:rPr>
              <a:t>模型，可以从优势劣势机遇威胁四个维度对研究对象进行分析。在这里可以输入你的正文。 </a:t>
            </a:r>
          </a:p>
        </p:txBody>
      </p:sp>
      <p:sp>
        <p:nvSpPr>
          <p:cNvPr id="30" name="文本框 29">
            <a:extLst>
              <a:ext uri="{FF2B5EF4-FFF2-40B4-BE49-F238E27FC236}">
                <a16:creationId xmlns:a16="http://schemas.microsoft.com/office/drawing/2014/main" id="{C5558AAC-EF29-4ED0-A506-1A36B44BCD87}"/>
              </a:ext>
            </a:extLst>
          </p:cNvPr>
          <p:cNvSpPr txBox="1"/>
          <p:nvPr/>
        </p:nvSpPr>
        <p:spPr>
          <a:xfrm>
            <a:off x="3651975" y="4115675"/>
            <a:ext cx="2032346" cy="400110"/>
          </a:xfrm>
          <a:prstGeom prst="rect">
            <a:avLst/>
          </a:prstGeom>
          <a:noFill/>
        </p:spPr>
        <p:txBody>
          <a:bodyPr wrap="square" lIns="0" tIns="0" rIns="0" bIns="0" rtlCol="0">
            <a:spAutoFit/>
          </a:bodyPr>
          <a:lstStyle/>
          <a:p>
            <a:pPr algn="r"/>
            <a:r>
              <a:rPr lang="zh-CN" altLang="en-US" sz="2600" dirty="0">
                <a:solidFill>
                  <a:schemeClr val="accent1"/>
                </a:solidFill>
                <a:cs typeface="+mn-ea"/>
                <a:sym typeface="+mn-lt"/>
              </a:rPr>
              <a:t>机遇分析</a:t>
            </a:r>
          </a:p>
        </p:txBody>
      </p:sp>
      <p:sp>
        <p:nvSpPr>
          <p:cNvPr id="32" name="文本框 31">
            <a:extLst>
              <a:ext uri="{FF2B5EF4-FFF2-40B4-BE49-F238E27FC236}">
                <a16:creationId xmlns:a16="http://schemas.microsoft.com/office/drawing/2014/main" id="{53186AA4-9299-49D7-A141-12E826DD5E76}"/>
              </a:ext>
            </a:extLst>
          </p:cNvPr>
          <p:cNvSpPr txBox="1"/>
          <p:nvPr/>
        </p:nvSpPr>
        <p:spPr>
          <a:xfrm>
            <a:off x="6507275" y="4115675"/>
            <a:ext cx="2148191" cy="400110"/>
          </a:xfrm>
          <a:prstGeom prst="rect">
            <a:avLst/>
          </a:prstGeom>
          <a:noFill/>
        </p:spPr>
        <p:txBody>
          <a:bodyPr wrap="square" lIns="0" tIns="0" rIns="0" bIns="0" rtlCol="0">
            <a:spAutoFit/>
          </a:bodyPr>
          <a:lstStyle/>
          <a:p>
            <a:r>
              <a:rPr lang="zh-CN" altLang="en-US" sz="2600" dirty="0">
                <a:solidFill>
                  <a:schemeClr val="accent1"/>
                </a:solidFill>
                <a:cs typeface="+mn-ea"/>
                <a:sym typeface="+mn-lt"/>
              </a:rPr>
              <a:t>威胁分析</a:t>
            </a:r>
          </a:p>
        </p:txBody>
      </p:sp>
      <p:sp>
        <p:nvSpPr>
          <p:cNvPr id="49" name="文本框 48">
            <a:extLst>
              <a:ext uri="{FF2B5EF4-FFF2-40B4-BE49-F238E27FC236}">
                <a16:creationId xmlns:a16="http://schemas.microsoft.com/office/drawing/2014/main" id="{E8213665-2310-4208-8D0C-A14333B6A4A1}"/>
              </a:ext>
            </a:extLst>
          </p:cNvPr>
          <p:cNvSpPr txBox="1"/>
          <p:nvPr/>
        </p:nvSpPr>
        <p:spPr>
          <a:xfrm>
            <a:off x="1555725" y="4633335"/>
            <a:ext cx="4128596" cy="896849"/>
          </a:xfrm>
          <a:prstGeom prst="rect">
            <a:avLst/>
          </a:prstGeom>
          <a:noFill/>
        </p:spPr>
        <p:txBody>
          <a:bodyPr wrap="square" lIns="0" tIns="0" rIns="0" bIns="0" rtlCol="0">
            <a:spAutoFit/>
          </a:bodyPr>
          <a:lstStyle/>
          <a:p>
            <a:pPr algn="r">
              <a:lnSpc>
                <a:spcPct val="125000"/>
              </a:lnSpc>
            </a:pPr>
            <a:r>
              <a:rPr lang="zh-CN" altLang="en-US" sz="1600" spc="100" dirty="0">
                <a:solidFill>
                  <a:schemeClr val="tx1">
                    <a:lumMod val="75000"/>
                    <a:lumOff val="25000"/>
                  </a:schemeClr>
                </a:solidFill>
                <a:cs typeface="+mn-ea"/>
                <a:sym typeface="+mn-lt"/>
              </a:rPr>
              <a:t>这相当于一个</a:t>
            </a:r>
            <a:r>
              <a:rPr lang="en-US" altLang="zh-CN" sz="1600" spc="100" dirty="0">
                <a:solidFill>
                  <a:schemeClr val="tx1">
                    <a:lumMod val="75000"/>
                    <a:lumOff val="25000"/>
                  </a:schemeClr>
                </a:solidFill>
                <a:cs typeface="+mn-ea"/>
                <a:sym typeface="+mn-lt"/>
              </a:rPr>
              <a:t>SWOT</a:t>
            </a:r>
            <a:r>
              <a:rPr lang="zh-CN" altLang="en-US" sz="1600" spc="100" dirty="0">
                <a:solidFill>
                  <a:schemeClr val="tx1">
                    <a:lumMod val="75000"/>
                    <a:lumOff val="25000"/>
                  </a:schemeClr>
                </a:solidFill>
                <a:cs typeface="+mn-ea"/>
                <a:sym typeface="+mn-lt"/>
              </a:rPr>
              <a:t>模型，可以从优势劣势机遇威胁四个维度对研究对象进行分析。在这里可以输入你的正文。 </a:t>
            </a:r>
          </a:p>
        </p:txBody>
      </p:sp>
      <p:sp>
        <p:nvSpPr>
          <p:cNvPr id="50" name="文本框 49">
            <a:extLst>
              <a:ext uri="{FF2B5EF4-FFF2-40B4-BE49-F238E27FC236}">
                <a16:creationId xmlns:a16="http://schemas.microsoft.com/office/drawing/2014/main" id="{34499A89-9713-4893-BE48-839429EE8992}"/>
              </a:ext>
            </a:extLst>
          </p:cNvPr>
          <p:cNvSpPr txBox="1"/>
          <p:nvPr/>
        </p:nvSpPr>
        <p:spPr>
          <a:xfrm>
            <a:off x="6507275" y="4633335"/>
            <a:ext cx="4128596" cy="896849"/>
          </a:xfrm>
          <a:prstGeom prst="rect">
            <a:avLst/>
          </a:prstGeom>
          <a:noFill/>
        </p:spPr>
        <p:txBody>
          <a:bodyPr wrap="square" lIns="0" tIns="0" rIns="0" bIns="0" rtlCol="0">
            <a:spAutoFit/>
          </a:bodyPr>
          <a:lstStyle/>
          <a:p>
            <a:pPr>
              <a:lnSpc>
                <a:spcPct val="125000"/>
              </a:lnSpc>
            </a:pPr>
            <a:r>
              <a:rPr lang="zh-CN" altLang="en-US" sz="1600" spc="100" dirty="0">
                <a:solidFill>
                  <a:schemeClr val="tx1">
                    <a:lumMod val="75000"/>
                    <a:lumOff val="25000"/>
                  </a:schemeClr>
                </a:solidFill>
                <a:cs typeface="+mn-ea"/>
                <a:sym typeface="+mn-lt"/>
              </a:rPr>
              <a:t>这相当于一个</a:t>
            </a:r>
            <a:r>
              <a:rPr lang="en-US" altLang="zh-CN" sz="1600" spc="100" dirty="0">
                <a:solidFill>
                  <a:schemeClr val="tx1">
                    <a:lumMod val="75000"/>
                    <a:lumOff val="25000"/>
                  </a:schemeClr>
                </a:solidFill>
                <a:cs typeface="+mn-ea"/>
                <a:sym typeface="+mn-lt"/>
              </a:rPr>
              <a:t>SWOT</a:t>
            </a:r>
            <a:r>
              <a:rPr lang="zh-CN" altLang="en-US" sz="1600" spc="100" dirty="0">
                <a:solidFill>
                  <a:schemeClr val="tx1">
                    <a:lumMod val="75000"/>
                    <a:lumOff val="25000"/>
                  </a:schemeClr>
                </a:solidFill>
                <a:cs typeface="+mn-ea"/>
                <a:sym typeface="+mn-lt"/>
              </a:rPr>
              <a:t>模型，可以从优势劣势机遇威胁四个维度对研究对象进行分析。在这里可以输入你的正文。 </a:t>
            </a:r>
          </a:p>
        </p:txBody>
      </p:sp>
      <p:sp>
        <p:nvSpPr>
          <p:cNvPr id="3" name="日期占位符 2">
            <a:extLst>
              <a:ext uri="{FF2B5EF4-FFF2-40B4-BE49-F238E27FC236}">
                <a16:creationId xmlns:a16="http://schemas.microsoft.com/office/drawing/2014/main" id="{37153A78-9FBC-4A09-8E51-27425AD3CF03}"/>
              </a:ext>
            </a:extLst>
          </p:cNvPr>
          <p:cNvSpPr>
            <a:spLocks noGrp="1"/>
          </p:cNvSpPr>
          <p:nvPr>
            <p:ph type="dt" sz="half" idx="10"/>
          </p:nvPr>
        </p:nvSpPr>
        <p:spPr/>
        <p:txBody>
          <a:bodyPr/>
          <a:lstStyle/>
          <a:p>
            <a:r>
              <a:rPr lang="zh-CN" altLang="en-US">
                <a:latin typeface="+mn-lt"/>
                <a:ea typeface="+mn-ea"/>
                <a:cs typeface="+mn-ea"/>
                <a:sym typeface="+mn-lt"/>
              </a:rPr>
              <a:t>厚德 博学 笃行 求是</a:t>
            </a:r>
            <a:endParaRPr lang="zh-CN" altLang="en-US" dirty="0">
              <a:latin typeface="+mn-lt"/>
              <a:ea typeface="+mn-ea"/>
              <a:cs typeface="+mn-ea"/>
              <a:sym typeface="+mn-lt"/>
            </a:endParaRPr>
          </a:p>
        </p:txBody>
      </p:sp>
      <p:sp>
        <p:nvSpPr>
          <p:cNvPr id="4" name="灯片编号占位符 3">
            <a:extLst>
              <a:ext uri="{FF2B5EF4-FFF2-40B4-BE49-F238E27FC236}">
                <a16:creationId xmlns:a16="http://schemas.microsoft.com/office/drawing/2014/main" id="{5F3E4D61-F622-47C2-BA7C-BD68C01DBA0D}"/>
              </a:ext>
            </a:extLst>
          </p:cNvPr>
          <p:cNvSpPr>
            <a:spLocks noGrp="1"/>
          </p:cNvSpPr>
          <p:nvPr>
            <p:ph type="sldNum" sz="quarter" idx="12"/>
          </p:nvPr>
        </p:nvSpPr>
        <p:spPr/>
        <p:txBody>
          <a:bodyPr/>
          <a:lstStyle/>
          <a:p>
            <a:fld id="{082F55E1-7E52-4FF7-BFA6-223D5EBC47A9}" type="slidenum">
              <a:rPr lang="zh-CN" altLang="en-US" smtClean="0">
                <a:latin typeface="+mn-lt"/>
                <a:ea typeface="+mn-ea"/>
                <a:cs typeface="+mn-ea"/>
                <a:sym typeface="+mn-lt"/>
              </a:rPr>
              <a:t>18</a:t>
            </a:fld>
            <a:endParaRPr lang="zh-CN" altLang="en-US" dirty="0">
              <a:latin typeface="+mn-lt"/>
              <a:ea typeface="+mn-ea"/>
              <a:cs typeface="+mn-ea"/>
              <a:sym typeface="+mn-lt"/>
            </a:endParaRPr>
          </a:p>
        </p:txBody>
      </p:sp>
      <p:sp>
        <p:nvSpPr>
          <p:cNvPr id="5" name="文本框 4">
            <a:extLst>
              <a:ext uri="{FF2B5EF4-FFF2-40B4-BE49-F238E27FC236}">
                <a16:creationId xmlns:a16="http://schemas.microsoft.com/office/drawing/2014/main" id="{6D73481B-2E3F-4A2D-A654-9F23812339DA}"/>
              </a:ext>
            </a:extLst>
          </p:cNvPr>
          <p:cNvSpPr txBox="1"/>
          <p:nvPr/>
        </p:nvSpPr>
        <p:spPr>
          <a:xfrm>
            <a:off x="765216" y="1031778"/>
            <a:ext cx="1420261" cy="2554545"/>
          </a:xfrm>
          <a:prstGeom prst="rect">
            <a:avLst/>
          </a:prstGeom>
          <a:noFill/>
        </p:spPr>
        <p:txBody>
          <a:bodyPr wrap="none" lIns="0" tIns="0" rIns="0" bIns="0" rtlCol="0">
            <a:spAutoFit/>
          </a:bodyPr>
          <a:lstStyle/>
          <a:p>
            <a:r>
              <a:rPr lang="en-US" altLang="zh-CN" sz="16600" dirty="0">
                <a:solidFill>
                  <a:schemeClr val="accent2">
                    <a:alpha val="20000"/>
                  </a:schemeClr>
                </a:solidFill>
                <a:cs typeface="+mn-ea"/>
                <a:sym typeface="+mn-lt"/>
              </a:rPr>
              <a:t>S</a:t>
            </a:r>
            <a:endParaRPr lang="zh-CN" altLang="en-US" sz="16600" dirty="0">
              <a:solidFill>
                <a:schemeClr val="accent2">
                  <a:alpha val="20000"/>
                </a:schemeClr>
              </a:solidFill>
              <a:cs typeface="+mn-ea"/>
              <a:sym typeface="+mn-lt"/>
            </a:endParaRPr>
          </a:p>
        </p:txBody>
      </p:sp>
      <p:sp>
        <p:nvSpPr>
          <p:cNvPr id="35" name="文本框 34">
            <a:extLst>
              <a:ext uri="{FF2B5EF4-FFF2-40B4-BE49-F238E27FC236}">
                <a16:creationId xmlns:a16="http://schemas.microsoft.com/office/drawing/2014/main" id="{5412B811-C4DB-4757-95B9-86E5F2DCFE05}"/>
              </a:ext>
            </a:extLst>
          </p:cNvPr>
          <p:cNvSpPr txBox="1"/>
          <p:nvPr/>
        </p:nvSpPr>
        <p:spPr>
          <a:xfrm>
            <a:off x="765216" y="3634988"/>
            <a:ext cx="1655903" cy="2554545"/>
          </a:xfrm>
          <a:prstGeom prst="rect">
            <a:avLst/>
          </a:prstGeom>
          <a:noFill/>
        </p:spPr>
        <p:txBody>
          <a:bodyPr wrap="none" lIns="0" tIns="0" rIns="0" bIns="0" rtlCol="0">
            <a:spAutoFit/>
          </a:bodyPr>
          <a:lstStyle/>
          <a:p>
            <a:r>
              <a:rPr lang="en-US" altLang="zh-CN" sz="16600" dirty="0">
                <a:solidFill>
                  <a:schemeClr val="accent2">
                    <a:alpha val="20000"/>
                  </a:schemeClr>
                </a:solidFill>
                <a:cs typeface="+mn-ea"/>
                <a:sym typeface="+mn-lt"/>
              </a:rPr>
              <a:t>O</a:t>
            </a:r>
            <a:endParaRPr lang="zh-CN" altLang="en-US" sz="16600" dirty="0">
              <a:solidFill>
                <a:schemeClr val="accent2">
                  <a:alpha val="20000"/>
                </a:schemeClr>
              </a:solidFill>
              <a:cs typeface="+mn-ea"/>
              <a:sym typeface="+mn-lt"/>
            </a:endParaRPr>
          </a:p>
        </p:txBody>
      </p:sp>
      <p:sp>
        <p:nvSpPr>
          <p:cNvPr id="36" name="文本框 35">
            <a:extLst>
              <a:ext uri="{FF2B5EF4-FFF2-40B4-BE49-F238E27FC236}">
                <a16:creationId xmlns:a16="http://schemas.microsoft.com/office/drawing/2014/main" id="{2631F98C-9B39-49AC-8EEB-3F2F0EE55509}"/>
              </a:ext>
            </a:extLst>
          </p:cNvPr>
          <p:cNvSpPr txBox="1"/>
          <p:nvPr/>
        </p:nvSpPr>
        <p:spPr>
          <a:xfrm>
            <a:off x="9266990" y="1077945"/>
            <a:ext cx="2008563" cy="2554545"/>
          </a:xfrm>
          <a:prstGeom prst="rect">
            <a:avLst/>
          </a:prstGeom>
          <a:noFill/>
        </p:spPr>
        <p:txBody>
          <a:bodyPr wrap="none" lIns="0" tIns="0" rIns="0" bIns="0" rtlCol="0">
            <a:spAutoFit/>
          </a:bodyPr>
          <a:lstStyle/>
          <a:p>
            <a:r>
              <a:rPr lang="en-US" altLang="zh-CN" sz="16600" dirty="0">
                <a:solidFill>
                  <a:schemeClr val="accent2">
                    <a:alpha val="20000"/>
                  </a:schemeClr>
                </a:solidFill>
                <a:cs typeface="+mn-ea"/>
                <a:sym typeface="+mn-lt"/>
              </a:rPr>
              <a:t>W</a:t>
            </a:r>
            <a:endParaRPr lang="zh-CN" altLang="en-US" sz="16600" dirty="0">
              <a:solidFill>
                <a:schemeClr val="accent2">
                  <a:alpha val="20000"/>
                </a:schemeClr>
              </a:solidFill>
              <a:cs typeface="+mn-ea"/>
              <a:sym typeface="+mn-lt"/>
            </a:endParaRPr>
          </a:p>
        </p:txBody>
      </p:sp>
      <p:sp>
        <p:nvSpPr>
          <p:cNvPr id="37" name="文本框 36">
            <a:extLst>
              <a:ext uri="{FF2B5EF4-FFF2-40B4-BE49-F238E27FC236}">
                <a16:creationId xmlns:a16="http://schemas.microsoft.com/office/drawing/2014/main" id="{8CA01086-4FCC-431A-8740-24A86AE1C810}"/>
              </a:ext>
            </a:extLst>
          </p:cNvPr>
          <p:cNvSpPr txBox="1"/>
          <p:nvPr/>
        </p:nvSpPr>
        <p:spPr>
          <a:xfrm>
            <a:off x="9954678" y="3634988"/>
            <a:ext cx="1300036" cy="2554545"/>
          </a:xfrm>
          <a:prstGeom prst="rect">
            <a:avLst/>
          </a:prstGeom>
          <a:noFill/>
        </p:spPr>
        <p:txBody>
          <a:bodyPr wrap="none" lIns="0" tIns="0" rIns="0" bIns="0" rtlCol="0">
            <a:spAutoFit/>
          </a:bodyPr>
          <a:lstStyle/>
          <a:p>
            <a:r>
              <a:rPr lang="en-US" altLang="zh-CN" sz="16600" dirty="0">
                <a:solidFill>
                  <a:schemeClr val="accent2">
                    <a:alpha val="20000"/>
                  </a:schemeClr>
                </a:solidFill>
                <a:cs typeface="+mn-ea"/>
                <a:sym typeface="+mn-lt"/>
              </a:rPr>
              <a:t>T</a:t>
            </a:r>
            <a:endParaRPr lang="zh-CN" altLang="en-US" sz="16600" dirty="0">
              <a:solidFill>
                <a:schemeClr val="accent2">
                  <a:alpha val="20000"/>
                </a:schemeClr>
              </a:solidFill>
              <a:cs typeface="+mn-ea"/>
              <a:sym typeface="+mn-lt"/>
            </a:endParaRPr>
          </a:p>
        </p:txBody>
      </p:sp>
      <p:sp>
        <p:nvSpPr>
          <p:cNvPr id="38" name="文本框 37">
            <a:extLst>
              <a:ext uri="{FF2B5EF4-FFF2-40B4-BE49-F238E27FC236}">
                <a16:creationId xmlns:a16="http://schemas.microsoft.com/office/drawing/2014/main" id="{E13126AA-E4DD-42C4-A36C-8E7B1F40126C}"/>
              </a:ext>
            </a:extLst>
          </p:cNvPr>
          <p:cNvSpPr txBox="1"/>
          <p:nvPr/>
        </p:nvSpPr>
        <p:spPr>
          <a:xfrm>
            <a:off x="1054397" y="368063"/>
            <a:ext cx="198002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800" dirty="0">
                <a:solidFill>
                  <a:schemeClr val="accent1"/>
                </a:solidFill>
                <a:cs typeface="+mn-ea"/>
                <a:sym typeface="+mn-lt"/>
              </a:rPr>
              <a:t>四分析模型</a:t>
            </a:r>
            <a:endParaRPr kumimoji="0" lang="zh-CN" altLang="en-US" sz="2800" i="0" u="none" strike="noStrike" kern="1200" cap="none" spc="0" normalizeH="0" baseline="0" noProof="0" dirty="0">
              <a:ln>
                <a:noFill/>
              </a:ln>
              <a:solidFill>
                <a:schemeClr val="accent1"/>
              </a:solidFill>
              <a:effectLst/>
              <a:uLnTx/>
              <a:uFillTx/>
              <a:cs typeface="+mn-ea"/>
              <a:sym typeface="+mn-lt"/>
            </a:endParaRPr>
          </a:p>
        </p:txBody>
      </p:sp>
      <p:pic>
        <p:nvPicPr>
          <p:cNvPr id="39" name="图片 38">
            <a:extLst>
              <a:ext uri="{FF2B5EF4-FFF2-40B4-BE49-F238E27FC236}">
                <a16:creationId xmlns:a16="http://schemas.microsoft.com/office/drawing/2014/main" id="{1A2C38B8-A8D8-49C1-B653-E37CD68C18A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0421" y="452590"/>
            <a:ext cx="324000" cy="324000"/>
          </a:xfrm>
          <a:prstGeom prst="rect">
            <a:avLst/>
          </a:prstGeom>
        </p:spPr>
      </p:pic>
    </p:spTree>
    <p:extLst>
      <p:ext uri="{BB962C8B-B14F-4D97-AF65-F5344CB8AC3E}">
        <p14:creationId xmlns:p14="http://schemas.microsoft.com/office/powerpoint/2010/main" val="559322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箭头: 五边形 51">
            <a:extLst>
              <a:ext uri="{FF2B5EF4-FFF2-40B4-BE49-F238E27FC236}">
                <a16:creationId xmlns:a16="http://schemas.microsoft.com/office/drawing/2014/main" id="{546FC012-6113-4C58-BC8F-0345710B703B}"/>
              </a:ext>
            </a:extLst>
          </p:cNvPr>
          <p:cNvSpPr/>
          <p:nvPr/>
        </p:nvSpPr>
        <p:spPr>
          <a:xfrm rot="10800000">
            <a:off x="1062659" y="1760506"/>
            <a:ext cx="4504424" cy="933963"/>
          </a:xfrm>
          <a:prstGeom prst="homePlate">
            <a:avLst>
              <a:gd name="adj" fmla="val 17083"/>
            </a:avLst>
          </a:prstGeom>
          <a:solidFill>
            <a:schemeClr val="bg1">
              <a:lumMod val="95000"/>
            </a:schemeClr>
          </a:solidFill>
          <a:ln>
            <a:noFill/>
          </a:ln>
          <a:effectLst>
            <a:outerShdw blurRad="190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3" name="箭头: 五边形 52">
            <a:extLst>
              <a:ext uri="{FF2B5EF4-FFF2-40B4-BE49-F238E27FC236}">
                <a16:creationId xmlns:a16="http://schemas.microsoft.com/office/drawing/2014/main" id="{43EF3F48-3566-4784-94A5-8CB1ABA68CE4}"/>
              </a:ext>
            </a:extLst>
          </p:cNvPr>
          <p:cNvSpPr/>
          <p:nvPr/>
        </p:nvSpPr>
        <p:spPr>
          <a:xfrm rot="10800000">
            <a:off x="1103067" y="1760508"/>
            <a:ext cx="4472643" cy="933967"/>
          </a:xfrm>
          <a:prstGeom prst="homePlate">
            <a:avLst>
              <a:gd name="adj" fmla="val 17083"/>
            </a:avLst>
          </a:prstGeom>
          <a:blipFill dpi="0" rotWithShape="1">
            <a:blip r:embed="rId3" cstate="email">
              <a:alphaModFix amt="10000"/>
              <a:extLst>
                <a:ext uri="{28A0092B-C50C-407E-A947-70E740481C1C}">
                  <a14:useLocalDpi xmlns:a14="http://schemas.microsoft.com/office/drawing/2010/main"/>
                </a:ext>
              </a:extLst>
            </a:blip>
            <a:srcRect/>
            <a:tile tx="0" ty="0" sx="100000" sy="100000" flip="none" algn="tl"/>
          </a:blipFill>
          <a:ln>
            <a:noFill/>
          </a:ln>
          <a:effectLst>
            <a:outerShdw blurRad="190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4" name="箭头: 五边形 53">
            <a:extLst>
              <a:ext uri="{FF2B5EF4-FFF2-40B4-BE49-F238E27FC236}">
                <a16:creationId xmlns:a16="http://schemas.microsoft.com/office/drawing/2014/main" id="{4CF04E6C-24E8-42D0-B683-A7DC5EE4D905}"/>
              </a:ext>
            </a:extLst>
          </p:cNvPr>
          <p:cNvSpPr/>
          <p:nvPr/>
        </p:nvSpPr>
        <p:spPr>
          <a:xfrm>
            <a:off x="902193" y="1870974"/>
            <a:ext cx="923142" cy="713037"/>
          </a:xfrm>
          <a:prstGeom prst="homePlate">
            <a:avLst>
              <a:gd name="adj" fmla="val 18028"/>
            </a:avLst>
          </a:prstGeom>
          <a:solidFill>
            <a:schemeClr val="accent4"/>
          </a:solidFill>
          <a:ln>
            <a:noFill/>
          </a:ln>
          <a:effectLst>
            <a:innerShdw blurRad="127000" dist="50800">
              <a:prstClr val="black">
                <a:alpha val="1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cxnSp>
        <p:nvCxnSpPr>
          <p:cNvPr id="56" name="直接连接符 55">
            <a:extLst>
              <a:ext uri="{FF2B5EF4-FFF2-40B4-BE49-F238E27FC236}">
                <a16:creationId xmlns:a16="http://schemas.microsoft.com/office/drawing/2014/main" id="{B9CE5485-01A1-47EE-BFD1-9BD2167742F7}"/>
              </a:ext>
            </a:extLst>
          </p:cNvPr>
          <p:cNvCxnSpPr>
            <a:cxnSpLocks/>
          </p:cNvCxnSpPr>
          <p:nvPr/>
        </p:nvCxnSpPr>
        <p:spPr>
          <a:xfrm flipH="1">
            <a:off x="1022247" y="1965883"/>
            <a:ext cx="5281" cy="517892"/>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sp>
        <p:nvSpPr>
          <p:cNvPr id="64" name="文本框 63">
            <a:extLst>
              <a:ext uri="{FF2B5EF4-FFF2-40B4-BE49-F238E27FC236}">
                <a16:creationId xmlns:a16="http://schemas.microsoft.com/office/drawing/2014/main" id="{9B583435-F43D-4C9E-978B-6F28B63ACC9C}"/>
              </a:ext>
            </a:extLst>
          </p:cNvPr>
          <p:cNvSpPr txBox="1"/>
          <p:nvPr/>
        </p:nvSpPr>
        <p:spPr>
          <a:xfrm>
            <a:off x="1054397" y="368063"/>
            <a:ext cx="202651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800" dirty="0">
                <a:solidFill>
                  <a:schemeClr val="accent1"/>
                </a:solidFill>
                <a:cs typeface="+mn-ea"/>
                <a:sym typeface="+mn-lt"/>
              </a:rPr>
              <a:t>六段关键词</a:t>
            </a:r>
            <a:endParaRPr kumimoji="0" lang="zh-CN" altLang="en-US" sz="2800" i="0" u="none" strike="noStrike" kern="1200" cap="none" spc="0" normalizeH="0" baseline="0" noProof="0" dirty="0">
              <a:ln>
                <a:noFill/>
              </a:ln>
              <a:solidFill>
                <a:schemeClr val="accent1"/>
              </a:solidFill>
              <a:effectLst/>
              <a:uLnTx/>
              <a:uFillTx/>
              <a:cs typeface="+mn-ea"/>
              <a:sym typeface="+mn-lt"/>
            </a:endParaRPr>
          </a:p>
        </p:txBody>
      </p:sp>
      <p:pic>
        <p:nvPicPr>
          <p:cNvPr id="65" name="图片 64">
            <a:extLst>
              <a:ext uri="{FF2B5EF4-FFF2-40B4-BE49-F238E27FC236}">
                <a16:creationId xmlns:a16="http://schemas.microsoft.com/office/drawing/2014/main" id="{46F7E0E3-8C15-4207-859E-8BABEFAF105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0421" y="452590"/>
            <a:ext cx="324000" cy="324000"/>
          </a:xfrm>
          <a:prstGeom prst="rect">
            <a:avLst/>
          </a:prstGeom>
        </p:spPr>
      </p:pic>
      <p:cxnSp>
        <p:nvCxnSpPr>
          <p:cNvPr id="36" name="直接连接符 35">
            <a:extLst>
              <a:ext uri="{FF2B5EF4-FFF2-40B4-BE49-F238E27FC236}">
                <a16:creationId xmlns:a16="http://schemas.microsoft.com/office/drawing/2014/main" id="{F3488ECB-5768-45CE-865D-4D29DCEC15D3}"/>
              </a:ext>
            </a:extLst>
          </p:cNvPr>
          <p:cNvCxnSpPr>
            <a:cxnSpLocks/>
          </p:cNvCxnSpPr>
          <p:nvPr/>
        </p:nvCxnSpPr>
        <p:spPr>
          <a:xfrm flipH="1">
            <a:off x="1027528" y="1965883"/>
            <a:ext cx="702212" cy="0"/>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id="{A41D0E2B-E81E-4503-B50C-283235A9FE55}"/>
              </a:ext>
            </a:extLst>
          </p:cNvPr>
          <p:cNvCxnSpPr>
            <a:cxnSpLocks/>
          </p:cNvCxnSpPr>
          <p:nvPr/>
        </p:nvCxnSpPr>
        <p:spPr>
          <a:xfrm flipH="1">
            <a:off x="1020747" y="2483775"/>
            <a:ext cx="708993" cy="0"/>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sp>
        <p:nvSpPr>
          <p:cNvPr id="40" name="文本框 39">
            <a:extLst>
              <a:ext uri="{FF2B5EF4-FFF2-40B4-BE49-F238E27FC236}">
                <a16:creationId xmlns:a16="http://schemas.microsoft.com/office/drawing/2014/main" id="{8503D7D4-5CF0-4E3F-BFBA-63A4DCA7E999}"/>
              </a:ext>
            </a:extLst>
          </p:cNvPr>
          <p:cNvSpPr txBox="1"/>
          <p:nvPr/>
        </p:nvSpPr>
        <p:spPr>
          <a:xfrm>
            <a:off x="2079339" y="1966843"/>
            <a:ext cx="2865120" cy="461665"/>
          </a:xfrm>
          <a:prstGeom prst="rect">
            <a:avLst/>
          </a:prstGeom>
          <a:noFill/>
        </p:spPr>
        <p:txBody>
          <a:bodyPr wrap="square" rtlCol="0">
            <a:spAutoFit/>
          </a:bodyPr>
          <a:lstStyle/>
          <a:p>
            <a:pPr algn="ctr"/>
            <a:r>
              <a:rPr lang="zh-CN" altLang="en-US" sz="2400" dirty="0">
                <a:solidFill>
                  <a:srgbClr val="404040"/>
                </a:solidFill>
                <a:cs typeface="+mn-ea"/>
                <a:sym typeface="+mn-lt"/>
              </a:rPr>
              <a:t>请输入你的观点</a:t>
            </a:r>
          </a:p>
        </p:txBody>
      </p:sp>
      <p:sp>
        <p:nvSpPr>
          <p:cNvPr id="69" name="箭头: 五边形 68">
            <a:extLst>
              <a:ext uri="{FF2B5EF4-FFF2-40B4-BE49-F238E27FC236}">
                <a16:creationId xmlns:a16="http://schemas.microsoft.com/office/drawing/2014/main" id="{7503C53F-2CAA-42C4-9DAD-C0E5D251339C}"/>
              </a:ext>
            </a:extLst>
          </p:cNvPr>
          <p:cNvSpPr/>
          <p:nvPr/>
        </p:nvSpPr>
        <p:spPr>
          <a:xfrm rot="10800000">
            <a:off x="1062659" y="3229554"/>
            <a:ext cx="4504424" cy="933963"/>
          </a:xfrm>
          <a:prstGeom prst="homePlate">
            <a:avLst>
              <a:gd name="adj" fmla="val 17083"/>
            </a:avLst>
          </a:prstGeom>
          <a:solidFill>
            <a:schemeClr val="bg1">
              <a:lumMod val="95000"/>
            </a:schemeClr>
          </a:solidFill>
          <a:ln>
            <a:noFill/>
          </a:ln>
          <a:effectLst>
            <a:outerShdw blurRad="190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0" name="箭头: 五边形 69">
            <a:extLst>
              <a:ext uri="{FF2B5EF4-FFF2-40B4-BE49-F238E27FC236}">
                <a16:creationId xmlns:a16="http://schemas.microsoft.com/office/drawing/2014/main" id="{853BE549-EB1E-479F-A2EE-EEC97AA78794}"/>
              </a:ext>
            </a:extLst>
          </p:cNvPr>
          <p:cNvSpPr/>
          <p:nvPr/>
        </p:nvSpPr>
        <p:spPr>
          <a:xfrm rot="10800000">
            <a:off x="1103068" y="3227969"/>
            <a:ext cx="4472642" cy="933967"/>
          </a:xfrm>
          <a:prstGeom prst="homePlate">
            <a:avLst>
              <a:gd name="adj" fmla="val 17083"/>
            </a:avLst>
          </a:prstGeom>
          <a:blipFill dpi="0" rotWithShape="1">
            <a:blip r:embed="rId3" cstate="email">
              <a:alphaModFix amt="10000"/>
              <a:extLst>
                <a:ext uri="{28A0092B-C50C-407E-A947-70E740481C1C}">
                  <a14:useLocalDpi xmlns:a14="http://schemas.microsoft.com/office/drawing/2010/main"/>
                </a:ext>
              </a:extLst>
            </a:blip>
            <a:srcRect/>
            <a:tile tx="0" ty="0" sx="100000" sy="100000" flip="none" algn="tl"/>
          </a:blipFill>
          <a:ln>
            <a:noFill/>
          </a:ln>
          <a:effectLst>
            <a:outerShdw blurRad="190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1" name="箭头: 五边形 70">
            <a:extLst>
              <a:ext uri="{FF2B5EF4-FFF2-40B4-BE49-F238E27FC236}">
                <a16:creationId xmlns:a16="http://schemas.microsoft.com/office/drawing/2014/main" id="{5FACEAA7-F66A-424E-A144-CF1F0BD7C619}"/>
              </a:ext>
            </a:extLst>
          </p:cNvPr>
          <p:cNvSpPr/>
          <p:nvPr/>
        </p:nvSpPr>
        <p:spPr>
          <a:xfrm>
            <a:off x="902193" y="3338435"/>
            <a:ext cx="923142" cy="713037"/>
          </a:xfrm>
          <a:prstGeom prst="homePlate">
            <a:avLst>
              <a:gd name="adj" fmla="val 18028"/>
            </a:avLst>
          </a:prstGeom>
          <a:solidFill>
            <a:schemeClr val="accent4"/>
          </a:solidFill>
          <a:ln>
            <a:noFill/>
          </a:ln>
          <a:effectLst>
            <a:innerShdw blurRad="127000" dist="50800">
              <a:prstClr val="black">
                <a:alpha val="1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cxnSp>
        <p:nvCxnSpPr>
          <p:cNvPr id="72" name="直接连接符 71">
            <a:extLst>
              <a:ext uri="{FF2B5EF4-FFF2-40B4-BE49-F238E27FC236}">
                <a16:creationId xmlns:a16="http://schemas.microsoft.com/office/drawing/2014/main" id="{59811F3E-B2BD-47A0-8D76-31BE35247F71}"/>
              </a:ext>
            </a:extLst>
          </p:cNvPr>
          <p:cNvCxnSpPr>
            <a:cxnSpLocks/>
          </p:cNvCxnSpPr>
          <p:nvPr/>
        </p:nvCxnSpPr>
        <p:spPr>
          <a:xfrm flipH="1">
            <a:off x="1022247" y="3438097"/>
            <a:ext cx="2640" cy="514726"/>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3" name="直接连接符 72">
            <a:extLst>
              <a:ext uri="{FF2B5EF4-FFF2-40B4-BE49-F238E27FC236}">
                <a16:creationId xmlns:a16="http://schemas.microsoft.com/office/drawing/2014/main" id="{6035E5A2-AE74-460C-B346-9A19F8940C48}"/>
              </a:ext>
            </a:extLst>
          </p:cNvPr>
          <p:cNvCxnSpPr>
            <a:cxnSpLocks/>
          </p:cNvCxnSpPr>
          <p:nvPr/>
        </p:nvCxnSpPr>
        <p:spPr>
          <a:xfrm flipH="1">
            <a:off x="1027528" y="3438097"/>
            <a:ext cx="702213" cy="0"/>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4" name="直接连接符 73">
            <a:extLst>
              <a:ext uri="{FF2B5EF4-FFF2-40B4-BE49-F238E27FC236}">
                <a16:creationId xmlns:a16="http://schemas.microsoft.com/office/drawing/2014/main" id="{F6AD996E-C8C2-4217-97F1-C08C8ECA9E17}"/>
              </a:ext>
            </a:extLst>
          </p:cNvPr>
          <p:cNvCxnSpPr>
            <a:cxnSpLocks/>
          </p:cNvCxnSpPr>
          <p:nvPr/>
        </p:nvCxnSpPr>
        <p:spPr>
          <a:xfrm flipH="1">
            <a:off x="1020747" y="3952823"/>
            <a:ext cx="708993" cy="0"/>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sp>
        <p:nvSpPr>
          <p:cNvPr id="75" name="文本框 74">
            <a:extLst>
              <a:ext uri="{FF2B5EF4-FFF2-40B4-BE49-F238E27FC236}">
                <a16:creationId xmlns:a16="http://schemas.microsoft.com/office/drawing/2014/main" id="{AAFC7940-8E53-4BF8-864B-0E6F207CAA1B}"/>
              </a:ext>
            </a:extLst>
          </p:cNvPr>
          <p:cNvSpPr txBox="1"/>
          <p:nvPr/>
        </p:nvSpPr>
        <p:spPr>
          <a:xfrm>
            <a:off x="2079339" y="3434304"/>
            <a:ext cx="2865120" cy="461665"/>
          </a:xfrm>
          <a:prstGeom prst="rect">
            <a:avLst/>
          </a:prstGeom>
          <a:noFill/>
        </p:spPr>
        <p:txBody>
          <a:bodyPr wrap="square" rtlCol="0">
            <a:spAutoFit/>
          </a:bodyPr>
          <a:lstStyle/>
          <a:p>
            <a:pPr algn="ctr"/>
            <a:r>
              <a:rPr lang="zh-CN" altLang="en-US" sz="2400" dirty="0">
                <a:solidFill>
                  <a:srgbClr val="404040"/>
                </a:solidFill>
                <a:cs typeface="+mn-ea"/>
                <a:sym typeface="+mn-lt"/>
              </a:rPr>
              <a:t>请输入你的观点</a:t>
            </a:r>
          </a:p>
        </p:txBody>
      </p:sp>
      <p:sp>
        <p:nvSpPr>
          <p:cNvPr id="76" name="箭头: 五边形 75">
            <a:extLst>
              <a:ext uri="{FF2B5EF4-FFF2-40B4-BE49-F238E27FC236}">
                <a16:creationId xmlns:a16="http://schemas.microsoft.com/office/drawing/2014/main" id="{164C847D-7FCE-4222-BB3F-6772DB73F145}"/>
              </a:ext>
            </a:extLst>
          </p:cNvPr>
          <p:cNvSpPr/>
          <p:nvPr/>
        </p:nvSpPr>
        <p:spPr>
          <a:xfrm rot="10800000">
            <a:off x="1062658" y="4695428"/>
            <a:ext cx="4504424" cy="933963"/>
          </a:xfrm>
          <a:prstGeom prst="homePlate">
            <a:avLst>
              <a:gd name="adj" fmla="val 17083"/>
            </a:avLst>
          </a:prstGeom>
          <a:solidFill>
            <a:schemeClr val="bg1">
              <a:lumMod val="95000"/>
            </a:schemeClr>
          </a:solidFill>
          <a:ln>
            <a:noFill/>
          </a:ln>
          <a:effectLst>
            <a:outerShdw blurRad="190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7" name="箭头: 五边形 76">
            <a:extLst>
              <a:ext uri="{FF2B5EF4-FFF2-40B4-BE49-F238E27FC236}">
                <a16:creationId xmlns:a16="http://schemas.microsoft.com/office/drawing/2014/main" id="{424AD698-35FE-4921-822F-37CD5767ED58}"/>
              </a:ext>
            </a:extLst>
          </p:cNvPr>
          <p:cNvSpPr/>
          <p:nvPr/>
        </p:nvSpPr>
        <p:spPr>
          <a:xfrm rot="10800000">
            <a:off x="1103067" y="4695430"/>
            <a:ext cx="4472643" cy="933967"/>
          </a:xfrm>
          <a:prstGeom prst="homePlate">
            <a:avLst>
              <a:gd name="adj" fmla="val 17083"/>
            </a:avLst>
          </a:prstGeom>
          <a:blipFill dpi="0" rotWithShape="1">
            <a:blip r:embed="rId3" cstate="email">
              <a:alphaModFix amt="10000"/>
              <a:extLst>
                <a:ext uri="{28A0092B-C50C-407E-A947-70E740481C1C}">
                  <a14:useLocalDpi xmlns:a14="http://schemas.microsoft.com/office/drawing/2010/main"/>
                </a:ext>
              </a:extLst>
            </a:blip>
            <a:srcRect/>
            <a:tile tx="0" ty="0" sx="100000" sy="100000" flip="none" algn="tl"/>
          </a:blipFill>
          <a:ln>
            <a:noFill/>
          </a:ln>
          <a:effectLst>
            <a:outerShdw blurRad="190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8" name="箭头: 五边形 77">
            <a:extLst>
              <a:ext uri="{FF2B5EF4-FFF2-40B4-BE49-F238E27FC236}">
                <a16:creationId xmlns:a16="http://schemas.microsoft.com/office/drawing/2014/main" id="{7FB0C8BD-F252-45D4-A372-12CB7B9C00CF}"/>
              </a:ext>
            </a:extLst>
          </p:cNvPr>
          <p:cNvSpPr/>
          <p:nvPr/>
        </p:nvSpPr>
        <p:spPr>
          <a:xfrm>
            <a:off x="902192" y="4805896"/>
            <a:ext cx="923142" cy="713037"/>
          </a:xfrm>
          <a:prstGeom prst="homePlate">
            <a:avLst>
              <a:gd name="adj" fmla="val 18028"/>
            </a:avLst>
          </a:prstGeom>
          <a:solidFill>
            <a:schemeClr val="accent4"/>
          </a:solidFill>
          <a:ln>
            <a:noFill/>
          </a:ln>
          <a:effectLst>
            <a:innerShdw blurRad="127000" dist="50800">
              <a:prstClr val="black">
                <a:alpha val="1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cxnSp>
        <p:nvCxnSpPr>
          <p:cNvPr id="79" name="直接连接符 78">
            <a:extLst>
              <a:ext uri="{FF2B5EF4-FFF2-40B4-BE49-F238E27FC236}">
                <a16:creationId xmlns:a16="http://schemas.microsoft.com/office/drawing/2014/main" id="{A586C9CB-495A-45C2-A786-3F49BA9363B7}"/>
              </a:ext>
            </a:extLst>
          </p:cNvPr>
          <p:cNvCxnSpPr>
            <a:cxnSpLocks/>
          </p:cNvCxnSpPr>
          <p:nvPr/>
        </p:nvCxnSpPr>
        <p:spPr>
          <a:xfrm flipH="1">
            <a:off x="1022246" y="4900805"/>
            <a:ext cx="5282" cy="517892"/>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0" name="直接连接符 79">
            <a:extLst>
              <a:ext uri="{FF2B5EF4-FFF2-40B4-BE49-F238E27FC236}">
                <a16:creationId xmlns:a16="http://schemas.microsoft.com/office/drawing/2014/main" id="{14C9E369-276B-4E83-9252-29060578A67C}"/>
              </a:ext>
            </a:extLst>
          </p:cNvPr>
          <p:cNvCxnSpPr>
            <a:cxnSpLocks/>
          </p:cNvCxnSpPr>
          <p:nvPr/>
        </p:nvCxnSpPr>
        <p:spPr>
          <a:xfrm flipH="1">
            <a:off x="1027528" y="4900805"/>
            <a:ext cx="702212" cy="0"/>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1" name="直接连接符 80">
            <a:extLst>
              <a:ext uri="{FF2B5EF4-FFF2-40B4-BE49-F238E27FC236}">
                <a16:creationId xmlns:a16="http://schemas.microsoft.com/office/drawing/2014/main" id="{28ACBF22-3FBE-41C6-92F7-C5276B262B92}"/>
              </a:ext>
            </a:extLst>
          </p:cNvPr>
          <p:cNvCxnSpPr>
            <a:cxnSpLocks/>
          </p:cNvCxnSpPr>
          <p:nvPr/>
        </p:nvCxnSpPr>
        <p:spPr>
          <a:xfrm flipH="1">
            <a:off x="1020746" y="5418697"/>
            <a:ext cx="708994" cy="0"/>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sp>
        <p:nvSpPr>
          <p:cNvPr id="82" name="文本框 81">
            <a:extLst>
              <a:ext uri="{FF2B5EF4-FFF2-40B4-BE49-F238E27FC236}">
                <a16:creationId xmlns:a16="http://schemas.microsoft.com/office/drawing/2014/main" id="{C90C45E0-0D2B-4B4C-92C3-07497D445575}"/>
              </a:ext>
            </a:extLst>
          </p:cNvPr>
          <p:cNvSpPr txBox="1"/>
          <p:nvPr/>
        </p:nvSpPr>
        <p:spPr>
          <a:xfrm>
            <a:off x="2079338" y="4901765"/>
            <a:ext cx="2865120" cy="461665"/>
          </a:xfrm>
          <a:prstGeom prst="rect">
            <a:avLst/>
          </a:prstGeom>
          <a:noFill/>
        </p:spPr>
        <p:txBody>
          <a:bodyPr wrap="square" rtlCol="0">
            <a:spAutoFit/>
          </a:bodyPr>
          <a:lstStyle/>
          <a:p>
            <a:pPr algn="ctr"/>
            <a:r>
              <a:rPr lang="zh-CN" altLang="en-US" sz="2400" dirty="0">
                <a:solidFill>
                  <a:srgbClr val="404040"/>
                </a:solidFill>
                <a:cs typeface="+mn-ea"/>
                <a:sym typeface="+mn-lt"/>
              </a:rPr>
              <a:t>请输入你的观点</a:t>
            </a:r>
          </a:p>
        </p:txBody>
      </p:sp>
      <p:sp>
        <p:nvSpPr>
          <p:cNvPr id="83" name="箭头: 五边形 82">
            <a:extLst>
              <a:ext uri="{FF2B5EF4-FFF2-40B4-BE49-F238E27FC236}">
                <a16:creationId xmlns:a16="http://schemas.microsoft.com/office/drawing/2014/main" id="{32CD7C3C-0570-47F9-B7C0-7AECBC067B87}"/>
              </a:ext>
            </a:extLst>
          </p:cNvPr>
          <p:cNvSpPr/>
          <p:nvPr/>
        </p:nvSpPr>
        <p:spPr>
          <a:xfrm rot="10800000">
            <a:off x="6776756" y="1648451"/>
            <a:ext cx="4504424" cy="933963"/>
          </a:xfrm>
          <a:prstGeom prst="homePlate">
            <a:avLst>
              <a:gd name="adj" fmla="val 17083"/>
            </a:avLst>
          </a:prstGeom>
          <a:solidFill>
            <a:schemeClr val="bg1">
              <a:lumMod val="95000"/>
            </a:schemeClr>
          </a:solidFill>
          <a:ln>
            <a:noFill/>
          </a:ln>
          <a:effectLst>
            <a:outerShdw blurRad="190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84" name="箭头: 五边形 83">
            <a:extLst>
              <a:ext uri="{FF2B5EF4-FFF2-40B4-BE49-F238E27FC236}">
                <a16:creationId xmlns:a16="http://schemas.microsoft.com/office/drawing/2014/main" id="{52500520-2638-4857-9908-4BFB021278D4}"/>
              </a:ext>
            </a:extLst>
          </p:cNvPr>
          <p:cNvSpPr/>
          <p:nvPr/>
        </p:nvSpPr>
        <p:spPr>
          <a:xfrm rot="10800000">
            <a:off x="6817165" y="1648453"/>
            <a:ext cx="4472642" cy="933967"/>
          </a:xfrm>
          <a:prstGeom prst="homePlate">
            <a:avLst>
              <a:gd name="adj" fmla="val 17083"/>
            </a:avLst>
          </a:prstGeom>
          <a:blipFill dpi="0" rotWithShape="1">
            <a:blip r:embed="rId3" cstate="email">
              <a:alphaModFix amt="10000"/>
              <a:extLst>
                <a:ext uri="{28A0092B-C50C-407E-A947-70E740481C1C}">
                  <a14:useLocalDpi xmlns:a14="http://schemas.microsoft.com/office/drawing/2010/main"/>
                </a:ext>
              </a:extLst>
            </a:blip>
            <a:srcRect/>
            <a:tile tx="0" ty="0" sx="100000" sy="100000" flip="none" algn="tl"/>
          </a:blipFill>
          <a:ln>
            <a:noFill/>
          </a:ln>
          <a:effectLst>
            <a:outerShdw blurRad="190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85" name="箭头: 五边形 84">
            <a:extLst>
              <a:ext uri="{FF2B5EF4-FFF2-40B4-BE49-F238E27FC236}">
                <a16:creationId xmlns:a16="http://schemas.microsoft.com/office/drawing/2014/main" id="{A48DA308-B47C-4110-8DDA-6E1E00D5E616}"/>
              </a:ext>
            </a:extLst>
          </p:cNvPr>
          <p:cNvSpPr/>
          <p:nvPr/>
        </p:nvSpPr>
        <p:spPr>
          <a:xfrm>
            <a:off x="6616290" y="1758919"/>
            <a:ext cx="923142" cy="713037"/>
          </a:xfrm>
          <a:prstGeom prst="homePlate">
            <a:avLst>
              <a:gd name="adj" fmla="val 18028"/>
            </a:avLst>
          </a:prstGeom>
          <a:solidFill>
            <a:schemeClr val="accent4"/>
          </a:solidFill>
          <a:ln>
            <a:noFill/>
          </a:ln>
          <a:effectLst>
            <a:innerShdw blurRad="127000" dist="50800">
              <a:prstClr val="black">
                <a:alpha val="1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cxnSp>
        <p:nvCxnSpPr>
          <p:cNvPr id="86" name="直接连接符 85">
            <a:extLst>
              <a:ext uri="{FF2B5EF4-FFF2-40B4-BE49-F238E27FC236}">
                <a16:creationId xmlns:a16="http://schemas.microsoft.com/office/drawing/2014/main" id="{B982F056-AC0B-49C2-9305-317F7B9EFBD0}"/>
              </a:ext>
            </a:extLst>
          </p:cNvPr>
          <p:cNvCxnSpPr>
            <a:cxnSpLocks/>
          </p:cNvCxnSpPr>
          <p:nvPr/>
        </p:nvCxnSpPr>
        <p:spPr>
          <a:xfrm>
            <a:off x="6736345" y="1853828"/>
            <a:ext cx="0" cy="517892"/>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7" name="直接连接符 86">
            <a:extLst>
              <a:ext uri="{FF2B5EF4-FFF2-40B4-BE49-F238E27FC236}">
                <a16:creationId xmlns:a16="http://schemas.microsoft.com/office/drawing/2014/main" id="{BE60D49F-72F2-4894-819B-2CCFBEE0DCE7}"/>
              </a:ext>
            </a:extLst>
          </p:cNvPr>
          <p:cNvCxnSpPr>
            <a:cxnSpLocks/>
          </p:cNvCxnSpPr>
          <p:nvPr/>
        </p:nvCxnSpPr>
        <p:spPr>
          <a:xfrm flipH="1">
            <a:off x="6734844" y="1853828"/>
            <a:ext cx="709896" cy="0"/>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8" name="直接连接符 87">
            <a:extLst>
              <a:ext uri="{FF2B5EF4-FFF2-40B4-BE49-F238E27FC236}">
                <a16:creationId xmlns:a16="http://schemas.microsoft.com/office/drawing/2014/main" id="{62924B06-7F72-4B10-ACD2-6AF112762CB8}"/>
              </a:ext>
            </a:extLst>
          </p:cNvPr>
          <p:cNvCxnSpPr>
            <a:cxnSpLocks/>
          </p:cNvCxnSpPr>
          <p:nvPr/>
        </p:nvCxnSpPr>
        <p:spPr>
          <a:xfrm flipH="1">
            <a:off x="6734844" y="2371720"/>
            <a:ext cx="709896" cy="0"/>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sp>
        <p:nvSpPr>
          <p:cNvPr id="89" name="文本框 88">
            <a:extLst>
              <a:ext uri="{FF2B5EF4-FFF2-40B4-BE49-F238E27FC236}">
                <a16:creationId xmlns:a16="http://schemas.microsoft.com/office/drawing/2014/main" id="{7B95FB2E-2F5D-4362-9676-AB435779204F}"/>
              </a:ext>
            </a:extLst>
          </p:cNvPr>
          <p:cNvSpPr txBox="1"/>
          <p:nvPr/>
        </p:nvSpPr>
        <p:spPr>
          <a:xfrm>
            <a:off x="7793436" y="1854788"/>
            <a:ext cx="2865120" cy="461665"/>
          </a:xfrm>
          <a:prstGeom prst="rect">
            <a:avLst/>
          </a:prstGeom>
          <a:noFill/>
        </p:spPr>
        <p:txBody>
          <a:bodyPr wrap="square" rtlCol="0">
            <a:spAutoFit/>
          </a:bodyPr>
          <a:lstStyle/>
          <a:p>
            <a:pPr algn="ctr"/>
            <a:r>
              <a:rPr lang="zh-CN" altLang="en-US" sz="2400" dirty="0">
                <a:solidFill>
                  <a:srgbClr val="404040"/>
                </a:solidFill>
                <a:cs typeface="+mn-ea"/>
                <a:sym typeface="+mn-lt"/>
              </a:rPr>
              <a:t>请输入你的观点</a:t>
            </a:r>
          </a:p>
        </p:txBody>
      </p:sp>
      <p:sp>
        <p:nvSpPr>
          <p:cNvPr id="90" name="箭头: 五边形 89">
            <a:extLst>
              <a:ext uri="{FF2B5EF4-FFF2-40B4-BE49-F238E27FC236}">
                <a16:creationId xmlns:a16="http://schemas.microsoft.com/office/drawing/2014/main" id="{7E4E65AC-E25E-4899-9B99-C89E6B77C86A}"/>
              </a:ext>
            </a:extLst>
          </p:cNvPr>
          <p:cNvSpPr/>
          <p:nvPr/>
        </p:nvSpPr>
        <p:spPr>
          <a:xfrm rot="10800000">
            <a:off x="6776756" y="3229551"/>
            <a:ext cx="4504424" cy="933963"/>
          </a:xfrm>
          <a:prstGeom prst="homePlate">
            <a:avLst>
              <a:gd name="adj" fmla="val 17083"/>
            </a:avLst>
          </a:prstGeom>
          <a:solidFill>
            <a:schemeClr val="bg1">
              <a:lumMod val="95000"/>
            </a:schemeClr>
          </a:solidFill>
          <a:ln>
            <a:noFill/>
          </a:ln>
          <a:effectLst>
            <a:outerShdw blurRad="190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91" name="箭头: 五边形 90">
            <a:extLst>
              <a:ext uri="{FF2B5EF4-FFF2-40B4-BE49-F238E27FC236}">
                <a16:creationId xmlns:a16="http://schemas.microsoft.com/office/drawing/2014/main" id="{3974B6DB-0FE3-452B-80E2-24457C7E311E}"/>
              </a:ext>
            </a:extLst>
          </p:cNvPr>
          <p:cNvSpPr/>
          <p:nvPr/>
        </p:nvSpPr>
        <p:spPr>
          <a:xfrm rot="10800000">
            <a:off x="6817164" y="3229553"/>
            <a:ext cx="4464015" cy="933967"/>
          </a:xfrm>
          <a:prstGeom prst="homePlate">
            <a:avLst>
              <a:gd name="adj" fmla="val 17083"/>
            </a:avLst>
          </a:prstGeom>
          <a:blipFill dpi="0" rotWithShape="1">
            <a:blip r:embed="rId3" cstate="email">
              <a:alphaModFix amt="10000"/>
              <a:extLst>
                <a:ext uri="{28A0092B-C50C-407E-A947-70E740481C1C}">
                  <a14:useLocalDpi xmlns:a14="http://schemas.microsoft.com/office/drawing/2010/main"/>
                </a:ext>
              </a:extLst>
            </a:blip>
            <a:srcRect/>
            <a:tile tx="0" ty="0" sx="100000" sy="100000" flip="none" algn="tl"/>
          </a:blipFill>
          <a:ln>
            <a:noFill/>
          </a:ln>
          <a:effectLst>
            <a:outerShdw blurRad="190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92" name="箭头: 五边形 91">
            <a:extLst>
              <a:ext uri="{FF2B5EF4-FFF2-40B4-BE49-F238E27FC236}">
                <a16:creationId xmlns:a16="http://schemas.microsoft.com/office/drawing/2014/main" id="{FF558F16-69C3-4323-9622-219F319AB001}"/>
              </a:ext>
            </a:extLst>
          </p:cNvPr>
          <p:cNvSpPr/>
          <p:nvPr/>
        </p:nvSpPr>
        <p:spPr>
          <a:xfrm>
            <a:off x="6616290" y="3340019"/>
            <a:ext cx="923142" cy="713037"/>
          </a:xfrm>
          <a:prstGeom prst="homePlate">
            <a:avLst>
              <a:gd name="adj" fmla="val 18028"/>
            </a:avLst>
          </a:prstGeom>
          <a:solidFill>
            <a:schemeClr val="accent4"/>
          </a:solidFill>
          <a:ln>
            <a:noFill/>
          </a:ln>
          <a:effectLst>
            <a:innerShdw blurRad="127000" dist="50800">
              <a:prstClr val="black">
                <a:alpha val="1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cxnSp>
        <p:nvCxnSpPr>
          <p:cNvPr id="93" name="直接连接符 92">
            <a:extLst>
              <a:ext uri="{FF2B5EF4-FFF2-40B4-BE49-F238E27FC236}">
                <a16:creationId xmlns:a16="http://schemas.microsoft.com/office/drawing/2014/main" id="{3CA22697-8D53-4C9A-A41D-B84F67B8B46E}"/>
              </a:ext>
            </a:extLst>
          </p:cNvPr>
          <p:cNvCxnSpPr>
            <a:cxnSpLocks/>
          </p:cNvCxnSpPr>
          <p:nvPr/>
        </p:nvCxnSpPr>
        <p:spPr>
          <a:xfrm>
            <a:off x="6736344" y="3441266"/>
            <a:ext cx="0" cy="511554"/>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4" name="直接连接符 93">
            <a:extLst>
              <a:ext uri="{FF2B5EF4-FFF2-40B4-BE49-F238E27FC236}">
                <a16:creationId xmlns:a16="http://schemas.microsoft.com/office/drawing/2014/main" id="{1E85BF8D-EAF6-4ECB-B4B7-221C1C95103D}"/>
              </a:ext>
            </a:extLst>
          </p:cNvPr>
          <p:cNvCxnSpPr>
            <a:cxnSpLocks/>
          </p:cNvCxnSpPr>
          <p:nvPr/>
        </p:nvCxnSpPr>
        <p:spPr>
          <a:xfrm flipH="1">
            <a:off x="6734844" y="3441266"/>
            <a:ext cx="709896" cy="0"/>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5" name="直接连接符 94">
            <a:extLst>
              <a:ext uri="{FF2B5EF4-FFF2-40B4-BE49-F238E27FC236}">
                <a16:creationId xmlns:a16="http://schemas.microsoft.com/office/drawing/2014/main" id="{6B5DC198-3C86-4829-B345-C1FBD1726A10}"/>
              </a:ext>
            </a:extLst>
          </p:cNvPr>
          <p:cNvCxnSpPr>
            <a:cxnSpLocks/>
          </p:cNvCxnSpPr>
          <p:nvPr/>
        </p:nvCxnSpPr>
        <p:spPr>
          <a:xfrm flipH="1">
            <a:off x="6734844" y="3952820"/>
            <a:ext cx="709896" cy="0"/>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sp>
        <p:nvSpPr>
          <p:cNvPr id="96" name="文本框 95">
            <a:extLst>
              <a:ext uri="{FF2B5EF4-FFF2-40B4-BE49-F238E27FC236}">
                <a16:creationId xmlns:a16="http://schemas.microsoft.com/office/drawing/2014/main" id="{C2E7A4EB-472A-43AB-8528-9D35A59EC073}"/>
              </a:ext>
            </a:extLst>
          </p:cNvPr>
          <p:cNvSpPr txBox="1"/>
          <p:nvPr/>
        </p:nvSpPr>
        <p:spPr>
          <a:xfrm>
            <a:off x="7793436" y="3435888"/>
            <a:ext cx="2865120" cy="461665"/>
          </a:xfrm>
          <a:prstGeom prst="rect">
            <a:avLst/>
          </a:prstGeom>
          <a:noFill/>
        </p:spPr>
        <p:txBody>
          <a:bodyPr wrap="square" rtlCol="0">
            <a:spAutoFit/>
          </a:bodyPr>
          <a:lstStyle/>
          <a:p>
            <a:pPr algn="ctr"/>
            <a:r>
              <a:rPr lang="zh-CN" altLang="en-US" sz="2400" dirty="0">
                <a:solidFill>
                  <a:srgbClr val="404040"/>
                </a:solidFill>
                <a:cs typeface="+mn-ea"/>
                <a:sym typeface="+mn-lt"/>
              </a:rPr>
              <a:t>请输入你的观点</a:t>
            </a:r>
          </a:p>
        </p:txBody>
      </p:sp>
      <p:sp>
        <p:nvSpPr>
          <p:cNvPr id="97" name="箭头: 五边形 96">
            <a:extLst>
              <a:ext uri="{FF2B5EF4-FFF2-40B4-BE49-F238E27FC236}">
                <a16:creationId xmlns:a16="http://schemas.microsoft.com/office/drawing/2014/main" id="{79292097-52AB-4D2D-B448-29CDE16FA2E4}"/>
              </a:ext>
            </a:extLst>
          </p:cNvPr>
          <p:cNvSpPr/>
          <p:nvPr/>
        </p:nvSpPr>
        <p:spPr>
          <a:xfrm rot="10800000">
            <a:off x="6776756" y="4699153"/>
            <a:ext cx="4504424" cy="933963"/>
          </a:xfrm>
          <a:prstGeom prst="homePlate">
            <a:avLst>
              <a:gd name="adj" fmla="val 17083"/>
            </a:avLst>
          </a:prstGeom>
          <a:solidFill>
            <a:schemeClr val="bg1">
              <a:lumMod val="95000"/>
            </a:schemeClr>
          </a:solidFill>
          <a:ln>
            <a:noFill/>
          </a:ln>
          <a:effectLst>
            <a:outerShdw blurRad="190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98" name="箭头: 五边形 97">
            <a:extLst>
              <a:ext uri="{FF2B5EF4-FFF2-40B4-BE49-F238E27FC236}">
                <a16:creationId xmlns:a16="http://schemas.microsoft.com/office/drawing/2014/main" id="{C4049D66-D91D-4FCB-BEA9-918FD3907865}"/>
              </a:ext>
            </a:extLst>
          </p:cNvPr>
          <p:cNvSpPr/>
          <p:nvPr/>
        </p:nvSpPr>
        <p:spPr>
          <a:xfrm rot="10800000">
            <a:off x="6817164" y="4699155"/>
            <a:ext cx="4472641" cy="933967"/>
          </a:xfrm>
          <a:prstGeom prst="homePlate">
            <a:avLst>
              <a:gd name="adj" fmla="val 17083"/>
            </a:avLst>
          </a:prstGeom>
          <a:blipFill dpi="0" rotWithShape="1">
            <a:blip r:embed="rId3" cstate="email">
              <a:alphaModFix amt="10000"/>
              <a:extLst>
                <a:ext uri="{28A0092B-C50C-407E-A947-70E740481C1C}">
                  <a14:useLocalDpi xmlns:a14="http://schemas.microsoft.com/office/drawing/2010/main"/>
                </a:ext>
              </a:extLst>
            </a:blip>
            <a:srcRect/>
            <a:tile tx="0" ty="0" sx="100000" sy="100000" flip="none" algn="tl"/>
          </a:blipFill>
          <a:ln>
            <a:noFill/>
          </a:ln>
          <a:effectLst>
            <a:outerShdw blurRad="190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99" name="箭头: 五边形 98">
            <a:extLst>
              <a:ext uri="{FF2B5EF4-FFF2-40B4-BE49-F238E27FC236}">
                <a16:creationId xmlns:a16="http://schemas.microsoft.com/office/drawing/2014/main" id="{3219B753-AE42-46A2-9E63-D4F37289E76C}"/>
              </a:ext>
            </a:extLst>
          </p:cNvPr>
          <p:cNvSpPr/>
          <p:nvPr/>
        </p:nvSpPr>
        <p:spPr>
          <a:xfrm>
            <a:off x="6616290" y="4809621"/>
            <a:ext cx="923142" cy="713037"/>
          </a:xfrm>
          <a:prstGeom prst="homePlate">
            <a:avLst>
              <a:gd name="adj" fmla="val 18028"/>
            </a:avLst>
          </a:prstGeom>
          <a:solidFill>
            <a:schemeClr val="accent4"/>
          </a:solidFill>
          <a:ln>
            <a:noFill/>
          </a:ln>
          <a:effectLst>
            <a:innerShdw blurRad="127000" dist="50800">
              <a:prstClr val="black">
                <a:alpha val="1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cxnSp>
        <p:nvCxnSpPr>
          <p:cNvPr id="100" name="直接连接符 99">
            <a:extLst>
              <a:ext uri="{FF2B5EF4-FFF2-40B4-BE49-F238E27FC236}">
                <a16:creationId xmlns:a16="http://schemas.microsoft.com/office/drawing/2014/main" id="{27B7BF84-0B6E-427D-B8C2-6520BE8330F6}"/>
              </a:ext>
            </a:extLst>
          </p:cNvPr>
          <p:cNvCxnSpPr>
            <a:cxnSpLocks/>
          </p:cNvCxnSpPr>
          <p:nvPr/>
        </p:nvCxnSpPr>
        <p:spPr>
          <a:xfrm>
            <a:off x="6736344" y="4909856"/>
            <a:ext cx="0" cy="512566"/>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1" name="直接连接符 100">
            <a:extLst>
              <a:ext uri="{FF2B5EF4-FFF2-40B4-BE49-F238E27FC236}">
                <a16:creationId xmlns:a16="http://schemas.microsoft.com/office/drawing/2014/main" id="{E506BE7F-6FFD-46A4-8885-124BDB215BAC}"/>
              </a:ext>
            </a:extLst>
          </p:cNvPr>
          <p:cNvCxnSpPr>
            <a:cxnSpLocks/>
          </p:cNvCxnSpPr>
          <p:nvPr/>
        </p:nvCxnSpPr>
        <p:spPr>
          <a:xfrm flipH="1">
            <a:off x="6734844" y="4909856"/>
            <a:ext cx="709896" cy="1012"/>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2" name="直接连接符 101">
            <a:extLst>
              <a:ext uri="{FF2B5EF4-FFF2-40B4-BE49-F238E27FC236}">
                <a16:creationId xmlns:a16="http://schemas.microsoft.com/office/drawing/2014/main" id="{0E3D7841-BBBB-4C69-B1E0-0C587E51BB01}"/>
              </a:ext>
            </a:extLst>
          </p:cNvPr>
          <p:cNvCxnSpPr>
            <a:cxnSpLocks/>
          </p:cNvCxnSpPr>
          <p:nvPr/>
        </p:nvCxnSpPr>
        <p:spPr>
          <a:xfrm flipH="1">
            <a:off x="6734846" y="5422422"/>
            <a:ext cx="709894" cy="0"/>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03" name="文本框 102">
            <a:extLst>
              <a:ext uri="{FF2B5EF4-FFF2-40B4-BE49-F238E27FC236}">
                <a16:creationId xmlns:a16="http://schemas.microsoft.com/office/drawing/2014/main" id="{CF05369D-7079-4901-A96A-C700F51A68B6}"/>
              </a:ext>
            </a:extLst>
          </p:cNvPr>
          <p:cNvSpPr txBox="1"/>
          <p:nvPr/>
        </p:nvSpPr>
        <p:spPr>
          <a:xfrm>
            <a:off x="7793436" y="4905490"/>
            <a:ext cx="2865120" cy="461665"/>
          </a:xfrm>
          <a:prstGeom prst="rect">
            <a:avLst/>
          </a:prstGeom>
          <a:noFill/>
        </p:spPr>
        <p:txBody>
          <a:bodyPr wrap="square" rtlCol="0">
            <a:spAutoFit/>
          </a:bodyPr>
          <a:lstStyle/>
          <a:p>
            <a:pPr algn="ctr"/>
            <a:r>
              <a:rPr lang="zh-CN" altLang="en-US" sz="2400" dirty="0">
                <a:solidFill>
                  <a:srgbClr val="404040"/>
                </a:solidFill>
                <a:cs typeface="+mn-ea"/>
                <a:sym typeface="+mn-lt"/>
              </a:rPr>
              <a:t>请输入你的观点</a:t>
            </a:r>
          </a:p>
        </p:txBody>
      </p:sp>
      <p:pic>
        <p:nvPicPr>
          <p:cNvPr id="113" name="图片 112">
            <a:extLst>
              <a:ext uri="{FF2B5EF4-FFF2-40B4-BE49-F238E27FC236}">
                <a16:creationId xmlns:a16="http://schemas.microsoft.com/office/drawing/2014/main" id="{559F3006-68E1-4109-BD5E-45318258682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28000" y="1935437"/>
            <a:ext cx="397790" cy="360000"/>
          </a:xfrm>
          <a:prstGeom prst="rect">
            <a:avLst/>
          </a:prstGeom>
        </p:spPr>
      </p:pic>
      <p:pic>
        <p:nvPicPr>
          <p:cNvPr id="114" name="图片 113">
            <a:extLst>
              <a:ext uri="{FF2B5EF4-FFF2-40B4-BE49-F238E27FC236}">
                <a16:creationId xmlns:a16="http://schemas.microsoft.com/office/drawing/2014/main" id="{143E13EE-05D9-4B19-86B4-07E8A7FDC87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28000" y="4986139"/>
            <a:ext cx="397790" cy="360000"/>
          </a:xfrm>
          <a:prstGeom prst="rect">
            <a:avLst/>
          </a:prstGeom>
        </p:spPr>
      </p:pic>
      <p:pic>
        <p:nvPicPr>
          <p:cNvPr id="115" name="图片 114">
            <a:extLst>
              <a:ext uri="{FF2B5EF4-FFF2-40B4-BE49-F238E27FC236}">
                <a16:creationId xmlns:a16="http://schemas.microsoft.com/office/drawing/2014/main" id="{C5A7109C-0E63-4A3B-A68C-863BD856BAD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28000" y="3516537"/>
            <a:ext cx="397790" cy="360000"/>
          </a:xfrm>
          <a:prstGeom prst="rect">
            <a:avLst/>
          </a:prstGeom>
        </p:spPr>
      </p:pic>
      <p:pic>
        <p:nvPicPr>
          <p:cNvPr id="117" name="图片 116">
            <a:extLst>
              <a:ext uri="{FF2B5EF4-FFF2-40B4-BE49-F238E27FC236}">
                <a16:creationId xmlns:a16="http://schemas.microsoft.com/office/drawing/2014/main" id="{A7E1EF80-1350-4708-BAF4-67D05D924F9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85577" y="2047492"/>
            <a:ext cx="397790" cy="360000"/>
          </a:xfrm>
          <a:prstGeom prst="rect">
            <a:avLst/>
          </a:prstGeom>
        </p:spPr>
      </p:pic>
      <p:pic>
        <p:nvPicPr>
          <p:cNvPr id="121" name="图片 120">
            <a:extLst>
              <a:ext uri="{FF2B5EF4-FFF2-40B4-BE49-F238E27FC236}">
                <a16:creationId xmlns:a16="http://schemas.microsoft.com/office/drawing/2014/main" id="{A76F4ED5-2467-4733-BD6E-0585A37FF67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85577" y="3514953"/>
            <a:ext cx="397790" cy="360000"/>
          </a:xfrm>
          <a:prstGeom prst="rect">
            <a:avLst/>
          </a:prstGeom>
        </p:spPr>
      </p:pic>
      <p:pic>
        <p:nvPicPr>
          <p:cNvPr id="122" name="图片 121">
            <a:extLst>
              <a:ext uri="{FF2B5EF4-FFF2-40B4-BE49-F238E27FC236}">
                <a16:creationId xmlns:a16="http://schemas.microsoft.com/office/drawing/2014/main" id="{8578622B-64FD-4F84-823A-0362F90C7EC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85577" y="4982414"/>
            <a:ext cx="397790" cy="360000"/>
          </a:xfrm>
          <a:prstGeom prst="rect">
            <a:avLst/>
          </a:prstGeom>
        </p:spPr>
      </p:pic>
      <p:sp>
        <p:nvSpPr>
          <p:cNvPr id="3" name="日期占位符 2">
            <a:extLst>
              <a:ext uri="{FF2B5EF4-FFF2-40B4-BE49-F238E27FC236}">
                <a16:creationId xmlns:a16="http://schemas.microsoft.com/office/drawing/2014/main" id="{3DE48234-7B95-4693-A53E-C2F927FC8314}"/>
              </a:ext>
            </a:extLst>
          </p:cNvPr>
          <p:cNvSpPr>
            <a:spLocks noGrp="1"/>
          </p:cNvSpPr>
          <p:nvPr>
            <p:ph type="dt" sz="half" idx="10"/>
          </p:nvPr>
        </p:nvSpPr>
        <p:spPr/>
        <p:txBody>
          <a:bodyPr/>
          <a:lstStyle/>
          <a:p>
            <a:r>
              <a:rPr lang="zh-CN" altLang="en-US" dirty="0">
                <a:latin typeface="+mn-lt"/>
                <a:ea typeface="+mn-ea"/>
                <a:cs typeface="+mn-ea"/>
                <a:sym typeface="+mn-lt"/>
              </a:rPr>
              <a:t>厚德 博学 笃行 求是</a:t>
            </a:r>
          </a:p>
        </p:txBody>
      </p:sp>
      <p:sp>
        <p:nvSpPr>
          <p:cNvPr id="7" name="灯片编号占位符 6">
            <a:extLst>
              <a:ext uri="{FF2B5EF4-FFF2-40B4-BE49-F238E27FC236}">
                <a16:creationId xmlns:a16="http://schemas.microsoft.com/office/drawing/2014/main" id="{20003E8E-1663-4205-8B26-AC60A0967041}"/>
              </a:ext>
            </a:extLst>
          </p:cNvPr>
          <p:cNvSpPr>
            <a:spLocks noGrp="1"/>
          </p:cNvSpPr>
          <p:nvPr>
            <p:ph type="sldNum" sz="quarter" idx="12"/>
          </p:nvPr>
        </p:nvSpPr>
        <p:spPr/>
        <p:txBody>
          <a:bodyPr/>
          <a:lstStyle/>
          <a:p>
            <a:fld id="{082F55E1-7E52-4FF7-BFA6-223D5EBC47A9}" type="slidenum">
              <a:rPr lang="zh-CN" altLang="en-US" smtClean="0">
                <a:latin typeface="+mn-lt"/>
                <a:ea typeface="+mn-ea"/>
                <a:cs typeface="+mn-ea"/>
                <a:sym typeface="+mn-lt"/>
              </a:rPr>
              <a:t>19</a:t>
            </a:fld>
            <a:endParaRPr lang="zh-CN" altLang="en-US" dirty="0">
              <a:latin typeface="+mn-lt"/>
              <a:ea typeface="+mn-ea"/>
              <a:cs typeface="+mn-ea"/>
              <a:sym typeface="+mn-lt"/>
            </a:endParaRPr>
          </a:p>
        </p:txBody>
      </p:sp>
    </p:spTree>
    <p:extLst>
      <p:ext uri="{BB962C8B-B14F-4D97-AF65-F5344CB8AC3E}">
        <p14:creationId xmlns:p14="http://schemas.microsoft.com/office/powerpoint/2010/main" val="1394388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标题 11">
            <a:extLst>
              <a:ext uri="{FF2B5EF4-FFF2-40B4-BE49-F238E27FC236}">
                <a16:creationId xmlns:a16="http://schemas.microsoft.com/office/drawing/2014/main" id="{15568EBE-51F8-431F-A17F-36B060706ECC}"/>
              </a:ext>
            </a:extLst>
          </p:cNvPr>
          <p:cNvSpPr>
            <a:spLocks noGrp="1"/>
          </p:cNvSpPr>
          <p:nvPr>
            <p:ph type="title"/>
          </p:nvPr>
        </p:nvSpPr>
        <p:spPr>
          <a:xfrm>
            <a:off x="2646653" y="3869619"/>
            <a:ext cx="6898695" cy="652810"/>
          </a:xfrm>
        </p:spPr>
        <p:txBody>
          <a:bodyPr>
            <a:noAutofit/>
          </a:bodyPr>
          <a:lstStyle/>
          <a:p>
            <a:pPr algn="dist"/>
            <a:r>
              <a:rPr lang="zh-CN" altLang="en-US" sz="4500" dirty="0">
                <a:solidFill>
                  <a:schemeClr val="accent4"/>
                </a:solidFill>
                <a:latin typeface="+mn-lt"/>
                <a:ea typeface="+mn-ea"/>
                <a:cs typeface="+mn-ea"/>
                <a:sym typeface="+mn-lt"/>
              </a:rPr>
              <a:t>上海师范大学汇报答辩模板</a:t>
            </a:r>
          </a:p>
        </p:txBody>
      </p:sp>
      <p:sp>
        <p:nvSpPr>
          <p:cNvPr id="14" name="文本占位符 13">
            <a:extLst>
              <a:ext uri="{FF2B5EF4-FFF2-40B4-BE49-F238E27FC236}">
                <a16:creationId xmlns:a16="http://schemas.microsoft.com/office/drawing/2014/main" id="{F76EFAAF-DFED-44ED-9925-E6099003CEAB}"/>
              </a:ext>
            </a:extLst>
          </p:cNvPr>
          <p:cNvSpPr>
            <a:spLocks noGrp="1"/>
          </p:cNvSpPr>
          <p:nvPr>
            <p:ph type="body" sz="quarter" idx="11"/>
          </p:nvPr>
        </p:nvSpPr>
        <p:spPr/>
        <p:txBody>
          <a:bodyPr/>
          <a:lstStyle/>
          <a:p>
            <a:r>
              <a:rPr lang="en-US" altLang="zh-CN" dirty="0">
                <a:solidFill>
                  <a:schemeClr val="tx1">
                    <a:lumMod val="65000"/>
                    <a:lumOff val="35000"/>
                  </a:schemeClr>
                </a:solidFill>
                <a:latin typeface="+mn-lt"/>
                <a:ea typeface="+mn-ea"/>
                <a:cs typeface="+mn-ea"/>
                <a:sym typeface="+mn-lt"/>
              </a:rPr>
              <a:t>Shanghai Normal University PowerPoint Template</a:t>
            </a:r>
            <a:endParaRPr lang="zh-CN" altLang="en-US" dirty="0">
              <a:solidFill>
                <a:schemeClr val="tx1">
                  <a:lumMod val="65000"/>
                  <a:lumOff val="35000"/>
                </a:schemeClr>
              </a:solidFill>
              <a:latin typeface="+mn-lt"/>
              <a:ea typeface="+mn-ea"/>
              <a:cs typeface="+mn-ea"/>
              <a:sym typeface="+mn-lt"/>
            </a:endParaRPr>
          </a:p>
        </p:txBody>
      </p:sp>
      <p:grpSp>
        <p:nvGrpSpPr>
          <p:cNvPr id="37" name="组合 36">
            <a:extLst>
              <a:ext uri="{FF2B5EF4-FFF2-40B4-BE49-F238E27FC236}">
                <a16:creationId xmlns:a16="http://schemas.microsoft.com/office/drawing/2014/main" id="{870524DA-6BBA-4522-8406-B4A273EE6873}"/>
              </a:ext>
            </a:extLst>
          </p:cNvPr>
          <p:cNvGrpSpPr/>
          <p:nvPr/>
        </p:nvGrpSpPr>
        <p:grpSpPr>
          <a:xfrm>
            <a:off x="2704260" y="5219564"/>
            <a:ext cx="6783480" cy="99986"/>
            <a:chOff x="628656" y="974915"/>
            <a:chExt cx="11038056" cy="24702"/>
          </a:xfrm>
        </p:grpSpPr>
        <p:cxnSp>
          <p:nvCxnSpPr>
            <p:cNvPr id="40" name="直接连接符 39">
              <a:extLst>
                <a:ext uri="{FF2B5EF4-FFF2-40B4-BE49-F238E27FC236}">
                  <a16:creationId xmlns:a16="http://schemas.microsoft.com/office/drawing/2014/main" id="{25FA1E12-FDBF-4EBF-B7D1-16197D391AA2}"/>
                </a:ext>
              </a:extLst>
            </p:cNvPr>
            <p:cNvCxnSpPr>
              <a:cxnSpLocks/>
            </p:cNvCxnSpPr>
            <p:nvPr/>
          </p:nvCxnSpPr>
          <p:spPr>
            <a:xfrm>
              <a:off x="628656" y="975360"/>
              <a:ext cx="8627657" cy="0"/>
            </a:xfrm>
            <a:prstGeom prst="line">
              <a:avLst/>
            </a:prstGeom>
            <a:ln w="19050">
              <a:solidFill>
                <a:schemeClr val="accent4"/>
              </a:solidFill>
            </a:ln>
          </p:spPr>
          <p:style>
            <a:lnRef idx="3">
              <a:schemeClr val="accent1"/>
            </a:lnRef>
            <a:fillRef idx="0">
              <a:schemeClr val="accent1"/>
            </a:fillRef>
            <a:effectRef idx="2">
              <a:schemeClr val="accent1"/>
            </a:effectRef>
            <a:fontRef idx="minor">
              <a:schemeClr val="tx1"/>
            </a:fontRef>
          </p:style>
        </p:cxnSp>
        <p:cxnSp>
          <p:nvCxnSpPr>
            <p:cNvPr id="47" name="直接连接符 46">
              <a:extLst>
                <a:ext uri="{FF2B5EF4-FFF2-40B4-BE49-F238E27FC236}">
                  <a16:creationId xmlns:a16="http://schemas.microsoft.com/office/drawing/2014/main" id="{8100E301-D555-4FE6-A35B-25E2278980D0}"/>
                </a:ext>
              </a:extLst>
            </p:cNvPr>
            <p:cNvCxnSpPr>
              <a:cxnSpLocks/>
            </p:cNvCxnSpPr>
            <p:nvPr/>
          </p:nvCxnSpPr>
          <p:spPr>
            <a:xfrm flipH="1">
              <a:off x="9233073" y="974915"/>
              <a:ext cx="23240" cy="24702"/>
            </a:xfrm>
            <a:prstGeom prst="line">
              <a:avLst/>
            </a:prstGeom>
            <a:ln w="19050" cap="rnd">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id="{D1A2C6C9-2603-4845-8B86-8255F5B4278B}"/>
                </a:ext>
              </a:extLst>
            </p:cNvPr>
            <p:cNvCxnSpPr>
              <a:cxnSpLocks/>
            </p:cNvCxnSpPr>
            <p:nvPr/>
          </p:nvCxnSpPr>
          <p:spPr>
            <a:xfrm flipV="1">
              <a:off x="9233070" y="975360"/>
              <a:ext cx="189380" cy="24257"/>
            </a:xfrm>
            <a:prstGeom prst="line">
              <a:avLst/>
            </a:prstGeom>
            <a:ln w="19050" cap="rnd">
              <a:solidFill>
                <a:schemeClr val="accent4"/>
              </a:solidFill>
              <a:miter lim="800000"/>
            </a:ln>
          </p:spPr>
          <p:style>
            <a:lnRef idx="1">
              <a:schemeClr val="accent1"/>
            </a:lnRef>
            <a:fillRef idx="0">
              <a:schemeClr val="accent1"/>
            </a:fillRef>
            <a:effectRef idx="0">
              <a:schemeClr val="accent1"/>
            </a:effectRef>
            <a:fontRef idx="minor">
              <a:schemeClr val="tx1"/>
            </a:fontRef>
          </p:style>
        </p:cxnSp>
        <p:cxnSp>
          <p:nvCxnSpPr>
            <p:cNvPr id="52" name="直接连接符 51">
              <a:extLst>
                <a:ext uri="{FF2B5EF4-FFF2-40B4-BE49-F238E27FC236}">
                  <a16:creationId xmlns:a16="http://schemas.microsoft.com/office/drawing/2014/main" id="{9CDD5F08-A6A8-48F5-98ED-D681CCC0C632}"/>
                </a:ext>
              </a:extLst>
            </p:cNvPr>
            <p:cNvCxnSpPr>
              <a:cxnSpLocks/>
            </p:cNvCxnSpPr>
            <p:nvPr/>
          </p:nvCxnSpPr>
          <p:spPr>
            <a:xfrm>
              <a:off x="9422450" y="975360"/>
              <a:ext cx="2244262"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35" name="组合 34">
            <a:extLst>
              <a:ext uri="{FF2B5EF4-FFF2-40B4-BE49-F238E27FC236}">
                <a16:creationId xmlns:a16="http://schemas.microsoft.com/office/drawing/2014/main" id="{FAD67091-CC03-4032-B7ED-C1906DC288F3}"/>
              </a:ext>
            </a:extLst>
          </p:cNvPr>
          <p:cNvGrpSpPr/>
          <p:nvPr/>
        </p:nvGrpSpPr>
        <p:grpSpPr>
          <a:xfrm>
            <a:off x="3113493" y="5797432"/>
            <a:ext cx="5953583" cy="367111"/>
            <a:chOff x="3401638" y="5800840"/>
            <a:chExt cx="5953583" cy="367111"/>
          </a:xfrm>
        </p:grpSpPr>
        <p:sp>
          <p:nvSpPr>
            <p:cNvPr id="36" name="文本框 35">
              <a:extLst>
                <a:ext uri="{FF2B5EF4-FFF2-40B4-BE49-F238E27FC236}">
                  <a16:creationId xmlns:a16="http://schemas.microsoft.com/office/drawing/2014/main" id="{6559E628-D57A-4C06-B973-B96E02C4F40A}"/>
                </a:ext>
              </a:extLst>
            </p:cNvPr>
            <p:cNvSpPr txBox="1"/>
            <p:nvPr/>
          </p:nvSpPr>
          <p:spPr>
            <a:xfrm>
              <a:off x="3529786" y="5811484"/>
              <a:ext cx="2779313" cy="353815"/>
            </a:xfrm>
            <a:prstGeom prst="rect">
              <a:avLst/>
            </a:prstGeom>
            <a:noFill/>
          </p:spPr>
          <p:txBody>
            <a:bodyPr wrap="square" lIns="0" tIns="0" rIns="0" bIns="0" rtlCol="0" anchor="b">
              <a:spAutoFit/>
            </a:bodyPr>
            <a:lstStyle/>
            <a:p>
              <a:pPr lvl="0" algn="r">
                <a:lnSpc>
                  <a:spcPct val="110000"/>
                </a:lnSpc>
                <a:defRPr/>
              </a:pPr>
              <a:r>
                <a:rPr lang="zh-CN" altLang="en-US" sz="2000" dirty="0">
                  <a:solidFill>
                    <a:schemeClr val="accent4"/>
                  </a:solidFill>
                  <a:cs typeface="+mn-ea"/>
                  <a:sym typeface="+mn-lt"/>
                </a:rPr>
                <a:t>汇报学生</a:t>
              </a:r>
              <a:r>
                <a:rPr lang="en-US" altLang="zh-CN" sz="2000" dirty="0">
                  <a:solidFill>
                    <a:schemeClr val="accent4"/>
                  </a:solidFill>
                  <a:cs typeface="+mn-ea"/>
                  <a:sym typeface="+mn-lt"/>
                </a:rPr>
                <a:t>:</a:t>
              </a:r>
              <a:r>
                <a:rPr lang="zh-CN" altLang="en-US" sz="2000" dirty="0">
                  <a:solidFill>
                    <a:schemeClr val="accent4"/>
                  </a:solidFill>
                  <a:cs typeface="+mn-ea"/>
                  <a:sym typeface="+mn-lt"/>
                </a:rPr>
                <a:t> </a:t>
              </a:r>
              <a:r>
                <a:rPr kumimoji="0" lang="en-US" altLang="zh-CN" sz="2200" b="0" i="0" u="none" strike="noStrike" kern="1200" cap="none" spc="0" normalizeH="0" baseline="0" noProof="0" dirty="0" err="1">
                  <a:ln>
                    <a:noFill/>
                  </a:ln>
                  <a:solidFill>
                    <a:schemeClr val="accent4"/>
                  </a:solidFill>
                  <a:effectLst/>
                  <a:uLnTx/>
                  <a:uFillTx/>
                  <a:cs typeface="+mn-ea"/>
                  <a:sym typeface="+mn-lt"/>
                </a:rPr>
                <a:t>OfficePLUS</a:t>
              </a:r>
              <a:endParaRPr kumimoji="0" lang="zh-CN" altLang="en-US" b="0" i="0" u="none" strike="noStrike" kern="1200" cap="none" spc="0" normalizeH="0" baseline="0" noProof="0" dirty="0">
                <a:ln>
                  <a:noFill/>
                </a:ln>
                <a:solidFill>
                  <a:schemeClr val="accent4"/>
                </a:solidFill>
                <a:effectLst/>
                <a:uLnTx/>
                <a:uFillTx/>
                <a:cs typeface="+mn-ea"/>
                <a:sym typeface="+mn-lt"/>
              </a:endParaRPr>
            </a:p>
          </p:txBody>
        </p:sp>
        <p:sp>
          <p:nvSpPr>
            <p:cNvPr id="38" name="文本框 37">
              <a:extLst>
                <a:ext uri="{FF2B5EF4-FFF2-40B4-BE49-F238E27FC236}">
                  <a16:creationId xmlns:a16="http://schemas.microsoft.com/office/drawing/2014/main" id="{728F4E1C-56BA-4EDF-8126-7DD5B2552E5A}"/>
                </a:ext>
              </a:extLst>
            </p:cNvPr>
            <p:cNvSpPr txBox="1"/>
            <p:nvPr/>
          </p:nvSpPr>
          <p:spPr>
            <a:xfrm>
              <a:off x="6384145" y="5817348"/>
              <a:ext cx="2971076" cy="343492"/>
            </a:xfrm>
            <a:prstGeom prst="rect">
              <a:avLst/>
            </a:prstGeom>
            <a:noFill/>
          </p:spPr>
          <p:txBody>
            <a:bodyPr wrap="square" lIns="0" tIns="0" rIns="0" bIns="0" rtlCol="0" anchor="b">
              <a:spAutoFit/>
            </a:bodyPr>
            <a:lstStyle/>
            <a:p>
              <a:pPr marL="0" marR="0" lvl="0" indent="0" algn="r" defTabSz="914400" rtl="0" eaLnBrk="1" fontAlgn="auto" latinLnBrk="0" hangingPunct="1">
                <a:lnSpc>
                  <a:spcPct val="11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chemeClr val="accent4"/>
                  </a:solidFill>
                  <a:effectLst/>
                  <a:uLnTx/>
                  <a:uFillTx/>
                  <a:cs typeface="+mn-ea"/>
                  <a:sym typeface="+mn-lt"/>
                </a:rPr>
                <a:t>指导老师</a:t>
              </a:r>
              <a:r>
                <a:rPr kumimoji="0" lang="en-US" altLang="zh-CN" sz="2000" b="0" i="0" u="none" strike="noStrike" kern="1200" cap="none" spc="0" normalizeH="0" baseline="0" noProof="0" dirty="0">
                  <a:ln>
                    <a:noFill/>
                  </a:ln>
                  <a:solidFill>
                    <a:schemeClr val="accent4"/>
                  </a:solidFill>
                  <a:effectLst/>
                  <a:uLnTx/>
                  <a:uFillTx/>
                  <a:cs typeface="+mn-ea"/>
                  <a:sym typeface="+mn-lt"/>
                </a:rPr>
                <a:t>:</a:t>
              </a:r>
              <a:r>
                <a:rPr kumimoji="0" lang="en-US" altLang="zh-CN" sz="2200" b="0" i="0" u="none" strike="noStrike" kern="1200" cap="none" spc="0" normalizeH="0" baseline="0" noProof="0" dirty="0">
                  <a:ln>
                    <a:noFill/>
                  </a:ln>
                  <a:solidFill>
                    <a:schemeClr val="accent4"/>
                  </a:solidFill>
                  <a:effectLst/>
                  <a:uLnTx/>
                  <a:uFillTx/>
                  <a:cs typeface="+mn-ea"/>
                  <a:sym typeface="+mn-lt"/>
                </a:rPr>
                <a:t> </a:t>
              </a:r>
              <a:r>
                <a:rPr kumimoji="0" lang="en-US" altLang="zh-CN" sz="2200" b="0" i="0" u="none" strike="noStrike" kern="1200" cap="none" spc="0" normalizeH="0" baseline="0" noProof="0" dirty="0" err="1">
                  <a:ln>
                    <a:noFill/>
                  </a:ln>
                  <a:solidFill>
                    <a:schemeClr val="accent4"/>
                  </a:solidFill>
                  <a:effectLst/>
                  <a:uLnTx/>
                  <a:uFillTx/>
                  <a:cs typeface="+mn-ea"/>
                  <a:sym typeface="+mn-lt"/>
                </a:rPr>
                <a:t>OfficePLUS</a:t>
              </a:r>
              <a:endParaRPr kumimoji="0" lang="zh-CN" altLang="en-US" sz="2200" b="0" i="0" u="none" strike="noStrike" kern="1200" cap="none" spc="0" normalizeH="0" baseline="0" noProof="0" dirty="0">
                <a:ln>
                  <a:noFill/>
                </a:ln>
                <a:solidFill>
                  <a:schemeClr val="accent4"/>
                </a:solidFill>
                <a:effectLst/>
                <a:uLnTx/>
                <a:uFillTx/>
                <a:cs typeface="+mn-ea"/>
                <a:sym typeface="+mn-lt"/>
              </a:endParaRPr>
            </a:p>
          </p:txBody>
        </p:sp>
        <p:sp>
          <p:nvSpPr>
            <p:cNvPr id="39" name="任意多边形: 形状 38">
              <a:extLst>
                <a:ext uri="{FF2B5EF4-FFF2-40B4-BE49-F238E27FC236}">
                  <a16:creationId xmlns:a16="http://schemas.microsoft.com/office/drawing/2014/main" id="{AB40B252-9898-4D3B-9CD0-F191CFF1CFD6}"/>
                </a:ext>
              </a:extLst>
            </p:cNvPr>
            <p:cNvSpPr>
              <a:spLocks noChangeAspect="1"/>
            </p:cNvSpPr>
            <p:nvPr/>
          </p:nvSpPr>
          <p:spPr bwMode="auto">
            <a:xfrm>
              <a:off x="3401638" y="5800840"/>
              <a:ext cx="247420" cy="360000"/>
            </a:xfrm>
            <a:custGeom>
              <a:avLst/>
              <a:gdLst>
                <a:gd name="connsiteX0" fmla="*/ 142468 w 412043"/>
                <a:gd name="connsiteY0" fmla="*/ 396851 h 599527"/>
                <a:gd name="connsiteX1" fmla="*/ 153964 w 412043"/>
                <a:gd name="connsiteY1" fmla="*/ 405753 h 599527"/>
                <a:gd name="connsiteX2" fmla="*/ 144814 w 412043"/>
                <a:gd name="connsiteY2" fmla="*/ 585910 h 599527"/>
                <a:gd name="connsiteX3" fmla="*/ 135898 w 412043"/>
                <a:gd name="connsiteY3" fmla="*/ 595046 h 599527"/>
                <a:gd name="connsiteX4" fmla="*/ 15768 w 412043"/>
                <a:gd name="connsiteY4" fmla="*/ 599498 h 599527"/>
                <a:gd name="connsiteX5" fmla="*/ 6383 w 412043"/>
                <a:gd name="connsiteY5" fmla="*/ 590127 h 599527"/>
                <a:gd name="connsiteX6" fmla="*/ 142468 w 412043"/>
                <a:gd name="connsiteY6" fmla="*/ 396851 h 599527"/>
                <a:gd name="connsiteX7" fmla="*/ 275305 w 412043"/>
                <a:gd name="connsiteY7" fmla="*/ 271238 h 599527"/>
                <a:gd name="connsiteX8" fmla="*/ 222034 w 412043"/>
                <a:gd name="connsiteY8" fmla="*/ 284828 h 599527"/>
                <a:gd name="connsiteX9" fmla="*/ 158437 w 412043"/>
                <a:gd name="connsiteY9" fmla="*/ 287640 h 599527"/>
                <a:gd name="connsiteX10" fmla="*/ 99299 w 412043"/>
                <a:gd name="connsiteY10" fmla="*/ 277096 h 599527"/>
                <a:gd name="connsiteX11" fmla="*/ 205137 w 412043"/>
                <a:gd name="connsiteY11" fmla="*/ 392382 h 599527"/>
                <a:gd name="connsiteX12" fmla="*/ 312148 w 412043"/>
                <a:gd name="connsiteY12" fmla="*/ 309432 h 599527"/>
                <a:gd name="connsiteX13" fmla="*/ 305108 w 412043"/>
                <a:gd name="connsiteY13" fmla="*/ 310604 h 599527"/>
                <a:gd name="connsiteX14" fmla="*/ 275305 w 412043"/>
                <a:gd name="connsiteY14" fmla="*/ 271238 h 599527"/>
                <a:gd name="connsiteX15" fmla="*/ 93667 w 412043"/>
                <a:gd name="connsiteY15" fmla="*/ 210314 h 599527"/>
                <a:gd name="connsiteX16" fmla="*/ 93667 w 412043"/>
                <a:gd name="connsiteY16" fmla="*/ 212892 h 599527"/>
                <a:gd name="connsiteX17" fmla="*/ 100003 w 412043"/>
                <a:gd name="connsiteY17" fmla="*/ 213595 h 599527"/>
                <a:gd name="connsiteX18" fmla="*/ 93667 w 412043"/>
                <a:gd name="connsiteY18" fmla="*/ 210314 h 599527"/>
                <a:gd name="connsiteX19" fmla="*/ 80202 w 412043"/>
                <a:gd name="connsiteY19" fmla="*/ 186355 h 599527"/>
                <a:gd name="connsiteX20" fmla="*/ 89443 w 412043"/>
                <a:gd name="connsiteY20" fmla="*/ 186413 h 599527"/>
                <a:gd name="connsiteX21" fmla="*/ 269203 w 412043"/>
                <a:gd name="connsiteY21" fmla="*/ 193209 h 599527"/>
                <a:gd name="connsiteX22" fmla="*/ 279059 w 412043"/>
                <a:gd name="connsiteY22" fmla="*/ 193209 h 599527"/>
                <a:gd name="connsiteX23" fmla="*/ 284222 w 412043"/>
                <a:gd name="connsiteY23" fmla="*/ 197661 h 599527"/>
                <a:gd name="connsiteX24" fmla="*/ 288681 w 412043"/>
                <a:gd name="connsiteY24" fmla="*/ 255304 h 599527"/>
                <a:gd name="connsiteX25" fmla="*/ 312383 w 412043"/>
                <a:gd name="connsiteY25" fmla="*/ 289280 h 599527"/>
                <a:gd name="connsiteX26" fmla="*/ 314965 w 412043"/>
                <a:gd name="connsiteY26" fmla="*/ 201175 h 599527"/>
                <a:gd name="connsiteX27" fmla="*/ 330688 w 412043"/>
                <a:gd name="connsiteY27" fmla="*/ 199067 h 599527"/>
                <a:gd name="connsiteX28" fmla="*/ 260051 w 412043"/>
                <a:gd name="connsiteY28" fmla="*/ 401287 h 599527"/>
                <a:gd name="connsiteX29" fmla="*/ 263102 w 412043"/>
                <a:gd name="connsiteY29" fmla="*/ 401990 h 599527"/>
                <a:gd name="connsiteX30" fmla="*/ 401325 w 412043"/>
                <a:gd name="connsiteY30" fmla="*/ 590150 h 599527"/>
                <a:gd name="connsiteX31" fmla="*/ 389591 w 412043"/>
                <a:gd name="connsiteY31" fmla="*/ 599289 h 599527"/>
                <a:gd name="connsiteX32" fmla="*/ 262867 w 412043"/>
                <a:gd name="connsiteY32" fmla="*/ 595071 h 599527"/>
                <a:gd name="connsiteX33" fmla="*/ 253480 w 412043"/>
                <a:gd name="connsiteY33" fmla="*/ 585698 h 599527"/>
                <a:gd name="connsiteX34" fmla="*/ 247144 w 412043"/>
                <a:gd name="connsiteY34" fmla="*/ 414643 h 599527"/>
                <a:gd name="connsiteX35" fmla="*/ 248786 w 412043"/>
                <a:gd name="connsiteY35" fmla="*/ 410660 h 599527"/>
                <a:gd name="connsiteX36" fmla="*/ 251603 w 412043"/>
                <a:gd name="connsiteY36" fmla="*/ 404802 h 599527"/>
                <a:gd name="connsiteX37" fmla="*/ 205137 w 412043"/>
                <a:gd name="connsiteY37" fmla="*/ 410894 h 599527"/>
                <a:gd name="connsiteX38" fmla="*/ 75362 w 412043"/>
                <a:gd name="connsiteY38" fmla="*/ 194380 h 599527"/>
                <a:gd name="connsiteX39" fmla="*/ 80202 w 412043"/>
                <a:gd name="connsiteY39" fmla="*/ 186355 h 599527"/>
                <a:gd name="connsiteX40" fmla="*/ 204675 w 412043"/>
                <a:gd name="connsiteY40" fmla="*/ 1071 h 599527"/>
                <a:gd name="connsiteX41" fmla="*/ 297143 w 412043"/>
                <a:gd name="connsiteY41" fmla="*/ 36212 h 599527"/>
                <a:gd name="connsiteX42" fmla="*/ 407917 w 412043"/>
                <a:gd name="connsiteY42" fmla="*/ 88689 h 599527"/>
                <a:gd name="connsiteX43" fmla="*/ 405335 w 412043"/>
                <a:gd name="connsiteY43" fmla="*/ 105790 h 599527"/>
                <a:gd name="connsiteX44" fmla="*/ 367785 w 412043"/>
                <a:gd name="connsiteY44" fmla="*/ 126172 h 599527"/>
                <a:gd name="connsiteX45" fmla="*/ 313102 w 412043"/>
                <a:gd name="connsiteY45" fmla="*/ 136948 h 599527"/>
                <a:gd name="connsiteX46" fmla="*/ 200216 w 412043"/>
                <a:gd name="connsiteY46" fmla="*/ 93608 h 599527"/>
                <a:gd name="connsiteX47" fmla="*/ 282123 w 412043"/>
                <a:gd name="connsiteY47" fmla="*/ 147256 h 599527"/>
                <a:gd name="connsiteX48" fmla="*/ 285643 w 412043"/>
                <a:gd name="connsiteY48" fmla="*/ 153347 h 599527"/>
                <a:gd name="connsiteX49" fmla="*/ 285174 w 412043"/>
                <a:gd name="connsiteY49" fmla="*/ 165530 h 599527"/>
                <a:gd name="connsiteX50" fmla="*/ 172757 w 412043"/>
                <a:gd name="connsiteY50" fmla="*/ 198328 h 599527"/>
                <a:gd name="connsiteX51" fmla="*/ 8474 w 412043"/>
                <a:gd name="connsiteY51" fmla="*/ 110242 h 599527"/>
                <a:gd name="connsiteX52" fmla="*/ 3310 w 412043"/>
                <a:gd name="connsiteY52" fmla="*/ 97122 h 599527"/>
                <a:gd name="connsiteX53" fmla="*/ 113146 w 412043"/>
                <a:gd name="connsiteY53" fmla="*/ 45114 h 599527"/>
                <a:gd name="connsiteX54" fmla="*/ 204675 w 412043"/>
                <a:gd name="connsiteY54" fmla="*/ 1071 h 59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12043" h="599527">
                  <a:moveTo>
                    <a:pt x="142468" y="396851"/>
                  </a:moveTo>
                  <a:cubicBezTo>
                    <a:pt x="148333" y="395679"/>
                    <a:pt x="153730" y="399662"/>
                    <a:pt x="153964" y="405753"/>
                  </a:cubicBezTo>
                  <a:cubicBezTo>
                    <a:pt x="156545" y="464556"/>
                    <a:pt x="165461" y="529215"/>
                    <a:pt x="144814" y="585910"/>
                  </a:cubicBezTo>
                  <a:cubicBezTo>
                    <a:pt x="145048" y="590595"/>
                    <a:pt x="142233" y="595515"/>
                    <a:pt x="135898" y="595046"/>
                  </a:cubicBezTo>
                  <a:cubicBezTo>
                    <a:pt x="95776" y="591532"/>
                    <a:pt x="55889" y="595046"/>
                    <a:pt x="15768" y="599498"/>
                  </a:cubicBezTo>
                  <a:cubicBezTo>
                    <a:pt x="10606" y="599966"/>
                    <a:pt x="6383" y="594812"/>
                    <a:pt x="6383" y="590127"/>
                  </a:cubicBezTo>
                  <a:cubicBezTo>
                    <a:pt x="5913" y="512348"/>
                    <a:pt x="62224" y="414655"/>
                    <a:pt x="142468" y="396851"/>
                  </a:cubicBezTo>
                  <a:close/>
                  <a:moveTo>
                    <a:pt x="275305" y="271238"/>
                  </a:moveTo>
                  <a:cubicBezTo>
                    <a:pt x="260285" y="280845"/>
                    <a:pt x="239165" y="282251"/>
                    <a:pt x="222034" y="284828"/>
                  </a:cubicBezTo>
                  <a:cubicBezTo>
                    <a:pt x="201148" y="287875"/>
                    <a:pt x="179557" y="289280"/>
                    <a:pt x="158437" y="287640"/>
                  </a:cubicBezTo>
                  <a:cubicBezTo>
                    <a:pt x="143887" y="286469"/>
                    <a:pt x="116899" y="285531"/>
                    <a:pt x="99299" y="277096"/>
                  </a:cubicBezTo>
                  <a:cubicBezTo>
                    <a:pt x="110329" y="336145"/>
                    <a:pt x="139663" y="391679"/>
                    <a:pt x="205137" y="392382"/>
                  </a:cubicBezTo>
                  <a:cubicBezTo>
                    <a:pt x="262163" y="392851"/>
                    <a:pt x="296895" y="356062"/>
                    <a:pt x="312148" y="309432"/>
                  </a:cubicBezTo>
                  <a:cubicBezTo>
                    <a:pt x="310036" y="310135"/>
                    <a:pt x="307690" y="310604"/>
                    <a:pt x="305108" y="310604"/>
                  </a:cubicBezTo>
                  <a:cubicBezTo>
                    <a:pt x="287977" y="310604"/>
                    <a:pt x="279294" y="293030"/>
                    <a:pt x="275305" y="271238"/>
                  </a:cubicBezTo>
                  <a:close/>
                  <a:moveTo>
                    <a:pt x="93667" y="210314"/>
                  </a:moveTo>
                  <a:cubicBezTo>
                    <a:pt x="93667" y="211251"/>
                    <a:pt x="93667" y="212189"/>
                    <a:pt x="93667" y="212892"/>
                  </a:cubicBezTo>
                  <a:cubicBezTo>
                    <a:pt x="95779" y="213126"/>
                    <a:pt x="97891" y="213360"/>
                    <a:pt x="100003" y="213595"/>
                  </a:cubicBezTo>
                  <a:cubicBezTo>
                    <a:pt x="97891" y="212423"/>
                    <a:pt x="95779" y="211486"/>
                    <a:pt x="93667" y="210314"/>
                  </a:cubicBezTo>
                  <a:close/>
                  <a:moveTo>
                    <a:pt x="80202" y="186355"/>
                  </a:moveTo>
                  <a:cubicBezTo>
                    <a:pt x="82872" y="184714"/>
                    <a:pt x="86275" y="184422"/>
                    <a:pt x="89443" y="186413"/>
                  </a:cubicBezTo>
                  <a:cubicBezTo>
                    <a:pt x="144356" y="220156"/>
                    <a:pt x="213820" y="232340"/>
                    <a:pt x="269203" y="193209"/>
                  </a:cubicBezTo>
                  <a:cubicBezTo>
                    <a:pt x="272958" y="190397"/>
                    <a:pt x="276713" y="191100"/>
                    <a:pt x="279059" y="193209"/>
                  </a:cubicBezTo>
                  <a:cubicBezTo>
                    <a:pt x="281641" y="192271"/>
                    <a:pt x="284692" y="194380"/>
                    <a:pt x="284222" y="197661"/>
                  </a:cubicBezTo>
                  <a:cubicBezTo>
                    <a:pt x="281876" y="216172"/>
                    <a:pt x="285630" y="237261"/>
                    <a:pt x="288681" y="255304"/>
                  </a:cubicBezTo>
                  <a:cubicBezTo>
                    <a:pt x="289620" y="261162"/>
                    <a:pt x="304404" y="314587"/>
                    <a:pt x="312383" y="289280"/>
                  </a:cubicBezTo>
                  <a:cubicBezTo>
                    <a:pt x="321301" y="261162"/>
                    <a:pt x="315434" y="229997"/>
                    <a:pt x="314965" y="201175"/>
                  </a:cubicBezTo>
                  <a:cubicBezTo>
                    <a:pt x="314730" y="192037"/>
                    <a:pt x="328341" y="190397"/>
                    <a:pt x="330688" y="199067"/>
                  </a:cubicBezTo>
                  <a:cubicBezTo>
                    <a:pt x="349227" y="270300"/>
                    <a:pt x="328576" y="369887"/>
                    <a:pt x="260051" y="401287"/>
                  </a:cubicBezTo>
                  <a:cubicBezTo>
                    <a:pt x="261224" y="401287"/>
                    <a:pt x="262163" y="401521"/>
                    <a:pt x="263102" y="401990"/>
                  </a:cubicBezTo>
                  <a:cubicBezTo>
                    <a:pt x="332330" y="431983"/>
                    <a:pt x="406018" y="510481"/>
                    <a:pt x="401325" y="590150"/>
                  </a:cubicBezTo>
                  <a:cubicBezTo>
                    <a:pt x="401090" y="596711"/>
                    <a:pt x="395693" y="600226"/>
                    <a:pt x="389591" y="599289"/>
                  </a:cubicBezTo>
                  <a:cubicBezTo>
                    <a:pt x="347584" y="591790"/>
                    <a:pt x="305108" y="600460"/>
                    <a:pt x="262867" y="595071"/>
                  </a:cubicBezTo>
                  <a:cubicBezTo>
                    <a:pt x="257704" y="594368"/>
                    <a:pt x="253480" y="591322"/>
                    <a:pt x="253480" y="585698"/>
                  </a:cubicBezTo>
                  <a:cubicBezTo>
                    <a:pt x="252776" y="529226"/>
                    <a:pt x="239634" y="471115"/>
                    <a:pt x="247144" y="414643"/>
                  </a:cubicBezTo>
                  <a:cubicBezTo>
                    <a:pt x="247378" y="413003"/>
                    <a:pt x="248082" y="411831"/>
                    <a:pt x="248786" y="410660"/>
                  </a:cubicBezTo>
                  <a:cubicBezTo>
                    <a:pt x="249021" y="408551"/>
                    <a:pt x="249960" y="406442"/>
                    <a:pt x="251603" y="404802"/>
                  </a:cubicBezTo>
                  <a:cubicBezTo>
                    <a:pt x="237757" y="409722"/>
                    <a:pt x="222268" y="411831"/>
                    <a:pt x="205137" y="410894"/>
                  </a:cubicBezTo>
                  <a:cubicBezTo>
                    <a:pt x="96248" y="404802"/>
                    <a:pt x="70903" y="284360"/>
                    <a:pt x="75362" y="194380"/>
                  </a:cubicBezTo>
                  <a:cubicBezTo>
                    <a:pt x="75597" y="190983"/>
                    <a:pt x="77533" y="187995"/>
                    <a:pt x="80202" y="186355"/>
                  </a:cubicBezTo>
                  <a:close/>
                  <a:moveTo>
                    <a:pt x="204675" y="1071"/>
                  </a:moveTo>
                  <a:cubicBezTo>
                    <a:pt x="234481" y="-6191"/>
                    <a:pt x="272031" y="25435"/>
                    <a:pt x="297143" y="36212"/>
                  </a:cubicBezTo>
                  <a:cubicBezTo>
                    <a:pt x="334459" y="52142"/>
                    <a:pt x="374121" y="65730"/>
                    <a:pt x="407917" y="88689"/>
                  </a:cubicBezTo>
                  <a:cubicBezTo>
                    <a:pt x="415192" y="93843"/>
                    <a:pt x="411907" y="104150"/>
                    <a:pt x="405335" y="105790"/>
                  </a:cubicBezTo>
                  <a:cubicBezTo>
                    <a:pt x="398295" y="117035"/>
                    <a:pt x="379519" y="122189"/>
                    <a:pt x="367785" y="126172"/>
                  </a:cubicBezTo>
                  <a:cubicBezTo>
                    <a:pt x="351122" y="132029"/>
                    <a:pt x="331173" y="139291"/>
                    <a:pt x="313102" y="136948"/>
                  </a:cubicBezTo>
                  <a:cubicBezTo>
                    <a:pt x="271562" y="131092"/>
                    <a:pt x="243164" y="83769"/>
                    <a:pt x="200216" y="93608"/>
                  </a:cubicBezTo>
                  <a:cubicBezTo>
                    <a:pt x="211481" y="122658"/>
                    <a:pt x="255368" y="139760"/>
                    <a:pt x="282123" y="147256"/>
                  </a:cubicBezTo>
                  <a:cubicBezTo>
                    <a:pt x="285174" y="148193"/>
                    <a:pt x="286113" y="150770"/>
                    <a:pt x="285643" y="153347"/>
                  </a:cubicBezTo>
                  <a:cubicBezTo>
                    <a:pt x="288459" y="156627"/>
                    <a:pt x="289398" y="161547"/>
                    <a:pt x="285174" y="165530"/>
                  </a:cubicBezTo>
                  <a:cubicBezTo>
                    <a:pt x="254899" y="193408"/>
                    <a:pt x="213358" y="214961"/>
                    <a:pt x="172757" y="198328"/>
                  </a:cubicBezTo>
                  <a:cubicBezTo>
                    <a:pt x="115493" y="174666"/>
                    <a:pt x="65738" y="134840"/>
                    <a:pt x="8474" y="110242"/>
                  </a:cubicBezTo>
                  <a:cubicBezTo>
                    <a:pt x="728" y="112584"/>
                    <a:pt x="-3261" y="101339"/>
                    <a:pt x="3310" y="97122"/>
                  </a:cubicBezTo>
                  <a:cubicBezTo>
                    <a:pt x="37341" y="75569"/>
                    <a:pt x="76769" y="61982"/>
                    <a:pt x="113146" y="45114"/>
                  </a:cubicBezTo>
                  <a:cubicBezTo>
                    <a:pt x="142482" y="31526"/>
                    <a:pt x="173226" y="8568"/>
                    <a:pt x="204675" y="1071"/>
                  </a:cubicBezTo>
                  <a:close/>
                </a:path>
              </a:pathLst>
            </a:custGeom>
            <a:solidFill>
              <a:schemeClr val="accent4"/>
            </a:solidFill>
            <a:ln>
              <a:noFill/>
            </a:ln>
          </p:spPr>
          <p:txBody>
            <a:bodyPr/>
            <a:lstStyle/>
            <a:p>
              <a:endParaRPr lang="zh-CN" altLang="en-US" dirty="0">
                <a:solidFill>
                  <a:schemeClr val="accent4"/>
                </a:solidFill>
                <a:cs typeface="+mn-ea"/>
                <a:sym typeface="+mn-lt"/>
              </a:endParaRPr>
            </a:p>
          </p:txBody>
        </p:sp>
        <p:sp>
          <p:nvSpPr>
            <p:cNvPr id="45" name="任意多边形: 形状 44">
              <a:extLst>
                <a:ext uri="{FF2B5EF4-FFF2-40B4-BE49-F238E27FC236}">
                  <a16:creationId xmlns:a16="http://schemas.microsoft.com/office/drawing/2014/main" id="{CC4B2448-1588-438A-84C8-EF0F20A2D4F2}"/>
                </a:ext>
              </a:extLst>
            </p:cNvPr>
            <p:cNvSpPr>
              <a:spLocks noChangeAspect="1"/>
            </p:cNvSpPr>
            <p:nvPr/>
          </p:nvSpPr>
          <p:spPr bwMode="auto">
            <a:xfrm>
              <a:off x="6401622" y="5807951"/>
              <a:ext cx="254137" cy="360000"/>
            </a:xfrm>
            <a:custGeom>
              <a:avLst/>
              <a:gdLst>
                <a:gd name="connsiteX0" fmla="*/ 274879 w 424808"/>
                <a:gd name="connsiteY0" fmla="*/ 445205 h 601764"/>
                <a:gd name="connsiteX1" fmla="*/ 274879 w 424808"/>
                <a:gd name="connsiteY1" fmla="*/ 470531 h 601764"/>
                <a:gd name="connsiteX2" fmla="*/ 332512 w 424808"/>
                <a:gd name="connsiteY2" fmla="*/ 470531 h 601764"/>
                <a:gd name="connsiteX3" fmla="*/ 332512 w 424808"/>
                <a:gd name="connsiteY3" fmla="*/ 445205 h 601764"/>
                <a:gd name="connsiteX4" fmla="*/ 107051 w 424808"/>
                <a:gd name="connsiteY4" fmla="*/ 280818 h 601764"/>
                <a:gd name="connsiteX5" fmla="*/ 183588 w 424808"/>
                <a:gd name="connsiteY5" fmla="*/ 420340 h 601764"/>
                <a:gd name="connsiteX6" fmla="*/ 191426 w 424808"/>
                <a:gd name="connsiteY6" fmla="*/ 393633 h 601764"/>
                <a:gd name="connsiteX7" fmla="*/ 179899 w 424808"/>
                <a:gd name="connsiteY7" fmla="*/ 369228 h 601764"/>
                <a:gd name="connsiteX8" fmla="*/ 212174 w 424808"/>
                <a:gd name="connsiteY8" fmla="*/ 336074 h 601764"/>
                <a:gd name="connsiteX9" fmla="*/ 244910 w 424808"/>
                <a:gd name="connsiteY9" fmla="*/ 369228 h 601764"/>
                <a:gd name="connsiteX10" fmla="*/ 233383 w 424808"/>
                <a:gd name="connsiteY10" fmla="*/ 393633 h 601764"/>
                <a:gd name="connsiteX11" fmla="*/ 240760 w 424808"/>
                <a:gd name="connsiteY11" fmla="*/ 420340 h 601764"/>
                <a:gd name="connsiteX12" fmla="*/ 317758 w 424808"/>
                <a:gd name="connsiteY12" fmla="*/ 280818 h 601764"/>
                <a:gd name="connsiteX13" fmla="*/ 424726 w 424808"/>
                <a:gd name="connsiteY13" fmla="*/ 513815 h 601764"/>
                <a:gd name="connsiteX14" fmla="*/ 388763 w 424808"/>
                <a:gd name="connsiteY14" fmla="*/ 559861 h 601764"/>
                <a:gd name="connsiteX15" fmla="*/ 347267 w 424808"/>
                <a:gd name="connsiteY15" fmla="*/ 561703 h 601764"/>
                <a:gd name="connsiteX16" fmla="*/ 213557 w 424808"/>
                <a:gd name="connsiteY16" fmla="*/ 601764 h 601764"/>
                <a:gd name="connsiteX17" fmla="*/ 78003 w 424808"/>
                <a:gd name="connsiteY17" fmla="*/ 561703 h 601764"/>
                <a:gd name="connsiteX18" fmla="*/ 36507 w 424808"/>
                <a:gd name="connsiteY18" fmla="*/ 559861 h 601764"/>
                <a:gd name="connsiteX19" fmla="*/ 83 w 424808"/>
                <a:gd name="connsiteY19" fmla="*/ 513815 h 601764"/>
                <a:gd name="connsiteX20" fmla="*/ 107051 w 424808"/>
                <a:gd name="connsiteY20" fmla="*/ 280818 h 601764"/>
                <a:gd name="connsiteX21" fmla="*/ 184977 w 424808"/>
                <a:gd name="connsiteY21" fmla="*/ 152406 h 601764"/>
                <a:gd name="connsiteX22" fmla="*/ 153631 w 424808"/>
                <a:gd name="connsiteY22" fmla="*/ 166680 h 601764"/>
                <a:gd name="connsiteX23" fmla="*/ 153631 w 424808"/>
                <a:gd name="connsiteY23" fmla="*/ 167601 h 601764"/>
                <a:gd name="connsiteX24" fmla="*/ 170226 w 424808"/>
                <a:gd name="connsiteY24" fmla="*/ 184637 h 601764"/>
                <a:gd name="connsiteX25" fmla="*/ 178062 w 424808"/>
                <a:gd name="connsiteY25" fmla="*/ 184637 h 601764"/>
                <a:gd name="connsiteX26" fmla="*/ 195118 w 424808"/>
                <a:gd name="connsiteY26" fmla="*/ 167601 h 601764"/>
                <a:gd name="connsiteX27" fmla="*/ 184977 w 424808"/>
                <a:gd name="connsiteY27" fmla="*/ 152406 h 601764"/>
                <a:gd name="connsiteX28" fmla="*/ 247208 w 424808"/>
                <a:gd name="connsiteY28" fmla="*/ 150564 h 601764"/>
                <a:gd name="connsiteX29" fmla="*/ 230152 w 424808"/>
                <a:gd name="connsiteY29" fmla="*/ 167601 h 601764"/>
                <a:gd name="connsiteX30" fmla="*/ 247208 w 424808"/>
                <a:gd name="connsiteY30" fmla="*/ 184637 h 601764"/>
                <a:gd name="connsiteX31" fmla="*/ 254583 w 424808"/>
                <a:gd name="connsiteY31" fmla="*/ 184637 h 601764"/>
                <a:gd name="connsiteX32" fmla="*/ 271639 w 424808"/>
                <a:gd name="connsiteY32" fmla="*/ 167601 h 601764"/>
                <a:gd name="connsiteX33" fmla="*/ 254583 w 424808"/>
                <a:gd name="connsiteY33" fmla="*/ 150564 h 601764"/>
                <a:gd name="connsiteX34" fmla="*/ 236144 w 424808"/>
                <a:gd name="connsiteY34" fmla="*/ 107283 h 601764"/>
                <a:gd name="connsiteX35" fmla="*/ 196040 w 424808"/>
                <a:gd name="connsiteY35" fmla="*/ 145039 h 601764"/>
                <a:gd name="connsiteX36" fmla="*/ 201572 w 424808"/>
                <a:gd name="connsiteY36" fmla="*/ 150564 h 601764"/>
                <a:gd name="connsiteX37" fmla="*/ 223237 w 424808"/>
                <a:gd name="connsiteY37" fmla="*/ 150564 h 601764"/>
                <a:gd name="connsiteX38" fmla="*/ 247208 w 424808"/>
                <a:gd name="connsiteY38" fmla="*/ 138593 h 601764"/>
                <a:gd name="connsiteX39" fmla="*/ 254583 w 424808"/>
                <a:gd name="connsiteY39" fmla="*/ 138593 h 601764"/>
                <a:gd name="connsiteX40" fmla="*/ 284085 w 424808"/>
                <a:gd name="connsiteY40" fmla="*/ 167601 h 601764"/>
                <a:gd name="connsiteX41" fmla="*/ 254583 w 424808"/>
                <a:gd name="connsiteY41" fmla="*/ 197069 h 601764"/>
                <a:gd name="connsiteX42" fmla="*/ 247208 w 424808"/>
                <a:gd name="connsiteY42" fmla="*/ 197069 h 601764"/>
                <a:gd name="connsiteX43" fmla="*/ 217706 w 424808"/>
                <a:gd name="connsiteY43" fmla="*/ 167601 h 601764"/>
                <a:gd name="connsiteX44" fmla="*/ 218167 w 424808"/>
                <a:gd name="connsiteY44" fmla="*/ 162996 h 601764"/>
                <a:gd name="connsiteX45" fmla="*/ 206642 w 424808"/>
                <a:gd name="connsiteY45" fmla="*/ 162996 h 601764"/>
                <a:gd name="connsiteX46" fmla="*/ 207103 w 424808"/>
                <a:gd name="connsiteY46" fmla="*/ 167601 h 601764"/>
                <a:gd name="connsiteX47" fmla="*/ 178062 w 424808"/>
                <a:gd name="connsiteY47" fmla="*/ 197069 h 601764"/>
                <a:gd name="connsiteX48" fmla="*/ 170226 w 424808"/>
                <a:gd name="connsiteY48" fmla="*/ 197069 h 601764"/>
                <a:gd name="connsiteX49" fmla="*/ 141185 w 424808"/>
                <a:gd name="connsiteY49" fmla="*/ 170363 h 601764"/>
                <a:gd name="connsiteX50" fmla="*/ 119519 w 424808"/>
                <a:gd name="connsiteY50" fmla="*/ 173586 h 601764"/>
                <a:gd name="connsiteX51" fmla="*/ 212635 w 424808"/>
                <a:gd name="connsiteY51" fmla="*/ 280869 h 601764"/>
                <a:gd name="connsiteX52" fmla="*/ 307594 w 424808"/>
                <a:gd name="connsiteY52" fmla="*/ 155629 h 601764"/>
                <a:gd name="connsiteX53" fmla="*/ 236144 w 424808"/>
                <a:gd name="connsiteY53" fmla="*/ 107283 h 601764"/>
                <a:gd name="connsiteX54" fmla="*/ 212635 w 424808"/>
                <a:gd name="connsiteY54" fmla="*/ 0 h 601764"/>
                <a:gd name="connsiteX55" fmla="*/ 340323 w 424808"/>
                <a:gd name="connsiteY55" fmla="*/ 127082 h 601764"/>
                <a:gd name="connsiteX56" fmla="*/ 365215 w 424808"/>
                <a:gd name="connsiteY56" fmla="*/ 175889 h 601764"/>
                <a:gd name="connsiteX57" fmla="*/ 326955 w 424808"/>
                <a:gd name="connsiteY57" fmla="*/ 224695 h 601764"/>
                <a:gd name="connsiteX58" fmla="*/ 212635 w 424808"/>
                <a:gd name="connsiteY58" fmla="*/ 317244 h 601764"/>
                <a:gd name="connsiteX59" fmla="*/ 98315 w 424808"/>
                <a:gd name="connsiteY59" fmla="*/ 224695 h 601764"/>
                <a:gd name="connsiteX60" fmla="*/ 59594 w 424808"/>
                <a:gd name="connsiteY60" fmla="*/ 175889 h 601764"/>
                <a:gd name="connsiteX61" fmla="*/ 84947 w 424808"/>
                <a:gd name="connsiteY61" fmla="*/ 127082 h 601764"/>
                <a:gd name="connsiteX62" fmla="*/ 212635 w 424808"/>
                <a:gd name="connsiteY62" fmla="*/ 0 h 601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424808" h="601764">
                  <a:moveTo>
                    <a:pt x="274879" y="445205"/>
                  </a:moveTo>
                  <a:lnTo>
                    <a:pt x="274879" y="470531"/>
                  </a:lnTo>
                  <a:lnTo>
                    <a:pt x="332512" y="470531"/>
                  </a:lnTo>
                  <a:lnTo>
                    <a:pt x="332512" y="445205"/>
                  </a:lnTo>
                  <a:close/>
                  <a:moveTo>
                    <a:pt x="107051" y="280818"/>
                  </a:moveTo>
                  <a:lnTo>
                    <a:pt x="183588" y="420340"/>
                  </a:lnTo>
                  <a:lnTo>
                    <a:pt x="191426" y="393633"/>
                  </a:lnTo>
                  <a:cubicBezTo>
                    <a:pt x="184510" y="387647"/>
                    <a:pt x="179899" y="378898"/>
                    <a:pt x="179899" y="369228"/>
                  </a:cubicBezTo>
                  <a:cubicBezTo>
                    <a:pt x="179899" y="350809"/>
                    <a:pt x="193731" y="336074"/>
                    <a:pt x="212174" y="336074"/>
                  </a:cubicBezTo>
                  <a:cubicBezTo>
                    <a:pt x="230156" y="336074"/>
                    <a:pt x="244910" y="350809"/>
                    <a:pt x="244910" y="369228"/>
                  </a:cubicBezTo>
                  <a:cubicBezTo>
                    <a:pt x="244910" y="378898"/>
                    <a:pt x="240299" y="387647"/>
                    <a:pt x="233383" y="393633"/>
                  </a:cubicBezTo>
                  <a:lnTo>
                    <a:pt x="240760" y="420340"/>
                  </a:lnTo>
                  <a:lnTo>
                    <a:pt x="317758" y="280818"/>
                  </a:lnTo>
                  <a:cubicBezTo>
                    <a:pt x="367092" y="310288"/>
                    <a:pt x="417810" y="377977"/>
                    <a:pt x="424726" y="513815"/>
                  </a:cubicBezTo>
                  <a:cubicBezTo>
                    <a:pt x="426109" y="537759"/>
                    <a:pt x="409972" y="558480"/>
                    <a:pt x="388763" y="559861"/>
                  </a:cubicBezTo>
                  <a:cubicBezTo>
                    <a:pt x="387840" y="559861"/>
                    <a:pt x="347267" y="561703"/>
                    <a:pt x="347267" y="561703"/>
                  </a:cubicBezTo>
                  <a:cubicBezTo>
                    <a:pt x="322830" y="588410"/>
                    <a:pt x="274879" y="601764"/>
                    <a:pt x="213557" y="601764"/>
                  </a:cubicBezTo>
                  <a:cubicBezTo>
                    <a:pt x="155463" y="601764"/>
                    <a:pt x="103362" y="590713"/>
                    <a:pt x="78003" y="561703"/>
                  </a:cubicBezTo>
                  <a:cubicBezTo>
                    <a:pt x="78003" y="561703"/>
                    <a:pt x="36969" y="559861"/>
                    <a:pt x="36507" y="559861"/>
                  </a:cubicBezTo>
                  <a:cubicBezTo>
                    <a:pt x="14837" y="558480"/>
                    <a:pt x="-1300" y="537759"/>
                    <a:pt x="83" y="513815"/>
                  </a:cubicBezTo>
                  <a:cubicBezTo>
                    <a:pt x="6999" y="377056"/>
                    <a:pt x="57717" y="309827"/>
                    <a:pt x="107051" y="280818"/>
                  </a:cubicBezTo>
                  <a:close/>
                  <a:moveTo>
                    <a:pt x="184977" y="152406"/>
                  </a:moveTo>
                  <a:cubicBezTo>
                    <a:pt x="175758" y="157931"/>
                    <a:pt x="165155" y="162996"/>
                    <a:pt x="153631" y="166680"/>
                  </a:cubicBezTo>
                  <a:cubicBezTo>
                    <a:pt x="153631" y="167140"/>
                    <a:pt x="153631" y="167601"/>
                    <a:pt x="153631" y="167601"/>
                  </a:cubicBezTo>
                  <a:cubicBezTo>
                    <a:pt x="153631" y="176809"/>
                    <a:pt x="161007" y="184637"/>
                    <a:pt x="170226" y="184637"/>
                  </a:cubicBezTo>
                  <a:lnTo>
                    <a:pt x="178062" y="184637"/>
                  </a:lnTo>
                  <a:cubicBezTo>
                    <a:pt x="187282" y="184637"/>
                    <a:pt x="195118" y="176809"/>
                    <a:pt x="195118" y="167601"/>
                  </a:cubicBezTo>
                  <a:cubicBezTo>
                    <a:pt x="195118" y="160694"/>
                    <a:pt x="190969" y="155169"/>
                    <a:pt x="184977" y="152406"/>
                  </a:cubicBezTo>
                  <a:close/>
                  <a:moveTo>
                    <a:pt x="247208" y="150564"/>
                  </a:moveTo>
                  <a:cubicBezTo>
                    <a:pt x="237527" y="150564"/>
                    <a:pt x="230152" y="158392"/>
                    <a:pt x="230152" y="167601"/>
                  </a:cubicBezTo>
                  <a:cubicBezTo>
                    <a:pt x="230152" y="176809"/>
                    <a:pt x="237527" y="184637"/>
                    <a:pt x="247208" y="184637"/>
                  </a:cubicBezTo>
                  <a:lnTo>
                    <a:pt x="254583" y="184637"/>
                  </a:lnTo>
                  <a:cubicBezTo>
                    <a:pt x="263802" y="184637"/>
                    <a:pt x="271639" y="176809"/>
                    <a:pt x="271639" y="167601"/>
                  </a:cubicBezTo>
                  <a:cubicBezTo>
                    <a:pt x="271639" y="158392"/>
                    <a:pt x="263802" y="150564"/>
                    <a:pt x="254583" y="150564"/>
                  </a:cubicBezTo>
                  <a:close/>
                  <a:moveTo>
                    <a:pt x="236144" y="107283"/>
                  </a:moveTo>
                  <a:cubicBezTo>
                    <a:pt x="232457" y="111887"/>
                    <a:pt x="218628" y="129384"/>
                    <a:pt x="196040" y="145039"/>
                  </a:cubicBezTo>
                  <a:cubicBezTo>
                    <a:pt x="198345" y="146420"/>
                    <a:pt x="200189" y="148723"/>
                    <a:pt x="201572" y="150564"/>
                  </a:cubicBezTo>
                  <a:lnTo>
                    <a:pt x="223237" y="150564"/>
                  </a:lnTo>
                  <a:cubicBezTo>
                    <a:pt x="228769" y="143197"/>
                    <a:pt x="237066" y="138593"/>
                    <a:pt x="247208" y="138593"/>
                  </a:cubicBezTo>
                  <a:lnTo>
                    <a:pt x="254583" y="138593"/>
                  </a:lnTo>
                  <a:cubicBezTo>
                    <a:pt x="270717" y="138593"/>
                    <a:pt x="284085" y="151485"/>
                    <a:pt x="284085" y="167601"/>
                  </a:cubicBezTo>
                  <a:cubicBezTo>
                    <a:pt x="284085" y="183716"/>
                    <a:pt x="270717" y="197069"/>
                    <a:pt x="254583" y="197069"/>
                  </a:cubicBezTo>
                  <a:lnTo>
                    <a:pt x="247208" y="197069"/>
                  </a:lnTo>
                  <a:cubicBezTo>
                    <a:pt x="231074" y="197069"/>
                    <a:pt x="217706" y="183716"/>
                    <a:pt x="217706" y="167601"/>
                  </a:cubicBezTo>
                  <a:cubicBezTo>
                    <a:pt x="217706" y="166219"/>
                    <a:pt x="218167" y="164378"/>
                    <a:pt x="218167" y="162996"/>
                  </a:cubicBezTo>
                  <a:lnTo>
                    <a:pt x="206642" y="162996"/>
                  </a:lnTo>
                  <a:cubicBezTo>
                    <a:pt x="207103" y="164378"/>
                    <a:pt x="207103" y="166219"/>
                    <a:pt x="207103" y="167601"/>
                  </a:cubicBezTo>
                  <a:cubicBezTo>
                    <a:pt x="207103" y="183716"/>
                    <a:pt x="194196" y="197069"/>
                    <a:pt x="178062" y="197069"/>
                  </a:cubicBezTo>
                  <a:lnTo>
                    <a:pt x="170226" y="197069"/>
                  </a:lnTo>
                  <a:cubicBezTo>
                    <a:pt x="155014" y="197069"/>
                    <a:pt x="142568" y="185097"/>
                    <a:pt x="141185" y="170363"/>
                  </a:cubicBezTo>
                  <a:cubicBezTo>
                    <a:pt x="134270" y="171745"/>
                    <a:pt x="126895" y="173126"/>
                    <a:pt x="119519" y="173586"/>
                  </a:cubicBezTo>
                  <a:cubicBezTo>
                    <a:pt x="129200" y="235746"/>
                    <a:pt x="163311" y="280869"/>
                    <a:pt x="212635" y="280869"/>
                  </a:cubicBezTo>
                  <a:cubicBezTo>
                    <a:pt x="264724" y="280869"/>
                    <a:pt x="302985" y="228839"/>
                    <a:pt x="307594" y="155629"/>
                  </a:cubicBezTo>
                  <a:cubicBezTo>
                    <a:pt x="260576" y="144579"/>
                    <a:pt x="242598" y="119715"/>
                    <a:pt x="236144" y="107283"/>
                  </a:cubicBezTo>
                  <a:close/>
                  <a:moveTo>
                    <a:pt x="212635" y="0"/>
                  </a:moveTo>
                  <a:cubicBezTo>
                    <a:pt x="313126" y="0"/>
                    <a:pt x="333870" y="55713"/>
                    <a:pt x="340323" y="127082"/>
                  </a:cubicBezTo>
                  <a:cubicBezTo>
                    <a:pt x="359684" y="130305"/>
                    <a:pt x="370286" y="145499"/>
                    <a:pt x="365215" y="175889"/>
                  </a:cubicBezTo>
                  <a:cubicBezTo>
                    <a:pt x="361067" y="201213"/>
                    <a:pt x="349081" y="222854"/>
                    <a:pt x="326955" y="224695"/>
                  </a:cubicBezTo>
                  <a:cubicBezTo>
                    <a:pt x="305290" y="281790"/>
                    <a:pt x="262420" y="317244"/>
                    <a:pt x="212635" y="317244"/>
                  </a:cubicBezTo>
                  <a:cubicBezTo>
                    <a:pt x="160546" y="317244"/>
                    <a:pt x="119980" y="280409"/>
                    <a:pt x="98315" y="224695"/>
                  </a:cubicBezTo>
                  <a:cubicBezTo>
                    <a:pt x="76188" y="222854"/>
                    <a:pt x="64203" y="201213"/>
                    <a:pt x="59594" y="175889"/>
                  </a:cubicBezTo>
                  <a:cubicBezTo>
                    <a:pt x="54523" y="145499"/>
                    <a:pt x="65586" y="130305"/>
                    <a:pt x="84947" y="127082"/>
                  </a:cubicBezTo>
                  <a:cubicBezTo>
                    <a:pt x="91400" y="55713"/>
                    <a:pt x="111222" y="0"/>
                    <a:pt x="212635" y="0"/>
                  </a:cubicBezTo>
                  <a:close/>
                </a:path>
              </a:pathLst>
            </a:custGeom>
            <a:solidFill>
              <a:schemeClr val="accent4"/>
            </a:solidFill>
            <a:ln>
              <a:noFill/>
            </a:ln>
          </p:spPr>
          <p:txBody>
            <a:bodyPr/>
            <a:lstStyle/>
            <a:p>
              <a:endParaRPr lang="zh-CN" altLang="en-US" dirty="0">
                <a:solidFill>
                  <a:schemeClr val="accent4"/>
                </a:solidFill>
                <a:cs typeface="+mn-ea"/>
                <a:sym typeface="+mn-lt"/>
              </a:endParaRPr>
            </a:p>
          </p:txBody>
        </p:sp>
      </p:grpSp>
    </p:spTree>
    <p:extLst>
      <p:ext uri="{BB962C8B-B14F-4D97-AF65-F5344CB8AC3E}">
        <p14:creationId xmlns:p14="http://schemas.microsoft.com/office/powerpoint/2010/main" val="41393747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椭圆 10">
            <a:extLst>
              <a:ext uri="{FF2B5EF4-FFF2-40B4-BE49-F238E27FC236}">
                <a16:creationId xmlns:a16="http://schemas.microsoft.com/office/drawing/2014/main" id="{A768F130-0F99-49A0-8EEE-4A85098D30A5}"/>
              </a:ext>
            </a:extLst>
          </p:cNvPr>
          <p:cNvSpPr/>
          <p:nvPr/>
        </p:nvSpPr>
        <p:spPr>
          <a:xfrm>
            <a:off x="3042310" y="863755"/>
            <a:ext cx="5477460" cy="5477460"/>
          </a:xfrm>
          <a:prstGeom prst="ellipse">
            <a:avLst/>
          </a:prstGeom>
          <a:solidFill>
            <a:schemeClr val="accent5">
              <a:lumMod val="40000"/>
              <a:lumOff val="60000"/>
              <a:alpha val="20000"/>
            </a:schemeClr>
          </a:solidFill>
          <a:ln w="3175" cap="sq" cmpd="sng">
            <a:noFill/>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solidFill>
                <a:schemeClr val="tx1">
                  <a:lumMod val="85000"/>
                  <a:lumOff val="15000"/>
                </a:schemeClr>
              </a:solidFill>
              <a:cs typeface="+mn-ea"/>
              <a:sym typeface="+mn-lt"/>
            </a:endParaRPr>
          </a:p>
        </p:txBody>
      </p:sp>
      <p:sp>
        <p:nvSpPr>
          <p:cNvPr id="12" name="椭圆 11">
            <a:extLst>
              <a:ext uri="{FF2B5EF4-FFF2-40B4-BE49-F238E27FC236}">
                <a16:creationId xmlns:a16="http://schemas.microsoft.com/office/drawing/2014/main" id="{FCFFC5D2-B29F-477D-B925-0472D55FCFA8}"/>
              </a:ext>
            </a:extLst>
          </p:cNvPr>
          <p:cNvSpPr/>
          <p:nvPr/>
        </p:nvSpPr>
        <p:spPr>
          <a:xfrm>
            <a:off x="4106971" y="1928417"/>
            <a:ext cx="3348138" cy="3348138"/>
          </a:xfrm>
          <a:prstGeom prst="ellipse">
            <a:avLst/>
          </a:prstGeom>
          <a:solidFill>
            <a:schemeClr val="accent5">
              <a:alpha val="20000"/>
            </a:schemeClr>
          </a:solidFill>
          <a:ln w="3175" cap="sq" cmpd="sng">
            <a:noFill/>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solidFill>
                <a:schemeClr val="tx1">
                  <a:lumMod val="85000"/>
                  <a:lumOff val="15000"/>
                </a:schemeClr>
              </a:solidFill>
              <a:cs typeface="+mn-ea"/>
              <a:sym typeface="+mn-lt"/>
            </a:endParaRPr>
          </a:p>
        </p:txBody>
      </p:sp>
      <p:sp>
        <p:nvSpPr>
          <p:cNvPr id="13" name="椭圆 12">
            <a:extLst>
              <a:ext uri="{FF2B5EF4-FFF2-40B4-BE49-F238E27FC236}">
                <a16:creationId xmlns:a16="http://schemas.microsoft.com/office/drawing/2014/main" id="{AE266E96-4CFE-47BF-89FE-8DE61F9D056A}"/>
              </a:ext>
            </a:extLst>
          </p:cNvPr>
          <p:cNvSpPr/>
          <p:nvPr/>
        </p:nvSpPr>
        <p:spPr>
          <a:xfrm>
            <a:off x="4608590" y="2430036"/>
            <a:ext cx="2344901" cy="2344901"/>
          </a:xfrm>
          <a:prstGeom prst="ellipse">
            <a:avLst/>
          </a:prstGeom>
          <a:solidFill>
            <a:schemeClr val="accent4">
              <a:alpha val="20000"/>
            </a:schemeClr>
          </a:solidFill>
          <a:ln w="3175" cap="sq" cmpd="sng">
            <a:noFill/>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buFont typeface="Arial" panose="020B0604020202020204" pitchFamily="34" charset="0"/>
              <a:buNone/>
            </a:pPr>
            <a:endParaRPr lang="zh-CN" altLang="en-US">
              <a:solidFill>
                <a:schemeClr val="tx1">
                  <a:lumMod val="85000"/>
                  <a:lumOff val="15000"/>
                </a:schemeClr>
              </a:solidFill>
              <a:cs typeface="+mn-ea"/>
              <a:sym typeface="+mn-lt"/>
            </a:endParaRPr>
          </a:p>
        </p:txBody>
      </p:sp>
      <p:sp>
        <p:nvSpPr>
          <p:cNvPr id="14" name="文本框 13">
            <a:extLst>
              <a:ext uri="{FF2B5EF4-FFF2-40B4-BE49-F238E27FC236}">
                <a16:creationId xmlns:a16="http://schemas.microsoft.com/office/drawing/2014/main" id="{90A1E481-E722-4020-9D6C-6F8842D75228}"/>
              </a:ext>
            </a:extLst>
          </p:cNvPr>
          <p:cNvSpPr txBox="1">
            <a:spLocks noChangeArrowheads="1"/>
          </p:cNvSpPr>
          <p:nvPr/>
        </p:nvSpPr>
        <p:spPr bwMode="auto">
          <a:xfrm>
            <a:off x="2039757" y="2083242"/>
            <a:ext cx="2283857" cy="822982"/>
          </a:xfrm>
          <a:prstGeom prst="rect">
            <a:avLst/>
          </a:prstGeom>
          <a:noFill/>
          <a:ln w="9525" algn="ctr">
            <a:noFill/>
            <a:miter lim="800000"/>
          </a:ln>
          <a:effectLst/>
        </p:spPr>
        <p:txBody>
          <a:bodyPr wrap="square">
            <a:spAutoFit/>
          </a:bodyPr>
          <a:lstStyle/>
          <a:p>
            <a:pPr>
              <a:lnSpc>
                <a:spcPct val="130000"/>
              </a:lnSpc>
              <a:spcBef>
                <a:spcPts val="0"/>
              </a:spcBef>
              <a:buClr>
                <a:schemeClr val="accent2"/>
              </a:buClr>
              <a:buSzPct val="80000"/>
              <a:buFont typeface="Wingdings" panose="05000000000000000000" pitchFamily="2" charset="2"/>
              <a:buNone/>
              <a:defRPr/>
            </a:pPr>
            <a:r>
              <a:rPr lang="zh-CN" altLang="en-US" sz="2200" dirty="0">
                <a:solidFill>
                  <a:schemeClr val="accent1"/>
                </a:solidFill>
                <a:cs typeface="+mn-ea"/>
                <a:sym typeface="+mn-lt"/>
              </a:rPr>
              <a:t>紫藤食堂二层楼</a:t>
            </a:r>
            <a:endParaRPr lang="en-US" altLang="zh-CN" sz="2200" dirty="0">
              <a:solidFill>
                <a:schemeClr val="accent1"/>
              </a:solidFill>
              <a:cs typeface="+mn-ea"/>
              <a:sym typeface="+mn-lt"/>
            </a:endParaRPr>
          </a:p>
          <a:p>
            <a:pPr>
              <a:lnSpc>
                <a:spcPct val="130000"/>
              </a:lnSpc>
              <a:spcBef>
                <a:spcPts val="0"/>
              </a:spcBef>
              <a:buClr>
                <a:schemeClr val="accent2"/>
              </a:buClr>
              <a:buSzPct val="80000"/>
              <a:buFont typeface="Wingdings" panose="05000000000000000000" pitchFamily="2" charset="2"/>
              <a:buNone/>
              <a:defRPr/>
            </a:pPr>
            <a:r>
              <a:rPr lang="zh-CN" altLang="en-US" sz="1600" noProof="1">
                <a:solidFill>
                  <a:schemeClr val="tx1">
                    <a:lumMod val="75000"/>
                    <a:lumOff val="25000"/>
                  </a:schemeClr>
                </a:solidFill>
                <a:cs typeface="+mn-ea"/>
                <a:sym typeface="+mn-lt"/>
              </a:rPr>
              <a:t>输入你的正文</a:t>
            </a:r>
          </a:p>
        </p:txBody>
      </p:sp>
      <p:grpSp>
        <p:nvGrpSpPr>
          <p:cNvPr id="15" name="组合 14">
            <a:extLst>
              <a:ext uri="{FF2B5EF4-FFF2-40B4-BE49-F238E27FC236}">
                <a16:creationId xmlns:a16="http://schemas.microsoft.com/office/drawing/2014/main" id="{D32B33A7-23AC-42AE-938E-0297D2417B1F}"/>
              </a:ext>
            </a:extLst>
          </p:cNvPr>
          <p:cNvGrpSpPr/>
          <p:nvPr/>
        </p:nvGrpSpPr>
        <p:grpSpPr>
          <a:xfrm>
            <a:off x="6789082" y="2204804"/>
            <a:ext cx="874184" cy="2728801"/>
            <a:chOff x="5580042" y="2157324"/>
            <a:chExt cx="874184" cy="2728801"/>
          </a:xfrm>
        </p:grpSpPr>
        <p:sp>
          <p:nvSpPr>
            <p:cNvPr id="17" name="箭头: 右 16">
              <a:extLst>
                <a:ext uri="{FF2B5EF4-FFF2-40B4-BE49-F238E27FC236}">
                  <a16:creationId xmlns:a16="http://schemas.microsoft.com/office/drawing/2014/main" id="{161B6C26-52CC-445C-B010-2DD6A541072A}"/>
                </a:ext>
              </a:extLst>
            </p:cNvPr>
            <p:cNvSpPr/>
            <p:nvPr/>
          </p:nvSpPr>
          <p:spPr>
            <a:xfrm>
              <a:off x="5580042" y="2157324"/>
              <a:ext cx="470118" cy="288012"/>
            </a:xfrm>
            <a:prstGeom prst="rightArrow">
              <a:avLst/>
            </a:prstGeom>
            <a:gradFill>
              <a:gsLst>
                <a:gs pos="0">
                  <a:schemeClr val="accent1">
                    <a:alpha val="0"/>
                  </a:schemeClr>
                </a:gs>
                <a:gs pos="100000">
                  <a:schemeClr val="accent1">
                    <a:alpha val="80000"/>
                  </a:schemeClr>
                </a:gs>
              </a:gsLst>
              <a:lin ang="0" scaled="0"/>
            </a:gradFill>
            <a:ln w="88900" cap="sq">
              <a:noFill/>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buFont typeface="Arial" panose="020B0604020202020204" pitchFamily="34" charset="0"/>
                <a:buNone/>
              </a:pPr>
              <a:endParaRPr lang="zh-CN" altLang="en-US">
                <a:solidFill>
                  <a:schemeClr val="tx1">
                    <a:lumMod val="85000"/>
                    <a:lumOff val="15000"/>
                  </a:schemeClr>
                </a:solidFill>
                <a:cs typeface="+mn-ea"/>
                <a:sym typeface="+mn-lt"/>
              </a:endParaRPr>
            </a:p>
          </p:txBody>
        </p:sp>
        <p:sp>
          <p:nvSpPr>
            <p:cNvPr id="18" name="箭头: 右 17">
              <a:extLst>
                <a:ext uri="{FF2B5EF4-FFF2-40B4-BE49-F238E27FC236}">
                  <a16:creationId xmlns:a16="http://schemas.microsoft.com/office/drawing/2014/main" id="{4976A00B-8885-495D-A2B2-F6FFB9773489}"/>
                </a:ext>
              </a:extLst>
            </p:cNvPr>
            <p:cNvSpPr/>
            <p:nvPr/>
          </p:nvSpPr>
          <p:spPr>
            <a:xfrm>
              <a:off x="5984108" y="3367660"/>
              <a:ext cx="470118" cy="288012"/>
            </a:xfrm>
            <a:prstGeom prst="rightArrow">
              <a:avLst/>
            </a:prstGeom>
            <a:gradFill>
              <a:gsLst>
                <a:gs pos="0">
                  <a:schemeClr val="accent1">
                    <a:alpha val="0"/>
                  </a:schemeClr>
                </a:gs>
                <a:gs pos="100000">
                  <a:schemeClr val="accent1">
                    <a:alpha val="80000"/>
                  </a:schemeClr>
                </a:gs>
              </a:gsLst>
              <a:lin ang="0" scaled="0"/>
            </a:gradFill>
            <a:ln w="88900" cap="sq">
              <a:noFill/>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buFont typeface="Arial" panose="020B0604020202020204" pitchFamily="34" charset="0"/>
                <a:buNone/>
              </a:pPr>
              <a:endParaRPr lang="zh-CN" altLang="en-US">
                <a:solidFill>
                  <a:schemeClr val="tx1">
                    <a:lumMod val="85000"/>
                    <a:lumOff val="15000"/>
                  </a:schemeClr>
                </a:solidFill>
                <a:cs typeface="+mn-ea"/>
                <a:sym typeface="+mn-lt"/>
              </a:endParaRPr>
            </a:p>
          </p:txBody>
        </p:sp>
        <p:sp>
          <p:nvSpPr>
            <p:cNvPr id="19" name="箭头: 右 18">
              <a:extLst>
                <a:ext uri="{FF2B5EF4-FFF2-40B4-BE49-F238E27FC236}">
                  <a16:creationId xmlns:a16="http://schemas.microsoft.com/office/drawing/2014/main" id="{3A582134-3B7E-4D94-B533-BA5B7D34E941}"/>
                </a:ext>
              </a:extLst>
            </p:cNvPr>
            <p:cNvSpPr/>
            <p:nvPr/>
          </p:nvSpPr>
          <p:spPr>
            <a:xfrm>
              <a:off x="5580042" y="4598113"/>
              <a:ext cx="470118" cy="288012"/>
            </a:xfrm>
            <a:prstGeom prst="rightArrow">
              <a:avLst/>
            </a:prstGeom>
            <a:gradFill>
              <a:gsLst>
                <a:gs pos="0">
                  <a:schemeClr val="accent1">
                    <a:alpha val="0"/>
                  </a:schemeClr>
                </a:gs>
                <a:gs pos="100000">
                  <a:schemeClr val="accent1">
                    <a:alpha val="80000"/>
                  </a:schemeClr>
                </a:gs>
              </a:gsLst>
              <a:lin ang="0" scaled="0"/>
            </a:gradFill>
            <a:ln w="88900" cap="sq">
              <a:noFill/>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buFont typeface="Arial" panose="020B0604020202020204" pitchFamily="34" charset="0"/>
                <a:buNone/>
              </a:pPr>
              <a:endParaRPr lang="zh-CN" altLang="en-US">
                <a:solidFill>
                  <a:schemeClr val="tx1">
                    <a:lumMod val="85000"/>
                    <a:lumOff val="15000"/>
                  </a:schemeClr>
                </a:solidFill>
                <a:cs typeface="+mn-ea"/>
                <a:sym typeface="+mn-lt"/>
              </a:endParaRPr>
            </a:p>
          </p:txBody>
        </p:sp>
      </p:grpSp>
      <p:grpSp>
        <p:nvGrpSpPr>
          <p:cNvPr id="20" name="组合 19">
            <a:extLst>
              <a:ext uri="{FF2B5EF4-FFF2-40B4-BE49-F238E27FC236}">
                <a16:creationId xmlns:a16="http://schemas.microsoft.com/office/drawing/2014/main" id="{A4FF1922-AFD1-47CA-B689-6163087D8979}"/>
              </a:ext>
            </a:extLst>
          </p:cNvPr>
          <p:cNvGrpSpPr/>
          <p:nvPr/>
        </p:nvGrpSpPr>
        <p:grpSpPr>
          <a:xfrm flipH="1">
            <a:off x="3897132" y="2210375"/>
            <a:ext cx="874184" cy="2728801"/>
            <a:chOff x="5580042" y="2157324"/>
            <a:chExt cx="874184" cy="2728801"/>
          </a:xfrm>
        </p:grpSpPr>
        <p:sp>
          <p:nvSpPr>
            <p:cNvPr id="21" name="箭头: 右 20">
              <a:extLst>
                <a:ext uri="{FF2B5EF4-FFF2-40B4-BE49-F238E27FC236}">
                  <a16:creationId xmlns:a16="http://schemas.microsoft.com/office/drawing/2014/main" id="{B1F9CC90-68FA-49B1-9EF2-1E598650667A}"/>
                </a:ext>
              </a:extLst>
            </p:cNvPr>
            <p:cNvSpPr/>
            <p:nvPr/>
          </p:nvSpPr>
          <p:spPr>
            <a:xfrm>
              <a:off x="5580042" y="2157324"/>
              <a:ext cx="470118" cy="288012"/>
            </a:xfrm>
            <a:prstGeom prst="rightArrow">
              <a:avLst/>
            </a:prstGeom>
            <a:gradFill>
              <a:gsLst>
                <a:gs pos="0">
                  <a:schemeClr val="accent1">
                    <a:alpha val="0"/>
                  </a:schemeClr>
                </a:gs>
                <a:gs pos="100000">
                  <a:schemeClr val="accent1">
                    <a:alpha val="80000"/>
                  </a:schemeClr>
                </a:gs>
              </a:gsLst>
              <a:lin ang="0" scaled="0"/>
            </a:gradFill>
            <a:ln w="88900" cap="sq">
              <a:noFill/>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buFont typeface="Arial" panose="020B0604020202020204" pitchFamily="34" charset="0"/>
                <a:buNone/>
              </a:pPr>
              <a:endParaRPr lang="zh-CN" altLang="en-US">
                <a:solidFill>
                  <a:schemeClr val="tx1">
                    <a:lumMod val="85000"/>
                    <a:lumOff val="15000"/>
                  </a:schemeClr>
                </a:solidFill>
                <a:cs typeface="+mn-ea"/>
                <a:sym typeface="+mn-lt"/>
              </a:endParaRPr>
            </a:p>
          </p:txBody>
        </p:sp>
        <p:sp>
          <p:nvSpPr>
            <p:cNvPr id="22" name="箭头: 右 21">
              <a:extLst>
                <a:ext uri="{FF2B5EF4-FFF2-40B4-BE49-F238E27FC236}">
                  <a16:creationId xmlns:a16="http://schemas.microsoft.com/office/drawing/2014/main" id="{95AE069D-4CCB-435F-8DAB-240CB7CB7084}"/>
                </a:ext>
              </a:extLst>
            </p:cNvPr>
            <p:cNvSpPr/>
            <p:nvPr/>
          </p:nvSpPr>
          <p:spPr>
            <a:xfrm>
              <a:off x="5984108" y="3367660"/>
              <a:ext cx="470118" cy="288012"/>
            </a:xfrm>
            <a:prstGeom prst="rightArrow">
              <a:avLst/>
            </a:prstGeom>
            <a:gradFill>
              <a:gsLst>
                <a:gs pos="0">
                  <a:schemeClr val="accent1">
                    <a:alpha val="0"/>
                  </a:schemeClr>
                </a:gs>
                <a:gs pos="100000">
                  <a:schemeClr val="accent1">
                    <a:alpha val="80000"/>
                  </a:schemeClr>
                </a:gs>
              </a:gsLst>
              <a:lin ang="0" scaled="0"/>
            </a:gradFill>
            <a:ln w="88900" cap="sq">
              <a:noFill/>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buFont typeface="Arial" panose="020B0604020202020204" pitchFamily="34" charset="0"/>
                <a:buNone/>
              </a:pPr>
              <a:endParaRPr lang="zh-CN" altLang="en-US">
                <a:solidFill>
                  <a:schemeClr val="tx1">
                    <a:lumMod val="85000"/>
                    <a:lumOff val="15000"/>
                  </a:schemeClr>
                </a:solidFill>
                <a:cs typeface="+mn-ea"/>
                <a:sym typeface="+mn-lt"/>
              </a:endParaRPr>
            </a:p>
          </p:txBody>
        </p:sp>
        <p:sp>
          <p:nvSpPr>
            <p:cNvPr id="23" name="箭头: 右 22">
              <a:extLst>
                <a:ext uri="{FF2B5EF4-FFF2-40B4-BE49-F238E27FC236}">
                  <a16:creationId xmlns:a16="http://schemas.microsoft.com/office/drawing/2014/main" id="{4EA49CEC-0948-46F1-BD81-F50628FF49E9}"/>
                </a:ext>
              </a:extLst>
            </p:cNvPr>
            <p:cNvSpPr/>
            <p:nvPr/>
          </p:nvSpPr>
          <p:spPr>
            <a:xfrm>
              <a:off x="5580042" y="4598113"/>
              <a:ext cx="470118" cy="288012"/>
            </a:xfrm>
            <a:prstGeom prst="rightArrow">
              <a:avLst/>
            </a:prstGeom>
            <a:gradFill>
              <a:gsLst>
                <a:gs pos="0">
                  <a:schemeClr val="accent1">
                    <a:alpha val="0"/>
                  </a:schemeClr>
                </a:gs>
                <a:gs pos="100000">
                  <a:schemeClr val="accent1">
                    <a:alpha val="80000"/>
                  </a:schemeClr>
                </a:gs>
              </a:gsLst>
              <a:lin ang="0" scaled="0"/>
            </a:gradFill>
            <a:ln w="88900" cap="sq">
              <a:noFill/>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buFont typeface="Arial" panose="020B0604020202020204" pitchFamily="34" charset="0"/>
                <a:buNone/>
              </a:pPr>
              <a:endParaRPr lang="zh-CN" altLang="en-US">
                <a:solidFill>
                  <a:schemeClr val="tx1">
                    <a:lumMod val="85000"/>
                    <a:lumOff val="15000"/>
                  </a:schemeClr>
                </a:solidFill>
                <a:cs typeface="+mn-ea"/>
                <a:sym typeface="+mn-lt"/>
              </a:endParaRPr>
            </a:p>
          </p:txBody>
        </p:sp>
      </p:grpSp>
      <p:sp>
        <p:nvSpPr>
          <p:cNvPr id="24" name="箭头: 右 23">
            <a:extLst>
              <a:ext uri="{FF2B5EF4-FFF2-40B4-BE49-F238E27FC236}">
                <a16:creationId xmlns:a16="http://schemas.microsoft.com/office/drawing/2014/main" id="{6C228E4D-8E19-4FB0-BCDC-246A7072447E}"/>
              </a:ext>
            </a:extLst>
          </p:cNvPr>
          <p:cNvSpPr/>
          <p:nvPr/>
        </p:nvSpPr>
        <p:spPr>
          <a:xfrm rot="5400000">
            <a:off x="5545981" y="5185502"/>
            <a:ext cx="470118" cy="288012"/>
          </a:xfrm>
          <a:prstGeom prst="rightArrow">
            <a:avLst/>
          </a:prstGeom>
          <a:gradFill>
            <a:gsLst>
              <a:gs pos="0">
                <a:schemeClr val="accent1">
                  <a:alpha val="0"/>
                </a:schemeClr>
              </a:gs>
              <a:gs pos="100000">
                <a:schemeClr val="accent1">
                  <a:alpha val="80000"/>
                </a:schemeClr>
              </a:gs>
            </a:gsLst>
            <a:lin ang="0" scaled="0"/>
          </a:gradFill>
          <a:ln w="88900" cap="sq">
            <a:noFill/>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buFont typeface="Arial" panose="020B0604020202020204" pitchFamily="34" charset="0"/>
              <a:buNone/>
            </a:pPr>
            <a:endParaRPr lang="zh-CN" altLang="en-US">
              <a:solidFill>
                <a:schemeClr val="tx1">
                  <a:lumMod val="85000"/>
                  <a:lumOff val="15000"/>
                </a:schemeClr>
              </a:solidFill>
              <a:cs typeface="+mn-ea"/>
              <a:sym typeface="+mn-lt"/>
            </a:endParaRPr>
          </a:p>
        </p:txBody>
      </p:sp>
      <p:sp>
        <p:nvSpPr>
          <p:cNvPr id="25" name="文本框 24">
            <a:extLst>
              <a:ext uri="{FF2B5EF4-FFF2-40B4-BE49-F238E27FC236}">
                <a16:creationId xmlns:a16="http://schemas.microsoft.com/office/drawing/2014/main" id="{710E272C-2CD0-4BFD-9F2E-A3B7D005EBE8}"/>
              </a:ext>
            </a:extLst>
          </p:cNvPr>
          <p:cNvSpPr txBox="1">
            <a:spLocks noChangeArrowheads="1"/>
          </p:cNvSpPr>
          <p:nvPr/>
        </p:nvSpPr>
        <p:spPr bwMode="auto">
          <a:xfrm>
            <a:off x="1687780" y="3293243"/>
            <a:ext cx="2283857" cy="822982"/>
          </a:xfrm>
          <a:prstGeom prst="rect">
            <a:avLst/>
          </a:prstGeom>
          <a:noFill/>
          <a:ln w="9525" algn="ctr">
            <a:noFill/>
            <a:miter lim="800000"/>
          </a:ln>
          <a:effectLst/>
        </p:spPr>
        <p:txBody>
          <a:bodyPr wrap="square">
            <a:spAutoFit/>
          </a:bodyPr>
          <a:lstStyle/>
          <a:p>
            <a:pPr>
              <a:lnSpc>
                <a:spcPct val="130000"/>
              </a:lnSpc>
              <a:buClr>
                <a:schemeClr val="accent2"/>
              </a:buClr>
              <a:buSzPct val="80000"/>
              <a:defRPr/>
            </a:pPr>
            <a:r>
              <a:rPr lang="zh-CN" altLang="en-US" sz="2200" dirty="0">
                <a:solidFill>
                  <a:schemeClr val="accent1"/>
                </a:solidFill>
                <a:cs typeface="+mn-ea"/>
                <a:sym typeface="+mn-lt"/>
              </a:rPr>
              <a:t>金桂食堂三层楼</a:t>
            </a:r>
            <a:endParaRPr lang="en-US" altLang="zh-CN" sz="2200" dirty="0">
              <a:solidFill>
                <a:schemeClr val="accent1"/>
              </a:solidFill>
              <a:cs typeface="+mn-ea"/>
              <a:sym typeface="+mn-lt"/>
            </a:endParaRPr>
          </a:p>
          <a:p>
            <a:pPr>
              <a:lnSpc>
                <a:spcPct val="130000"/>
              </a:lnSpc>
              <a:spcBef>
                <a:spcPts val="0"/>
              </a:spcBef>
              <a:buClr>
                <a:schemeClr val="accent2"/>
              </a:buClr>
              <a:buSzPct val="80000"/>
              <a:buFont typeface="Wingdings" panose="05000000000000000000" pitchFamily="2" charset="2"/>
              <a:buNone/>
              <a:defRPr/>
            </a:pPr>
            <a:r>
              <a:rPr lang="zh-CN" altLang="en-US" sz="1600" noProof="1">
                <a:solidFill>
                  <a:schemeClr val="tx1">
                    <a:lumMod val="75000"/>
                    <a:lumOff val="25000"/>
                  </a:schemeClr>
                </a:solidFill>
                <a:cs typeface="+mn-ea"/>
                <a:sym typeface="+mn-lt"/>
              </a:rPr>
              <a:t>输入你的正文</a:t>
            </a:r>
          </a:p>
        </p:txBody>
      </p:sp>
      <p:sp>
        <p:nvSpPr>
          <p:cNvPr id="26" name="文本框 25">
            <a:extLst>
              <a:ext uri="{FF2B5EF4-FFF2-40B4-BE49-F238E27FC236}">
                <a16:creationId xmlns:a16="http://schemas.microsoft.com/office/drawing/2014/main" id="{B20E6E81-198E-4965-AD85-87A35075EFD3}"/>
              </a:ext>
            </a:extLst>
          </p:cNvPr>
          <p:cNvSpPr txBox="1">
            <a:spLocks noChangeArrowheads="1"/>
          </p:cNvSpPr>
          <p:nvPr/>
        </p:nvSpPr>
        <p:spPr bwMode="auto">
          <a:xfrm>
            <a:off x="2017341" y="4503244"/>
            <a:ext cx="2283857" cy="822982"/>
          </a:xfrm>
          <a:prstGeom prst="rect">
            <a:avLst/>
          </a:prstGeom>
          <a:noFill/>
          <a:ln w="9525" algn="ctr">
            <a:noFill/>
            <a:miter lim="800000"/>
          </a:ln>
          <a:effectLst/>
        </p:spPr>
        <p:txBody>
          <a:bodyPr wrap="square">
            <a:spAutoFit/>
          </a:bodyPr>
          <a:lstStyle/>
          <a:p>
            <a:pPr>
              <a:lnSpc>
                <a:spcPct val="130000"/>
              </a:lnSpc>
              <a:spcBef>
                <a:spcPts val="0"/>
              </a:spcBef>
              <a:buClr>
                <a:schemeClr val="accent2"/>
              </a:buClr>
              <a:buSzPct val="80000"/>
              <a:buFont typeface="Wingdings" panose="05000000000000000000" pitchFamily="2" charset="2"/>
              <a:buNone/>
              <a:defRPr/>
            </a:pPr>
            <a:r>
              <a:rPr lang="zh-CN" altLang="en-US" sz="2200" dirty="0">
                <a:solidFill>
                  <a:schemeClr val="accent1"/>
                </a:solidFill>
                <a:cs typeface="+mn-ea"/>
                <a:sym typeface="+mn-lt"/>
              </a:rPr>
              <a:t>玉兰食堂二层楼</a:t>
            </a:r>
            <a:endParaRPr lang="en-US" altLang="zh-CN" sz="2200" dirty="0">
              <a:solidFill>
                <a:schemeClr val="accent1"/>
              </a:solidFill>
              <a:cs typeface="+mn-ea"/>
              <a:sym typeface="+mn-lt"/>
            </a:endParaRPr>
          </a:p>
          <a:p>
            <a:pPr>
              <a:lnSpc>
                <a:spcPct val="130000"/>
              </a:lnSpc>
              <a:spcBef>
                <a:spcPts val="0"/>
              </a:spcBef>
              <a:buClr>
                <a:schemeClr val="accent2"/>
              </a:buClr>
              <a:buSzPct val="80000"/>
              <a:buFont typeface="Wingdings" panose="05000000000000000000" pitchFamily="2" charset="2"/>
              <a:buNone/>
              <a:defRPr/>
            </a:pPr>
            <a:r>
              <a:rPr lang="zh-CN" altLang="en-US" sz="1600" noProof="1">
                <a:solidFill>
                  <a:schemeClr val="tx1">
                    <a:lumMod val="75000"/>
                    <a:lumOff val="25000"/>
                  </a:schemeClr>
                </a:solidFill>
                <a:cs typeface="+mn-ea"/>
                <a:sym typeface="+mn-lt"/>
              </a:rPr>
              <a:t>输入你的正文</a:t>
            </a:r>
          </a:p>
        </p:txBody>
      </p:sp>
      <p:sp>
        <p:nvSpPr>
          <p:cNvPr id="27" name="文本框 26">
            <a:extLst>
              <a:ext uri="{FF2B5EF4-FFF2-40B4-BE49-F238E27FC236}">
                <a16:creationId xmlns:a16="http://schemas.microsoft.com/office/drawing/2014/main" id="{30639D7A-9300-47F1-82ED-575434EFD112}"/>
              </a:ext>
            </a:extLst>
          </p:cNvPr>
          <p:cNvSpPr txBox="1">
            <a:spLocks noChangeArrowheads="1"/>
          </p:cNvSpPr>
          <p:nvPr/>
        </p:nvSpPr>
        <p:spPr bwMode="auto">
          <a:xfrm>
            <a:off x="4639111" y="5649994"/>
            <a:ext cx="2283857" cy="822982"/>
          </a:xfrm>
          <a:prstGeom prst="rect">
            <a:avLst/>
          </a:prstGeom>
          <a:noFill/>
          <a:ln w="9525" algn="ctr">
            <a:noFill/>
            <a:miter lim="800000"/>
          </a:ln>
          <a:effectLst/>
        </p:spPr>
        <p:txBody>
          <a:bodyPr wrap="square">
            <a:spAutoFit/>
          </a:bodyPr>
          <a:lstStyle/>
          <a:p>
            <a:pPr algn="ctr">
              <a:lnSpc>
                <a:spcPct val="130000"/>
              </a:lnSpc>
              <a:spcBef>
                <a:spcPts val="0"/>
              </a:spcBef>
              <a:buClr>
                <a:schemeClr val="accent2"/>
              </a:buClr>
              <a:buSzPct val="80000"/>
              <a:buFont typeface="Wingdings" panose="05000000000000000000" pitchFamily="2" charset="2"/>
              <a:buNone/>
              <a:defRPr/>
            </a:pPr>
            <a:r>
              <a:rPr lang="zh-CN" altLang="en-US" sz="2200" dirty="0">
                <a:solidFill>
                  <a:schemeClr val="accent1"/>
                </a:solidFill>
                <a:cs typeface="+mn-ea"/>
                <a:sym typeface="+mn-lt"/>
              </a:rPr>
              <a:t>快递站二楼奶茶</a:t>
            </a:r>
            <a:endParaRPr lang="en-US" altLang="zh-CN" sz="2200" dirty="0">
              <a:solidFill>
                <a:schemeClr val="accent1"/>
              </a:solidFill>
              <a:cs typeface="+mn-ea"/>
              <a:sym typeface="+mn-lt"/>
            </a:endParaRPr>
          </a:p>
          <a:p>
            <a:pPr algn="ctr">
              <a:lnSpc>
                <a:spcPct val="130000"/>
              </a:lnSpc>
              <a:spcBef>
                <a:spcPts val="0"/>
              </a:spcBef>
              <a:buClr>
                <a:schemeClr val="accent2"/>
              </a:buClr>
              <a:buSzPct val="80000"/>
              <a:buFont typeface="Wingdings" panose="05000000000000000000" pitchFamily="2" charset="2"/>
              <a:buNone/>
              <a:defRPr/>
            </a:pPr>
            <a:r>
              <a:rPr lang="zh-CN" altLang="en-US" sz="1600" noProof="1">
                <a:solidFill>
                  <a:schemeClr val="tx1">
                    <a:lumMod val="75000"/>
                    <a:lumOff val="25000"/>
                  </a:schemeClr>
                </a:solidFill>
                <a:cs typeface="+mn-ea"/>
                <a:sym typeface="+mn-lt"/>
              </a:rPr>
              <a:t>输入你的正文</a:t>
            </a:r>
          </a:p>
        </p:txBody>
      </p:sp>
      <p:sp>
        <p:nvSpPr>
          <p:cNvPr id="28" name="文本框 27">
            <a:extLst>
              <a:ext uri="{FF2B5EF4-FFF2-40B4-BE49-F238E27FC236}">
                <a16:creationId xmlns:a16="http://schemas.microsoft.com/office/drawing/2014/main" id="{9254C339-0529-40A3-9857-459093957BDA}"/>
              </a:ext>
            </a:extLst>
          </p:cNvPr>
          <p:cNvSpPr txBox="1">
            <a:spLocks noChangeArrowheads="1"/>
          </p:cNvSpPr>
          <p:nvPr/>
        </p:nvSpPr>
        <p:spPr bwMode="auto">
          <a:xfrm>
            <a:off x="7244796" y="4503244"/>
            <a:ext cx="2283857" cy="822982"/>
          </a:xfrm>
          <a:prstGeom prst="rect">
            <a:avLst/>
          </a:prstGeom>
          <a:noFill/>
          <a:ln w="9525" algn="ctr">
            <a:noFill/>
            <a:miter lim="800000"/>
          </a:ln>
          <a:effectLst/>
        </p:spPr>
        <p:txBody>
          <a:bodyPr wrap="square">
            <a:spAutoFit/>
          </a:bodyPr>
          <a:lstStyle/>
          <a:p>
            <a:pPr algn="r">
              <a:lnSpc>
                <a:spcPct val="130000"/>
              </a:lnSpc>
              <a:spcBef>
                <a:spcPts val="0"/>
              </a:spcBef>
              <a:buClr>
                <a:schemeClr val="accent2"/>
              </a:buClr>
              <a:buSzPct val="80000"/>
              <a:buFont typeface="Wingdings" panose="05000000000000000000" pitchFamily="2" charset="2"/>
              <a:buNone/>
              <a:defRPr/>
            </a:pPr>
            <a:r>
              <a:rPr lang="zh-CN" altLang="en-US" sz="2200" dirty="0">
                <a:solidFill>
                  <a:schemeClr val="accent1"/>
                </a:solidFill>
                <a:cs typeface="+mn-ea"/>
                <a:sym typeface="+mn-lt"/>
              </a:rPr>
              <a:t>外卖快递皆便利</a:t>
            </a:r>
            <a:endParaRPr lang="en-US" altLang="zh-CN" sz="2200" dirty="0">
              <a:solidFill>
                <a:schemeClr val="accent1"/>
              </a:solidFill>
              <a:cs typeface="+mn-ea"/>
              <a:sym typeface="+mn-lt"/>
            </a:endParaRPr>
          </a:p>
          <a:p>
            <a:pPr algn="r">
              <a:lnSpc>
                <a:spcPct val="130000"/>
              </a:lnSpc>
              <a:spcBef>
                <a:spcPts val="0"/>
              </a:spcBef>
              <a:buClr>
                <a:schemeClr val="accent2"/>
              </a:buClr>
              <a:buSzPct val="80000"/>
              <a:buFont typeface="Wingdings" panose="05000000000000000000" pitchFamily="2" charset="2"/>
              <a:buNone/>
              <a:defRPr/>
            </a:pPr>
            <a:r>
              <a:rPr lang="zh-CN" altLang="en-US" sz="1600" noProof="1">
                <a:solidFill>
                  <a:schemeClr val="tx1">
                    <a:lumMod val="75000"/>
                    <a:lumOff val="25000"/>
                  </a:schemeClr>
                </a:solidFill>
                <a:cs typeface="+mn-ea"/>
                <a:sym typeface="+mn-lt"/>
              </a:rPr>
              <a:t>输入你的正文</a:t>
            </a:r>
          </a:p>
        </p:txBody>
      </p:sp>
      <p:sp>
        <p:nvSpPr>
          <p:cNvPr id="29" name="文本框 28">
            <a:extLst>
              <a:ext uri="{FF2B5EF4-FFF2-40B4-BE49-F238E27FC236}">
                <a16:creationId xmlns:a16="http://schemas.microsoft.com/office/drawing/2014/main" id="{CA016F60-59E7-4AE5-980F-BADC756DBE0A}"/>
              </a:ext>
            </a:extLst>
          </p:cNvPr>
          <p:cNvSpPr txBox="1">
            <a:spLocks noChangeArrowheads="1"/>
          </p:cNvSpPr>
          <p:nvPr/>
        </p:nvSpPr>
        <p:spPr bwMode="auto">
          <a:xfrm>
            <a:off x="7590444" y="3272041"/>
            <a:ext cx="2283857" cy="822982"/>
          </a:xfrm>
          <a:prstGeom prst="rect">
            <a:avLst/>
          </a:prstGeom>
          <a:noFill/>
          <a:ln w="9525" algn="ctr">
            <a:noFill/>
            <a:miter lim="800000"/>
          </a:ln>
          <a:effectLst/>
        </p:spPr>
        <p:txBody>
          <a:bodyPr wrap="square">
            <a:spAutoFit/>
          </a:bodyPr>
          <a:lstStyle/>
          <a:p>
            <a:pPr algn="r">
              <a:lnSpc>
                <a:spcPct val="130000"/>
              </a:lnSpc>
              <a:buClr>
                <a:schemeClr val="accent2"/>
              </a:buClr>
              <a:buSzPct val="80000"/>
              <a:defRPr/>
            </a:pPr>
            <a:r>
              <a:rPr lang="zh-CN" altLang="en-US" sz="2200" dirty="0">
                <a:solidFill>
                  <a:schemeClr val="accent1"/>
                </a:solidFill>
                <a:cs typeface="+mn-ea"/>
                <a:sym typeface="+mn-lt"/>
              </a:rPr>
              <a:t>海棠食堂二层楼</a:t>
            </a:r>
            <a:endParaRPr lang="en-US" altLang="zh-CN" sz="2200" dirty="0">
              <a:solidFill>
                <a:schemeClr val="accent1"/>
              </a:solidFill>
              <a:cs typeface="+mn-ea"/>
              <a:sym typeface="+mn-lt"/>
            </a:endParaRPr>
          </a:p>
          <a:p>
            <a:pPr algn="r">
              <a:lnSpc>
                <a:spcPct val="130000"/>
              </a:lnSpc>
              <a:spcBef>
                <a:spcPts val="0"/>
              </a:spcBef>
              <a:buClr>
                <a:schemeClr val="accent2"/>
              </a:buClr>
              <a:buSzPct val="80000"/>
              <a:buFont typeface="Wingdings" panose="05000000000000000000" pitchFamily="2" charset="2"/>
              <a:buNone/>
              <a:defRPr/>
            </a:pPr>
            <a:r>
              <a:rPr lang="zh-CN" altLang="en-US" sz="1600" noProof="1">
                <a:solidFill>
                  <a:schemeClr val="tx1">
                    <a:lumMod val="75000"/>
                    <a:lumOff val="25000"/>
                  </a:schemeClr>
                </a:solidFill>
                <a:cs typeface="+mn-ea"/>
                <a:sym typeface="+mn-lt"/>
              </a:rPr>
              <a:t>输入你的正文</a:t>
            </a:r>
          </a:p>
        </p:txBody>
      </p:sp>
      <p:sp>
        <p:nvSpPr>
          <p:cNvPr id="30" name="文本框 29">
            <a:extLst>
              <a:ext uri="{FF2B5EF4-FFF2-40B4-BE49-F238E27FC236}">
                <a16:creationId xmlns:a16="http://schemas.microsoft.com/office/drawing/2014/main" id="{58978F63-58D5-4A7A-8C2C-B75A585F4D07}"/>
              </a:ext>
            </a:extLst>
          </p:cNvPr>
          <p:cNvSpPr txBox="1">
            <a:spLocks noChangeArrowheads="1"/>
          </p:cNvSpPr>
          <p:nvPr/>
        </p:nvSpPr>
        <p:spPr bwMode="auto">
          <a:xfrm>
            <a:off x="7244796" y="2040838"/>
            <a:ext cx="2283857" cy="822982"/>
          </a:xfrm>
          <a:prstGeom prst="rect">
            <a:avLst/>
          </a:prstGeom>
          <a:noFill/>
          <a:ln w="9525" algn="ctr">
            <a:noFill/>
            <a:miter lim="800000"/>
          </a:ln>
          <a:effectLst/>
        </p:spPr>
        <p:txBody>
          <a:bodyPr wrap="square">
            <a:spAutoFit/>
          </a:bodyPr>
          <a:lstStyle/>
          <a:p>
            <a:pPr algn="r">
              <a:lnSpc>
                <a:spcPct val="130000"/>
              </a:lnSpc>
              <a:buClr>
                <a:schemeClr val="accent2"/>
              </a:buClr>
              <a:buSzPct val="80000"/>
              <a:defRPr/>
            </a:pPr>
            <a:r>
              <a:rPr lang="zh-CN" altLang="en-US" sz="2200" dirty="0">
                <a:solidFill>
                  <a:schemeClr val="accent1"/>
                </a:solidFill>
                <a:cs typeface="+mn-ea"/>
                <a:sym typeface="+mn-lt"/>
              </a:rPr>
              <a:t>师大东门小食街</a:t>
            </a:r>
            <a:endParaRPr lang="en-US" altLang="zh-CN" sz="2200" dirty="0">
              <a:solidFill>
                <a:schemeClr val="accent1"/>
              </a:solidFill>
              <a:cs typeface="+mn-ea"/>
              <a:sym typeface="+mn-lt"/>
            </a:endParaRPr>
          </a:p>
          <a:p>
            <a:pPr algn="r">
              <a:lnSpc>
                <a:spcPct val="130000"/>
              </a:lnSpc>
              <a:spcBef>
                <a:spcPts val="0"/>
              </a:spcBef>
              <a:buClr>
                <a:schemeClr val="accent2"/>
              </a:buClr>
              <a:buSzPct val="80000"/>
              <a:buFont typeface="Wingdings" panose="05000000000000000000" pitchFamily="2" charset="2"/>
              <a:buNone/>
              <a:defRPr/>
            </a:pPr>
            <a:r>
              <a:rPr lang="zh-CN" altLang="en-US" sz="1600" noProof="1">
                <a:solidFill>
                  <a:schemeClr val="tx1">
                    <a:lumMod val="75000"/>
                    <a:lumOff val="25000"/>
                  </a:schemeClr>
                </a:solidFill>
                <a:cs typeface="+mn-ea"/>
                <a:sym typeface="+mn-lt"/>
              </a:rPr>
              <a:t>输入你的正文</a:t>
            </a:r>
          </a:p>
        </p:txBody>
      </p:sp>
      <p:sp>
        <p:nvSpPr>
          <p:cNvPr id="31" name="箭头: 右 30">
            <a:extLst>
              <a:ext uri="{FF2B5EF4-FFF2-40B4-BE49-F238E27FC236}">
                <a16:creationId xmlns:a16="http://schemas.microsoft.com/office/drawing/2014/main" id="{25FD6990-ED1D-4B91-8F5E-504A7B3CDFE7}"/>
              </a:ext>
            </a:extLst>
          </p:cNvPr>
          <p:cNvSpPr/>
          <p:nvPr/>
        </p:nvSpPr>
        <p:spPr>
          <a:xfrm rot="16200000" flipV="1">
            <a:off x="5545981" y="1752391"/>
            <a:ext cx="470118" cy="288012"/>
          </a:xfrm>
          <a:prstGeom prst="rightArrow">
            <a:avLst/>
          </a:prstGeom>
          <a:gradFill>
            <a:gsLst>
              <a:gs pos="0">
                <a:schemeClr val="accent1">
                  <a:alpha val="0"/>
                </a:schemeClr>
              </a:gs>
              <a:gs pos="100000">
                <a:schemeClr val="accent1">
                  <a:alpha val="80000"/>
                </a:schemeClr>
              </a:gs>
            </a:gsLst>
            <a:lin ang="0" scaled="0"/>
          </a:gradFill>
          <a:ln w="88900" cap="sq">
            <a:noFill/>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buFont typeface="Arial" panose="020B0604020202020204" pitchFamily="34" charset="0"/>
              <a:buNone/>
            </a:pPr>
            <a:endParaRPr lang="zh-CN" altLang="en-US">
              <a:solidFill>
                <a:schemeClr val="tx1">
                  <a:lumMod val="85000"/>
                  <a:lumOff val="15000"/>
                </a:schemeClr>
              </a:solidFill>
              <a:cs typeface="+mn-ea"/>
              <a:sym typeface="+mn-lt"/>
            </a:endParaRPr>
          </a:p>
        </p:txBody>
      </p:sp>
      <p:sp>
        <p:nvSpPr>
          <p:cNvPr id="32" name="文本框 31">
            <a:extLst>
              <a:ext uri="{FF2B5EF4-FFF2-40B4-BE49-F238E27FC236}">
                <a16:creationId xmlns:a16="http://schemas.microsoft.com/office/drawing/2014/main" id="{FD4E38E2-2D2B-4393-AD6A-65776E8923B9}"/>
              </a:ext>
            </a:extLst>
          </p:cNvPr>
          <p:cNvSpPr txBox="1">
            <a:spLocks noChangeArrowheads="1"/>
          </p:cNvSpPr>
          <p:nvPr/>
        </p:nvSpPr>
        <p:spPr bwMode="auto">
          <a:xfrm>
            <a:off x="4639111" y="820185"/>
            <a:ext cx="2283857" cy="815416"/>
          </a:xfrm>
          <a:prstGeom prst="rect">
            <a:avLst/>
          </a:prstGeom>
          <a:noFill/>
          <a:ln w="9525" algn="ctr">
            <a:noFill/>
            <a:miter lim="800000"/>
          </a:ln>
          <a:effectLst/>
        </p:spPr>
        <p:txBody>
          <a:bodyPr wrap="square">
            <a:spAutoFit/>
          </a:bodyPr>
          <a:lstStyle/>
          <a:p>
            <a:pPr algn="ctr">
              <a:lnSpc>
                <a:spcPct val="130000"/>
              </a:lnSpc>
              <a:buClr>
                <a:schemeClr val="accent2"/>
              </a:buClr>
              <a:buSzPct val="80000"/>
              <a:defRPr/>
            </a:pPr>
            <a:r>
              <a:rPr lang="zh-CN" altLang="en-US" sz="1600" noProof="1">
                <a:solidFill>
                  <a:schemeClr val="tx1">
                    <a:lumMod val="75000"/>
                    <a:lumOff val="25000"/>
                  </a:schemeClr>
                </a:solidFill>
                <a:cs typeface="+mn-ea"/>
                <a:sym typeface="+mn-lt"/>
              </a:rPr>
              <a:t>输入你的正文</a:t>
            </a:r>
          </a:p>
          <a:p>
            <a:pPr algn="ctr">
              <a:lnSpc>
                <a:spcPct val="130000"/>
              </a:lnSpc>
              <a:spcBef>
                <a:spcPts val="0"/>
              </a:spcBef>
              <a:buClr>
                <a:schemeClr val="accent2"/>
              </a:buClr>
              <a:buSzPct val="80000"/>
              <a:buFont typeface="Wingdings" panose="05000000000000000000" pitchFamily="2" charset="2"/>
              <a:buNone/>
              <a:defRPr/>
            </a:pPr>
            <a:r>
              <a:rPr lang="zh-CN" altLang="en-US" sz="2200" dirty="0">
                <a:solidFill>
                  <a:schemeClr val="accent1"/>
                </a:solidFill>
                <a:cs typeface="+mn-ea"/>
                <a:sym typeface="+mn-lt"/>
              </a:rPr>
              <a:t>东西铁皮咖甜点</a:t>
            </a:r>
            <a:endParaRPr lang="en-US" altLang="zh-CN" sz="2200" dirty="0">
              <a:solidFill>
                <a:schemeClr val="accent1"/>
              </a:solidFill>
              <a:cs typeface="+mn-ea"/>
              <a:sym typeface="+mn-lt"/>
            </a:endParaRPr>
          </a:p>
        </p:txBody>
      </p:sp>
      <p:sp>
        <p:nvSpPr>
          <p:cNvPr id="33" name="文本框 32">
            <a:extLst>
              <a:ext uri="{FF2B5EF4-FFF2-40B4-BE49-F238E27FC236}">
                <a16:creationId xmlns:a16="http://schemas.microsoft.com/office/drawing/2014/main" id="{0BC81995-8D6B-41D3-AF0D-8A1006F7F8C2}"/>
              </a:ext>
            </a:extLst>
          </p:cNvPr>
          <p:cNvSpPr txBox="1"/>
          <p:nvPr/>
        </p:nvSpPr>
        <p:spPr>
          <a:xfrm>
            <a:off x="4783326" y="3328313"/>
            <a:ext cx="1995425" cy="461665"/>
          </a:xfrm>
          <a:prstGeom prst="rect">
            <a:avLst/>
          </a:prstGeom>
          <a:noFill/>
        </p:spPr>
        <p:txBody>
          <a:bodyPr wrap="square" rtlCol="0">
            <a:spAutoFit/>
          </a:bodyPr>
          <a:lstStyle/>
          <a:p>
            <a:pPr algn="ctr"/>
            <a:r>
              <a:rPr lang="zh-CN" altLang="en-US" sz="2400" b="1" dirty="0">
                <a:solidFill>
                  <a:schemeClr val="accent1"/>
                </a:solidFill>
                <a:cs typeface="+mn-ea"/>
                <a:sym typeface="+mn-lt"/>
              </a:rPr>
              <a:t>核心关键词</a:t>
            </a:r>
          </a:p>
        </p:txBody>
      </p:sp>
      <p:sp>
        <p:nvSpPr>
          <p:cNvPr id="3" name="日期占位符 2">
            <a:extLst>
              <a:ext uri="{FF2B5EF4-FFF2-40B4-BE49-F238E27FC236}">
                <a16:creationId xmlns:a16="http://schemas.microsoft.com/office/drawing/2014/main" id="{AFC8AB3A-549D-4A9E-9EDA-DCE58F368EBE}"/>
              </a:ext>
            </a:extLst>
          </p:cNvPr>
          <p:cNvSpPr>
            <a:spLocks noGrp="1"/>
          </p:cNvSpPr>
          <p:nvPr>
            <p:ph type="dt" sz="half" idx="10"/>
          </p:nvPr>
        </p:nvSpPr>
        <p:spPr/>
        <p:txBody>
          <a:bodyPr/>
          <a:lstStyle/>
          <a:p>
            <a:r>
              <a:rPr lang="zh-CN" altLang="en-US">
                <a:latin typeface="+mn-lt"/>
                <a:ea typeface="+mn-ea"/>
                <a:cs typeface="+mn-ea"/>
                <a:sym typeface="+mn-lt"/>
              </a:rPr>
              <a:t>厚德 博学 笃行 求是</a:t>
            </a:r>
            <a:endParaRPr lang="zh-CN" altLang="en-US" dirty="0">
              <a:latin typeface="+mn-lt"/>
              <a:ea typeface="+mn-ea"/>
              <a:cs typeface="+mn-ea"/>
              <a:sym typeface="+mn-lt"/>
            </a:endParaRPr>
          </a:p>
        </p:txBody>
      </p:sp>
      <p:sp>
        <p:nvSpPr>
          <p:cNvPr id="35" name="文本框 34">
            <a:extLst>
              <a:ext uri="{FF2B5EF4-FFF2-40B4-BE49-F238E27FC236}">
                <a16:creationId xmlns:a16="http://schemas.microsoft.com/office/drawing/2014/main" id="{A68E57C7-5F36-4E57-96A5-D313C6D0B35A}"/>
              </a:ext>
            </a:extLst>
          </p:cNvPr>
          <p:cNvSpPr txBox="1"/>
          <p:nvPr/>
        </p:nvSpPr>
        <p:spPr>
          <a:xfrm>
            <a:off x="1054397" y="368063"/>
            <a:ext cx="199766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800" dirty="0">
                <a:solidFill>
                  <a:schemeClr val="accent1"/>
                </a:solidFill>
                <a:cs typeface="+mn-ea"/>
                <a:sym typeface="+mn-lt"/>
              </a:rPr>
              <a:t>八段关键词</a:t>
            </a:r>
            <a:endParaRPr kumimoji="0" lang="zh-CN" altLang="en-US" sz="2800" i="0" u="none" strike="noStrike" kern="1200" cap="none" spc="0" normalizeH="0" baseline="0" noProof="0" dirty="0">
              <a:ln>
                <a:noFill/>
              </a:ln>
              <a:solidFill>
                <a:schemeClr val="accent1"/>
              </a:solidFill>
              <a:effectLst/>
              <a:uLnTx/>
              <a:uFillTx/>
              <a:cs typeface="+mn-ea"/>
              <a:sym typeface="+mn-lt"/>
            </a:endParaRPr>
          </a:p>
        </p:txBody>
      </p:sp>
      <p:pic>
        <p:nvPicPr>
          <p:cNvPr id="36" name="图片 35">
            <a:extLst>
              <a:ext uri="{FF2B5EF4-FFF2-40B4-BE49-F238E27FC236}">
                <a16:creationId xmlns:a16="http://schemas.microsoft.com/office/drawing/2014/main" id="{596FD7F7-4485-4EED-AC20-D8394F18BFB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0421" y="452590"/>
            <a:ext cx="324000" cy="324000"/>
          </a:xfrm>
          <a:prstGeom prst="rect">
            <a:avLst/>
          </a:prstGeom>
        </p:spPr>
      </p:pic>
      <p:sp>
        <p:nvSpPr>
          <p:cNvPr id="7" name="灯片编号占位符 6">
            <a:extLst>
              <a:ext uri="{FF2B5EF4-FFF2-40B4-BE49-F238E27FC236}">
                <a16:creationId xmlns:a16="http://schemas.microsoft.com/office/drawing/2014/main" id="{85FCB4B5-657B-429E-A198-72C262A09474}"/>
              </a:ext>
            </a:extLst>
          </p:cNvPr>
          <p:cNvSpPr>
            <a:spLocks noGrp="1"/>
          </p:cNvSpPr>
          <p:nvPr>
            <p:ph type="sldNum" sz="quarter" idx="12"/>
          </p:nvPr>
        </p:nvSpPr>
        <p:spPr/>
        <p:txBody>
          <a:bodyPr/>
          <a:lstStyle/>
          <a:p>
            <a:fld id="{082F55E1-7E52-4FF7-BFA6-223D5EBC47A9}" type="slidenum">
              <a:rPr lang="zh-CN" altLang="en-US" smtClean="0">
                <a:latin typeface="+mn-lt"/>
                <a:ea typeface="+mn-ea"/>
                <a:cs typeface="+mn-ea"/>
                <a:sym typeface="+mn-lt"/>
              </a:rPr>
              <a:t>20</a:t>
            </a:fld>
            <a:endParaRPr lang="zh-CN" altLang="en-US" dirty="0">
              <a:latin typeface="+mn-lt"/>
              <a:ea typeface="+mn-ea"/>
              <a:cs typeface="+mn-ea"/>
              <a:sym typeface="+mn-lt"/>
            </a:endParaRPr>
          </a:p>
        </p:txBody>
      </p:sp>
      <p:sp>
        <p:nvSpPr>
          <p:cNvPr id="34" name="矩形: 圆角 33">
            <a:extLst>
              <a:ext uri="{FF2B5EF4-FFF2-40B4-BE49-F238E27FC236}">
                <a16:creationId xmlns:a16="http://schemas.microsoft.com/office/drawing/2014/main" id="{60028A65-32A6-4818-A811-917ACAA58352}"/>
              </a:ext>
            </a:extLst>
          </p:cNvPr>
          <p:cNvSpPr/>
          <p:nvPr/>
        </p:nvSpPr>
        <p:spPr>
          <a:xfrm flipH="1">
            <a:off x="10724107" y="1825009"/>
            <a:ext cx="1433689" cy="211933"/>
          </a:xfrm>
          <a:prstGeom prst="roundRect">
            <a:avLst>
              <a:gd name="adj" fmla="val 50000"/>
            </a:avLst>
          </a:prstGeom>
          <a:gradFill flip="none" rotWithShape="1">
            <a:gsLst>
              <a:gs pos="38000">
                <a:srgbClr val="2C8880">
                  <a:alpha val="30000"/>
                </a:srgbClr>
              </a:gs>
              <a:gs pos="0">
                <a:schemeClr val="accent4">
                  <a:alpha val="70000"/>
                </a:schemeClr>
              </a:gs>
              <a:gs pos="100000">
                <a:schemeClr val="accent4">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矩形: 圆角 36">
            <a:extLst>
              <a:ext uri="{FF2B5EF4-FFF2-40B4-BE49-F238E27FC236}">
                <a16:creationId xmlns:a16="http://schemas.microsoft.com/office/drawing/2014/main" id="{5E6A3EF1-4BCD-4E88-8480-52011212BABC}"/>
              </a:ext>
            </a:extLst>
          </p:cNvPr>
          <p:cNvSpPr/>
          <p:nvPr/>
        </p:nvSpPr>
        <p:spPr>
          <a:xfrm flipH="1">
            <a:off x="10666145" y="2176701"/>
            <a:ext cx="1132369" cy="61690"/>
          </a:xfrm>
          <a:prstGeom prst="roundRect">
            <a:avLst>
              <a:gd name="adj" fmla="val 50000"/>
            </a:avLst>
          </a:prstGeom>
          <a:gradFill flip="none" rotWithShape="1">
            <a:gsLst>
              <a:gs pos="35000">
                <a:srgbClr val="2C8880">
                  <a:alpha val="30000"/>
                </a:srgbClr>
              </a:gs>
              <a:gs pos="0">
                <a:schemeClr val="accent4">
                  <a:alpha val="70000"/>
                </a:schemeClr>
              </a:gs>
              <a:gs pos="100000">
                <a:schemeClr val="accent4">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8" name="矩形: 圆角 37">
            <a:extLst>
              <a:ext uri="{FF2B5EF4-FFF2-40B4-BE49-F238E27FC236}">
                <a16:creationId xmlns:a16="http://schemas.microsoft.com/office/drawing/2014/main" id="{68B66EA9-794E-4AEA-A7C1-C1373CFEFB9A}"/>
              </a:ext>
            </a:extLst>
          </p:cNvPr>
          <p:cNvSpPr/>
          <p:nvPr/>
        </p:nvSpPr>
        <p:spPr>
          <a:xfrm>
            <a:off x="409106" y="5451315"/>
            <a:ext cx="1433689" cy="211933"/>
          </a:xfrm>
          <a:prstGeom prst="roundRect">
            <a:avLst>
              <a:gd name="adj" fmla="val 50000"/>
            </a:avLst>
          </a:prstGeom>
          <a:gradFill flip="none" rotWithShape="1">
            <a:gsLst>
              <a:gs pos="38000">
                <a:srgbClr val="2C8880">
                  <a:alpha val="30000"/>
                </a:srgbClr>
              </a:gs>
              <a:gs pos="0">
                <a:schemeClr val="accent4">
                  <a:alpha val="70000"/>
                </a:schemeClr>
              </a:gs>
              <a:gs pos="100000">
                <a:schemeClr val="accent4">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矩形: 圆角 38">
            <a:extLst>
              <a:ext uri="{FF2B5EF4-FFF2-40B4-BE49-F238E27FC236}">
                <a16:creationId xmlns:a16="http://schemas.microsoft.com/office/drawing/2014/main" id="{E6A0D5EA-971C-4521-AC1B-8A14F882CD44}"/>
              </a:ext>
            </a:extLst>
          </p:cNvPr>
          <p:cNvSpPr/>
          <p:nvPr/>
        </p:nvSpPr>
        <p:spPr>
          <a:xfrm>
            <a:off x="94215" y="5270748"/>
            <a:ext cx="1132369" cy="61690"/>
          </a:xfrm>
          <a:prstGeom prst="roundRect">
            <a:avLst>
              <a:gd name="adj" fmla="val 50000"/>
            </a:avLst>
          </a:prstGeom>
          <a:gradFill flip="none" rotWithShape="1">
            <a:gsLst>
              <a:gs pos="35000">
                <a:srgbClr val="2C8880">
                  <a:alpha val="30000"/>
                </a:srgbClr>
              </a:gs>
              <a:gs pos="0">
                <a:schemeClr val="accent4">
                  <a:alpha val="70000"/>
                </a:schemeClr>
              </a:gs>
              <a:gs pos="100000">
                <a:schemeClr val="accent4">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extLst>
      <p:ext uri="{BB962C8B-B14F-4D97-AF65-F5344CB8AC3E}">
        <p14:creationId xmlns:p14="http://schemas.microsoft.com/office/powerpoint/2010/main" val="8746696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框 38">
            <a:extLst>
              <a:ext uri="{FF2B5EF4-FFF2-40B4-BE49-F238E27FC236}">
                <a16:creationId xmlns:a16="http://schemas.microsoft.com/office/drawing/2014/main" id="{E7549216-A238-4E8B-BCCA-B4DC8F326D1D}"/>
              </a:ext>
            </a:extLst>
          </p:cNvPr>
          <p:cNvSpPr txBox="1"/>
          <p:nvPr/>
        </p:nvSpPr>
        <p:spPr>
          <a:xfrm>
            <a:off x="3234397" y="1174537"/>
            <a:ext cx="1967696" cy="4508927"/>
          </a:xfrm>
          <a:prstGeom prst="rect">
            <a:avLst/>
          </a:prstGeom>
          <a:noFill/>
        </p:spPr>
        <p:txBody>
          <a:bodyPr wrap="square" rtlCol="0">
            <a:spAutoFit/>
          </a:bodyPr>
          <a:lstStyle/>
          <a:p>
            <a:r>
              <a:rPr lang="en-US" altLang="zh-CN" sz="28700" b="1" dirty="0">
                <a:gradFill>
                  <a:gsLst>
                    <a:gs pos="0">
                      <a:schemeClr val="accent4"/>
                    </a:gs>
                    <a:gs pos="44000">
                      <a:schemeClr val="accent4">
                        <a:alpha val="80000"/>
                      </a:schemeClr>
                    </a:gs>
                    <a:gs pos="97959">
                      <a:srgbClr val="CCD6D6">
                        <a:alpha val="0"/>
                      </a:srgbClr>
                    </a:gs>
                    <a:gs pos="84000">
                      <a:srgbClr val="CCD6D6">
                        <a:alpha val="10000"/>
                      </a:srgbClr>
                    </a:gs>
                  </a:gsLst>
                  <a:lin ang="5400000" scaled="1"/>
                </a:gradFill>
                <a:cs typeface="+mn-ea"/>
                <a:sym typeface="+mn-lt"/>
              </a:rPr>
              <a:t>2</a:t>
            </a:r>
            <a:endParaRPr lang="zh-CN" altLang="en-US" sz="28700" b="1" dirty="0">
              <a:gradFill>
                <a:gsLst>
                  <a:gs pos="0">
                    <a:schemeClr val="accent4"/>
                  </a:gs>
                  <a:gs pos="44000">
                    <a:schemeClr val="accent4">
                      <a:alpha val="80000"/>
                    </a:schemeClr>
                  </a:gs>
                  <a:gs pos="97959">
                    <a:srgbClr val="CCD6D6">
                      <a:alpha val="0"/>
                    </a:srgbClr>
                  </a:gs>
                  <a:gs pos="84000">
                    <a:srgbClr val="CCD6D6">
                      <a:alpha val="10000"/>
                    </a:srgbClr>
                  </a:gs>
                </a:gsLst>
                <a:lin ang="5400000" scaled="1"/>
              </a:gradFill>
              <a:cs typeface="+mn-ea"/>
              <a:sym typeface="+mn-lt"/>
            </a:endParaRPr>
          </a:p>
        </p:txBody>
      </p:sp>
      <p:sp>
        <p:nvSpPr>
          <p:cNvPr id="40" name="矩形 39">
            <a:extLst>
              <a:ext uri="{FF2B5EF4-FFF2-40B4-BE49-F238E27FC236}">
                <a16:creationId xmlns:a16="http://schemas.microsoft.com/office/drawing/2014/main" id="{D3B84493-A25B-463C-8B6E-C64EEE6E9B6E}"/>
              </a:ext>
            </a:extLst>
          </p:cNvPr>
          <p:cNvSpPr/>
          <p:nvPr/>
        </p:nvSpPr>
        <p:spPr>
          <a:xfrm rot="16200000">
            <a:off x="4482687" y="1866767"/>
            <a:ext cx="1091549" cy="1242203"/>
          </a:xfrm>
          <a:prstGeom prst="rect">
            <a:avLst/>
          </a:prstGeom>
          <a:blipFill dpi="0" rotWithShape="1">
            <a:blip r:embed="rId3" cstate="email">
              <a:alphaModFix amt="56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1" name="文本框 40">
            <a:extLst>
              <a:ext uri="{FF2B5EF4-FFF2-40B4-BE49-F238E27FC236}">
                <a16:creationId xmlns:a16="http://schemas.microsoft.com/office/drawing/2014/main" id="{68867231-3C3E-4636-BB61-DBD29000DF8F}"/>
              </a:ext>
            </a:extLst>
          </p:cNvPr>
          <p:cNvSpPr txBox="1"/>
          <p:nvPr/>
        </p:nvSpPr>
        <p:spPr>
          <a:xfrm>
            <a:off x="6416931" y="1492558"/>
            <a:ext cx="5570756" cy="3872885"/>
          </a:xfrm>
          <a:prstGeom prst="rect">
            <a:avLst/>
          </a:prstGeom>
          <a:noFill/>
        </p:spPr>
        <p:txBody>
          <a:bodyPr vert="eaVert" wrap="square" rtlCol="0">
            <a:spAutoFit/>
          </a:bodyPr>
          <a:lstStyle/>
          <a:p>
            <a:pPr algn="ctr"/>
            <a:r>
              <a:rPr lang="zh-CN" altLang="en-US" sz="35000" spc="600" dirty="0">
                <a:solidFill>
                  <a:schemeClr val="accent1">
                    <a:alpha val="5000"/>
                  </a:schemeClr>
                </a:solidFill>
                <a:cs typeface="+mn-ea"/>
                <a:sym typeface="+mn-lt"/>
              </a:rPr>
              <a:t>贰</a:t>
            </a:r>
          </a:p>
        </p:txBody>
      </p:sp>
      <p:grpSp>
        <p:nvGrpSpPr>
          <p:cNvPr id="2" name="组合 1">
            <a:extLst>
              <a:ext uri="{FF2B5EF4-FFF2-40B4-BE49-F238E27FC236}">
                <a16:creationId xmlns:a16="http://schemas.microsoft.com/office/drawing/2014/main" id="{6F44A3FB-F804-429A-9353-5F5737901B15}"/>
              </a:ext>
            </a:extLst>
          </p:cNvPr>
          <p:cNvGrpSpPr/>
          <p:nvPr/>
        </p:nvGrpSpPr>
        <p:grpSpPr>
          <a:xfrm>
            <a:off x="5917144" y="2657892"/>
            <a:ext cx="3619036" cy="1507492"/>
            <a:chOff x="5917144" y="2713637"/>
            <a:chExt cx="3619036" cy="1507492"/>
          </a:xfrm>
        </p:grpSpPr>
        <p:sp>
          <p:nvSpPr>
            <p:cNvPr id="42" name="文本框 41">
              <a:extLst>
                <a:ext uri="{FF2B5EF4-FFF2-40B4-BE49-F238E27FC236}">
                  <a16:creationId xmlns:a16="http://schemas.microsoft.com/office/drawing/2014/main" id="{C5E7C255-A38F-4B01-9AD6-1F885E3F69F2}"/>
                </a:ext>
              </a:extLst>
            </p:cNvPr>
            <p:cNvSpPr txBox="1"/>
            <p:nvPr/>
          </p:nvSpPr>
          <p:spPr>
            <a:xfrm>
              <a:off x="5917144" y="2713637"/>
              <a:ext cx="3619036" cy="954107"/>
            </a:xfrm>
            <a:prstGeom prst="rect">
              <a:avLst/>
            </a:prstGeom>
            <a:noFill/>
          </p:spPr>
          <p:txBody>
            <a:bodyPr wrap="square" rtlCol="0">
              <a:spAutoFit/>
            </a:bodyPr>
            <a:lstStyle/>
            <a:p>
              <a:pPr algn="dist"/>
              <a:r>
                <a:rPr lang="zh-CN" altLang="en-US" sz="5600" b="1" dirty="0">
                  <a:solidFill>
                    <a:schemeClr val="accent1"/>
                  </a:solidFill>
                  <a:cs typeface="+mn-ea"/>
                  <a:sym typeface="+mn-lt"/>
                </a:rPr>
                <a:t>图文排版</a:t>
              </a:r>
            </a:p>
          </p:txBody>
        </p:sp>
        <p:sp>
          <p:nvSpPr>
            <p:cNvPr id="43" name="文本框 42">
              <a:extLst>
                <a:ext uri="{FF2B5EF4-FFF2-40B4-BE49-F238E27FC236}">
                  <a16:creationId xmlns:a16="http://schemas.microsoft.com/office/drawing/2014/main" id="{DC236F9D-7A9A-4BCE-8A2C-6D6D34A2654C}"/>
                </a:ext>
              </a:extLst>
            </p:cNvPr>
            <p:cNvSpPr txBox="1"/>
            <p:nvPr/>
          </p:nvSpPr>
          <p:spPr>
            <a:xfrm>
              <a:off x="5996238" y="3697909"/>
              <a:ext cx="3460849" cy="523220"/>
            </a:xfrm>
            <a:prstGeom prst="rect">
              <a:avLst/>
            </a:prstGeom>
            <a:noFill/>
          </p:spPr>
          <p:txBody>
            <a:bodyPr wrap="square" rtlCol="0">
              <a:spAutoFit/>
            </a:bodyPr>
            <a:lstStyle/>
            <a:p>
              <a:pPr algn="dist"/>
              <a:r>
                <a:rPr lang="en-US" altLang="zh-CN" sz="2800" dirty="0">
                  <a:solidFill>
                    <a:schemeClr val="accent1"/>
                  </a:solidFill>
                  <a:cs typeface="+mn-ea"/>
                  <a:sym typeface="+mn-lt"/>
                </a:rPr>
                <a:t>Wen Zi Yu Tu </a:t>
              </a:r>
              <a:r>
                <a:rPr lang="en-US" altLang="zh-CN" sz="2800" dirty="0" err="1">
                  <a:solidFill>
                    <a:schemeClr val="accent1"/>
                  </a:solidFill>
                  <a:cs typeface="+mn-ea"/>
                  <a:sym typeface="+mn-lt"/>
                </a:rPr>
                <a:t>Pian</a:t>
              </a:r>
              <a:endParaRPr lang="zh-CN" altLang="en-US" sz="2800" dirty="0">
                <a:solidFill>
                  <a:schemeClr val="accent1"/>
                </a:solidFill>
                <a:cs typeface="+mn-ea"/>
                <a:sym typeface="+mn-lt"/>
              </a:endParaRPr>
            </a:p>
          </p:txBody>
        </p:sp>
      </p:grpSp>
    </p:spTree>
    <p:extLst>
      <p:ext uri="{BB962C8B-B14F-4D97-AF65-F5344CB8AC3E}">
        <p14:creationId xmlns:p14="http://schemas.microsoft.com/office/powerpoint/2010/main" val="35876388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C2008F47-10CE-4063-A678-873FD6547EC2}"/>
              </a:ext>
            </a:extLst>
          </p:cNvPr>
          <p:cNvSpPr/>
          <p:nvPr/>
        </p:nvSpPr>
        <p:spPr>
          <a:xfrm rot="406636">
            <a:off x="6478361" y="1498447"/>
            <a:ext cx="4745898" cy="4151572"/>
          </a:xfrm>
          <a:prstGeom prst="rect">
            <a:avLst/>
          </a:prstGeom>
          <a:blipFill dpi="0" rotWithShape="1">
            <a:blip r:embed="rId3" cstate="email">
              <a:alphaModFix amt="90000"/>
              <a:extLst>
                <a:ext uri="{28A0092B-C50C-407E-A947-70E740481C1C}">
                  <a14:useLocalDpi xmlns:a14="http://schemas.microsoft.com/office/drawing/2010/main"/>
                </a:ext>
              </a:extLst>
            </a:blip>
            <a:srcRect/>
            <a:stretch>
              <a:fillRect t="3"/>
            </a:stretch>
          </a:blipFill>
          <a:ln>
            <a:noFill/>
          </a:ln>
          <a:effectLst>
            <a:outerShdw blurRad="1905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18" name="矩形 17">
            <a:extLst>
              <a:ext uri="{FF2B5EF4-FFF2-40B4-BE49-F238E27FC236}">
                <a16:creationId xmlns:a16="http://schemas.microsoft.com/office/drawing/2014/main" id="{E0A644A5-A716-48E2-B363-C2437718EB07}"/>
              </a:ext>
            </a:extLst>
          </p:cNvPr>
          <p:cNvSpPr/>
          <p:nvPr/>
        </p:nvSpPr>
        <p:spPr>
          <a:xfrm>
            <a:off x="6040347" y="1535846"/>
            <a:ext cx="5354311" cy="3993587"/>
          </a:xfrm>
          <a:prstGeom prst="rect">
            <a:avLst/>
          </a:prstGeom>
          <a:blipFill dpi="0" rotWithShape="1">
            <a:blip r:embed="rId4" cstate="email">
              <a:extLst>
                <a:ext uri="{28A0092B-C50C-407E-A947-70E740481C1C}">
                  <a14:useLocalDpi xmlns:a14="http://schemas.microsoft.com/office/drawing/2010/main"/>
                </a:ext>
              </a:extLst>
            </a:blip>
            <a:srcRect/>
            <a:stretch>
              <a:fillRect t="3"/>
            </a:stretch>
          </a:blipFill>
          <a:ln>
            <a:noFill/>
          </a:ln>
          <a:effectLst>
            <a:outerShdw blurRad="1905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17" name="文本框 16">
            <a:extLst>
              <a:ext uri="{FF2B5EF4-FFF2-40B4-BE49-F238E27FC236}">
                <a16:creationId xmlns:a16="http://schemas.microsoft.com/office/drawing/2014/main" id="{095F2A22-C42E-4153-B1F3-4AA2B106607C}"/>
              </a:ext>
            </a:extLst>
          </p:cNvPr>
          <p:cNvSpPr txBox="1"/>
          <p:nvPr/>
        </p:nvSpPr>
        <p:spPr>
          <a:xfrm>
            <a:off x="6512887" y="2691829"/>
            <a:ext cx="4409230" cy="2621872"/>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zh-CN" altLang="en-US" sz="1600" b="0" i="0" u="none" strike="noStrike" kern="1200" cap="none" normalizeH="0" baseline="0" noProof="0" dirty="0">
                <a:ln>
                  <a:noFill/>
                </a:ln>
                <a:solidFill>
                  <a:schemeClr val="tx1">
                    <a:lumMod val="75000"/>
                    <a:lumOff val="25000"/>
                  </a:schemeClr>
                </a:solidFill>
                <a:effectLst/>
                <a:uLnTx/>
                <a:uFillTx/>
                <a:cs typeface="+mn-ea"/>
                <a:sym typeface="+mn-lt"/>
              </a:rPr>
              <a:t>在这里可以输入一大段文字，可以是研究背景，研究内容，研究成果，观点描述等。</a:t>
            </a:r>
            <a:endParaRPr kumimoji="0" lang="en-US" altLang="zh-CN" sz="1600" b="0" i="0" u="none" strike="noStrike" kern="1200" cap="none" normalizeH="0" baseline="0" noProof="0" dirty="0">
              <a:ln>
                <a:noFill/>
              </a:ln>
              <a:solidFill>
                <a:schemeClr val="tx1">
                  <a:lumMod val="75000"/>
                  <a:lumOff val="25000"/>
                </a:schemeClr>
              </a:solidFill>
              <a:effectLst/>
              <a:uLnTx/>
              <a:uFillTx/>
              <a:cs typeface="+mn-ea"/>
              <a:sym typeface="+mn-lt"/>
            </a:endParaRPr>
          </a:p>
          <a:p>
            <a:pPr marL="0" marR="0" lvl="0" indent="0" algn="just" defTabSz="914400" rtl="0" eaLnBrk="1" fontAlgn="auto" latinLnBrk="0" hangingPunct="1">
              <a:lnSpc>
                <a:spcPct val="130000"/>
              </a:lnSpc>
              <a:spcBef>
                <a:spcPts val="0"/>
              </a:spcBef>
              <a:spcAft>
                <a:spcPts val="0"/>
              </a:spcAft>
              <a:buClrTx/>
              <a:buSzTx/>
              <a:buFontTx/>
              <a:buNone/>
              <a:tabLst/>
              <a:defRPr/>
            </a:pPr>
            <a:r>
              <a:rPr kumimoji="0" lang="zh-CN" altLang="en-US" sz="1600" b="0" i="0" u="none" strike="noStrike" kern="1200" cap="none" normalizeH="0" baseline="0" noProof="0" dirty="0">
                <a:ln>
                  <a:noFill/>
                </a:ln>
                <a:solidFill>
                  <a:schemeClr val="tx1">
                    <a:lumMod val="75000"/>
                    <a:lumOff val="25000"/>
                  </a:schemeClr>
                </a:solidFill>
                <a:effectLst/>
                <a:uLnTx/>
                <a:uFillTx/>
                <a:cs typeface="+mn-ea"/>
                <a:sym typeface="+mn-lt"/>
              </a:rPr>
              <a:t>截至</a:t>
            </a:r>
            <a:r>
              <a:rPr kumimoji="0" lang="en-US" altLang="zh-CN" sz="1600" b="0" i="0" u="none" strike="noStrike" kern="1200" cap="none" normalizeH="0" baseline="0" noProof="0" dirty="0">
                <a:ln>
                  <a:noFill/>
                </a:ln>
                <a:solidFill>
                  <a:schemeClr val="tx1">
                    <a:lumMod val="75000"/>
                    <a:lumOff val="25000"/>
                  </a:schemeClr>
                </a:solidFill>
                <a:effectLst/>
                <a:uLnTx/>
                <a:uFillTx/>
                <a:cs typeface="+mn-ea"/>
                <a:sym typeface="+mn-lt"/>
              </a:rPr>
              <a:t>2019</a:t>
            </a:r>
            <a:r>
              <a:rPr kumimoji="0" lang="zh-CN" altLang="en-US" sz="1600" b="0" i="0" u="none" strike="noStrike" kern="1200" cap="none" normalizeH="0" baseline="0" noProof="0" dirty="0">
                <a:ln>
                  <a:noFill/>
                </a:ln>
                <a:solidFill>
                  <a:schemeClr val="tx1">
                    <a:lumMod val="75000"/>
                    <a:lumOff val="25000"/>
                  </a:schemeClr>
                </a:solidFill>
                <a:effectLst/>
                <a:uLnTx/>
                <a:uFillTx/>
                <a:cs typeface="+mn-ea"/>
                <a:sym typeface="+mn-lt"/>
              </a:rPr>
              <a:t>年</a:t>
            </a:r>
            <a:r>
              <a:rPr kumimoji="0" lang="en-US" altLang="zh-CN" sz="1600" b="0" i="0" u="none" strike="noStrike" kern="1200" cap="none" normalizeH="0" baseline="0" noProof="0" dirty="0">
                <a:ln>
                  <a:noFill/>
                </a:ln>
                <a:solidFill>
                  <a:schemeClr val="tx1">
                    <a:lumMod val="75000"/>
                    <a:lumOff val="25000"/>
                  </a:schemeClr>
                </a:solidFill>
                <a:effectLst/>
                <a:uLnTx/>
                <a:uFillTx/>
                <a:cs typeface="+mn-ea"/>
                <a:sym typeface="+mn-lt"/>
              </a:rPr>
              <a:t>12</a:t>
            </a:r>
            <a:r>
              <a:rPr kumimoji="0" lang="zh-CN" altLang="en-US" sz="1600" b="0" i="0" u="none" strike="noStrike" kern="1200" cap="none" normalizeH="0" baseline="0" noProof="0" dirty="0">
                <a:ln>
                  <a:noFill/>
                </a:ln>
                <a:solidFill>
                  <a:schemeClr val="tx1">
                    <a:lumMod val="75000"/>
                    <a:lumOff val="25000"/>
                  </a:schemeClr>
                </a:solidFill>
                <a:effectLst/>
                <a:uLnTx/>
                <a:uFillTx/>
                <a:cs typeface="+mn-ea"/>
                <a:sym typeface="+mn-lt"/>
              </a:rPr>
              <a:t>月，学校有教职员工</a:t>
            </a:r>
            <a:r>
              <a:rPr kumimoji="0" lang="en-US" altLang="zh-CN" sz="1600" b="0" i="0" u="none" strike="noStrike" kern="1200" cap="none" normalizeH="0" baseline="0" noProof="0" dirty="0">
                <a:ln>
                  <a:noFill/>
                </a:ln>
                <a:solidFill>
                  <a:schemeClr val="tx1">
                    <a:lumMod val="75000"/>
                    <a:lumOff val="25000"/>
                  </a:schemeClr>
                </a:solidFill>
                <a:effectLst/>
                <a:uLnTx/>
                <a:uFillTx/>
                <a:cs typeface="+mn-ea"/>
                <a:sym typeface="+mn-lt"/>
              </a:rPr>
              <a:t>2917</a:t>
            </a:r>
            <a:r>
              <a:rPr kumimoji="0" lang="zh-CN" altLang="en-US" sz="1600" b="0" i="0" u="none" strike="noStrike" kern="1200" cap="none" normalizeH="0" baseline="0" noProof="0" dirty="0">
                <a:ln>
                  <a:noFill/>
                </a:ln>
                <a:solidFill>
                  <a:schemeClr val="tx1">
                    <a:lumMod val="75000"/>
                    <a:lumOff val="25000"/>
                  </a:schemeClr>
                </a:solidFill>
                <a:effectLst/>
                <a:uLnTx/>
                <a:uFillTx/>
                <a:cs typeface="+mn-ea"/>
                <a:sym typeface="+mn-lt"/>
              </a:rPr>
              <a:t>人，具有副高及以上专业技术职务人员</a:t>
            </a:r>
            <a:r>
              <a:rPr kumimoji="0" lang="en-US" altLang="zh-CN" sz="1600" b="0" i="0" u="none" strike="noStrike" kern="1200" cap="none" normalizeH="0" baseline="0" noProof="0" dirty="0">
                <a:ln>
                  <a:noFill/>
                </a:ln>
                <a:solidFill>
                  <a:schemeClr val="tx1">
                    <a:lumMod val="75000"/>
                    <a:lumOff val="25000"/>
                  </a:schemeClr>
                </a:solidFill>
                <a:effectLst/>
                <a:uLnTx/>
                <a:uFillTx/>
                <a:cs typeface="+mn-ea"/>
                <a:sym typeface="+mn-lt"/>
              </a:rPr>
              <a:t>1124</a:t>
            </a:r>
            <a:r>
              <a:rPr kumimoji="0" lang="zh-CN" altLang="en-US" sz="1600" b="0" i="0" u="none" strike="noStrike" kern="1200" cap="none" normalizeH="0" baseline="0" noProof="0" dirty="0">
                <a:ln>
                  <a:noFill/>
                </a:ln>
                <a:solidFill>
                  <a:schemeClr val="tx1">
                    <a:lumMod val="75000"/>
                    <a:lumOff val="25000"/>
                  </a:schemeClr>
                </a:solidFill>
                <a:effectLst/>
                <a:uLnTx/>
                <a:uFillTx/>
                <a:cs typeface="+mn-ea"/>
                <a:sym typeface="+mn-lt"/>
              </a:rPr>
              <a:t>人，其中国家“千人计划”、“万人计划”教学名师，“万人计划”哲社领军人才，国家“万人计划”青年拔尖等国家级人才</a:t>
            </a:r>
            <a:r>
              <a:rPr kumimoji="0" lang="en-US" altLang="zh-CN" sz="1600" b="0" i="0" u="none" strike="noStrike" kern="1200" cap="none" normalizeH="0" baseline="0" noProof="0" dirty="0">
                <a:ln>
                  <a:noFill/>
                </a:ln>
                <a:solidFill>
                  <a:schemeClr val="tx1">
                    <a:lumMod val="75000"/>
                    <a:lumOff val="25000"/>
                  </a:schemeClr>
                </a:solidFill>
                <a:effectLst/>
                <a:uLnTx/>
                <a:uFillTx/>
                <a:cs typeface="+mn-ea"/>
                <a:sym typeface="+mn-lt"/>
              </a:rPr>
              <a:t>50</a:t>
            </a:r>
            <a:r>
              <a:rPr kumimoji="0" lang="zh-CN" altLang="en-US" sz="1600" b="0" i="0" u="none" strike="noStrike" kern="1200" cap="none" normalizeH="0" baseline="0" noProof="0" dirty="0">
                <a:ln>
                  <a:noFill/>
                </a:ln>
                <a:solidFill>
                  <a:schemeClr val="tx1">
                    <a:lumMod val="75000"/>
                    <a:lumOff val="25000"/>
                  </a:schemeClr>
                </a:solidFill>
                <a:effectLst/>
                <a:uLnTx/>
                <a:uFillTx/>
                <a:cs typeface="+mn-ea"/>
                <a:sym typeface="+mn-lt"/>
              </a:rPr>
              <a:t>人次</a:t>
            </a:r>
            <a:r>
              <a:rPr lang="zh-CN" altLang="en-US" sz="1600" dirty="0">
                <a:solidFill>
                  <a:schemeClr val="tx1">
                    <a:lumMod val="75000"/>
                    <a:lumOff val="25000"/>
                  </a:schemeClr>
                </a:solidFill>
                <a:cs typeface="+mn-ea"/>
                <a:sym typeface="+mn-lt"/>
              </a:rPr>
              <a:t>。在此处输入你的正文编辑。</a:t>
            </a:r>
            <a:endParaRPr kumimoji="0" lang="zh-CN" altLang="en-US" sz="1600" b="0" i="0" u="none" strike="noStrike" kern="1200" cap="none" normalizeH="0" baseline="0" noProof="0" dirty="0">
              <a:ln>
                <a:noFill/>
              </a:ln>
              <a:solidFill>
                <a:schemeClr val="tx1">
                  <a:lumMod val="75000"/>
                  <a:lumOff val="25000"/>
                </a:schemeClr>
              </a:solidFill>
              <a:effectLst/>
              <a:uLnTx/>
              <a:uFillTx/>
              <a:cs typeface="+mn-ea"/>
              <a:sym typeface="+mn-lt"/>
            </a:endParaRPr>
          </a:p>
        </p:txBody>
      </p:sp>
      <p:cxnSp>
        <p:nvCxnSpPr>
          <p:cNvPr id="25" name="直接连接符 24">
            <a:extLst>
              <a:ext uri="{FF2B5EF4-FFF2-40B4-BE49-F238E27FC236}">
                <a16:creationId xmlns:a16="http://schemas.microsoft.com/office/drawing/2014/main" id="{18A231A7-ECE6-48E2-9FA6-998690F3EFA8}"/>
              </a:ext>
            </a:extLst>
          </p:cNvPr>
          <p:cNvCxnSpPr>
            <a:cxnSpLocks/>
          </p:cNvCxnSpPr>
          <p:nvPr/>
        </p:nvCxnSpPr>
        <p:spPr>
          <a:xfrm>
            <a:off x="6278671" y="5283213"/>
            <a:ext cx="4879185" cy="0"/>
          </a:xfrm>
          <a:prstGeom prst="line">
            <a:avLst/>
          </a:prstGeom>
          <a:ln w="25400">
            <a:gradFill>
              <a:gsLst>
                <a:gs pos="0">
                  <a:srgbClr val="026F66">
                    <a:alpha val="46000"/>
                  </a:srgbClr>
                </a:gs>
                <a:gs pos="100000">
                  <a:schemeClr val="accent4">
                    <a:lumMod val="75000"/>
                    <a:alpha val="56000"/>
                  </a:schemeClr>
                </a:gs>
              </a:gsLst>
              <a:lin ang="5400000" scaled="1"/>
            </a:gradFill>
            <a:prstDash val="sysDash"/>
          </a:ln>
        </p:spPr>
        <p:style>
          <a:lnRef idx="1">
            <a:schemeClr val="accent1"/>
          </a:lnRef>
          <a:fillRef idx="0">
            <a:schemeClr val="accent1"/>
          </a:fillRef>
          <a:effectRef idx="0">
            <a:schemeClr val="accent1"/>
          </a:effectRef>
          <a:fontRef idx="minor">
            <a:schemeClr val="tx1"/>
          </a:fontRef>
        </p:style>
      </p:cxnSp>
      <p:sp>
        <p:nvSpPr>
          <p:cNvPr id="11" name="文本框 10">
            <a:extLst>
              <a:ext uri="{FF2B5EF4-FFF2-40B4-BE49-F238E27FC236}">
                <a16:creationId xmlns:a16="http://schemas.microsoft.com/office/drawing/2014/main" id="{D2B82361-17D8-4D1A-9DDB-2CAD76E4D385}"/>
              </a:ext>
            </a:extLst>
          </p:cNvPr>
          <p:cNvSpPr txBox="1"/>
          <p:nvPr/>
        </p:nvSpPr>
        <p:spPr>
          <a:xfrm>
            <a:off x="6649097" y="2140322"/>
            <a:ext cx="3574155" cy="430887"/>
          </a:xfrm>
          <a:prstGeom prst="rect">
            <a:avLst/>
          </a:prstGeom>
          <a:noFill/>
        </p:spPr>
        <p:txBody>
          <a:bodyPr wrap="square" rtlCol="0">
            <a:spAutoFit/>
          </a:bodyPr>
          <a:lstStyle/>
          <a:p>
            <a:r>
              <a:rPr lang="zh-CN" altLang="en-US" sz="2200" dirty="0">
                <a:solidFill>
                  <a:srgbClr val="026F66"/>
                </a:solidFill>
                <a:cs typeface="+mn-ea"/>
                <a:sym typeface="+mn-lt"/>
              </a:rPr>
              <a:t>在这里输入标题 </a:t>
            </a:r>
            <a:r>
              <a:rPr lang="zh-CN" altLang="en-US" sz="2000" b="1" dirty="0">
                <a:solidFill>
                  <a:schemeClr val="accent3"/>
                </a:solidFill>
                <a:cs typeface="+mn-ea"/>
                <a:sym typeface="+mn-lt"/>
              </a:rPr>
              <a:t></a:t>
            </a:r>
          </a:p>
        </p:txBody>
      </p:sp>
      <p:sp>
        <p:nvSpPr>
          <p:cNvPr id="34" name="文本框 33">
            <a:extLst>
              <a:ext uri="{FF2B5EF4-FFF2-40B4-BE49-F238E27FC236}">
                <a16:creationId xmlns:a16="http://schemas.microsoft.com/office/drawing/2014/main" id="{3BDBB0DC-236A-4321-B96C-44350F402DDC}"/>
              </a:ext>
            </a:extLst>
          </p:cNvPr>
          <p:cNvSpPr txBox="1"/>
          <p:nvPr/>
        </p:nvSpPr>
        <p:spPr>
          <a:xfrm>
            <a:off x="1196661" y="367265"/>
            <a:ext cx="162095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800" dirty="0">
                <a:solidFill>
                  <a:schemeClr val="accent1"/>
                </a:solidFill>
                <a:cs typeface="+mn-ea"/>
                <a:sym typeface="+mn-lt"/>
              </a:rPr>
              <a:t>一图一文</a:t>
            </a:r>
            <a:endParaRPr kumimoji="0" lang="zh-CN" altLang="en-US" sz="2800" i="0" u="none" strike="noStrike" kern="1200" cap="none" spc="0" normalizeH="0" baseline="0" noProof="0" dirty="0">
              <a:ln>
                <a:noFill/>
              </a:ln>
              <a:solidFill>
                <a:schemeClr val="accent1"/>
              </a:solidFill>
              <a:effectLst/>
              <a:uLnTx/>
              <a:uFillTx/>
              <a:cs typeface="+mn-ea"/>
              <a:sym typeface="+mn-lt"/>
            </a:endParaRPr>
          </a:p>
        </p:txBody>
      </p:sp>
      <p:pic>
        <p:nvPicPr>
          <p:cNvPr id="35" name="图片 34">
            <a:extLst>
              <a:ext uri="{FF2B5EF4-FFF2-40B4-BE49-F238E27FC236}">
                <a16:creationId xmlns:a16="http://schemas.microsoft.com/office/drawing/2014/main" id="{F9E015A2-C9AA-4E4C-8840-9D1BDEA02CF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7271" y="452590"/>
            <a:ext cx="324000" cy="324000"/>
          </a:xfrm>
          <a:prstGeom prst="rect">
            <a:avLst/>
          </a:prstGeom>
        </p:spPr>
      </p:pic>
      <p:sp>
        <p:nvSpPr>
          <p:cNvPr id="37" name="任意多边形: 形状 36">
            <a:extLst>
              <a:ext uri="{FF2B5EF4-FFF2-40B4-BE49-F238E27FC236}">
                <a16:creationId xmlns:a16="http://schemas.microsoft.com/office/drawing/2014/main" id="{66616493-3DCF-4940-AC08-AE74E32B7EE4}"/>
              </a:ext>
            </a:extLst>
          </p:cNvPr>
          <p:cNvSpPr/>
          <p:nvPr/>
        </p:nvSpPr>
        <p:spPr>
          <a:xfrm rot="5400000">
            <a:off x="762572" y="1497694"/>
            <a:ext cx="4124795" cy="4120794"/>
          </a:xfrm>
          <a:custGeom>
            <a:avLst/>
            <a:gdLst>
              <a:gd name="connsiteX0" fmla="*/ 0 w 3494536"/>
              <a:gd name="connsiteY0" fmla="*/ 1853859 h 3491146"/>
              <a:gd name="connsiteX1" fmla="*/ 1568620 w 3494536"/>
              <a:gd name="connsiteY1" fmla="*/ 225025 h 3491146"/>
              <a:gd name="connsiteX2" fmla="*/ 1595514 w 3494536"/>
              <a:gd name="connsiteY2" fmla="*/ 223752 h 3491146"/>
              <a:gd name="connsiteX3" fmla="*/ 1725290 w 3494536"/>
              <a:gd name="connsiteY3" fmla="*/ 0 h 3491146"/>
              <a:gd name="connsiteX4" fmla="*/ 1853826 w 3494536"/>
              <a:gd name="connsiteY4" fmla="*/ 221614 h 3491146"/>
              <a:gd name="connsiteX5" fmla="*/ 1925917 w 3494536"/>
              <a:gd name="connsiteY5" fmla="*/ 225025 h 3491146"/>
              <a:gd name="connsiteX6" fmla="*/ 3494536 w 3494536"/>
              <a:gd name="connsiteY6" fmla="*/ 1853859 h 3491146"/>
              <a:gd name="connsiteX7" fmla="*/ 1747268 w 3494536"/>
              <a:gd name="connsiteY7" fmla="*/ 3491146 h 3491146"/>
              <a:gd name="connsiteX8" fmla="*/ 0 w 3494536"/>
              <a:gd name="connsiteY8" fmla="*/ 1853859 h 349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94536" h="3491146">
                <a:moveTo>
                  <a:pt x="0" y="1853859"/>
                </a:moveTo>
                <a:cubicBezTo>
                  <a:pt x="0" y="1006125"/>
                  <a:pt x="687550" y="308870"/>
                  <a:pt x="1568620" y="225025"/>
                </a:cubicBezTo>
                <a:lnTo>
                  <a:pt x="1595514" y="223752"/>
                </a:lnTo>
                <a:lnTo>
                  <a:pt x="1725290" y="0"/>
                </a:lnTo>
                <a:lnTo>
                  <a:pt x="1853826" y="221614"/>
                </a:lnTo>
                <a:lnTo>
                  <a:pt x="1925917" y="225025"/>
                </a:lnTo>
                <a:cubicBezTo>
                  <a:pt x="2806986" y="308870"/>
                  <a:pt x="3494536" y="1006125"/>
                  <a:pt x="3494536" y="1853859"/>
                </a:cubicBezTo>
                <a:cubicBezTo>
                  <a:pt x="3494536" y="2758108"/>
                  <a:pt x="2712257" y="3491146"/>
                  <a:pt x="1747268" y="3491146"/>
                </a:cubicBezTo>
                <a:cubicBezTo>
                  <a:pt x="782279" y="3491146"/>
                  <a:pt x="0" y="2758108"/>
                  <a:pt x="0" y="1853859"/>
                </a:cubicBezTo>
                <a:close/>
              </a:path>
            </a:pathLst>
          </a:custGeom>
          <a:blipFill dpi="0" rotWithShape="0">
            <a:blip r:embed="rId6"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a:blipFill>
          <a:ln>
            <a:noFill/>
          </a:ln>
          <a:effectLst>
            <a:outerShdw blurRad="190500" dist="38100" algn="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cs typeface="+mn-ea"/>
              <a:sym typeface="+mn-lt"/>
            </a:endParaRPr>
          </a:p>
        </p:txBody>
      </p:sp>
      <p:sp>
        <p:nvSpPr>
          <p:cNvPr id="45" name="任意多边形: 形状 44">
            <a:extLst>
              <a:ext uri="{FF2B5EF4-FFF2-40B4-BE49-F238E27FC236}">
                <a16:creationId xmlns:a16="http://schemas.microsoft.com/office/drawing/2014/main" id="{4E66279B-7FD5-4BCF-9169-196518EE40ED}"/>
              </a:ext>
            </a:extLst>
          </p:cNvPr>
          <p:cNvSpPr/>
          <p:nvPr/>
        </p:nvSpPr>
        <p:spPr>
          <a:xfrm>
            <a:off x="6202462" y="1208497"/>
            <a:ext cx="353946" cy="778953"/>
          </a:xfrm>
          <a:custGeom>
            <a:avLst/>
            <a:gdLst>
              <a:gd name="connsiteX0" fmla="*/ 141038 w 353946"/>
              <a:gd name="connsiteY0" fmla="*/ 17 h 778953"/>
              <a:gd name="connsiteX1" fmla="*/ 171494 w 353946"/>
              <a:gd name="connsiteY1" fmla="*/ 3002 h 778953"/>
              <a:gd name="connsiteX2" fmla="*/ 303395 w 353946"/>
              <a:gd name="connsiteY2" fmla="*/ 140453 h 778953"/>
              <a:gd name="connsiteX3" fmla="*/ 351121 w 353946"/>
              <a:gd name="connsiteY3" fmla="*/ 327479 h 778953"/>
              <a:gd name="connsiteX4" fmla="*/ 311898 w 353946"/>
              <a:gd name="connsiteY4" fmla="*/ 327479 h 778953"/>
              <a:gd name="connsiteX5" fmla="*/ 266597 w 353946"/>
              <a:gd name="connsiteY5" fmla="*/ 149959 h 778953"/>
              <a:gd name="connsiteX6" fmla="*/ 121343 w 353946"/>
              <a:gd name="connsiteY6" fmla="*/ 47486 h 778953"/>
              <a:gd name="connsiteX7" fmla="*/ 43440 w 353946"/>
              <a:gd name="connsiteY7" fmla="*/ 207600 h 778953"/>
              <a:gd name="connsiteX8" fmla="*/ 160645 w 353946"/>
              <a:gd name="connsiteY8" fmla="*/ 662082 h 778953"/>
              <a:gd name="connsiteX9" fmla="*/ 258768 w 353946"/>
              <a:gd name="connsiteY9" fmla="*/ 731305 h 778953"/>
              <a:gd name="connsiteX10" fmla="*/ 311394 w 353946"/>
              <a:gd name="connsiteY10" fmla="*/ 623144 h 778953"/>
              <a:gd name="connsiteX11" fmla="*/ 210726 w 353946"/>
              <a:gd name="connsiteY11" fmla="*/ 230663 h 778953"/>
              <a:gd name="connsiteX12" fmla="*/ 161277 w 353946"/>
              <a:gd name="connsiteY12" fmla="*/ 195778 h 778953"/>
              <a:gd name="connsiteX13" fmla="*/ 135171 w 353946"/>
              <a:gd name="connsiteY13" fmla="*/ 249434 h 778953"/>
              <a:gd name="connsiteX14" fmla="*/ 223660 w 353946"/>
              <a:gd name="connsiteY14" fmla="*/ 594426 h 778953"/>
              <a:gd name="connsiteX15" fmla="*/ 210814 w 353946"/>
              <a:gd name="connsiteY15" fmla="*/ 620827 h 778953"/>
              <a:gd name="connsiteX16" fmla="*/ 186090 w 353946"/>
              <a:gd name="connsiteY16" fmla="*/ 603385 h 778953"/>
              <a:gd name="connsiteX17" fmla="*/ 97960 w 353946"/>
              <a:gd name="connsiteY17" fmla="*/ 259790 h 778953"/>
              <a:gd name="connsiteX18" fmla="*/ 150586 w 353946"/>
              <a:gd name="connsiteY18" fmla="*/ 151628 h 778953"/>
              <a:gd name="connsiteX19" fmla="*/ 247937 w 353946"/>
              <a:gd name="connsiteY19" fmla="*/ 220307 h 778953"/>
              <a:gd name="connsiteX20" fmla="*/ 348964 w 353946"/>
              <a:gd name="connsiteY20" fmla="*/ 614184 h 778953"/>
              <a:gd name="connsiteX21" fmla="*/ 270232 w 353946"/>
              <a:gd name="connsiteY21" fmla="*/ 776000 h 778953"/>
              <a:gd name="connsiteX22" fmla="*/ 123433 w 353946"/>
              <a:gd name="connsiteY22" fmla="*/ 672439 h 778953"/>
              <a:gd name="connsiteX23" fmla="*/ 6643 w 353946"/>
              <a:gd name="connsiteY23" fmla="*/ 217105 h 778953"/>
              <a:gd name="connsiteX24" fmla="*/ 110237 w 353946"/>
              <a:gd name="connsiteY24" fmla="*/ 4189 h 778953"/>
              <a:gd name="connsiteX25" fmla="*/ 141038 w 353946"/>
              <a:gd name="connsiteY25" fmla="*/ 17 h 778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53946" h="778953">
                <a:moveTo>
                  <a:pt x="141038" y="17"/>
                </a:moveTo>
                <a:cubicBezTo>
                  <a:pt x="151291" y="-150"/>
                  <a:pt x="161486" y="875"/>
                  <a:pt x="171494" y="3002"/>
                </a:cubicBezTo>
                <a:cubicBezTo>
                  <a:pt x="231544" y="15764"/>
                  <a:pt x="284855" y="68173"/>
                  <a:pt x="303395" y="140453"/>
                </a:cubicBezTo>
                <a:lnTo>
                  <a:pt x="351121" y="327479"/>
                </a:lnTo>
                <a:lnTo>
                  <a:pt x="311898" y="327479"/>
                </a:lnTo>
                <a:lnTo>
                  <a:pt x="266597" y="149959"/>
                </a:lnTo>
                <a:cubicBezTo>
                  <a:pt x="247553" y="78180"/>
                  <a:pt x="182653" y="32396"/>
                  <a:pt x="121343" y="47486"/>
                </a:cubicBezTo>
                <a:cubicBezTo>
                  <a:pt x="60391" y="63976"/>
                  <a:pt x="25583" y="135516"/>
                  <a:pt x="43440" y="207600"/>
                </a:cubicBezTo>
                <a:lnTo>
                  <a:pt x="160645" y="662082"/>
                </a:lnTo>
                <a:cubicBezTo>
                  <a:pt x="173183" y="710967"/>
                  <a:pt x="217222" y="742036"/>
                  <a:pt x="258768" y="731305"/>
                </a:cubicBezTo>
                <a:cubicBezTo>
                  <a:pt x="300314" y="720574"/>
                  <a:pt x="323933" y="672029"/>
                  <a:pt x="311394" y="623144"/>
                </a:cubicBezTo>
                <a:lnTo>
                  <a:pt x="210726" y="230663"/>
                </a:lnTo>
                <a:cubicBezTo>
                  <a:pt x="204277" y="205521"/>
                  <a:pt x="182643" y="190259"/>
                  <a:pt x="161277" y="195778"/>
                </a:cubicBezTo>
                <a:cubicBezTo>
                  <a:pt x="141097" y="200991"/>
                  <a:pt x="129081" y="225690"/>
                  <a:pt x="135171" y="249434"/>
                </a:cubicBezTo>
                <a:lnTo>
                  <a:pt x="223660" y="594426"/>
                </a:lnTo>
                <a:cubicBezTo>
                  <a:pt x="226526" y="605600"/>
                  <a:pt x="220724" y="617523"/>
                  <a:pt x="210814" y="620827"/>
                </a:cubicBezTo>
                <a:cubicBezTo>
                  <a:pt x="200131" y="623587"/>
                  <a:pt x="189313" y="615955"/>
                  <a:pt x="186090" y="603385"/>
                </a:cubicBezTo>
                <a:lnTo>
                  <a:pt x="97960" y="259790"/>
                </a:lnTo>
                <a:cubicBezTo>
                  <a:pt x="85421" y="210904"/>
                  <a:pt x="109041" y="162360"/>
                  <a:pt x="150586" y="151628"/>
                </a:cubicBezTo>
                <a:cubicBezTo>
                  <a:pt x="191716" y="141749"/>
                  <a:pt x="234984" y="172272"/>
                  <a:pt x="247937" y="220307"/>
                </a:cubicBezTo>
                <a:lnTo>
                  <a:pt x="348964" y="614184"/>
                </a:lnTo>
                <a:cubicBezTo>
                  <a:pt x="367593" y="686813"/>
                  <a:pt x="332371" y="759206"/>
                  <a:pt x="270232" y="776000"/>
                </a:cubicBezTo>
                <a:cubicBezTo>
                  <a:pt x="207735" y="791398"/>
                  <a:pt x="142062" y="745068"/>
                  <a:pt x="123433" y="672439"/>
                </a:cubicBezTo>
                <a:lnTo>
                  <a:pt x="6643" y="217105"/>
                </a:lnTo>
                <a:cubicBezTo>
                  <a:pt x="-18077" y="120731"/>
                  <a:pt x="28333" y="25344"/>
                  <a:pt x="110237" y="4189"/>
                </a:cubicBezTo>
                <a:cubicBezTo>
                  <a:pt x="120475" y="1544"/>
                  <a:pt x="130785" y="184"/>
                  <a:pt x="141038" y="17"/>
                </a:cubicBezTo>
                <a:close/>
              </a:path>
            </a:pathLst>
          </a:cu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cxnSp>
        <p:nvCxnSpPr>
          <p:cNvPr id="47" name="直接连接符 46">
            <a:extLst>
              <a:ext uri="{FF2B5EF4-FFF2-40B4-BE49-F238E27FC236}">
                <a16:creationId xmlns:a16="http://schemas.microsoft.com/office/drawing/2014/main" id="{60822744-D21E-42D8-B802-F77B17D89E53}"/>
              </a:ext>
            </a:extLst>
          </p:cNvPr>
          <p:cNvCxnSpPr>
            <a:cxnSpLocks/>
          </p:cNvCxnSpPr>
          <p:nvPr/>
        </p:nvCxnSpPr>
        <p:spPr>
          <a:xfrm flipV="1">
            <a:off x="11157856" y="1843985"/>
            <a:ext cx="0" cy="3449986"/>
          </a:xfrm>
          <a:prstGeom prst="line">
            <a:avLst/>
          </a:prstGeom>
          <a:ln w="25400">
            <a:gradFill>
              <a:gsLst>
                <a:gs pos="0">
                  <a:srgbClr val="026F66">
                    <a:alpha val="46000"/>
                  </a:srgbClr>
                </a:gs>
                <a:gs pos="100000">
                  <a:schemeClr val="accent4">
                    <a:lumMod val="75000"/>
                    <a:alpha val="56000"/>
                  </a:schemeClr>
                </a:gs>
              </a:gsLst>
              <a:lin ang="5400000" scaled="1"/>
            </a:gradFill>
            <a:prstDash val="sysDash"/>
          </a:ln>
        </p:spPr>
        <p:style>
          <a:lnRef idx="1">
            <a:schemeClr val="accent1"/>
          </a:lnRef>
          <a:fillRef idx="0">
            <a:schemeClr val="accent1"/>
          </a:fillRef>
          <a:effectRef idx="0">
            <a:schemeClr val="accent1"/>
          </a:effectRef>
          <a:fontRef idx="minor">
            <a:schemeClr val="tx1"/>
          </a:fontRef>
        </p:style>
      </p:cxnSp>
      <p:cxnSp>
        <p:nvCxnSpPr>
          <p:cNvPr id="54" name="直接连接符 53">
            <a:extLst>
              <a:ext uri="{FF2B5EF4-FFF2-40B4-BE49-F238E27FC236}">
                <a16:creationId xmlns:a16="http://schemas.microsoft.com/office/drawing/2014/main" id="{E7689368-7530-44A4-AA9A-A83EBBCB63AC}"/>
              </a:ext>
            </a:extLst>
          </p:cNvPr>
          <p:cNvCxnSpPr>
            <a:cxnSpLocks/>
          </p:cNvCxnSpPr>
          <p:nvPr/>
        </p:nvCxnSpPr>
        <p:spPr>
          <a:xfrm flipV="1">
            <a:off x="6804660" y="1833225"/>
            <a:ext cx="4353196" cy="10760"/>
          </a:xfrm>
          <a:prstGeom prst="line">
            <a:avLst/>
          </a:prstGeom>
          <a:ln w="25400">
            <a:gradFill>
              <a:gsLst>
                <a:gs pos="0">
                  <a:srgbClr val="026F66">
                    <a:alpha val="46000"/>
                  </a:srgbClr>
                </a:gs>
                <a:gs pos="100000">
                  <a:schemeClr val="accent4">
                    <a:lumMod val="75000"/>
                    <a:alpha val="56000"/>
                  </a:schemeClr>
                </a:gs>
              </a:gsLst>
              <a:lin ang="5400000" scaled="1"/>
            </a:gradFill>
            <a:prstDash val="sysDash"/>
          </a:ln>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a16="http://schemas.microsoft.com/office/drawing/2014/main" id="{BF2400DD-DFB1-4CBF-A32E-47E2F37474B7}"/>
              </a:ext>
            </a:extLst>
          </p:cNvPr>
          <p:cNvCxnSpPr>
            <a:cxnSpLocks/>
          </p:cNvCxnSpPr>
          <p:nvPr/>
        </p:nvCxnSpPr>
        <p:spPr>
          <a:xfrm flipV="1">
            <a:off x="6268499" y="2099025"/>
            <a:ext cx="0" cy="3194946"/>
          </a:xfrm>
          <a:prstGeom prst="line">
            <a:avLst/>
          </a:prstGeom>
          <a:ln w="25400">
            <a:gradFill>
              <a:gsLst>
                <a:gs pos="0">
                  <a:srgbClr val="026F66">
                    <a:alpha val="46000"/>
                  </a:srgbClr>
                </a:gs>
                <a:gs pos="100000">
                  <a:schemeClr val="accent4">
                    <a:lumMod val="75000"/>
                    <a:alpha val="56000"/>
                  </a:schemeClr>
                </a:gs>
              </a:gsLst>
              <a:lin ang="5400000" scaled="1"/>
            </a:gradFill>
            <a:prstDash val="sysDash"/>
          </a:ln>
        </p:spPr>
        <p:style>
          <a:lnRef idx="1">
            <a:schemeClr val="accent1"/>
          </a:lnRef>
          <a:fillRef idx="0">
            <a:schemeClr val="accent1"/>
          </a:fillRef>
          <a:effectRef idx="0">
            <a:schemeClr val="accent1"/>
          </a:effectRef>
          <a:fontRef idx="minor">
            <a:schemeClr val="tx1"/>
          </a:fontRef>
        </p:style>
      </p:cxnSp>
      <p:sp>
        <p:nvSpPr>
          <p:cNvPr id="61" name="箭头: V 形 60">
            <a:extLst>
              <a:ext uri="{FF2B5EF4-FFF2-40B4-BE49-F238E27FC236}">
                <a16:creationId xmlns:a16="http://schemas.microsoft.com/office/drawing/2014/main" id="{29E2F24F-0462-46F2-B23E-87891CE912E2}"/>
              </a:ext>
            </a:extLst>
          </p:cNvPr>
          <p:cNvSpPr/>
          <p:nvPr/>
        </p:nvSpPr>
        <p:spPr>
          <a:xfrm>
            <a:off x="5170028" y="3438315"/>
            <a:ext cx="262089" cy="258183"/>
          </a:xfrm>
          <a:prstGeom prst="chevron">
            <a:avLst>
              <a:gd name="adj" fmla="val 71687"/>
            </a:avLst>
          </a:prstGeom>
          <a:gradFill>
            <a:gsLst>
              <a:gs pos="0">
                <a:schemeClr val="accent4"/>
              </a:gs>
              <a:gs pos="100000">
                <a:schemeClr val="accent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2" name="箭头: V 形 61">
            <a:extLst>
              <a:ext uri="{FF2B5EF4-FFF2-40B4-BE49-F238E27FC236}">
                <a16:creationId xmlns:a16="http://schemas.microsoft.com/office/drawing/2014/main" id="{E33526A8-FB11-4D1F-A743-61ABA5FDA0BE}"/>
              </a:ext>
            </a:extLst>
          </p:cNvPr>
          <p:cNvSpPr/>
          <p:nvPr/>
        </p:nvSpPr>
        <p:spPr>
          <a:xfrm>
            <a:off x="5397661" y="3438315"/>
            <a:ext cx="262089" cy="258183"/>
          </a:xfrm>
          <a:prstGeom prst="chevron">
            <a:avLst>
              <a:gd name="adj" fmla="val 71687"/>
            </a:avLst>
          </a:prstGeom>
          <a:gradFill flip="none" rotWithShape="1">
            <a:gsLst>
              <a:gs pos="0">
                <a:schemeClr val="accent4">
                  <a:alpha val="80000"/>
                </a:schemeClr>
              </a:gs>
              <a:gs pos="100000">
                <a:schemeClr val="accent5">
                  <a:alpha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 name="日期占位符 2">
            <a:extLst>
              <a:ext uri="{FF2B5EF4-FFF2-40B4-BE49-F238E27FC236}">
                <a16:creationId xmlns:a16="http://schemas.microsoft.com/office/drawing/2014/main" id="{5BEB6A5B-FF1B-4CD9-A8A2-EE011728C5DF}"/>
              </a:ext>
            </a:extLst>
          </p:cNvPr>
          <p:cNvSpPr>
            <a:spLocks noGrp="1"/>
          </p:cNvSpPr>
          <p:nvPr>
            <p:ph type="dt" sz="half" idx="10"/>
          </p:nvPr>
        </p:nvSpPr>
        <p:spPr/>
        <p:txBody>
          <a:bodyPr/>
          <a:lstStyle/>
          <a:p>
            <a:r>
              <a:rPr lang="zh-CN" altLang="en-US">
                <a:latin typeface="+mn-lt"/>
                <a:ea typeface="+mn-ea"/>
                <a:cs typeface="+mn-ea"/>
                <a:sym typeface="+mn-lt"/>
              </a:rPr>
              <a:t>厚德 博学 笃行 求是</a:t>
            </a:r>
            <a:endParaRPr lang="zh-CN" altLang="en-US" dirty="0">
              <a:latin typeface="+mn-lt"/>
              <a:ea typeface="+mn-ea"/>
              <a:cs typeface="+mn-ea"/>
              <a:sym typeface="+mn-lt"/>
            </a:endParaRPr>
          </a:p>
        </p:txBody>
      </p:sp>
      <p:sp>
        <p:nvSpPr>
          <p:cNvPr id="5" name="灯片编号占位符 4">
            <a:extLst>
              <a:ext uri="{FF2B5EF4-FFF2-40B4-BE49-F238E27FC236}">
                <a16:creationId xmlns:a16="http://schemas.microsoft.com/office/drawing/2014/main" id="{AB1BD5DD-06A7-4BA3-9B56-4365311B512D}"/>
              </a:ext>
            </a:extLst>
          </p:cNvPr>
          <p:cNvSpPr>
            <a:spLocks noGrp="1"/>
          </p:cNvSpPr>
          <p:nvPr>
            <p:ph type="sldNum" sz="quarter" idx="12"/>
          </p:nvPr>
        </p:nvSpPr>
        <p:spPr/>
        <p:txBody>
          <a:bodyPr/>
          <a:lstStyle/>
          <a:p>
            <a:fld id="{082F55E1-7E52-4FF7-BFA6-223D5EBC47A9}" type="slidenum">
              <a:rPr lang="zh-CN" altLang="en-US" smtClean="0">
                <a:latin typeface="+mn-lt"/>
                <a:ea typeface="+mn-ea"/>
                <a:cs typeface="+mn-ea"/>
                <a:sym typeface="+mn-lt"/>
              </a:rPr>
              <a:t>22</a:t>
            </a:fld>
            <a:endParaRPr lang="zh-CN" altLang="en-US" dirty="0">
              <a:latin typeface="+mn-lt"/>
              <a:ea typeface="+mn-ea"/>
              <a:cs typeface="+mn-ea"/>
              <a:sym typeface="+mn-lt"/>
            </a:endParaRPr>
          </a:p>
        </p:txBody>
      </p:sp>
    </p:spTree>
    <p:extLst>
      <p:ext uri="{BB962C8B-B14F-4D97-AF65-F5344CB8AC3E}">
        <p14:creationId xmlns:p14="http://schemas.microsoft.com/office/powerpoint/2010/main" val="11666359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形状 3">
            <a:extLst>
              <a:ext uri="{FF2B5EF4-FFF2-40B4-BE49-F238E27FC236}">
                <a16:creationId xmlns:a16="http://schemas.microsoft.com/office/drawing/2014/main" id="{905C6FAD-1F17-4FF0-AC2B-47161CD58E76}"/>
              </a:ext>
            </a:extLst>
          </p:cNvPr>
          <p:cNvSpPr/>
          <p:nvPr/>
        </p:nvSpPr>
        <p:spPr>
          <a:xfrm rot="5400000">
            <a:off x="9996" y="1745821"/>
            <a:ext cx="4903747" cy="3958540"/>
          </a:xfrm>
          <a:custGeom>
            <a:avLst/>
            <a:gdLst>
              <a:gd name="connsiteX0" fmla="*/ 0 w 6857999"/>
              <a:gd name="connsiteY0" fmla="*/ 4849822 h 4849822"/>
              <a:gd name="connsiteX1" fmla="*/ 0 w 6857999"/>
              <a:gd name="connsiteY1" fmla="*/ 359103 h 4849822"/>
              <a:gd name="connsiteX2" fmla="*/ 3257233 w 6857999"/>
              <a:gd name="connsiteY2" fmla="*/ 359103 h 4849822"/>
              <a:gd name="connsiteX3" fmla="*/ 3465513 w 6857999"/>
              <a:gd name="connsiteY3" fmla="*/ 0 h 4849822"/>
              <a:gd name="connsiteX4" fmla="*/ 3673793 w 6857999"/>
              <a:gd name="connsiteY4" fmla="*/ 359103 h 4849822"/>
              <a:gd name="connsiteX5" fmla="*/ 6857999 w 6857999"/>
              <a:gd name="connsiteY5" fmla="*/ 359103 h 4849822"/>
              <a:gd name="connsiteX6" fmla="*/ 6857999 w 6857999"/>
              <a:gd name="connsiteY6" fmla="*/ 4849822 h 4849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7999" h="4849822">
                <a:moveTo>
                  <a:pt x="0" y="4849822"/>
                </a:moveTo>
                <a:lnTo>
                  <a:pt x="0" y="359103"/>
                </a:lnTo>
                <a:lnTo>
                  <a:pt x="3257233" y="359103"/>
                </a:lnTo>
                <a:lnTo>
                  <a:pt x="3465513" y="0"/>
                </a:lnTo>
                <a:lnTo>
                  <a:pt x="3673793" y="359103"/>
                </a:lnTo>
                <a:lnTo>
                  <a:pt x="6857999" y="359103"/>
                </a:lnTo>
                <a:lnTo>
                  <a:pt x="6857999" y="4849822"/>
                </a:lnTo>
                <a:close/>
              </a:path>
            </a:pathLst>
          </a:custGeom>
          <a:blipFill dpi="0" rotWithShape="0">
            <a:blip r:embed="rId3"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t="140"/>
            </a:stretch>
          </a:blipFill>
          <a:ln>
            <a:noFill/>
          </a:ln>
          <a:effectLst>
            <a:outerShdw blurRad="190500" dist="38100" algn="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5" name="矩形 4">
            <a:extLst>
              <a:ext uri="{FF2B5EF4-FFF2-40B4-BE49-F238E27FC236}">
                <a16:creationId xmlns:a16="http://schemas.microsoft.com/office/drawing/2014/main" id="{ECC32066-927D-4757-955B-F4035CC0B099}"/>
              </a:ext>
            </a:extLst>
          </p:cNvPr>
          <p:cNvSpPr/>
          <p:nvPr/>
        </p:nvSpPr>
        <p:spPr>
          <a:xfrm>
            <a:off x="482599" y="1273215"/>
            <a:ext cx="3672711" cy="490374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5000" spc="300" dirty="0">
                <a:cs typeface="+mn-ea"/>
                <a:sym typeface="+mn-lt"/>
              </a:rPr>
              <a:t>四教</a:t>
            </a:r>
            <a:endParaRPr lang="en-US" altLang="zh-CN" sz="5000" spc="300" dirty="0">
              <a:cs typeface="+mn-ea"/>
              <a:sym typeface="+mn-lt"/>
            </a:endParaRPr>
          </a:p>
        </p:txBody>
      </p:sp>
      <p:sp>
        <p:nvSpPr>
          <p:cNvPr id="6" name="矩形 5">
            <a:extLst>
              <a:ext uri="{FF2B5EF4-FFF2-40B4-BE49-F238E27FC236}">
                <a16:creationId xmlns:a16="http://schemas.microsoft.com/office/drawing/2014/main" id="{EC7B509B-54EA-4BE6-B228-DB67E693023E}"/>
              </a:ext>
            </a:extLst>
          </p:cNvPr>
          <p:cNvSpPr/>
          <p:nvPr/>
        </p:nvSpPr>
        <p:spPr>
          <a:xfrm>
            <a:off x="926616" y="5698123"/>
            <a:ext cx="2784676" cy="307777"/>
          </a:xfrm>
          <a:prstGeom prst="rect">
            <a:avLst/>
          </a:prstGeom>
        </p:spPr>
        <p:txBody>
          <a:bodyPr wrap="square">
            <a:spAutoFit/>
          </a:bodyPr>
          <a:lstStyle/>
          <a:p>
            <a:pPr algn="ctr"/>
            <a:r>
              <a:rPr lang="zh-CN" altLang="en-US" sz="1400" dirty="0">
                <a:solidFill>
                  <a:schemeClr val="bg1">
                    <a:lumMod val="95000"/>
                  </a:schemeClr>
                </a:solidFill>
                <a:cs typeface="+mn-ea"/>
                <a:sym typeface="+mn-lt"/>
              </a:rPr>
              <a:t>这里可以对图片有所描述</a:t>
            </a:r>
          </a:p>
        </p:txBody>
      </p:sp>
      <p:sp>
        <p:nvSpPr>
          <p:cNvPr id="7" name="文本框 6">
            <a:extLst>
              <a:ext uri="{FF2B5EF4-FFF2-40B4-BE49-F238E27FC236}">
                <a16:creationId xmlns:a16="http://schemas.microsoft.com/office/drawing/2014/main" id="{7E0EB059-BD64-4614-98F1-BB82EF77F73D}"/>
              </a:ext>
            </a:extLst>
          </p:cNvPr>
          <p:cNvSpPr txBox="1"/>
          <p:nvPr/>
        </p:nvSpPr>
        <p:spPr>
          <a:xfrm>
            <a:off x="-44850" y="2497976"/>
            <a:ext cx="2784675" cy="1862048"/>
          </a:xfrm>
          <a:prstGeom prst="rect">
            <a:avLst/>
          </a:prstGeom>
          <a:noFill/>
        </p:spPr>
        <p:txBody>
          <a:bodyPr wrap="square" rtlCol="0">
            <a:spAutoFit/>
          </a:bodyPr>
          <a:lstStyle/>
          <a:p>
            <a:r>
              <a:rPr lang="zh-CN" altLang="en-US" sz="11500" spc="-150" dirty="0">
                <a:solidFill>
                  <a:schemeClr val="bg1"/>
                </a:solidFill>
                <a:cs typeface="+mn-ea"/>
                <a:sym typeface="+mn-lt"/>
              </a:rPr>
              <a:t>“</a:t>
            </a:r>
          </a:p>
        </p:txBody>
      </p:sp>
      <p:sp>
        <p:nvSpPr>
          <p:cNvPr id="8" name="矩形: 圆角 7">
            <a:extLst>
              <a:ext uri="{FF2B5EF4-FFF2-40B4-BE49-F238E27FC236}">
                <a16:creationId xmlns:a16="http://schemas.microsoft.com/office/drawing/2014/main" id="{3A7D10F7-44FC-4B94-951D-946D1FD4D232}"/>
              </a:ext>
            </a:extLst>
          </p:cNvPr>
          <p:cNvSpPr/>
          <p:nvPr/>
        </p:nvSpPr>
        <p:spPr>
          <a:xfrm>
            <a:off x="5050147" y="1678331"/>
            <a:ext cx="3020992" cy="1562582"/>
          </a:xfrm>
          <a:prstGeom prst="roundRect">
            <a:avLst>
              <a:gd name="adj" fmla="val 15689"/>
            </a:avLst>
          </a:prstGeom>
          <a:solidFill>
            <a:schemeClr val="bg1">
              <a:lumMod val="95000"/>
            </a:schemeClr>
          </a:solidFill>
          <a:ln>
            <a:noFill/>
          </a:ln>
          <a:effectLst>
            <a:outerShdw blurRad="190500" dist="38100" dir="5400000" algn="t" rotWithShape="0">
              <a:schemeClr val="accent4">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文本框 8">
            <a:extLst>
              <a:ext uri="{FF2B5EF4-FFF2-40B4-BE49-F238E27FC236}">
                <a16:creationId xmlns:a16="http://schemas.microsoft.com/office/drawing/2014/main" id="{8EF4A5F2-FEB6-4D5C-971A-106705A74765}"/>
              </a:ext>
            </a:extLst>
          </p:cNvPr>
          <p:cNvSpPr txBox="1"/>
          <p:nvPr/>
        </p:nvSpPr>
        <p:spPr>
          <a:xfrm>
            <a:off x="5304790" y="1828271"/>
            <a:ext cx="1145893" cy="430887"/>
          </a:xfrm>
          <a:prstGeom prst="rect">
            <a:avLst/>
          </a:prstGeom>
          <a:noFill/>
        </p:spPr>
        <p:txBody>
          <a:bodyPr wrap="square" rtlCol="0">
            <a:spAutoFit/>
          </a:bodyPr>
          <a:lstStyle/>
          <a:p>
            <a:r>
              <a:rPr lang="zh-CN" altLang="en-US" sz="2200" dirty="0">
                <a:cs typeface="+mn-ea"/>
                <a:sym typeface="+mn-lt"/>
              </a:rPr>
              <a:t>小标题</a:t>
            </a:r>
          </a:p>
        </p:txBody>
      </p:sp>
      <p:sp>
        <p:nvSpPr>
          <p:cNvPr id="10" name="文本框 9">
            <a:extLst>
              <a:ext uri="{FF2B5EF4-FFF2-40B4-BE49-F238E27FC236}">
                <a16:creationId xmlns:a16="http://schemas.microsoft.com/office/drawing/2014/main" id="{043EE415-DA3F-4611-9CF1-626D0AF193ED}"/>
              </a:ext>
            </a:extLst>
          </p:cNvPr>
          <p:cNvSpPr txBox="1"/>
          <p:nvPr/>
        </p:nvSpPr>
        <p:spPr>
          <a:xfrm>
            <a:off x="5304790" y="2418982"/>
            <a:ext cx="2382456" cy="681405"/>
          </a:xfrm>
          <a:prstGeom prst="rect">
            <a:avLst/>
          </a:prstGeom>
          <a:noFill/>
        </p:spPr>
        <p:txBody>
          <a:bodyPr wrap="square" rtlCol="0">
            <a:spAutoFit/>
          </a:bodyPr>
          <a:lstStyle/>
          <a:p>
            <a:pPr>
              <a:lnSpc>
                <a:spcPct val="125000"/>
              </a:lnSpc>
            </a:pPr>
            <a:r>
              <a:rPr lang="zh-CN" altLang="en-US" sz="1600" spc="10" dirty="0">
                <a:solidFill>
                  <a:schemeClr val="tx1">
                    <a:lumMod val="75000"/>
                    <a:lumOff val="25000"/>
                  </a:schemeClr>
                </a:solidFill>
                <a:cs typeface="+mn-ea"/>
                <a:sym typeface="+mn-lt"/>
              </a:rPr>
              <a:t>在这里输入正文点击进行文案内容修改编辑。</a:t>
            </a:r>
          </a:p>
        </p:txBody>
      </p:sp>
      <p:cxnSp>
        <p:nvCxnSpPr>
          <p:cNvPr id="12" name="直接连接符 11">
            <a:extLst>
              <a:ext uri="{FF2B5EF4-FFF2-40B4-BE49-F238E27FC236}">
                <a16:creationId xmlns:a16="http://schemas.microsoft.com/office/drawing/2014/main" id="{72E54E21-BCBC-4D03-93DF-C37AE158A9F3}"/>
              </a:ext>
            </a:extLst>
          </p:cNvPr>
          <p:cNvCxnSpPr>
            <a:cxnSpLocks/>
          </p:cNvCxnSpPr>
          <p:nvPr/>
        </p:nvCxnSpPr>
        <p:spPr>
          <a:xfrm>
            <a:off x="5397990" y="2309797"/>
            <a:ext cx="381362"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5" name="矩形: 圆角 14">
            <a:extLst>
              <a:ext uri="{FF2B5EF4-FFF2-40B4-BE49-F238E27FC236}">
                <a16:creationId xmlns:a16="http://schemas.microsoft.com/office/drawing/2014/main" id="{20FEBDC7-9517-437A-88E6-FD26D4345396}"/>
              </a:ext>
            </a:extLst>
          </p:cNvPr>
          <p:cNvSpPr/>
          <p:nvPr/>
        </p:nvSpPr>
        <p:spPr>
          <a:xfrm>
            <a:off x="5050147" y="4135541"/>
            <a:ext cx="3020992" cy="1562582"/>
          </a:xfrm>
          <a:prstGeom prst="roundRect">
            <a:avLst>
              <a:gd name="adj" fmla="val 16412"/>
            </a:avLst>
          </a:prstGeom>
          <a:solidFill>
            <a:schemeClr val="bg1">
              <a:lumMod val="95000"/>
            </a:schemeClr>
          </a:solidFill>
          <a:ln>
            <a:noFill/>
          </a:ln>
          <a:effectLst>
            <a:outerShdw blurRad="190500" dist="38100" dir="5400000" algn="t" rotWithShape="0">
              <a:schemeClr val="accent4">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文本框 15">
            <a:extLst>
              <a:ext uri="{FF2B5EF4-FFF2-40B4-BE49-F238E27FC236}">
                <a16:creationId xmlns:a16="http://schemas.microsoft.com/office/drawing/2014/main" id="{F67B13F8-07D0-454C-A6A9-1CDC131F6060}"/>
              </a:ext>
            </a:extLst>
          </p:cNvPr>
          <p:cNvSpPr txBox="1"/>
          <p:nvPr/>
        </p:nvSpPr>
        <p:spPr>
          <a:xfrm>
            <a:off x="5304790" y="4285481"/>
            <a:ext cx="1145893" cy="430887"/>
          </a:xfrm>
          <a:prstGeom prst="rect">
            <a:avLst/>
          </a:prstGeom>
          <a:noFill/>
        </p:spPr>
        <p:txBody>
          <a:bodyPr wrap="square" rtlCol="0">
            <a:spAutoFit/>
          </a:bodyPr>
          <a:lstStyle/>
          <a:p>
            <a:r>
              <a:rPr lang="zh-CN" altLang="en-US" sz="2200" dirty="0">
                <a:cs typeface="+mn-ea"/>
                <a:sym typeface="+mn-lt"/>
              </a:rPr>
              <a:t>小标题</a:t>
            </a:r>
          </a:p>
        </p:txBody>
      </p:sp>
      <p:sp>
        <p:nvSpPr>
          <p:cNvPr id="17" name="文本框 16">
            <a:extLst>
              <a:ext uri="{FF2B5EF4-FFF2-40B4-BE49-F238E27FC236}">
                <a16:creationId xmlns:a16="http://schemas.microsoft.com/office/drawing/2014/main" id="{38C76229-52F3-4977-A6DE-EB4479C14D80}"/>
              </a:ext>
            </a:extLst>
          </p:cNvPr>
          <p:cNvSpPr txBox="1"/>
          <p:nvPr/>
        </p:nvSpPr>
        <p:spPr>
          <a:xfrm>
            <a:off x="5304790" y="4876192"/>
            <a:ext cx="2382456" cy="681405"/>
          </a:xfrm>
          <a:prstGeom prst="rect">
            <a:avLst/>
          </a:prstGeom>
          <a:noFill/>
        </p:spPr>
        <p:txBody>
          <a:bodyPr wrap="square" rtlCol="0">
            <a:spAutoFit/>
          </a:bodyPr>
          <a:lstStyle/>
          <a:p>
            <a:pPr>
              <a:lnSpc>
                <a:spcPct val="125000"/>
              </a:lnSpc>
            </a:pPr>
            <a:r>
              <a:rPr lang="zh-CN" altLang="en-US" sz="1600" spc="10" dirty="0">
                <a:solidFill>
                  <a:schemeClr val="tx1">
                    <a:lumMod val="75000"/>
                    <a:lumOff val="25000"/>
                  </a:schemeClr>
                </a:solidFill>
                <a:cs typeface="+mn-ea"/>
                <a:sym typeface="+mn-lt"/>
              </a:rPr>
              <a:t>在这里输入正文点击进行文案内容修改编辑。</a:t>
            </a:r>
          </a:p>
        </p:txBody>
      </p:sp>
      <p:cxnSp>
        <p:nvCxnSpPr>
          <p:cNvPr id="18" name="直接连接符 17">
            <a:extLst>
              <a:ext uri="{FF2B5EF4-FFF2-40B4-BE49-F238E27FC236}">
                <a16:creationId xmlns:a16="http://schemas.microsoft.com/office/drawing/2014/main" id="{629CF425-5D9C-42AA-B1CB-CAAAE5B0EAF3}"/>
              </a:ext>
            </a:extLst>
          </p:cNvPr>
          <p:cNvCxnSpPr>
            <a:cxnSpLocks/>
          </p:cNvCxnSpPr>
          <p:nvPr/>
        </p:nvCxnSpPr>
        <p:spPr>
          <a:xfrm>
            <a:off x="5397990" y="4767007"/>
            <a:ext cx="381362"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9" name="矩形: 圆角 18">
            <a:extLst>
              <a:ext uri="{FF2B5EF4-FFF2-40B4-BE49-F238E27FC236}">
                <a16:creationId xmlns:a16="http://schemas.microsoft.com/office/drawing/2014/main" id="{AC9B12E5-016F-4A2E-B267-6AE85DEB9699}"/>
              </a:ext>
            </a:extLst>
          </p:cNvPr>
          <p:cNvSpPr/>
          <p:nvPr/>
        </p:nvSpPr>
        <p:spPr>
          <a:xfrm>
            <a:off x="8504587" y="1678331"/>
            <a:ext cx="3020992" cy="1562582"/>
          </a:xfrm>
          <a:prstGeom prst="roundRect">
            <a:avLst>
              <a:gd name="adj" fmla="val 17134"/>
            </a:avLst>
          </a:prstGeom>
          <a:solidFill>
            <a:schemeClr val="bg1">
              <a:lumMod val="95000"/>
            </a:schemeClr>
          </a:solidFill>
          <a:ln>
            <a:noFill/>
          </a:ln>
          <a:effectLst>
            <a:outerShdw blurRad="190500" dist="38100" dir="5400000" algn="t" rotWithShape="0">
              <a:schemeClr val="accent4">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文本框 19">
            <a:extLst>
              <a:ext uri="{FF2B5EF4-FFF2-40B4-BE49-F238E27FC236}">
                <a16:creationId xmlns:a16="http://schemas.microsoft.com/office/drawing/2014/main" id="{95C5B08E-DBE7-4171-A458-BC6D60EE80EA}"/>
              </a:ext>
            </a:extLst>
          </p:cNvPr>
          <p:cNvSpPr txBox="1"/>
          <p:nvPr/>
        </p:nvSpPr>
        <p:spPr>
          <a:xfrm>
            <a:off x="8759230" y="1828271"/>
            <a:ext cx="1145893" cy="430887"/>
          </a:xfrm>
          <a:prstGeom prst="rect">
            <a:avLst/>
          </a:prstGeom>
          <a:noFill/>
        </p:spPr>
        <p:txBody>
          <a:bodyPr wrap="square" rtlCol="0">
            <a:spAutoFit/>
          </a:bodyPr>
          <a:lstStyle/>
          <a:p>
            <a:r>
              <a:rPr lang="zh-CN" altLang="en-US" sz="2200" dirty="0">
                <a:cs typeface="+mn-ea"/>
                <a:sym typeface="+mn-lt"/>
              </a:rPr>
              <a:t>小标题</a:t>
            </a:r>
          </a:p>
        </p:txBody>
      </p:sp>
      <p:sp>
        <p:nvSpPr>
          <p:cNvPr id="21" name="文本框 20">
            <a:extLst>
              <a:ext uri="{FF2B5EF4-FFF2-40B4-BE49-F238E27FC236}">
                <a16:creationId xmlns:a16="http://schemas.microsoft.com/office/drawing/2014/main" id="{E33D0CDF-604E-479E-AEF2-663E6C289E69}"/>
              </a:ext>
            </a:extLst>
          </p:cNvPr>
          <p:cNvSpPr txBox="1"/>
          <p:nvPr/>
        </p:nvSpPr>
        <p:spPr>
          <a:xfrm>
            <a:off x="8759230" y="2418982"/>
            <a:ext cx="2382456" cy="681405"/>
          </a:xfrm>
          <a:prstGeom prst="rect">
            <a:avLst/>
          </a:prstGeom>
          <a:noFill/>
        </p:spPr>
        <p:txBody>
          <a:bodyPr wrap="square" rtlCol="0">
            <a:spAutoFit/>
          </a:bodyPr>
          <a:lstStyle/>
          <a:p>
            <a:pPr>
              <a:lnSpc>
                <a:spcPct val="125000"/>
              </a:lnSpc>
            </a:pPr>
            <a:r>
              <a:rPr lang="zh-CN" altLang="en-US" sz="1600" spc="10" dirty="0">
                <a:solidFill>
                  <a:schemeClr val="tx1">
                    <a:lumMod val="75000"/>
                    <a:lumOff val="25000"/>
                  </a:schemeClr>
                </a:solidFill>
                <a:cs typeface="+mn-ea"/>
                <a:sym typeface="+mn-lt"/>
              </a:rPr>
              <a:t>在这里输入正文点击进行文案内容修改编辑。</a:t>
            </a:r>
          </a:p>
        </p:txBody>
      </p:sp>
      <p:cxnSp>
        <p:nvCxnSpPr>
          <p:cNvPr id="22" name="直接连接符 21">
            <a:extLst>
              <a:ext uri="{FF2B5EF4-FFF2-40B4-BE49-F238E27FC236}">
                <a16:creationId xmlns:a16="http://schemas.microsoft.com/office/drawing/2014/main" id="{F520038D-126A-4C82-A163-14304199ABB9}"/>
              </a:ext>
            </a:extLst>
          </p:cNvPr>
          <p:cNvCxnSpPr>
            <a:cxnSpLocks/>
          </p:cNvCxnSpPr>
          <p:nvPr/>
        </p:nvCxnSpPr>
        <p:spPr>
          <a:xfrm>
            <a:off x="8852430" y="2309797"/>
            <a:ext cx="381362"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3" name="矩形: 圆角 22">
            <a:extLst>
              <a:ext uri="{FF2B5EF4-FFF2-40B4-BE49-F238E27FC236}">
                <a16:creationId xmlns:a16="http://schemas.microsoft.com/office/drawing/2014/main" id="{ED77FAD4-4F95-49C0-9109-EC7D2BC1708D}"/>
              </a:ext>
            </a:extLst>
          </p:cNvPr>
          <p:cNvSpPr/>
          <p:nvPr/>
        </p:nvSpPr>
        <p:spPr>
          <a:xfrm>
            <a:off x="8504587" y="4135541"/>
            <a:ext cx="3020992" cy="1562582"/>
          </a:xfrm>
          <a:prstGeom prst="roundRect">
            <a:avLst>
              <a:gd name="adj" fmla="val 13522"/>
            </a:avLst>
          </a:prstGeom>
          <a:solidFill>
            <a:schemeClr val="bg1">
              <a:lumMod val="95000"/>
            </a:schemeClr>
          </a:solidFill>
          <a:ln>
            <a:noFill/>
          </a:ln>
          <a:effectLst>
            <a:outerShdw blurRad="190500" dist="38100" dir="5400000" algn="t" rotWithShape="0">
              <a:schemeClr val="accent4">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文本框 23">
            <a:extLst>
              <a:ext uri="{FF2B5EF4-FFF2-40B4-BE49-F238E27FC236}">
                <a16:creationId xmlns:a16="http://schemas.microsoft.com/office/drawing/2014/main" id="{B3C608D0-BB11-4948-9140-BB08653283A4}"/>
              </a:ext>
            </a:extLst>
          </p:cNvPr>
          <p:cNvSpPr txBox="1"/>
          <p:nvPr/>
        </p:nvSpPr>
        <p:spPr>
          <a:xfrm>
            <a:off x="8759230" y="4285481"/>
            <a:ext cx="1145893" cy="430887"/>
          </a:xfrm>
          <a:prstGeom prst="rect">
            <a:avLst/>
          </a:prstGeom>
          <a:noFill/>
        </p:spPr>
        <p:txBody>
          <a:bodyPr wrap="square" rtlCol="0">
            <a:spAutoFit/>
          </a:bodyPr>
          <a:lstStyle/>
          <a:p>
            <a:r>
              <a:rPr lang="zh-CN" altLang="en-US" sz="2200" dirty="0">
                <a:cs typeface="+mn-ea"/>
                <a:sym typeface="+mn-lt"/>
              </a:rPr>
              <a:t>小标题</a:t>
            </a:r>
          </a:p>
        </p:txBody>
      </p:sp>
      <p:sp>
        <p:nvSpPr>
          <p:cNvPr id="25" name="文本框 24">
            <a:extLst>
              <a:ext uri="{FF2B5EF4-FFF2-40B4-BE49-F238E27FC236}">
                <a16:creationId xmlns:a16="http://schemas.microsoft.com/office/drawing/2014/main" id="{37A283FD-8EEC-41A2-A505-3008271D36B4}"/>
              </a:ext>
            </a:extLst>
          </p:cNvPr>
          <p:cNvSpPr txBox="1"/>
          <p:nvPr/>
        </p:nvSpPr>
        <p:spPr>
          <a:xfrm>
            <a:off x="8759230" y="4876192"/>
            <a:ext cx="2382456" cy="681405"/>
          </a:xfrm>
          <a:prstGeom prst="rect">
            <a:avLst/>
          </a:prstGeom>
          <a:noFill/>
        </p:spPr>
        <p:txBody>
          <a:bodyPr wrap="square" rtlCol="0">
            <a:spAutoFit/>
          </a:bodyPr>
          <a:lstStyle/>
          <a:p>
            <a:pPr>
              <a:lnSpc>
                <a:spcPct val="125000"/>
              </a:lnSpc>
            </a:pPr>
            <a:r>
              <a:rPr lang="zh-CN" altLang="en-US" sz="1600" spc="10" dirty="0">
                <a:solidFill>
                  <a:schemeClr val="tx1">
                    <a:lumMod val="75000"/>
                    <a:lumOff val="25000"/>
                  </a:schemeClr>
                </a:solidFill>
                <a:cs typeface="+mn-ea"/>
                <a:sym typeface="+mn-lt"/>
              </a:rPr>
              <a:t>在这里输入正文点击进行文案内容修改编辑。</a:t>
            </a:r>
          </a:p>
        </p:txBody>
      </p:sp>
      <p:cxnSp>
        <p:nvCxnSpPr>
          <p:cNvPr id="26" name="直接连接符 25">
            <a:extLst>
              <a:ext uri="{FF2B5EF4-FFF2-40B4-BE49-F238E27FC236}">
                <a16:creationId xmlns:a16="http://schemas.microsoft.com/office/drawing/2014/main" id="{E876C192-074C-4B3A-A31A-7CC165988535}"/>
              </a:ext>
            </a:extLst>
          </p:cNvPr>
          <p:cNvCxnSpPr>
            <a:cxnSpLocks/>
          </p:cNvCxnSpPr>
          <p:nvPr/>
        </p:nvCxnSpPr>
        <p:spPr>
          <a:xfrm>
            <a:off x="8852430" y="4767007"/>
            <a:ext cx="381362"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31" name="文本框 30">
            <a:extLst>
              <a:ext uri="{FF2B5EF4-FFF2-40B4-BE49-F238E27FC236}">
                <a16:creationId xmlns:a16="http://schemas.microsoft.com/office/drawing/2014/main" id="{BCDCAD74-F3C1-4FFF-9759-34135314C997}"/>
              </a:ext>
            </a:extLst>
          </p:cNvPr>
          <p:cNvSpPr txBox="1"/>
          <p:nvPr/>
        </p:nvSpPr>
        <p:spPr>
          <a:xfrm>
            <a:off x="1196661" y="367265"/>
            <a:ext cx="162095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800" dirty="0">
                <a:solidFill>
                  <a:schemeClr val="accent1"/>
                </a:solidFill>
                <a:cs typeface="+mn-ea"/>
                <a:sym typeface="+mn-lt"/>
              </a:rPr>
              <a:t>一图四文</a:t>
            </a:r>
            <a:endParaRPr kumimoji="0" lang="zh-CN" altLang="en-US" sz="2800" i="0" u="none" strike="noStrike" kern="1200" cap="none" spc="0" normalizeH="0" baseline="0" noProof="0" dirty="0">
              <a:ln>
                <a:noFill/>
              </a:ln>
              <a:solidFill>
                <a:schemeClr val="accent1"/>
              </a:solidFill>
              <a:effectLst/>
              <a:uLnTx/>
              <a:uFillTx/>
              <a:cs typeface="+mn-ea"/>
              <a:sym typeface="+mn-lt"/>
            </a:endParaRPr>
          </a:p>
        </p:txBody>
      </p:sp>
      <p:pic>
        <p:nvPicPr>
          <p:cNvPr id="32" name="图片 31">
            <a:extLst>
              <a:ext uri="{FF2B5EF4-FFF2-40B4-BE49-F238E27FC236}">
                <a16:creationId xmlns:a16="http://schemas.microsoft.com/office/drawing/2014/main" id="{0A49C4CD-5FFC-4D83-81A2-63F482B9C1D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7271" y="452590"/>
            <a:ext cx="324000" cy="324000"/>
          </a:xfrm>
          <a:prstGeom prst="rect">
            <a:avLst/>
          </a:prstGeom>
        </p:spPr>
      </p:pic>
      <p:sp>
        <p:nvSpPr>
          <p:cNvPr id="33" name="箭头: V 形 32">
            <a:extLst>
              <a:ext uri="{FF2B5EF4-FFF2-40B4-BE49-F238E27FC236}">
                <a16:creationId xmlns:a16="http://schemas.microsoft.com/office/drawing/2014/main" id="{D01BBA8E-9C53-477C-BB79-B0D26C7AD669}"/>
              </a:ext>
            </a:extLst>
          </p:cNvPr>
          <p:cNvSpPr/>
          <p:nvPr/>
        </p:nvSpPr>
        <p:spPr>
          <a:xfrm>
            <a:off x="4563249" y="3595997"/>
            <a:ext cx="262089" cy="258183"/>
          </a:xfrm>
          <a:prstGeom prst="chevron">
            <a:avLst>
              <a:gd name="adj" fmla="val 71687"/>
            </a:avLst>
          </a:prstGeom>
          <a:gradFill flip="none" rotWithShape="1">
            <a:gsLst>
              <a:gs pos="0">
                <a:schemeClr val="accent4">
                  <a:alpha val="50000"/>
                </a:schemeClr>
              </a:gs>
              <a:gs pos="100000">
                <a:schemeClr val="accent5">
                  <a:alpha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 name="日期占位符 2">
            <a:extLst>
              <a:ext uri="{FF2B5EF4-FFF2-40B4-BE49-F238E27FC236}">
                <a16:creationId xmlns:a16="http://schemas.microsoft.com/office/drawing/2014/main" id="{4C637E06-10FB-409D-B8A7-8B4D24377105}"/>
              </a:ext>
            </a:extLst>
          </p:cNvPr>
          <p:cNvSpPr>
            <a:spLocks noGrp="1"/>
          </p:cNvSpPr>
          <p:nvPr>
            <p:ph type="dt" sz="half" idx="10"/>
          </p:nvPr>
        </p:nvSpPr>
        <p:spPr/>
        <p:txBody>
          <a:bodyPr/>
          <a:lstStyle/>
          <a:p>
            <a:r>
              <a:rPr lang="zh-CN" altLang="en-US">
                <a:latin typeface="+mn-lt"/>
                <a:ea typeface="+mn-ea"/>
                <a:cs typeface="+mn-ea"/>
                <a:sym typeface="+mn-lt"/>
              </a:rPr>
              <a:t>厚德 博学 笃行 求是</a:t>
            </a:r>
            <a:endParaRPr lang="zh-CN" altLang="en-US" dirty="0">
              <a:latin typeface="+mn-lt"/>
              <a:ea typeface="+mn-ea"/>
              <a:cs typeface="+mn-ea"/>
              <a:sym typeface="+mn-lt"/>
            </a:endParaRPr>
          </a:p>
        </p:txBody>
      </p:sp>
      <p:sp>
        <p:nvSpPr>
          <p:cNvPr id="34" name="矩形: 圆角 33">
            <a:extLst>
              <a:ext uri="{FF2B5EF4-FFF2-40B4-BE49-F238E27FC236}">
                <a16:creationId xmlns:a16="http://schemas.microsoft.com/office/drawing/2014/main" id="{23816A8F-3E9E-414F-B66B-35188F030EF7}"/>
              </a:ext>
            </a:extLst>
          </p:cNvPr>
          <p:cNvSpPr/>
          <p:nvPr/>
        </p:nvSpPr>
        <p:spPr>
          <a:xfrm flipH="1">
            <a:off x="10758311" y="3530001"/>
            <a:ext cx="1433689" cy="211933"/>
          </a:xfrm>
          <a:prstGeom prst="roundRect">
            <a:avLst>
              <a:gd name="adj" fmla="val 50000"/>
            </a:avLst>
          </a:prstGeom>
          <a:gradFill flip="none" rotWithShape="1">
            <a:gsLst>
              <a:gs pos="38000">
                <a:srgbClr val="2C8880">
                  <a:alpha val="30000"/>
                </a:srgbClr>
              </a:gs>
              <a:gs pos="0">
                <a:schemeClr val="accent4">
                  <a:alpha val="70000"/>
                </a:schemeClr>
              </a:gs>
              <a:gs pos="100000">
                <a:schemeClr val="accent4">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矩形: 圆角 34">
            <a:extLst>
              <a:ext uri="{FF2B5EF4-FFF2-40B4-BE49-F238E27FC236}">
                <a16:creationId xmlns:a16="http://schemas.microsoft.com/office/drawing/2014/main" id="{DFEBF8BC-C59F-41B1-B05A-F65E18FB7CC4}"/>
              </a:ext>
            </a:extLst>
          </p:cNvPr>
          <p:cNvSpPr/>
          <p:nvPr/>
        </p:nvSpPr>
        <p:spPr>
          <a:xfrm flipH="1">
            <a:off x="10192126" y="3881988"/>
            <a:ext cx="1132369" cy="61690"/>
          </a:xfrm>
          <a:prstGeom prst="roundRect">
            <a:avLst>
              <a:gd name="adj" fmla="val 50000"/>
            </a:avLst>
          </a:prstGeom>
          <a:gradFill flip="none" rotWithShape="1">
            <a:gsLst>
              <a:gs pos="35000">
                <a:srgbClr val="2C8880">
                  <a:alpha val="30000"/>
                </a:srgbClr>
              </a:gs>
              <a:gs pos="0">
                <a:schemeClr val="accent4">
                  <a:alpha val="70000"/>
                </a:schemeClr>
              </a:gs>
              <a:gs pos="100000">
                <a:schemeClr val="accent4">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6" name="矩形: 圆角 35">
            <a:extLst>
              <a:ext uri="{FF2B5EF4-FFF2-40B4-BE49-F238E27FC236}">
                <a16:creationId xmlns:a16="http://schemas.microsoft.com/office/drawing/2014/main" id="{E975EA87-73AF-4C74-994C-67072843D0A7}"/>
              </a:ext>
            </a:extLst>
          </p:cNvPr>
          <p:cNvSpPr/>
          <p:nvPr/>
        </p:nvSpPr>
        <p:spPr>
          <a:xfrm flipH="1">
            <a:off x="3007451" y="1157080"/>
            <a:ext cx="1433689" cy="77423"/>
          </a:xfrm>
          <a:prstGeom prst="roundRect">
            <a:avLst>
              <a:gd name="adj" fmla="val 50000"/>
            </a:avLst>
          </a:prstGeom>
          <a:gradFill flip="none" rotWithShape="1">
            <a:gsLst>
              <a:gs pos="38000">
                <a:srgbClr val="2C8880">
                  <a:alpha val="30000"/>
                </a:srgbClr>
              </a:gs>
              <a:gs pos="0">
                <a:schemeClr val="accent4">
                  <a:alpha val="70000"/>
                </a:schemeClr>
              </a:gs>
              <a:gs pos="100000">
                <a:schemeClr val="accent4">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矩形: 圆角 36">
            <a:extLst>
              <a:ext uri="{FF2B5EF4-FFF2-40B4-BE49-F238E27FC236}">
                <a16:creationId xmlns:a16="http://schemas.microsoft.com/office/drawing/2014/main" id="{AF18742D-D5DC-454A-BF13-B0955FBABFFF}"/>
              </a:ext>
            </a:extLst>
          </p:cNvPr>
          <p:cNvSpPr/>
          <p:nvPr/>
        </p:nvSpPr>
        <p:spPr>
          <a:xfrm flipH="1">
            <a:off x="10959394" y="1495852"/>
            <a:ext cx="1132369" cy="61690"/>
          </a:xfrm>
          <a:prstGeom prst="roundRect">
            <a:avLst>
              <a:gd name="adj" fmla="val 50000"/>
            </a:avLst>
          </a:prstGeom>
          <a:gradFill flip="none" rotWithShape="1">
            <a:gsLst>
              <a:gs pos="35000">
                <a:srgbClr val="2C8880">
                  <a:alpha val="30000"/>
                </a:srgbClr>
              </a:gs>
              <a:gs pos="0">
                <a:schemeClr val="accent4">
                  <a:alpha val="70000"/>
                </a:schemeClr>
              </a:gs>
              <a:gs pos="100000">
                <a:schemeClr val="accent4">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矩形: 圆角 37">
            <a:extLst>
              <a:ext uri="{FF2B5EF4-FFF2-40B4-BE49-F238E27FC236}">
                <a16:creationId xmlns:a16="http://schemas.microsoft.com/office/drawing/2014/main" id="{8C22567A-0E74-4402-BD77-307BF04D4736}"/>
              </a:ext>
            </a:extLst>
          </p:cNvPr>
          <p:cNvSpPr/>
          <p:nvPr/>
        </p:nvSpPr>
        <p:spPr>
          <a:xfrm flipH="1">
            <a:off x="4483962" y="6004782"/>
            <a:ext cx="1132369" cy="61690"/>
          </a:xfrm>
          <a:prstGeom prst="roundRect">
            <a:avLst>
              <a:gd name="adj" fmla="val 50000"/>
            </a:avLst>
          </a:prstGeom>
          <a:gradFill flip="none" rotWithShape="1">
            <a:gsLst>
              <a:gs pos="35000">
                <a:srgbClr val="2C8880">
                  <a:alpha val="30000"/>
                </a:srgbClr>
              </a:gs>
              <a:gs pos="0">
                <a:schemeClr val="accent4">
                  <a:alpha val="70000"/>
                </a:schemeClr>
              </a:gs>
              <a:gs pos="100000">
                <a:schemeClr val="accent4">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1" name="灯片编号占位符 10">
            <a:extLst>
              <a:ext uri="{FF2B5EF4-FFF2-40B4-BE49-F238E27FC236}">
                <a16:creationId xmlns:a16="http://schemas.microsoft.com/office/drawing/2014/main" id="{8349215C-BE41-4035-BE98-1BF0B89E8FFD}"/>
              </a:ext>
            </a:extLst>
          </p:cNvPr>
          <p:cNvSpPr>
            <a:spLocks noGrp="1"/>
          </p:cNvSpPr>
          <p:nvPr>
            <p:ph type="sldNum" sz="quarter" idx="12"/>
          </p:nvPr>
        </p:nvSpPr>
        <p:spPr/>
        <p:txBody>
          <a:bodyPr/>
          <a:lstStyle/>
          <a:p>
            <a:fld id="{082F55E1-7E52-4FF7-BFA6-223D5EBC47A9}" type="slidenum">
              <a:rPr lang="zh-CN" altLang="en-US" smtClean="0">
                <a:latin typeface="+mn-lt"/>
                <a:ea typeface="+mn-ea"/>
                <a:cs typeface="+mn-ea"/>
                <a:sym typeface="+mn-lt"/>
              </a:rPr>
              <a:t>23</a:t>
            </a:fld>
            <a:endParaRPr lang="zh-CN" altLang="en-US" dirty="0">
              <a:latin typeface="+mn-lt"/>
              <a:ea typeface="+mn-ea"/>
              <a:cs typeface="+mn-ea"/>
              <a:sym typeface="+mn-lt"/>
            </a:endParaRPr>
          </a:p>
        </p:txBody>
      </p:sp>
    </p:spTree>
    <p:extLst>
      <p:ext uri="{BB962C8B-B14F-4D97-AF65-F5344CB8AC3E}">
        <p14:creationId xmlns:p14="http://schemas.microsoft.com/office/powerpoint/2010/main" val="3029185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文本框 33">
            <a:extLst>
              <a:ext uri="{FF2B5EF4-FFF2-40B4-BE49-F238E27FC236}">
                <a16:creationId xmlns:a16="http://schemas.microsoft.com/office/drawing/2014/main" id="{3BDBB0DC-236A-4321-B96C-44350F402DDC}"/>
              </a:ext>
            </a:extLst>
          </p:cNvPr>
          <p:cNvSpPr txBox="1"/>
          <p:nvPr/>
        </p:nvSpPr>
        <p:spPr>
          <a:xfrm>
            <a:off x="1196661" y="367265"/>
            <a:ext cx="162095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i="0" u="none" strike="noStrike" kern="1200" cap="none" spc="0" normalizeH="0" baseline="0" noProof="0" dirty="0">
                <a:ln>
                  <a:noFill/>
                </a:ln>
                <a:solidFill>
                  <a:schemeClr val="accent1"/>
                </a:solidFill>
                <a:effectLst/>
                <a:uLnTx/>
                <a:uFillTx/>
                <a:cs typeface="+mn-ea"/>
                <a:sym typeface="+mn-lt"/>
              </a:rPr>
              <a:t>四图四文</a:t>
            </a:r>
          </a:p>
        </p:txBody>
      </p:sp>
      <p:pic>
        <p:nvPicPr>
          <p:cNvPr id="35" name="图片 34">
            <a:extLst>
              <a:ext uri="{FF2B5EF4-FFF2-40B4-BE49-F238E27FC236}">
                <a16:creationId xmlns:a16="http://schemas.microsoft.com/office/drawing/2014/main" id="{F9E015A2-C9AA-4E4C-8840-9D1BDEA02CF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7271" y="452590"/>
            <a:ext cx="324000" cy="324000"/>
          </a:xfrm>
          <a:prstGeom prst="rect">
            <a:avLst/>
          </a:prstGeom>
        </p:spPr>
      </p:pic>
      <p:sp>
        <p:nvSpPr>
          <p:cNvPr id="3" name="文本框 2">
            <a:extLst>
              <a:ext uri="{FF2B5EF4-FFF2-40B4-BE49-F238E27FC236}">
                <a16:creationId xmlns:a16="http://schemas.microsoft.com/office/drawing/2014/main" id="{1BD25354-4822-48D4-A1B9-05347A3B8872}"/>
              </a:ext>
            </a:extLst>
          </p:cNvPr>
          <p:cNvSpPr txBox="1"/>
          <p:nvPr/>
        </p:nvSpPr>
        <p:spPr>
          <a:xfrm>
            <a:off x="1254573" y="3859445"/>
            <a:ext cx="1465611" cy="492443"/>
          </a:xfrm>
          <a:prstGeom prst="rect">
            <a:avLst/>
          </a:prstGeom>
          <a:noFill/>
        </p:spPr>
        <p:txBody>
          <a:bodyPr wrap="square" rtlCol="0">
            <a:spAutoFit/>
          </a:bodyPr>
          <a:lstStyle/>
          <a:p>
            <a:pPr algn="ctr"/>
            <a:r>
              <a:rPr lang="zh-CN" altLang="en-US" sz="2600" dirty="0">
                <a:cs typeface="+mn-ea"/>
                <a:sym typeface="+mn-lt"/>
              </a:rPr>
              <a:t>小标题</a:t>
            </a:r>
          </a:p>
        </p:txBody>
      </p:sp>
      <p:sp>
        <p:nvSpPr>
          <p:cNvPr id="40" name="矩形 39">
            <a:extLst>
              <a:ext uri="{FF2B5EF4-FFF2-40B4-BE49-F238E27FC236}">
                <a16:creationId xmlns:a16="http://schemas.microsoft.com/office/drawing/2014/main" id="{3BEB60A4-E41B-4C2B-950D-5395210F635C}"/>
              </a:ext>
            </a:extLst>
          </p:cNvPr>
          <p:cNvSpPr/>
          <p:nvPr/>
        </p:nvSpPr>
        <p:spPr>
          <a:xfrm>
            <a:off x="1055990" y="4413530"/>
            <a:ext cx="1862777" cy="1435458"/>
          </a:xfrm>
          <a:prstGeom prst="rect">
            <a:avLst/>
          </a:prstGeom>
        </p:spPr>
        <p:txBody>
          <a:bodyPr wrap="square" lIns="0" tIns="0" rIns="0" bIns="0">
            <a:spAutoFit/>
          </a:bodyPr>
          <a:lstStyle/>
          <a:p>
            <a:pPr>
              <a:lnSpc>
                <a:spcPct val="150000"/>
              </a:lnSpc>
            </a:pPr>
            <a:r>
              <a:rPr lang="zh-CN" altLang="en-US" sz="1600" dirty="0">
                <a:solidFill>
                  <a:schemeClr val="tx1">
                    <a:lumMod val="75000"/>
                    <a:lumOff val="25000"/>
                  </a:schemeClr>
                </a:solidFill>
                <a:cs typeface="+mn-ea"/>
                <a:sym typeface="+mn-lt"/>
              </a:rPr>
              <a:t>上海师范大学被列入来华留学生中国政府奖学金院校及上海市外国留学生预科基地</a:t>
            </a:r>
          </a:p>
        </p:txBody>
      </p:sp>
      <p:sp>
        <p:nvSpPr>
          <p:cNvPr id="41" name="矩形 40">
            <a:extLst>
              <a:ext uri="{FF2B5EF4-FFF2-40B4-BE49-F238E27FC236}">
                <a16:creationId xmlns:a16="http://schemas.microsoft.com/office/drawing/2014/main" id="{13408907-77BF-4F25-ADB3-D5513959EFAA}"/>
              </a:ext>
            </a:extLst>
          </p:cNvPr>
          <p:cNvSpPr/>
          <p:nvPr/>
        </p:nvSpPr>
        <p:spPr>
          <a:xfrm>
            <a:off x="3808685" y="4413530"/>
            <a:ext cx="1840271" cy="1435458"/>
          </a:xfrm>
          <a:prstGeom prst="rect">
            <a:avLst/>
          </a:prstGeom>
        </p:spPr>
        <p:txBody>
          <a:bodyPr wrap="square" lIns="0" tIns="0" rIns="0" bIns="0">
            <a:spAutoFit/>
          </a:bodyPr>
          <a:lstStyle/>
          <a:p>
            <a:pPr>
              <a:lnSpc>
                <a:spcPct val="150000"/>
              </a:lnSpc>
            </a:pPr>
            <a:r>
              <a:rPr lang="zh-CN" altLang="en-US" sz="1600" dirty="0">
                <a:solidFill>
                  <a:schemeClr val="tx1">
                    <a:lumMod val="75000"/>
                    <a:lumOff val="25000"/>
                  </a:schemeClr>
                </a:solidFill>
                <a:cs typeface="+mn-ea"/>
                <a:sym typeface="+mn-lt"/>
              </a:rPr>
              <a:t>上海师范大学被列入来华留学生中国政府奖学金院校及上海市外国留学生预科基地</a:t>
            </a:r>
          </a:p>
        </p:txBody>
      </p:sp>
      <p:sp>
        <p:nvSpPr>
          <p:cNvPr id="42" name="文本框 41">
            <a:extLst>
              <a:ext uri="{FF2B5EF4-FFF2-40B4-BE49-F238E27FC236}">
                <a16:creationId xmlns:a16="http://schemas.microsoft.com/office/drawing/2014/main" id="{5ECE6262-21D5-43DF-B9A1-4B44243DF27E}"/>
              </a:ext>
            </a:extLst>
          </p:cNvPr>
          <p:cNvSpPr txBox="1"/>
          <p:nvPr/>
        </p:nvSpPr>
        <p:spPr>
          <a:xfrm>
            <a:off x="3997907" y="3859445"/>
            <a:ext cx="1465611" cy="492443"/>
          </a:xfrm>
          <a:prstGeom prst="rect">
            <a:avLst/>
          </a:prstGeom>
          <a:noFill/>
        </p:spPr>
        <p:txBody>
          <a:bodyPr wrap="square" rtlCol="0">
            <a:spAutoFit/>
          </a:bodyPr>
          <a:lstStyle/>
          <a:p>
            <a:pPr algn="ctr"/>
            <a:r>
              <a:rPr lang="zh-CN" altLang="en-US" sz="2600" dirty="0">
                <a:cs typeface="+mn-ea"/>
                <a:sym typeface="+mn-lt"/>
              </a:rPr>
              <a:t>小标题</a:t>
            </a:r>
          </a:p>
        </p:txBody>
      </p:sp>
      <p:sp>
        <p:nvSpPr>
          <p:cNvPr id="37" name="任意多边形: 形状 36">
            <a:extLst>
              <a:ext uri="{FF2B5EF4-FFF2-40B4-BE49-F238E27FC236}">
                <a16:creationId xmlns:a16="http://schemas.microsoft.com/office/drawing/2014/main" id="{66616493-3DCF-4940-AC08-AE74E32B7EE4}"/>
              </a:ext>
            </a:extLst>
          </p:cNvPr>
          <p:cNvSpPr/>
          <p:nvPr/>
        </p:nvSpPr>
        <p:spPr>
          <a:xfrm flipH="1" flipV="1">
            <a:off x="969157" y="1634854"/>
            <a:ext cx="2024710" cy="2022746"/>
          </a:xfrm>
          <a:custGeom>
            <a:avLst/>
            <a:gdLst>
              <a:gd name="connsiteX0" fmla="*/ 0 w 3494536"/>
              <a:gd name="connsiteY0" fmla="*/ 1853859 h 3491146"/>
              <a:gd name="connsiteX1" fmla="*/ 1568620 w 3494536"/>
              <a:gd name="connsiteY1" fmla="*/ 225025 h 3491146"/>
              <a:gd name="connsiteX2" fmla="*/ 1595514 w 3494536"/>
              <a:gd name="connsiteY2" fmla="*/ 223752 h 3491146"/>
              <a:gd name="connsiteX3" fmla="*/ 1725290 w 3494536"/>
              <a:gd name="connsiteY3" fmla="*/ 0 h 3491146"/>
              <a:gd name="connsiteX4" fmla="*/ 1853826 w 3494536"/>
              <a:gd name="connsiteY4" fmla="*/ 221614 h 3491146"/>
              <a:gd name="connsiteX5" fmla="*/ 1925917 w 3494536"/>
              <a:gd name="connsiteY5" fmla="*/ 225025 h 3491146"/>
              <a:gd name="connsiteX6" fmla="*/ 3494536 w 3494536"/>
              <a:gd name="connsiteY6" fmla="*/ 1853859 h 3491146"/>
              <a:gd name="connsiteX7" fmla="*/ 1747268 w 3494536"/>
              <a:gd name="connsiteY7" fmla="*/ 3491146 h 3491146"/>
              <a:gd name="connsiteX8" fmla="*/ 0 w 3494536"/>
              <a:gd name="connsiteY8" fmla="*/ 1853859 h 349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94536" h="3491146">
                <a:moveTo>
                  <a:pt x="0" y="1853859"/>
                </a:moveTo>
                <a:cubicBezTo>
                  <a:pt x="0" y="1006125"/>
                  <a:pt x="687550" y="308870"/>
                  <a:pt x="1568620" y="225025"/>
                </a:cubicBezTo>
                <a:lnTo>
                  <a:pt x="1595514" y="223752"/>
                </a:lnTo>
                <a:lnTo>
                  <a:pt x="1725290" y="0"/>
                </a:lnTo>
                <a:lnTo>
                  <a:pt x="1853826" y="221614"/>
                </a:lnTo>
                <a:lnTo>
                  <a:pt x="1925917" y="225025"/>
                </a:lnTo>
                <a:cubicBezTo>
                  <a:pt x="2806986" y="308870"/>
                  <a:pt x="3494536" y="1006125"/>
                  <a:pt x="3494536" y="1853859"/>
                </a:cubicBezTo>
                <a:cubicBezTo>
                  <a:pt x="3494536" y="2758108"/>
                  <a:pt x="2712257" y="3491146"/>
                  <a:pt x="1747268" y="3491146"/>
                </a:cubicBezTo>
                <a:cubicBezTo>
                  <a:pt x="782279" y="3491146"/>
                  <a:pt x="0" y="2758108"/>
                  <a:pt x="0" y="1853859"/>
                </a:cubicBezTo>
                <a:close/>
              </a:path>
            </a:pathLst>
          </a:custGeom>
          <a:blipFill dpi="0" rotWithShape="0">
            <a:blip r:embed="rId4"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a:blipFill>
          <a:ln w="41275">
            <a:gradFill>
              <a:gsLst>
                <a:gs pos="0">
                  <a:schemeClr val="accent4"/>
                </a:gs>
                <a:gs pos="100000">
                  <a:schemeClr val="accent3"/>
                </a:gs>
              </a:gsLst>
              <a:lin ang="5400000" scaled="1"/>
            </a:gradFill>
          </a:ln>
          <a:effectLst>
            <a:outerShdw blurRad="190500" dist="38100" algn="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cs typeface="+mn-ea"/>
              <a:sym typeface="+mn-lt"/>
            </a:endParaRPr>
          </a:p>
        </p:txBody>
      </p:sp>
      <p:sp>
        <p:nvSpPr>
          <p:cNvPr id="22" name="任意多边形: 形状 21">
            <a:extLst>
              <a:ext uri="{FF2B5EF4-FFF2-40B4-BE49-F238E27FC236}">
                <a16:creationId xmlns:a16="http://schemas.microsoft.com/office/drawing/2014/main" id="{F9C89172-1509-4787-9436-F4B12DD74302}"/>
              </a:ext>
            </a:extLst>
          </p:cNvPr>
          <p:cNvSpPr/>
          <p:nvPr/>
        </p:nvSpPr>
        <p:spPr>
          <a:xfrm flipH="1" flipV="1">
            <a:off x="3718357" y="1634854"/>
            <a:ext cx="2024710" cy="2022746"/>
          </a:xfrm>
          <a:custGeom>
            <a:avLst/>
            <a:gdLst>
              <a:gd name="connsiteX0" fmla="*/ 0 w 3494536"/>
              <a:gd name="connsiteY0" fmla="*/ 1853859 h 3491146"/>
              <a:gd name="connsiteX1" fmla="*/ 1568620 w 3494536"/>
              <a:gd name="connsiteY1" fmla="*/ 225025 h 3491146"/>
              <a:gd name="connsiteX2" fmla="*/ 1595514 w 3494536"/>
              <a:gd name="connsiteY2" fmla="*/ 223752 h 3491146"/>
              <a:gd name="connsiteX3" fmla="*/ 1725290 w 3494536"/>
              <a:gd name="connsiteY3" fmla="*/ 0 h 3491146"/>
              <a:gd name="connsiteX4" fmla="*/ 1853826 w 3494536"/>
              <a:gd name="connsiteY4" fmla="*/ 221614 h 3491146"/>
              <a:gd name="connsiteX5" fmla="*/ 1925917 w 3494536"/>
              <a:gd name="connsiteY5" fmla="*/ 225025 h 3491146"/>
              <a:gd name="connsiteX6" fmla="*/ 3494536 w 3494536"/>
              <a:gd name="connsiteY6" fmla="*/ 1853859 h 3491146"/>
              <a:gd name="connsiteX7" fmla="*/ 1747268 w 3494536"/>
              <a:gd name="connsiteY7" fmla="*/ 3491146 h 3491146"/>
              <a:gd name="connsiteX8" fmla="*/ 0 w 3494536"/>
              <a:gd name="connsiteY8" fmla="*/ 1853859 h 349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94536" h="3491146">
                <a:moveTo>
                  <a:pt x="0" y="1853859"/>
                </a:moveTo>
                <a:cubicBezTo>
                  <a:pt x="0" y="1006125"/>
                  <a:pt x="687550" y="308870"/>
                  <a:pt x="1568620" y="225025"/>
                </a:cubicBezTo>
                <a:lnTo>
                  <a:pt x="1595514" y="223752"/>
                </a:lnTo>
                <a:lnTo>
                  <a:pt x="1725290" y="0"/>
                </a:lnTo>
                <a:lnTo>
                  <a:pt x="1853826" y="221614"/>
                </a:lnTo>
                <a:lnTo>
                  <a:pt x="1925917" y="225025"/>
                </a:lnTo>
                <a:cubicBezTo>
                  <a:pt x="2806986" y="308870"/>
                  <a:pt x="3494536" y="1006125"/>
                  <a:pt x="3494536" y="1853859"/>
                </a:cubicBezTo>
                <a:cubicBezTo>
                  <a:pt x="3494536" y="2758108"/>
                  <a:pt x="2712257" y="3491146"/>
                  <a:pt x="1747268" y="3491146"/>
                </a:cubicBezTo>
                <a:cubicBezTo>
                  <a:pt x="782279" y="3491146"/>
                  <a:pt x="0" y="2758108"/>
                  <a:pt x="0" y="1853859"/>
                </a:cubicBezTo>
                <a:close/>
              </a:path>
            </a:pathLst>
          </a:custGeom>
          <a:blipFill dpi="0" rotWithShape="0">
            <a:blip r:embed="rId5" cstate="print">
              <a:duotone>
                <a:schemeClr val="accent1">
                  <a:shade val="45000"/>
                  <a:satMod val="135000"/>
                </a:schemeClr>
                <a:prstClr val="white"/>
              </a:duotone>
              <a:extLst>
                <a:ext uri="{BEBA8EAE-BF5A-486C-A8C5-ECC9F3942E4B}">
                  <a14:imgProps xmlns:a14="http://schemas.microsoft.com/office/drawing/2010/main">
                    <a14:imgLayer r:embed="rId6">
                      <a14:imgEffect>
                        <a14:artisticFilmGrain grainSize="25"/>
                      </a14:imgEffect>
                    </a14:imgLayer>
                  </a14:imgProps>
                </a:ext>
                <a:ext uri="{28A0092B-C50C-407E-A947-70E740481C1C}">
                  <a14:useLocalDpi xmlns:a14="http://schemas.microsoft.com/office/drawing/2010/main"/>
                </a:ext>
              </a:extLst>
            </a:blip>
            <a:srcRect/>
            <a:stretch>
              <a:fillRect/>
            </a:stretch>
          </a:blipFill>
          <a:ln w="41275">
            <a:gradFill>
              <a:gsLst>
                <a:gs pos="0">
                  <a:schemeClr val="accent4"/>
                </a:gs>
                <a:gs pos="100000">
                  <a:schemeClr val="accent3"/>
                </a:gs>
              </a:gsLst>
              <a:lin ang="5400000" scaled="1"/>
            </a:gradFill>
          </a:ln>
          <a:effectLst>
            <a:outerShdw blurRad="190500" dist="38100" algn="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cs typeface="+mn-ea"/>
              <a:sym typeface="+mn-lt"/>
            </a:endParaRPr>
          </a:p>
        </p:txBody>
      </p:sp>
      <p:sp>
        <p:nvSpPr>
          <p:cNvPr id="23" name="任意多边形: 形状 22">
            <a:extLst>
              <a:ext uri="{FF2B5EF4-FFF2-40B4-BE49-F238E27FC236}">
                <a16:creationId xmlns:a16="http://schemas.microsoft.com/office/drawing/2014/main" id="{02EC55D4-E98D-46E9-AC20-ED06861FA774}"/>
              </a:ext>
            </a:extLst>
          </p:cNvPr>
          <p:cNvSpPr/>
          <p:nvPr/>
        </p:nvSpPr>
        <p:spPr>
          <a:xfrm flipH="1" flipV="1">
            <a:off x="6459333" y="1634854"/>
            <a:ext cx="2024710" cy="2022746"/>
          </a:xfrm>
          <a:custGeom>
            <a:avLst/>
            <a:gdLst>
              <a:gd name="connsiteX0" fmla="*/ 0 w 3494536"/>
              <a:gd name="connsiteY0" fmla="*/ 1853859 h 3491146"/>
              <a:gd name="connsiteX1" fmla="*/ 1568620 w 3494536"/>
              <a:gd name="connsiteY1" fmla="*/ 225025 h 3491146"/>
              <a:gd name="connsiteX2" fmla="*/ 1595514 w 3494536"/>
              <a:gd name="connsiteY2" fmla="*/ 223752 h 3491146"/>
              <a:gd name="connsiteX3" fmla="*/ 1725290 w 3494536"/>
              <a:gd name="connsiteY3" fmla="*/ 0 h 3491146"/>
              <a:gd name="connsiteX4" fmla="*/ 1853826 w 3494536"/>
              <a:gd name="connsiteY4" fmla="*/ 221614 h 3491146"/>
              <a:gd name="connsiteX5" fmla="*/ 1925917 w 3494536"/>
              <a:gd name="connsiteY5" fmla="*/ 225025 h 3491146"/>
              <a:gd name="connsiteX6" fmla="*/ 3494536 w 3494536"/>
              <a:gd name="connsiteY6" fmla="*/ 1853859 h 3491146"/>
              <a:gd name="connsiteX7" fmla="*/ 1747268 w 3494536"/>
              <a:gd name="connsiteY7" fmla="*/ 3491146 h 3491146"/>
              <a:gd name="connsiteX8" fmla="*/ 0 w 3494536"/>
              <a:gd name="connsiteY8" fmla="*/ 1853859 h 349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94536" h="3491146">
                <a:moveTo>
                  <a:pt x="0" y="1853859"/>
                </a:moveTo>
                <a:cubicBezTo>
                  <a:pt x="0" y="1006125"/>
                  <a:pt x="687550" y="308870"/>
                  <a:pt x="1568620" y="225025"/>
                </a:cubicBezTo>
                <a:lnTo>
                  <a:pt x="1595514" y="223752"/>
                </a:lnTo>
                <a:lnTo>
                  <a:pt x="1725290" y="0"/>
                </a:lnTo>
                <a:lnTo>
                  <a:pt x="1853826" y="221614"/>
                </a:lnTo>
                <a:lnTo>
                  <a:pt x="1925917" y="225025"/>
                </a:lnTo>
                <a:cubicBezTo>
                  <a:pt x="2806986" y="308870"/>
                  <a:pt x="3494536" y="1006125"/>
                  <a:pt x="3494536" y="1853859"/>
                </a:cubicBezTo>
                <a:cubicBezTo>
                  <a:pt x="3494536" y="2758108"/>
                  <a:pt x="2712257" y="3491146"/>
                  <a:pt x="1747268" y="3491146"/>
                </a:cubicBezTo>
                <a:cubicBezTo>
                  <a:pt x="782279" y="3491146"/>
                  <a:pt x="0" y="2758108"/>
                  <a:pt x="0" y="1853859"/>
                </a:cubicBezTo>
                <a:close/>
              </a:path>
            </a:pathLst>
          </a:custGeom>
          <a:blipFill dpi="0" rotWithShape="0">
            <a:blip r:embed="rId4"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a:blipFill>
          <a:ln w="41275">
            <a:gradFill>
              <a:gsLst>
                <a:gs pos="0">
                  <a:schemeClr val="accent4"/>
                </a:gs>
                <a:gs pos="100000">
                  <a:schemeClr val="accent3"/>
                </a:gs>
              </a:gsLst>
              <a:lin ang="5400000" scaled="1"/>
            </a:gradFill>
          </a:ln>
          <a:effectLst>
            <a:outerShdw blurRad="190500" dist="38100" algn="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cs typeface="+mn-ea"/>
              <a:sym typeface="+mn-lt"/>
            </a:endParaRPr>
          </a:p>
        </p:txBody>
      </p:sp>
      <p:sp>
        <p:nvSpPr>
          <p:cNvPr id="24" name="任意多边形: 形状 23">
            <a:extLst>
              <a:ext uri="{FF2B5EF4-FFF2-40B4-BE49-F238E27FC236}">
                <a16:creationId xmlns:a16="http://schemas.microsoft.com/office/drawing/2014/main" id="{11B5DE82-A213-4C51-900F-5B630D36BF17}"/>
              </a:ext>
            </a:extLst>
          </p:cNvPr>
          <p:cNvSpPr/>
          <p:nvPr/>
        </p:nvSpPr>
        <p:spPr>
          <a:xfrm flipH="1" flipV="1">
            <a:off x="9200769" y="1634854"/>
            <a:ext cx="2054350" cy="2022746"/>
          </a:xfrm>
          <a:custGeom>
            <a:avLst/>
            <a:gdLst>
              <a:gd name="connsiteX0" fmla="*/ 0 w 3494536"/>
              <a:gd name="connsiteY0" fmla="*/ 1853859 h 3491146"/>
              <a:gd name="connsiteX1" fmla="*/ 1568620 w 3494536"/>
              <a:gd name="connsiteY1" fmla="*/ 225025 h 3491146"/>
              <a:gd name="connsiteX2" fmla="*/ 1595514 w 3494536"/>
              <a:gd name="connsiteY2" fmla="*/ 223752 h 3491146"/>
              <a:gd name="connsiteX3" fmla="*/ 1725290 w 3494536"/>
              <a:gd name="connsiteY3" fmla="*/ 0 h 3491146"/>
              <a:gd name="connsiteX4" fmla="*/ 1853826 w 3494536"/>
              <a:gd name="connsiteY4" fmla="*/ 221614 h 3491146"/>
              <a:gd name="connsiteX5" fmla="*/ 1925917 w 3494536"/>
              <a:gd name="connsiteY5" fmla="*/ 225025 h 3491146"/>
              <a:gd name="connsiteX6" fmla="*/ 3494536 w 3494536"/>
              <a:gd name="connsiteY6" fmla="*/ 1853859 h 3491146"/>
              <a:gd name="connsiteX7" fmla="*/ 1747268 w 3494536"/>
              <a:gd name="connsiteY7" fmla="*/ 3491146 h 3491146"/>
              <a:gd name="connsiteX8" fmla="*/ 0 w 3494536"/>
              <a:gd name="connsiteY8" fmla="*/ 1853859 h 349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94536" h="3491146">
                <a:moveTo>
                  <a:pt x="0" y="1853859"/>
                </a:moveTo>
                <a:cubicBezTo>
                  <a:pt x="0" y="1006125"/>
                  <a:pt x="687550" y="308870"/>
                  <a:pt x="1568620" y="225025"/>
                </a:cubicBezTo>
                <a:lnTo>
                  <a:pt x="1595514" y="223752"/>
                </a:lnTo>
                <a:lnTo>
                  <a:pt x="1725290" y="0"/>
                </a:lnTo>
                <a:lnTo>
                  <a:pt x="1853826" y="221614"/>
                </a:lnTo>
                <a:lnTo>
                  <a:pt x="1925917" y="225025"/>
                </a:lnTo>
                <a:cubicBezTo>
                  <a:pt x="2806986" y="308870"/>
                  <a:pt x="3494536" y="1006125"/>
                  <a:pt x="3494536" y="1853859"/>
                </a:cubicBezTo>
                <a:cubicBezTo>
                  <a:pt x="3494536" y="2758108"/>
                  <a:pt x="2712257" y="3491146"/>
                  <a:pt x="1747268" y="3491146"/>
                </a:cubicBezTo>
                <a:cubicBezTo>
                  <a:pt x="782279" y="3491146"/>
                  <a:pt x="0" y="2758108"/>
                  <a:pt x="0" y="1853859"/>
                </a:cubicBezTo>
                <a:close/>
              </a:path>
            </a:pathLst>
          </a:custGeom>
          <a:blipFill dpi="0" rotWithShape="0">
            <a:blip r:embed="rId7" cstate="print">
              <a:duotone>
                <a:schemeClr val="accent1">
                  <a:shade val="45000"/>
                  <a:satMod val="135000"/>
                </a:schemeClr>
                <a:prstClr val="white"/>
              </a:duotone>
              <a:extLst>
                <a:ext uri="{BEBA8EAE-BF5A-486C-A8C5-ECC9F3942E4B}">
                  <a14:imgProps xmlns:a14="http://schemas.microsoft.com/office/drawing/2010/main">
                    <a14:imgLayer r:embed="rId8">
                      <a14:imgEffect>
                        <a14:artisticFilmGrain grainSize="25"/>
                      </a14:imgEffect>
                    </a14:imgLayer>
                  </a14:imgProps>
                </a:ext>
                <a:ext uri="{28A0092B-C50C-407E-A947-70E740481C1C}">
                  <a14:useLocalDpi xmlns:a14="http://schemas.microsoft.com/office/drawing/2010/main"/>
                </a:ext>
              </a:extLst>
            </a:blip>
            <a:srcRect/>
            <a:stretch>
              <a:fillRect/>
            </a:stretch>
          </a:blipFill>
          <a:ln w="41275">
            <a:gradFill>
              <a:gsLst>
                <a:gs pos="0">
                  <a:schemeClr val="accent4"/>
                </a:gs>
                <a:gs pos="100000">
                  <a:schemeClr val="accent3"/>
                </a:gs>
              </a:gsLst>
              <a:lin ang="5400000" scaled="1"/>
            </a:gradFill>
          </a:ln>
          <a:effectLst>
            <a:outerShdw blurRad="190500" dist="38100" algn="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cs typeface="+mn-ea"/>
              <a:sym typeface="+mn-lt"/>
            </a:endParaRPr>
          </a:p>
        </p:txBody>
      </p:sp>
      <p:sp>
        <p:nvSpPr>
          <p:cNvPr id="44" name="矩形 43">
            <a:extLst>
              <a:ext uri="{FF2B5EF4-FFF2-40B4-BE49-F238E27FC236}">
                <a16:creationId xmlns:a16="http://schemas.microsoft.com/office/drawing/2014/main" id="{28CF5E8C-90DB-45DF-A265-063B79E17C82}"/>
              </a:ext>
            </a:extLst>
          </p:cNvPr>
          <p:cNvSpPr/>
          <p:nvPr/>
        </p:nvSpPr>
        <p:spPr>
          <a:xfrm>
            <a:off x="6555518" y="4413530"/>
            <a:ext cx="1832339" cy="1435458"/>
          </a:xfrm>
          <a:prstGeom prst="rect">
            <a:avLst/>
          </a:prstGeom>
        </p:spPr>
        <p:txBody>
          <a:bodyPr wrap="square" lIns="0" tIns="0" rIns="0" bIns="0">
            <a:spAutoFit/>
          </a:bodyPr>
          <a:lstStyle/>
          <a:p>
            <a:pPr>
              <a:lnSpc>
                <a:spcPct val="150000"/>
              </a:lnSpc>
            </a:pPr>
            <a:r>
              <a:rPr lang="zh-CN" altLang="en-US" sz="1600" dirty="0">
                <a:solidFill>
                  <a:schemeClr val="tx1">
                    <a:lumMod val="75000"/>
                    <a:lumOff val="25000"/>
                  </a:schemeClr>
                </a:solidFill>
                <a:cs typeface="+mn-ea"/>
                <a:sym typeface="+mn-lt"/>
              </a:rPr>
              <a:t>上海师范大学被列入来华留学生中国政府奖学金院校及上海市外国留学生预科基地</a:t>
            </a:r>
          </a:p>
        </p:txBody>
      </p:sp>
      <p:sp>
        <p:nvSpPr>
          <p:cNvPr id="46" name="文本框 45">
            <a:extLst>
              <a:ext uri="{FF2B5EF4-FFF2-40B4-BE49-F238E27FC236}">
                <a16:creationId xmlns:a16="http://schemas.microsoft.com/office/drawing/2014/main" id="{30C23215-B8A2-4FD9-9465-C4E5B518C68A}"/>
              </a:ext>
            </a:extLst>
          </p:cNvPr>
          <p:cNvSpPr txBox="1"/>
          <p:nvPr/>
        </p:nvSpPr>
        <p:spPr>
          <a:xfrm>
            <a:off x="6738882" y="3859445"/>
            <a:ext cx="1465611" cy="492443"/>
          </a:xfrm>
          <a:prstGeom prst="rect">
            <a:avLst/>
          </a:prstGeom>
          <a:noFill/>
        </p:spPr>
        <p:txBody>
          <a:bodyPr wrap="square" rtlCol="0">
            <a:spAutoFit/>
          </a:bodyPr>
          <a:lstStyle/>
          <a:p>
            <a:pPr algn="ctr"/>
            <a:r>
              <a:rPr lang="zh-CN" altLang="en-US" sz="2600" dirty="0">
                <a:cs typeface="+mn-ea"/>
                <a:sym typeface="+mn-lt"/>
              </a:rPr>
              <a:t>小标题</a:t>
            </a:r>
          </a:p>
        </p:txBody>
      </p:sp>
      <p:sp>
        <p:nvSpPr>
          <p:cNvPr id="48" name="矩形 47">
            <a:extLst>
              <a:ext uri="{FF2B5EF4-FFF2-40B4-BE49-F238E27FC236}">
                <a16:creationId xmlns:a16="http://schemas.microsoft.com/office/drawing/2014/main" id="{67A372F3-1758-4B37-B522-DFA8F76CFB57}"/>
              </a:ext>
            </a:extLst>
          </p:cNvPr>
          <p:cNvSpPr/>
          <p:nvPr/>
        </p:nvSpPr>
        <p:spPr>
          <a:xfrm>
            <a:off x="9284546" y="4413530"/>
            <a:ext cx="1874614" cy="1435458"/>
          </a:xfrm>
          <a:prstGeom prst="rect">
            <a:avLst/>
          </a:prstGeom>
        </p:spPr>
        <p:txBody>
          <a:bodyPr wrap="square" lIns="0" tIns="0" rIns="0" bIns="0">
            <a:spAutoFit/>
          </a:bodyPr>
          <a:lstStyle/>
          <a:p>
            <a:pPr>
              <a:lnSpc>
                <a:spcPct val="150000"/>
              </a:lnSpc>
            </a:pPr>
            <a:r>
              <a:rPr lang="zh-CN" altLang="en-US" sz="1600" dirty="0">
                <a:solidFill>
                  <a:schemeClr val="tx1">
                    <a:lumMod val="75000"/>
                    <a:lumOff val="25000"/>
                  </a:schemeClr>
                </a:solidFill>
                <a:cs typeface="+mn-ea"/>
                <a:sym typeface="+mn-lt"/>
              </a:rPr>
              <a:t>上海师范大学被列入来华留学生中国政府奖学金院校及上海市外国留学生预科基地</a:t>
            </a:r>
          </a:p>
        </p:txBody>
      </p:sp>
      <p:sp>
        <p:nvSpPr>
          <p:cNvPr id="49" name="文本框 48">
            <a:extLst>
              <a:ext uri="{FF2B5EF4-FFF2-40B4-BE49-F238E27FC236}">
                <a16:creationId xmlns:a16="http://schemas.microsoft.com/office/drawing/2014/main" id="{4FABEF14-5438-4D3E-B82F-F9DD683B4803}"/>
              </a:ext>
            </a:extLst>
          </p:cNvPr>
          <p:cNvSpPr txBox="1"/>
          <p:nvPr/>
        </p:nvSpPr>
        <p:spPr>
          <a:xfrm>
            <a:off x="9478320" y="3859445"/>
            <a:ext cx="1487066" cy="492443"/>
          </a:xfrm>
          <a:prstGeom prst="rect">
            <a:avLst/>
          </a:prstGeom>
          <a:noFill/>
        </p:spPr>
        <p:txBody>
          <a:bodyPr wrap="square" rtlCol="0">
            <a:spAutoFit/>
          </a:bodyPr>
          <a:lstStyle/>
          <a:p>
            <a:pPr algn="ctr"/>
            <a:r>
              <a:rPr lang="zh-CN" altLang="en-US" sz="2600" dirty="0">
                <a:cs typeface="+mn-ea"/>
                <a:sym typeface="+mn-lt"/>
              </a:rPr>
              <a:t>小标题</a:t>
            </a:r>
          </a:p>
        </p:txBody>
      </p:sp>
      <p:cxnSp>
        <p:nvCxnSpPr>
          <p:cNvPr id="8" name="直接连接符 7">
            <a:extLst>
              <a:ext uri="{FF2B5EF4-FFF2-40B4-BE49-F238E27FC236}">
                <a16:creationId xmlns:a16="http://schemas.microsoft.com/office/drawing/2014/main" id="{C6FDE609-E43D-4A69-8322-694E98A4883F}"/>
              </a:ext>
            </a:extLst>
          </p:cNvPr>
          <p:cNvCxnSpPr/>
          <p:nvPr/>
        </p:nvCxnSpPr>
        <p:spPr>
          <a:xfrm>
            <a:off x="3359150" y="4038600"/>
            <a:ext cx="0" cy="1902721"/>
          </a:xfrm>
          <a:prstGeom prst="line">
            <a:avLst/>
          </a:prstGeom>
          <a:ln>
            <a:solidFill>
              <a:schemeClr val="accent4">
                <a:alpha val="80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a:extLst>
              <a:ext uri="{FF2B5EF4-FFF2-40B4-BE49-F238E27FC236}">
                <a16:creationId xmlns:a16="http://schemas.microsoft.com/office/drawing/2014/main" id="{961700FF-DE8B-441B-B8D0-F766632DC70A}"/>
              </a:ext>
            </a:extLst>
          </p:cNvPr>
          <p:cNvCxnSpPr/>
          <p:nvPr/>
        </p:nvCxnSpPr>
        <p:spPr>
          <a:xfrm>
            <a:off x="6096000" y="4038600"/>
            <a:ext cx="0" cy="1902721"/>
          </a:xfrm>
          <a:prstGeom prst="line">
            <a:avLst/>
          </a:prstGeom>
          <a:ln>
            <a:solidFill>
              <a:schemeClr val="accent4">
                <a:alpha val="80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id="{3AE03591-75D5-4E55-89C6-699B85B9C271}"/>
              </a:ext>
            </a:extLst>
          </p:cNvPr>
          <p:cNvCxnSpPr/>
          <p:nvPr/>
        </p:nvCxnSpPr>
        <p:spPr>
          <a:xfrm>
            <a:off x="8832850" y="4038600"/>
            <a:ext cx="0" cy="1902721"/>
          </a:xfrm>
          <a:prstGeom prst="line">
            <a:avLst/>
          </a:prstGeom>
          <a:ln>
            <a:solidFill>
              <a:schemeClr val="accent4">
                <a:alpha val="80000"/>
              </a:schemeClr>
            </a:solidFill>
          </a:ln>
        </p:spPr>
        <p:style>
          <a:lnRef idx="1">
            <a:schemeClr val="accent1"/>
          </a:lnRef>
          <a:fillRef idx="0">
            <a:schemeClr val="accent1"/>
          </a:fillRef>
          <a:effectRef idx="0">
            <a:schemeClr val="accent1"/>
          </a:effectRef>
          <a:fontRef idx="minor">
            <a:schemeClr val="tx1"/>
          </a:fontRef>
        </p:style>
      </p:cxnSp>
      <p:sp>
        <p:nvSpPr>
          <p:cNvPr id="4" name="日期占位符 3">
            <a:extLst>
              <a:ext uri="{FF2B5EF4-FFF2-40B4-BE49-F238E27FC236}">
                <a16:creationId xmlns:a16="http://schemas.microsoft.com/office/drawing/2014/main" id="{332D0B96-C547-4EE1-AC5E-7DAA57B926CA}"/>
              </a:ext>
            </a:extLst>
          </p:cNvPr>
          <p:cNvSpPr>
            <a:spLocks noGrp="1"/>
          </p:cNvSpPr>
          <p:nvPr>
            <p:ph type="dt" sz="half" idx="11"/>
          </p:nvPr>
        </p:nvSpPr>
        <p:spPr/>
        <p:txBody>
          <a:bodyPr/>
          <a:lstStyle/>
          <a:p>
            <a:r>
              <a:rPr lang="zh-CN" altLang="en-US">
                <a:latin typeface="+mn-lt"/>
                <a:ea typeface="+mn-ea"/>
                <a:cs typeface="+mn-ea"/>
                <a:sym typeface="+mn-lt"/>
              </a:rPr>
              <a:t>厚德 博学 笃行 求是</a:t>
            </a:r>
            <a:endParaRPr lang="zh-CN" altLang="en-US" dirty="0">
              <a:latin typeface="+mn-lt"/>
              <a:ea typeface="+mn-ea"/>
              <a:cs typeface="+mn-ea"/>
              <a:sym typeface="+mn-lt"/>
            </a:endParaRPr>
          </a:p>
        </p:txBody>
      </p:sp>
      <p:sp>
        <p:nvSpPr>
          <p:cNvPr id="60" name="灯片编号占位符 59">
            <a:extLst>
              <a:ext uri="{FF2B5EF4-FFF2-40B4-BE49-F238E27FC236}">
                <a16:creationId xmlns:a16="http://schemas.microsoft.com/office/drawing/2014/main" id="{E8816E45-F38D-401C-8A87-A88A27EF4DEE}"/>
              </a:ext>
            </a:extLst>
          </p:cNvPr>
          <p:cNvSpPr>
            <a:spLocks noGrp="1"/>
          </p:cNvSpPr>
          <p:nvPr>
            <p:ph type="sldNum" sz="quarter" idx="10"/>
          </p:nvPr>
        </p:nvSpPr>
        <p:spPr/>
        <p:txBody>
          <a:bodyPr/>
          <a:lstStyle/>
          <a:p>
            <a:fld id="{082F55E1-7E52-4FF7-BFA6-223D5EBC47A9}" type="slidenum">
              <a:rPr lang="zh-CN" altLang="en-US" smtClean="0">
                <a:latin typeface="+mn-lt"/>
                <a:ea typeface="+mn-ea"/>
                <a:cs typeface="+mn-ea"/>
                <a:sym typeface="+mn-lt"/>
              </a:rPr>
              <a:pPr/>
              <a:t>24</a:t>
            </a:fld>
            <a:endParaRPr lang="zh-CN" altLang="en-US" dirty="0">
              <a:latin typeface="+mn-lt"/>
              <a:ea typeface="+mn-ea"/>
              <a:cs typeface="+mn-ea"/>
              <a:sym typeface="+mn-lt"/>
            </a:endParaRPr>
          </a:p>
        </p:txBody>
      </p:sp>
    </p:spTree>
    <p:extLst>
      <p:ext uri="{BB962C8B-B14F-4D97-AF65-F5344CB8AC3E}">
        <p14:creationId xmlns:p14="http://schemas.microsoft.com/office/powerpoint/2010/main" val="38282167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平行四边形 15">
            <a:extLst>
              <a:ext uri="{FF2B5EF4-FFF2-40B4-BE49-F238E27FC236}">
                <a16:creationId xmlns:a16="http://schemas.microsoft.com/office/drawing/2014/main" id="{61F4C7C6-5617-4310-BA72-F09D013A8031}"/>
              </a:ext>
            </a:extLst>
          </p:cNvPr>
          <p:cNvSpPr/>
          <p:nvPr/>
        </p:nvSpPr>
        <p:spPr>
          <a:xfrm flipV="1">
            <a:off x="4818495" y="3584617"/>
            <a:ext cx="3881112" cy="2981604"/>
          </a:xfrm>
          <a:prstGeom prst="parallelogram">
            <a:avLst>
              <a:gd name="adj" fmla="val 58917"/>
            </a:avLst>
          </a:prstGeom>
          <a:gradFill>
            <a:gsLst>
              <a:gs pos="53100">
                <a:srgbClr val="77ADA8">
                  <a:alpha val="20000"/>
                </a:srgbClr>
              </a:gs>
              <a:gs pos="100000">
                <a:schemeClr val="accent4">
                  <a:alpha val="30000"/>
                </a:schemeClr>
              </a:gs>
              <a:gs pos="0">
                <a:schemeClr val="accent2">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泪滴形 44">
            <a:extLst>
              <a:ext uri="{FF2B5EF4-FFF2-40B4-BE49-F238E27FC236}">
                <a16:creationId xmlns:a16="http://schemas.microsoft.com/office/drawing/2014/main" id="{7C96388E-813E-431D-9AFC-FB897045611B}"/>
              </a:ext>
            </a:extLst>
          </p:cNvPr>
          <p:cNvSpPr/>
          <p:nvPr/>
        </p:nvSpPr>
        <p:spPr>
          <a:xfrm>
            <a:off x="4795816" y="2070947"/>
            <a:ext cx="2600369" cy="2486000"/>
          </a:xfrm>
          <a:prstGeom prst="teardrop">
            <a:avLst/>
          </a:prstGeom>
          <a:solidFill>
            <a:schemeClr val="accent5">
              <a:lumMod val="60000"/>
              <a:lumOff val="4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8" name="文本框 7">
            <a:extLst>
              <a:ext uri="{FF2B5EF4-FFF2-40B4-BE49-F238E27FC236}">
                <a16:creationId xmlns:a16="http://schemas.microsoft.com/office/drawing/2014/main" id="{57084999-BAC5-43CD-B6FE-246DBF71F1F8}"/>
              </a:ext>
            </a:extLst>
          </p:cNvPr>
          <p:cNvSpPr txBox="1"/>
          <p:nvPr/>
        </p:nvSpPr>
        <p:spPr>
          <a:xfrm>
            <a:off x="1054397" y="368063"/>
            <a:ext cx="199766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800" dirty="0">
                <a:solidFill>
                  <a:schemeClr val="accent1"/>
                </a:solidFill>
                <a:cs typeface="+mn-ea"/>
                <a:sym typeface="+mn-lt"/>
              </a:rPr>
              <a:t>八段关键词</a:t>
            </a:r>
            <a:endParaRPr kumimoji="0" lang="zh-CN" altLang="en-US" sz="2800" i="0" u="none" strike="noStrike" kern="1200" cap="none" spc="0" normalizeH="0" baseline="0" noProof="0" dirty="0">
              <a:ln>
                <a:noFill/>
              </a:ln>
              <a:solidFill>
                <a:schemeClr val="accent1"/>
              </a:solidFill>
              <a:effectLst/>
              <a:uLnTx/>
              <a:uFillTx/>
              <a:cs typeface="+mn-ea"/>
              <a:sym typeface="+mn-lt"/>
            </a:endParaRPr>
          </a:p>
        </p:txBody>
      </p:sp>
      <p:pic>
        <p:nvPicPr>
          <p:cNvPr id="9" name="图片 8">
            <a:extLst>
              <a:ext uri="{FF2B5EF4-FFF2-40B4-BE49-F238E27FC236}">
                <a16:creationId xmlns:a16="http://schemas.microsoft.com/office/drawing/2014/main" id="{8C71A819-8657-4652-A59B-3F0DA06990C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7271" y="452590"/>
            <a:ext cx="324000" cy="324000"/>
          </a:xfrm>
          <a:prstGeom prst="rect">
            <a:avLst/>
          </a:prstGeom>
        </p:spPr>
      </p:pic>
      <p:sp>
        <p:nvSpPr>
          <p:cNvPr id="14" name="任意多边形: 形状 13">
            <a:extLst>
              <a:ext uri="{FF2B5EF4-FFF2-40B4-BE49-F238E27FC236}">
                <a16:creationId xmlns:a16="http://schemas.microsoft.com/office/drawing/2014/main" id="{BBB66935-354E-4918-836C-8DD1EE1ED8DD}"/>
              </a:ext>
            </a:extLst>
          </p:cNvPr>
          <p:cNvSpPr/>
          <p:nvPr/>
        </p:nvSpPr>
        <p:spPr>
          <a:xfrm rot="10800000">
            <a:off x="8594898" y="2457172"/>
            <a:ext cx="2243559" cy="695967"/>
          </a:xfrm>
          <a:custGeom>
            <a:avLst/>
            <a:gdLst>
              <a:gd name="connsiteX0" fmla="*/ 2493164 w 2754774"/>
              <a:gd name="connsiteY0" fmla="*/ 776769 h 776769"/>
              <a:gd name="connsiteX1" fmla="*/ 261610 w 2754774"/>
              <a:gd name="connsiteY1" fmla="*/ 776769 h 776769"/>
              <a:gd name="connsiteX2" fmla="*/ 0 w 2754774"/>
              <a:gd name="connsiteY2" fmla="*/ 515159 h 776769"/>
              <a:gd name="connsiteX3" fmla="*/ 261610 w 2754774"/>
              <a:gd name="connsiteY3" fmla="*/ 253549 h 776769"/>
              <a:gd name="connsiteX4" fmla="*/ 2280213 w 2754774"/>
              <a:gd name="connsiteY4" fmla="*/ 253549 h 776769"/>
              <a:gd name="connsiteX5" fmla="*/ 2280213 w 2754774"/>
              <a:gd name="connsiteY5" fmla="*/ 0 h 776769"/>
              <a:gd name="connsiteX6" fmla="*/ 2631668 w 2754774"/>
              <a:gd name="connsiteY6" fmla="*/ 288274 h 776769"/>
              <a:gd name="connsiteX7" fmla="*/ 2621094 w 2754774"/>
              <a:gd name="connsiteY7" fmla="*/ 288274 h 776769"/>
              <a:gd name="connsiteX8" fmla="*/ 2639432 w 2754774"/>
              <a:gd name="connsiteY8" fmla="*/ 298228 h 776769"/>
              <a:gd name="connsiteX9" fmla="*/ 2754774 w 2754774"/>
              <a:gd name="connsiteY9" fmla="*/ 515159 h 776769"/>
              <a:gd name="connsiteX10" fmla="*/ 2493164 w 2754774"/>
              <a:gd name="connsiteY10" fmla="*/ 776769 h 776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54774" h="776769">
                <a:moveTo>
                  <a:pt x="2493164" y="776769"/>
                </a:moveTo>
                <a:lnTo>
                  <a:pt x="261610" y="776769"/>
                </a:lnTo>
                <a:cubicBezTo>
                  <a:pt x="117127" y="776769"/>
                  <a:pt x="0" y="659642"/>
                  <a:pt x="0" y="515159"/>
                </a:cubicBezTo>
                <a:cubicBezTo>
                  <a:pt x="0" y="370676"/>
                  <a:pt x="117127" y="253549"/>
                  <a:pt x="261610" y="253549"/>
                </a:cubicBezTo>
                <a:lnTo>
                  <a:pt x="2280213" y="253549"/>
                </a:lnTo>
                <a:lnTo>
                  <a:pt x="2280213" y="0"/>
                </a:lnTo>
                <a:lnTo>
                  <a:pt x="2631668" y="288274"/>
                </a:lnTo>
                <a:lnTo>
                  <a:pt x="2621094" y="288274"/>
                </a:lnTo>
                <a:lnTo>
                  <a:pt x="2639432" y="298228"/>
                </a:lnTo>
                <a:cubicBezTo>
                  <a:pt x="2709021" y="345241"/>
                  <a:pt x="2754774" y="424857"/>
                  <a:pt x="2754774" y="515159"/>
                </a:cubicBezTo>
                <a:cubicBezTo>
                  <a:pt x="2754774" y="659642"/>
                  <a:pt x="2637647" y="776769"/>
                  <a:pt x="2493164" y="776769"/>
                </a:cubicBezTo>
                <a:close/>
              </a:path>
            </a:pathLst>
          </a:custGeom>
          <a:gradFill>
            <a:gsLst>
              <a:gs pos="0">
                <a:schemeClr val="accent1"/>
              </a:gs>
              <a:gs pos="100000">
                <a:schemeClr val="accent4">
                  <a:alpha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000">
              <a:cs typeface="+mn-ea"/>
              <a:sym typeface="+mn-lt"/>
            </a:endParaRPr>
          </a:p>
        </p:txBody>
      </p:sp>
      <p:sp>
        <p:nvSpPr>
          <p:cNvPr id="18" name="任意多边形: 形状 17">
            <a:extLst>
              <a:ext uri="{FF2B5EF4-FFF2-40B4-BE49-F238E27FC236}">
                <a16:creationId xmlns:a16="http://schemas.microsoft.com/office/drawing/2014/main" id="{626BBF58-F31F-4A91-8E54-7DD68AA22EC2}"/>
              </a:ext>
            </a:extLst>
          </p:cNvPr>
          <p:cNvSpPr/>
          <p:nvPr/>
        </p:nvSpPr>
        <p:spPr>
          <a:xfrm rot="16200000" flipH="1">
            <a:off x="9421047" y="1658819"/>
            <a:ext cx="695970" cy="4236334"/>
          </a:xfrm>
          <a:custGeom>
            <a:avLst/>
            <a:gdLst>
              <a:gd name="connsiteX0" fmla="*/ 0 w 695967"/>
              <a:gd name="connsiteY0" fmla="*/ 253939 h 4236334"/>
              <a:gd name="connsiteX1" fmla="*/ 0 w 695967"/>
              <a:gd name="connsiteY1" fmla="*/ 3982395 h 4236334"/>
              <a:gd name="connsiteX2" fmla="*/ 253939 w 695967"/>
              <a:gd name="connsiteY2" fmla="*/ 4236334 h 4236334"/>
              <a:gd name="connsiteX3" fmla="*/ 507878 w 695967"/>
              <a:gd name="connsiteY3" fmla="*/ 3982395 h 4236334"/>
              <a:gd name="connsiteX4" fmla="*/ 507878 w 695967"/>
              <a:gd name="connsiteY4" fmla="*/ 358815 h 4236334"/>
              <a:gd name="connsiteX5" fmla="*/ 695967 w 695967"/>
              <a:gd name="connsiteY5" fmla="*/ 358815 h 4236334"/>
              <a:gd name="connsiteX6" fmla="*/ 473154 w 695967"/>
              <a:gd name="connsiteY6" fmla="*/ 121534 h 4236334"/>
              <a:gd name="connsiteX7" fmla="*/ 473154 w 695967"/>
              <a:gd name="connsiteY7" fmla="*/ 127886 h 4236334"/>
              <a:gd name="connsiteX8" fmla="*/ 464509 w 695967"/>
              <a:gd name="connsiteY8" fmla="*/ 111959 h 4236334"/>
              <a:gd name="connsiteX9" fmla="*/ 253939 w 695967"/>
              <a:gd name="connsiteY9" fmla="*/ 0 h 4236334"/>
              <a:gd name="connsiteX10" fmla="*/ 0 w 695967"/>
              <a:gd name="connsiteY10" fmla="*/ 253939 h 4236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5967" h="4236334">
                <a:moveTo>
                  <a:pt x="0" y="253939"/>
                </a:moveTo>
                <a:lnTo>
                  <a:pt x="0" y="3982395"/>
                </a:lnTo>
                <a:cubicBezTo>
                  <a:pt x="0" y="4122642"/>
                  <a:pt x="113692" y="4236334"/>
                  <a:pt x="253939" y="4236334"/>
                </a:cubicBezTo>
                <a:cubicBezTo>
                  <a:pt x="394186" y="4236334"/>
                  <a:pt x="507878" y="4122642"/>
                  <a:pt x="507878" y="3982395"/>
                </a:cubicBezTo>
                <a:lnTo>
                  <a:pt x="507878" y="358815"/>
                </a:lnTo>
                <a:lnTo>
                  <a:pt x="695967" y="358815"/>
                </a:lnTo>
                <a:lnTo>
                  <a:pt x="473154" y="121534"/>
                </a:lnTo>
                <a:lnTo>
                  <a:pt x="473154" y="127886"/>
                </a:lnTo>
                <a:lnTo>
                  <a:pt x="464509" y="111959"/>
                </a:lnTo>
                <a:cubicBezTo>
                  <a:pt x="418875" y="44411"/>
                  <a:pt x="341593" y="0"/>
                  <a:pt x="253939" y="0"/>
                </a:cubicBezTo>
                <a:cubicBezTo>
                  <a:pt x="113692" y="0"/>
                  <a:pt x="0" y="113692"/>
                  <a:pt x="0" y="253939"/>
                </a:cubicBezTo>
                <a:close/>
              </a:path>
            </a:pathLst>
          </a:custGeom>
          <a:gradFill>
            <a:gsLst>
              <a:gs pos="0">
                <a:schemeClr val="accent1"/>
              </a:gs>
              <a:gs pos="100000">
                <a:schemeClr val="accent4">
                  <a:alpha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000" dirty="0">
              <a:cs typeface="+mn-ea"/>
              <a:sym typeface="+mn-lt"/>
            </a:endParaRPr>
          </a:p>
        </p:txBody>
      </p:sp>
      <p:sp>
        <p:nvSpPr>
          <p:cNvPr id="20" name="任意多边形: 形状 19">
            <a:extLst>
              <a:ext uri="{FF2B5EF4-FFF2-40B4-BE49-F238E27FC236}">
                <a16:creationId xmlns:a16="http://schemas.microsoft.com/office/drawing/2014/main" id="{B392FC04-3E6C-456D-A5C2-C2BC1CFFC1DC}"/>
              </a:ext>
            </a:extLst>
          </p:cNvPr>
          <p:cNvSpPr/>
          <p:nvPr/>
        </p:nvSpPr>
        <p:spPr>
          <a:xfrm rot="10800000">
            <a:off x="8173654" y="1383900"/>
            <a:ext cx="3028708" cy="647795"/>
          </a:xfrm>
          <a:custGeom>
            <a:avLst/>
            <a:gdLst>
              <a:gd name="connsiteX0" fmla="*/ 2493164 w 2754774"/>
              <a:gd name="connsiteY0" fmla="*/ 776769 h 776769"/>
              <a:gd name="connsiteX1" fmla="*/ 261610 w 2754774"/>
              <a:gd name="connsiteY1" fmla="*/ 776769 h 776769"/>
              <a:gd name="connsiteX2" fmla="*/ 0 w 2754774"/>
              <a:gd name="connsiteY2" fmla="*/ 515159 h 776769"/>
              <a:gd name="connsiteX3" fmla="*/ 261610 w 2754774"/>
              <a:gd name="connsiteY3" fmla="*/ 253549 h 776769"/>
              <a:gd name="connsiteX4" fmla="*/ 2280213 w 2754774"/>
              <a:gd name="connsiteY4" fmla="*/ 253549 h 776769"/>
              <a:gd name="connsiteX5" fmla="*/ 2280213 w 2754774"/>
              <a:gd name="connsiteY5" fmla="*/ 0 h 776769"/>
              <a:gd name="connsiteX6" fmla="*/ 2631668 w 2754774"/>
              <a:gd name="connsiteY6" fmla="*/ 288274 h 776769"/>
              <a:gd name="connsiteX7" fmla="*/ 2621094 w 2754774"/>
              <a:gd name="connsiteY7" fmla="*/ 288274 h 776769"/>
              <a:gd name="connsiteX8" fmla="*/ 2639432 w 2754774"/>
              <a:gd name="connsiteY8" fmla="*/ 298228 h 776769"/>
              <a:gd name="connsiteX9" fmla="*/ 2754774 w 2754774"/>
              <a:gd name="connsiteY9" fmla="*/ 515159 h 776769"/>
              <a:gd name="connsiteX10" fmla="*/ 2493164 w 2754774"/>
              <a:gd name="connsiteY10" fmla="*/ 776769 h 776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54774" h="776769">
                <a:moveTo>
                  <a:pt x="2493164" y="776769"/>
                </a:moveTo>
                <a:lnTo>
                  <a:pt x="261610" y="776769"/>
                </a:lnTo>
                <a:cubicBezTo>
                  <a:pt x="117127" y="776769"/>
                  <a:pt x="0" y="659642"/>
                  <a:pt x="0" y="515159"/>
                </a:cubicBezTo>
                <a:cubicBezTo>
                  <a:pt x="0" y="370676"/>
                  <a:pt x="117127" y="253549"/>
                  <a:pt x="261610" y="253549"/>
                </a:cubicBezTo>
                <a:lnTo>
                  <a:pt x="2280213" y="253549"/>
                </a:lnTo>
                <a:lnTo>
                  <a:pt x="2280213" y="0"/>
                </a:lnTo>
                <a:lnTo>
                  <a:pt x="2631668" y="288274"/>
                </a:lnTo>
                <a:lnTo>
                  <a:pt x="2621094" y="288274"/>
                </a:lnTo>
                <a:lnTo>
                  <a:pt x="2639432" y="298228"/>
                </a:lnTo>
                <a:cubicBezTo>
                  <a:pt x="2709021" y="345241"/>
                  <a:pt x="2754774" y="424857"/>
                  <a:pt x="2754774" y="515159"/>
                </a:cubicBezTo>
                <a:cubicBezTo>
                  <a:pt x="2754774" y="659642"/>
                  <a:pt x="2637647" y="776769"/>
                  <a:pt x="2493164" y="776769"/>
                </a:cubicBezTo>
                <a:close/>
              </a:path>
            </a:pathLst>
          </a:custGeom>
          <a:gradFill>
            <a:gsLst>
              <a:gs pos="0">
                <a:schemeClr val="accent1"/>
              </a:gs>
              <a:gs pos="100000">
                <a:schemeClr val="accent4">
                  <a:alpha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oAutofit/>
          </a:bodyPr>
          <a:lstStyle/>
          <a:p>
            <a:pPr algn="ctr"/>
            <a:endParaRPr lang="zh-CN" altLang="en-US" sz="2000" dirty="0">
              <a:cs typeface="+mn-ea"/>
              <a:sym typeface="+mn-lt"/>
            </a:endParaRPr>
          </a:p>
        </p:txBody>
      </p:sp>
      <p:sp>
        <p:nvSpPr>
          <p:cNvPr id="21" name="任意多边形: 形状 20">
            <a:extLst>
              <a:ext uri="{FF2B5EF4-FFF2-40B4-BE49-F238E27FC236}">
                <a16:creationId xmlns:a16="http://schemas.microsoft.com/office/drawing/2014/main" id="{73C2844C-0305-4991-9CD4-46DC93307F00}"/>
              </a:ext>
            </a:extLst>
          </p:cNvPr>
          <p:cNvSpPr/>
          <p:nvPr/>
        </p:nvSpPr>
        <p:spPr>
          <a:xfrm rot="10800000">
            <a:off x="8370248" y="4778134"/>
            <a:ext cx="2468209" cy="695966"/>
          </a:xfrm>
          <a:custGeom>
            <a:avLst/>
            <a:gdLst>
              <a:gd name="connsiteX0" fmla="*/ 2493164 w 2754774"/>
              <a:gd name="connsiteY0" fmla="*/ 776769 h 776769"/>
              <a:gd name="connsiteX1" fmla="*/ 261610 w 2754774"/>
              <a:gd name="connsiteY1" fmla="*/ 776769 h 776769"/>
              <a:gd name="connsiteX2" fmla="*/ 0 w 2754774"/>
              <a:gd name="connsiteY2" fmla="*/ 515159 h 776769"/>
              <a:gd name="connsiteX3" fmla="*/ 261610 w 2754774"/>
              <a:gd name="connsiteY3" fmla="*/ 253549 h 776769"/>
              <a:gd name="connsiteX4" fmla="*/ 2280213 w 2754774"/>
              <a:gd name="connsiteY4" fmla="*/ 253549 h 776769"/>
              <a:gd name="connsiteX5" fmla="*/ 2280213 w 2754774"/>
              <a:gd name="connsiteY5" fmla="*/ 0 h 776769"/>
              <a:gd name="connsiteX6" fmla="*/ 2631668 w 2754774"/>
              <a:gd name="connsiteY6" fmla="*/ 288274 h 776769"/>
              <a:gd name="connsiteX7" fmla="*/ 2621094 w 2754774"/>
              <a:gd name="connsiteY7" fmla="*/ 288274 h 776769"/>
              <a:gd name="connsiteX8" fmla="*/ 2639432 w 2754774"/>
              <a:gd name="connsiteY8" fmla="*/ 298228 h 776769"/>
              <a:gd name="connsiteX9" fmla="*/ 2754774 w 2754774"/>
              <a:gd name="connsiteY9" fmla="*/ 515159 h 776769"/>
              <a:gd name="connsiteX10" fmla="*/ 2493164 w 2754774"/>
              <a:gd name="connsiteY10" fmla="*/ 776769 h 776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54774" h="776769">
                <a:moveTo>
                  <a:pt x="2493164" y="776769"/>
                </a:moveTo>
                <a:lnTo>
                  <a:pt x="261610" y="776769"/>
                </a:lnTo>
                <a:cubicBezTo>
                  <a:pt x="117127" y="776769"/>
                  <a:pt x="0" y="659642"/>
                  <a:pt x="0" y="515159"/>
                </a:cubicBezTo>
                <a:cubicBezTo>
                  <a:pt x="0" y="370676"/>
                  <a:pt x="117127" y="253549"/>
                  <a:pt x="261610" y="253549"/>
                </a:cubicBezTo>
                <a:lnTo>
                  <a:pt x="2280213" y="253549"/>
                </a:lnTo>
                <a:lnTo>
                  <a:pt x="2280213" y="0"/>
                </a:lnTo>
                <a:lnTo>
                  <a:pt x="2631668" y="288274"/>
                </a:lnTo>
                <a:lnTo>
                  <a:pt x="2621094" y="288274"/>
                </a:lnTo>
                <a:lnTo>
                  <a:pt x="2639432" y="298228"/>
                </a:lnTo>
                <a:cubicBezTo>
                  <a:pt x="2709021" y="345241"/>
                  <a:pt x="2754774" y="424857"/>
                  <a:pt x="2754774" y="515159"/>
                </a:cubicBezTo>
                <a:cubicBezTo>
                  <a:pt x="2754774" y="659642"/>
                  <a:pt x="2637647" y="776769"/>
                  <a:pt x="2493164" y="776769"/>
                </a:cubicBezTo>
                <a:close/>
              </a:path>
            </a:pathLst>
          </a:custGeom>
          <a:gradFill>
            <a:gsLst>
              <a:gs pos="0">
                <a:schemeClr val="accent1"/>
              </a:gs>
              <a:gs pos="100000">
                <a:schemeClr val="accent4">
                  <a:alpha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000">
              <a:cs typeface="+mn-ea"/>
              <a:sym typeface="+mn-lt"/>
            </a:endParaRPr>
          </a:p>
        </p:txBody>
      </p:sp>
      <p:sp>
        <p:nvSpPr>
          <p:cNvPr id="22" name="任意多边形: 形状 21">
            <a:extLst>
              <a:ext uri="{FF2B5EF4-FFF2-40B4-BE49-F238E27FC236}">
                <a16:creationId xmlns:a16="http://schemas.microsoft.com/office/drawing/2014/main" id="{C913761D-4B66-4983-9717-F44CC72B726A}"/>
              </a:ext>
            </a:extLst>
          </p:cNvPr>
          <p:cNvSpPr/>
          <p:nvPr/>
        </p:nvSpPr>
        <p:spPr>
          <a:xfrm rot="5400000">
            <a:off x="1988474" y="893421"/>
            <a:ext cx="647793" cy="3659545"/>
          </a:xfrm>
          <a:custGeom>
            <a:avLst/>
            <a:gdLst>
              <a:gd name="connsiteX0" fmla="*/ 0 w 695967"/>
              <a:gd name="connsiteY0" fmla="*/ 253939 h 4236334"/>
              <a:gd name="connsiteX1" fmla="*/ 0 w 695967"/>
              <a:gd name="connsiteY1" fmla="*/ 3982395 h 4236334"/>
              <a:gd name="connsiteX2" fmla="*/ 253939 w 695967"/>
              <a:gd name="connsiteY2" fmla="*/ 4236334 h 4236334"/>
              <a:gd name="connsiteX3" fmla="*/ 507878 w 695967"/>
              <a:gd name="connsiteY3" fmla="*/ 3982395 h 4236334"/>
              <a:gd name="connsiteX4" fmla="*/ 507878 w 695967"/>
              <a:gd name="connsiteY4" fmla="*/ 358815 h 4236334"/>
              <a:gd name="connsiteX5" fmla="*/ 695967 w 695967"/>
              <a:gd name="connsiteY5" fmla="*/ 358815 h 4236334"/>
              <a:gd name="connsiteX6" fmla="*/ 473154 w 695967"/>
              <a:gd name="connsiteY6" fmla="*/ 121534 h 4236334"/>
              <a:gd name="connsiteX7" fmla="*/ 473154 w 695967"/>
              <a:gd name="connsiteY7" fmla="*/ 127886 h 4236334"/>
              <a:gd name="connsiteX8" fmla="*/ 464509 w 695967"/>
              <a:gd name="connsiteY8" fmla="*/ 111959 h 4236334"/>
              <a:gd name="connsiteX9" fmla="*/ 253939 w 695967"/>
              <a:gd name="connsiteY9" fmla="*/ 0 h 4236334"/>
              <a:gd name="connsiteX10" fmla="*/ 0 w 695967"/>
              <a:gd name="connsiteY10" fmla="*/ 253939 h 4236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5967" h="4236334">
                <a:moveTo>
                  <a:pt x="0" y="253939"/>
                </a:moveTo>
                <a:lnTo>
                  <a:pt x="0" y="3982395"/>
                </a:lnTo>
                <a:cubicBezTo>
                  <a:pt x="0" y="4122642"/>
                  <a:pt x="113692" y="4236334"/>
                  <a:pt x="253939" y="4236334"/>
                </a:cubicBezTo>
                <a:cubicBezTo>
                  <a:pt x="394186" y="4236334"/>
                  <a:pt x="507878" y="4122642"/>
                  <a:pt x="507878" y="3982395"/>
                </a:cubicBezTo>
                <a:lnTo>
                  <a:pt x="507878" y="358815"/>
                </a:lnTo>
                <a:lnTo>
                  <a:pt x="695967" y="358815"/>
                </a:lnTo>
                <a:lnTo>
                  <a:pt x="473154" y="121534"/>
                </a:lnTo>
                <a:lnTo>
                  <a:pt x="473154" y="127886"/>
                </a:lnTo>
                <a:lnTo>
                  <a:pt x="464509" y="111959"/>
                </a:lnTo>
                <a:cubicBezTo>
                  <a:pt x="418875" y="44411"/>
                  <a:pt x="341593" y="0"/>
                  <a:pt x="253939" y="0"/>
                </a:cubicBezTo>
                <a:cubicBezTo>
                  <a:pt x="113692" y="0"/>
                  <a:pt x="0" y="113692"/>
                  <a:pt x="0" y="253939"/>
                </a:cubicBezTo>
                <a:close/>
              </a:path>
            </a:pathLst>
          </a:custGeom>
          <a:gradFill>
            <a:gsLst>
              <a:gs pos="0">
                <a:schemeClr val="accent1"/>
              </a:gs>
              <a:gs pos="100000">
                <a:schemeClr val="accent4">
                  <a:alpha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000">
              <a:cs typeface="+mn-ea"/>
              <a:sym typeface="+mn-lt"/>
            </a:endParaRPr>
          </a:p>
        </p:txBody>
      </p:sp>
      <p:sp>
        <p:nvSpPr>
          <p:cNvPr id="23" name="任意多边形: 形状 22">
            <a:extLst>
              <a:ext uri="{FF2B5EF4-FFF2-40B4-BE49-F238E27FC236}">
                <a16:creationId xmlns:a16="http://schemas.microsoft.com/office/drawing/2014/main" id="{71C6866C-8E9B-4A8D-B686-B449E76F9511}"/>
              </a:ext>
            </a:extLst>
          </p:cNvPr>
          <p:cNvSpPr/>
          <p:nvPr/>
        </p:nvSpPr>
        <p:spPr>
          <a:xfrm rot="5400000">
            <a:off x="3557957" y="699953"/>
            <a:ext cx="647796" cy="2487346"/>
          </a:xfrm>
          <a:custGeom>
            <a:avLst/>
            <a:gdLst>
              <a:gd name="connsiteX0" fmla="*/ 0 w 695967"/>
              <a:gd name="connsiteY0" fmla="*/ 253939 h 4236334"/>
              <a:gd name="connsiteX1" fmla="*/ 0 w 695967"/>
              <a:gd name="connsiteY1" fmla="*/ 3982395 h 4236334"/>
              <a:gd name="connsiteX2" fmla="*/ 253939 w 695967"/>
              <a:gd name="connsiteY2" fmla="*/ 4236334 h 4236334"/>
              <a:gd name="connsiteX3" fmla="*/ 507878 w 695967"/>
              <a:gd name="connsiteY3" fmla="*/ 3982395 h 4236334"/>
              <a:gd name="connsiteX4" fmla="*/ 507878 w 695967"/>
              <a:gd name="connsiteY4" fmla="*/ 358815 h 4236334"/>
              <a:gd name="connsiteX5" fmla="*/ 695967 w 695967"/>
              <a:gd name="connsiteY5" fmla="*/ 358815 h 4236334"/>
              <a:gd name="connsiteX6" fmla="*/ 473154 w 695967"/>
              <a:gd name="connsiteY6" fmla="*/ 121534 h 4236334"/>
              <a:gd name="connsiteX7" fmla="*/ 473154 w 695967"/>
              <a:gd name="connsiteY7" fmla="*/ 127886 h 4236334"/>
              <a:gd name="connsiteX8" fmla="*/ 464509 w 695967"/>
              <a:gd name="connsiteY8" fmla="*/ 111959 h 4236334"/>
              <a:gd name="connsiteX9" fmla="*/ 253939 w 695967"/>
              <a:gd name="connsiteY9" fmla="*/ 0 h 4236334"/>
              <a:gd name="connsiteX10" fmla="*/ 0 w 695967"/>
              <a:gd name="connsiteY10" fmla="*/ 253939 h 4236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5967" h="4236334">
                <a:moveTo>
                  <a:pt x="0" y="253939"/>
                </a:moveTo>
                <a:lnTo>
                  <a:pt x="0" y="3982395"/>
                </a:lnTo>
                <a:cubicBezTo>
                  <a:pt x="0" y="4122642"/>
                  <a:pt x="113692" y="4236334"/>
                  <a:pt x="253939" y="4236334"/>
                </a:cubicBezTo>
                <a:cubicBezTo>
                  <a:pt x="394186" y="4236334"/>
                  <a:pt x="507878" y="4122642"/>
                  <a:pt x="507878" y="3982395"/>
                </a:cubicBezTo>
                <a:lnTo>
                  <a:pt x="507878" y="358815"/>
                </a:lnTo>
                <a:lnTo>
                  <a:pt x="695967" y="358815"/>
                </a:lnTo>
                <a:lnTo>
                  <a:pt x="473154" y="121534"/>
                </a:lnTo>
                <a:lnTo>
                  <a:pt x="473154" y="127886"/>
                </a:lnTo>
                <a:lnTo>
                  <a:pt x="464509" y="111959"/>
                </a:lnTo>
                <a:cubicBezTo>
                  <a:pt x="418875" y="44411"/>
                  <a:pt x="341593" y="0"/>
                  <a:pt x="253939" y="0"/>
                </a:cubicBezTo>
                <a:cubicBezTo>
                  <a:pt x="113692" y="0"/>
                  <a:pt x="0" y="113692"/>
                  <a:pt x="0" y="253939"/>
                </a:cubicBezTo>
                <a:close/>
              </a:path>
            </a:pathLst>
          </a:custGeom>
          <a:gradFill>
            <a:gsLst>
              <a:gs pos="0">
                <a:schemeClr val="accent1"/>
              </a:gs>
              <a:gs pos="100000">
                <a:schemeClr val="accent4">
                  <a:alpha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square" rIns="396000" rtlCol="0" anchor="ctr">
            <a:noAutofit/>
          </a:bodyPr>
          <a:lstStyle/>
          <a:p>
            <a:pPr algn="ctr">
              <a:lnSpc>
                <a:spcPct val="150000"/>
              </a:lnSpc>
            </a:pPr>
            <a:r>
              <a:rPr lang="zh-CN" altLang="en-US" sz="2000" dirty="0">
                <a:cs typeface="+mn-ea"/>
                <a:sym typeface="+mn-lt"/>
              </a:rPr>
              <a:t>请输入小标题</a:t>
            </a:r>
          </a:p>
        </p:txBody>
      </p:sp>
      <p:sp>
        <p:nvSpPr>
          <p:cNvPr id="24" name="任意多边形: 形状 23">
            <a:extLst>
              <a:ext uri="{FF2B5EF4-FFF2-40B4-BE49-F238E27FC236}">
                <a16:creationId xmlns:a16="http://schemas.microsoft.com/office/drawing/2014/main" id="{3A27CC98-83EC-4E9A-B9A5-C19256C2822B}"/>
              </a:ext>
            </a:extLst>
          </p:cNvPr>
          <p:cNvSpPr/>
          <p:nvPr/>
        </p:nvSpPr>
        <p:spPr>
          <a:xfrm rot="5400000">
            <a:off x="2668455" y="2494037"/>
            <a:ext cx="647794" cy="3165792"/>
          </a:xfrm>
          <a:custGeom>
            <a:avLst/>
            <a:gdLst>
              <a:gd name="connsiteX0" fmla="*/ 0 w 695967"/>
              <a:gd name="connsiteY0" fmla="*/ 253939 h 4236334"/>
              <a:gd name="connsiteX1" fmla="*/ 0 w 695967"/>
              <a:gd name="connsiteY1" fmla="*/ 3982395 h 4236334"/>
              <a:gd name="connsiteX2" fmla="*/ 253939 w 695967"/>
              <a:gd name="connsiteY2" fmla="*/ 4236334 h 4236334"/>
              <a:gd name="connsiteX3" fmla="*/ 507878 w 695967"/>
              <a:gd name="connsiteY3" fmla="*/ 3982395 h 4236334"/>
              <a:gd name="connsiteX4" fmla="*/ 507878 w 695967"/>
              <a:gd name="connsiteY4" fmla="*/ 358815 h 4236334"/>
              <a:gd name="connsiteX5" fmla="*/ 695967 w 695967"/>
              <a:gd name="connsiteY5" fmla="*/ 358815 h 4236334"/>
              <a:gd name="connsiteX6" fmla="*/ 473154 w 695967"/>
              <a:gd name="connsiteY6" fmla="*/ 121534 h 4236334"/>
              <a:gd name="connsiteX7" fmla="*/ 473154 w 695967"/>
              <a:gd name="connsiteY7" fmla="*/ 127886 h 4236334"/>
              <a:gd name="connsiteX8" fmla="*/ 464509 w 695967"/>
              <a:gd name="connsiteY8" fmla="*/ 111959 h 4236334"/>
              <a:gd name="connsiteX9" fmla="*/ 253939 w 695967"/>
              <a:gd name="connsiteY9" fmla="*/ 0 h 4236334"/>
              <a:gd name="connsiteX10" fmla="*/ 0 w 695967"/>
              <a:gd name="connsiteY10" fmla="*/ 253939 h 4236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5967" h="4236334">
                <a:moveTo>
                  <a:pt x="0" y="253939"/>
                </a:moveTo>
                <a:lnTo>
                  <a:pt x="0" y="3982395"/>
                </a:lnTo>
                <a:cubicBezTo>
                  <a:pt x="0" y="4122642"/>
                  <a:pt x="113692" y="4236334"/>
                  <a:pt x="253939" y="4236334"/>
                </a:cubicBezTo>
                <a:cubicBezTo>
                  <a:pt x="394186" y="4236334"/>
                  <a:pt x="507878" y="4122642"/>
                  <a:pt x="507878" y="3982395"/>
                </a:cubicBezTo>
                <a:lnTo>
                  <a:pt x="507878" y="358815"/>
                </a:lnTo>
                <a:lnTo>
                  <a:pt x="695967" y="358815"/>
                </a:lnTo>
                <a:lnTo>
                  <a:pt x="473154" y="121534"/>
                </a:lnTo>
                <a:lnTo>
                  <a:pt x="473154" y="127886"/>
                </a:lnTo>
                <a:lnTo>
                  <a:pt x="464509" y="111959"/>
                </a:lnTo>
                <a:cubicBezTo>
                  <a:pt x="418875" y="44411"/>
                  <a:pt x="341593" y="0"/>
                  <a:pt x="253939" y="0"/>
                </a:cubicBezTo>
                <a:cubicBezTo>
                  <a:pt x="113692" y="0"/>
                  <a:pt x="0" y="113692"/>
                  <a:pt x="0" y="253939"/>
                </a:cubicBezTo>
                <a:close/>
              </a:path>
            </a:pathLst>
          </a:custGeom>
          <a:gradFill>
            <a:gsLst>
              <a:gs pos="0">
                <a:schemeClr val="accent1"/>
              </a:gs>
              <a:gs pos="100000">
                <a:schemeClr val="accent4">
                  <a:alpha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000">
              <a:cs typeface="+mn-ea"/>
              <a:sym typeface="+mn-lt"/>
            </a:endParaRPr>
          </a:p>
        </p:txBody>
      </p:sp>
      <p:sp>
        <p:nvSpPr>
          <p:cNvPr id="25" name="任意多边形: 形状 24">
            <a:extLst>
              <a:ext uri="{FF2B5EF4-FFF2-40B4-BE49-F238E27FC236}">
                <a16:creationId xmlns:a16="http://schemas.microsoft.com/office/drawing/2014/main" id="{ADF72F61-A929-442A-B902-27B1E2139C75}"/>
              </a:ext>
            </a:extLst>
          </p:cNvPr>
          <p:cNvSpPr/>
          <p:nvPr/>
        </p:nvSpPr>
        <p:spPr>
          <a:xfrm rot="5400000">
            <a:off x="2757016" y="3896015"/>
            <a:ext cx="647795" cy="2707414"/>
          </a:xfrm>
          <a:custGeom>
            <a:avLst/>
            <a:gdLst>
              <a:gd name="connsiteX0" fmla="*/ 0 w 695967"/>
              <a:gd name="connsiteY0" fmla="*/ 253939 h 4236334"/>
              <a:gd name="connsiteX1" fmla="*/ 0 w 695967"/>
              <a:gd name="connsiteY1" fmla="*/ 3982395 h 4236334"/>
              <a:gd name="connsiteX2" fmla="*/ 253939 w 695967"/>
              <a:gd name="connsiteY2" fmla="*/ 4236334 h 4236334"/>
              <a:gd name="connsiteX3" fmla="*/ 507878 w 695967"/>
              <a:gd name="connsiteY3" fmla="*/ 3982395 h 4236334"/>
              <a:gd name="connsiteX4" fmla="*/ 507878 w 695967"/>
              <a:gd name="connsiteY4" fmla="*/ 358815 h 4236334"/>
              <a:gd name="connsiteX5" fmla="*/ 695967 w 695967"/>
              <a:gd name="connsiteY5" fmla="*/ 358815 h 4236334"/>
              <a:gd name="connsiteX6" fmla="*/ 473154 w 695967"/>
              <a:gd name="connsiteY6" fmla="*/ 121534 h 4236334"/>
              <a:gd name="connsiteX7" fmla="*/ 473154 w 695967"/>
              <a:gd name="connsiteY7" fmla="*/ 127886 h 4236334"/>
              <a:gd name="connsiteX8" fmla="*/ 464509 w 695967"/>
              <a:gd name="connsiteY8" fmla="*/ 111959 h 4236334"/>
              <a:gd name="connsiteX9" fmla="*/ 253939 w 695967"/>
              <a:gd name="connsiteY9" fmla="*/ 0 h 4236334"/>
              <a:gd name="connsiteX10" fmla="*/ 0 w 695967"/>
              <a:gd name="connsiteY10" fmla="*/ 253939 h 4236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5967" h="4236334">
                <a:moveTo>
                  <a:pt x="0" y="253939"/>
                </a:moveTo>
                <a:lnTo>
                  <a:pt x="0" y="3982395"/>
                </a:lnTo>
                <a:cubicBezTo>
                  <a:pt x="0" y="4122642"/>
                  <a:pt x="113692" y="4236334"/>
                  <a:pt x="253939" y="4236334"/>
                </a:cubicBezTo>
                <a:cubicBezTo>
                  <a:pt x="394186" y="4236334"/>
                  <a:pt x="507878" y="4122642"/>
                  <a:pt x="507878" y="3982395"/>
                </a:cubicBezTo>
                <a:lnTo>
                  <a:pt x="507878" y="358815"/>
                </a:lnTo>
                <a:lnTo>
                  <a:pt x="695967" y="358815"/>
                </a:lnTo>
                <a:lnTo>
                  <a:pt x="473154" y="121534"/>
                </a:lnTo>
                <a:lnTo>
                  <a:pt x="473154" y="127886"/>
                </a:lnTo>
                <a:lnTo>
                  <a:pt x="464509" y="111959"/>
                </a:lnTo>
                <a:cubicBezTo>
                  <a:pt x="418875" y="44411"/>
                  <a:pt x="341593" y="0"/>
                  <a:pt x="253939" y="0"/>
                </a:cubicBezTo>
                <a:cubicBezTo>
                  <a:pt x="113692" y="0"/>
                  <a:pt x="0" y="113692"/>
                  <a:pt x="0" y="253939"/>
                </a:cubicBezTo>
                <a:close/>
              </a:path>
            </a:pathLst>
          </a:custGeom>
          <a:gradFill>
            <a:gsLst>
              <a:gs pos="0">
                <a:schemeClr val="accent1"/>
              </a:gs>
              <a:gs pos="100000">
                <a:schemeClr val="accent4">
                  <a:alpha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000">
              <a:cs typeface="+mn-ea"/>
              <a:sym typeface="+mn-lt"/>
            </a:endParaRPr>
          </a:p>
        </p:txBody>
      </p:sp>
      <p:sp>
        <p:nvSpPr>
          <p:cNvPr id="31" name="矩形 30">
            <a:extLst>
              <a:ext uri="{FF2B5EF4-FFF2-40B4-BE49-F238E27FC236}">
                <a16:creationId xmlns:a16="http://schemas.microsoft.com/office/drawing/2014/main" id="{C2F13EF9-936D-40F2-BBA1-725C7CFE7E14}"/>
              </a:ext>
            </a:extLst>
          </p:cNvPr>
          <p:cNvSpPr/>
          <p:nvPr/>
        </p:nvSpPr>
        <p:spPr>
          <a:xfrm>
            <a:off x="8854902" y="1361932"/>
            <a:ext cx="1723550" cy="400110"/>
          </a:xfrm>
          <a:prstGeom prst="rect">
            <a:avLst/>
          </a:prstGeom>
        </p:spPr>
        <p:txBody>
          <a:bodyPr wrap="none">
            <a:spAutoFit/>
          </a:bodyPr>
          <a:lstStyle/>
          <a:p>
            <a:pPr algn="ctr"/>
            <a:r>
              <a:rPr lang="zh-CN" altLang="en-US" sz="2000" dirty="0">
                <a:solidFill>
                  <a:schemeClr val="bg1"/>
                </a:solidFill>
                <a:cs typeface="+mn-ea"/>
                <a:sym typeface="+mn-lt"/>
              </a:rPr>
              <a:t>请输入小标题</a:t>
            </a:r>
          </a:p>
        </p:txBody>
      </p:sp>
      <p:sp>
        <p:nvSpPr>
          <p:cNvPr id="34" name="矩形 33">
            <a:extLst>
              <a:ext uri="{FF2B5EF4-FFF2-40B4-BE49-F238E27FC236}">
                <a16:creationId xmlns:a16="http://schemas.microsoft.com/office/drawing/2014/main" id="{80600883-742E-40A5-8E3D-379EA9CCF142}"/>
              </a:ext>
            </a:extLst>
          </p:cNvPr>
          <p:cNvSpPr/>
          <p:nvPr/>
        </p:nvSpPr>
        <p:spPr>
          <a:xfrm>
            <a:off x="8999487" y="2465468"/>
            <a:ext cx="1723550" cy="400110"/>
          </a:xfrm>
          <a:prstGeom prst="rect">
            <a:avLst/>
          </a:prstGeom>
        </p:spPr>
        <p:txBody>
          <a:bodyPr wrap="none">
            <a:spAutoFit/>
          </a:bodyPr>
          <a:lstStyle/>
          <a:p>
            <a:pPr algn="ctr"/>
            <a:r>
              <a:rPr lang="zh-CN" altLang="en-US" sz="2000" dirty="0">
                <a:solidFill>
                  <a:schemeClr val="bg1"/>
                </a:solidFill>
                <a:cs typeface="+mn-ea"/>
                <a:sym typeface="+mn-lt"/>
              </a:rPr>
              <a:t>请输入小标题</a:t>
            </a:r>
          </a:p>
        </p:txBody>
      </p:sp>
      <p:sp>
        <p:nvSpPr>
          <p:cNvPr id="35" name="矩形 34">
            <a:extLst>
              <a:ext uri="{FF2B5EF4-FFF2-40B4-BE49-F238E27FC236}">
                <a16:creationId xmlns:a16="http://schemas.microsoft.com/office/drawing/2014/main" id="{EFD60FC9-DAE5-4F60-93D4-DBB939E248F0}"/>
              </a:ext>
            </a:extLst>
          </p:cNvPr>
          <p:cNvSpPr/>
          <p:nvPr/>
        </p:nvSpPr>
        <p:spPr>
          <a:xfrm>
            <a:off x="8962229" y="3438209"/>
            <a:ext cx="1723550" cy="400110"/>
          </a:xfrm>
          <a:prstGeom prst="rect">
            <a:avLst/>
          </a:prstGeom>
        </p:spPr>
        <p:txBody>
          <a:bodyPr wrap="none">
            <a:spAutoFit/>
          </a:bodyPr>
          <a:lstStyle/>
          <a:p>
            <a:pPr algn="ctr"/>
            <a:r>
              <a:rPr lang="zh-CN" altLang="en-US" sz="2000" dirty="0">
                <a:solidFill>
                  <a:schemeClr val="bg1"/>
                </a:solidFill>
                <a:cs typeface="+mn-ea"/>
                <a:sym typeface="+mn-lt"/>
              </a:rPr>
              <a:t>请输入小标题</a:t>
            </a:r>
          </a:p>
        </p:txBody>
      </p:sp>
      <p:sp>
        <p:nvSpPr>
          <p:cNvPr id="36" name="矩形 35">
            <a:extLst>
              <a:ext uri="{FF2B5EF4-FFF2-40B4-BE49-F238E27FC236}">
                <a16:creationId xmlns:a16="http://schemas.microsoft.com/office/drawing/2014/main" id="{25E258AA-F74A-42F4-AC54-587E88425656}"/>
              </a:ext>
            </a:extLst>
          </p:cNvPr>
          <p:cNvSpPr/>
          <p:nvPr/>
        </p:nvSpPr>
        <p:spPr>
          <a:xfrm>
            <a:off x="8907257" y="4766802"/>
            <a:ext cx="1723550" cy="400110"/>
          </a:xfrm>
          <a:prstGeom prst="rect">
            <a:avLst/>
          </a:prstGeom>
        </p:spPr>
        <p:txBody>
          <a:bodyPr wrap="none">
            <a:spAutoFit/>
          </a:bodyPr>
          <a:lstStyle/>
          <a:p>
            <a:pPr algn="ctr"/>
            <a:r>
              <a:rPr lang="zh-CN" altLang="en-US" sz="2000" dirty="0">
                <a:solidFill>
                  <a:schemeClr val="bg1"/>
                </a:solidFill>
                <a:cs typeface="+mn-ea"/>
                <a:sym typeface="+mn-lt"/>
              </a:rPr>
              <a:t>请输入小标题</a:t>
            </a:r>
          </a:p>
        </p:txBody>
      </p:sp>
      <p:sp>
        <p:nvSpPr>
          <p:cNvPr id="38" name="矩形 37">
            <a:extLst>
              <a:ext uri="{FF2B5EF4-FFF2-40B4-BE49-F238E27FC236}">
                <a16:creationId xmlns:a16="http://schemas.microsoft.com/office/drawing/2014/main" id="{B24C70F0-43DB-4376-800B-277D4287E4AA}"/>
              </a:ext>
            </a:extLst>
          </p:cNvPr>
          <p:cNvSpPr/>
          <p:nvPr/>
        </p:nvSpPr>
        <p:spPr>
          <a:xfrm>
            <a:off x="1376363" y="2405674"/>
            <a:ext cx="1723550" cy="400110"/>
          </a:xfrm>
          <a:prstGeom prst="rect">
            <a:avLst/>
          </a:prstGeom>
        </p:spPr>
        <p:txBody>
          <a:bodyPr wrap="none">
            <a:spAutoFit/>
          </a:bodyPr>
          <a:lstStyle/>
          <a:p>
            <a:pPr algn="ctr"/>
            <a:r>
              <a:rPr lang="zh-CN" altLang="en-US" sz="2000" dirty="0">
                <a:solidFill>
                  <a:schemeClr val="bg1"/>
                </a:solidFill>
                <a:cs typeface="+mn-ea"/>
                <a:sym typeface="+mn-lt"/>
              </a:rPr>
              <a:t>请输入小标题</a:t>
            </a:r>
          </a:p>
        </p:txBody>
      </p:sp>
      <p:sp>
        <p:nvSpPr>
          <p:cNvPr id="39" name="矩形 38">
            <a:extLst>
              <a:ext uri="{FF2B5EF4-FFF2-40B4-BE49-F238E27FC236}">
                <a16:creationId xmlns:a16="http://schemas.microsoft.com/office/drawing/2014/main" id="{C8814E14-85EE-4045-B9F3-40A090CBC7B8}"/>
              </a:ext>
            </a:extLst>
          </p:cNvPr>
          <p:cNvSpPr/>
          <p:nvPr/>
        </p:nvSpPr>
        <p:spPr>
          <a:xfrm>
            <a:off x="2130577" y="3766023"/>
            <a:ext cx="1723550" cy="400110"/>
          </a:xfrm>
          <a:prstGeom prst="rect">
            <a:avLst/>
          </a:prstGeom>
        </p:spPr>
        <p:txBody>
          <a:bodyPr wrap="none">
            <a:spAutoFit/>
          </a:bodyPr>
          <a:lstStyle/>
          <a:p>
            <a:pPr algn="ctr"/>
            <a:r>
              <a:rPr lang="zh-CN" altLang="en-US" sz="2000" dirty="0">
                <a:solidFill>
                  <a:schemeClr val="bg1"/>
                </a:solidFill>
                <a:cs typeface="+mn-ea"/>
                <a:sym typeface="+mn-lt"/>
              </a:rPr>
              <a:t>请输入小标题</a:t>
            </a:r>
          </a:p>
        </p:txBody>
      </p:sp>
      <p:sp>
        <p:nvSpPr>
          <p:cNvPr id="40" name="矩形 39">
            <a:extLst>
              <a:ext uri="{FF2B5EF4-FFF2-40B4-BE49-F238E27FC236}">
                <a16:creationId xmlns:a16="http://schemas.microsoft.com/office/drawing/2014/main" id="{36D3A70B-1B29-4DE2-994A-F74923394AA1}"/>
              </a:ext>
            </a:extLst>
          </p:cNvPr>
          <p:cNvSpPr/>
          <p:nvPr/>
        </p:nvSpPr>
        <p:spPr>
          <a:xfrm>
            <a:off x="2235250" y="4941451"/>
            <a:ext cx="1723550" cy="400110"/>
          </a:xfrm>
          <a:prstGeom prst="rect">
            <a:avLst/>
          </a:prstGeom>
        </p:spPr>
        <p:txBody>
          <a:bodyPr wrap="none">
            <a:spAutoFit/>
          </a:bodyPr>
          <a:lstStyle/>
          <a:p>
            <a:pPr algn="ctr"/>
            <a:r>
              <a:rPr lang="zh-CN" altLang="en-US" sz="2000" dirty="0">
                <a:solidFill>
                  <a:schemeClr val="bg1"/>
                </a:solidFill>
                <a:cs typeface="+mn-ea"/>
                <a:sym typeface="+mn-lt"/>
              </a:rPr>
              <a:t>请输入小标题</a:t>
            </a:r>
          </a:p>
        </p:txBody>
      </p:sp>
      <p:sp>
        <p:nvSpPr>
          <p:cNvPr id="41" name="矩形: 圆角 40">
            <a:extLst>
              <a:ext uri="{FF2B5EF4-FFF2-40B4-BE49-F238E27FC236}">
                <a16:creationId xmlns:a16="http://schemas.microsoft.com/office/drawing/2014/main" id="{AC6695A8-3D05-4286-9146-19FF470F63F7}"/>
              </a:ext>
            </a:extLst>
          </p:cNvPr>
          <p:cNvSpPr/>
          <p:nvPr/>
        </p:nvSpPr>
        <p:spPr>
          <a:xfrm>
            <a:off x="2840024" y="3252972"/>
            <a:ext cx="1794076" cy="219962"/>
          </a:xfrm>
          <a:prstGeom prst="roundRect">
            <a:avLst>
              <a:gd name="adj" fmla="val 50000"/>
            </a:avLst>
          </a:prstGeom>
          <a:gradFill flip="none" rotWithShape="1">
            <a:gsLst>
              <a:gs pos="38000">
                <a:srgbClr val="2C8880">
                  <a:alpha val="30000"/>
                </a:srgbClr>
              </a:gs>
              <a:gs pos="0">
                <a:schemeClr val="accent4">
                  <a:alpha val="70000"/>
                </a:schemeClr>
              </a:gs>
              <a:gs pos="100000">
                <a:schemeClr val="accent4">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42" name="矩形: 圆角 41">
            <a:extLst>
              <a:ext uri="{FF2B5EF4-FFF2-40B4-BE49-F238E27FC236}">
                <a16:creationId xmlns:a16="http://schemas.microsoft.com/office/drawing/2014/main" id="{D388296E-FC16-4EBF-8B0A-A8E8A1644D1D}"/>
              </a:ext>
            </a:extLst>
          </p:cNvPr>
          <p:cNvSpPr/>
          <p:nvPr/>
        </p:nvSpPr>
        <p:spPr>
          <a:xfrm>
            <a:off x="3881855" y="4636590"/>
            <a:ext cx="1449804" cy="78983"/>
          </a:xfrm>
          <a:prstGeom prst="roundRect">
            <a:avLst>
              <a:gd name="adj" fmla="val 50000"/>
            </a:avLst>
          </a:prstGeom>
          <a:gradFill flip="none" rotWithShape="1">
            <a:gsLst>
              <a:gs pos="35000">
                <a:srgbClr val="2C8880">
                  <a:alpha val="30000"/>
                </a:srgbClr>
              </a:gs>
              <a:gs pos="0">
                <a:schemeClr val="accent4">
                  <a:alpha val="70000"/>
                </a:schemeClr>
              </a:gs>
              <a:gs pos="100000">
                <a:schemeClr val="accent4">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43" name="矩形: 圆角 42">
            <a:extLst>
              <a:ext uri="{FF2B5EF4-FFF2-40B4-BE49-F238E27FC236}">
                <a16:creationId xmlns:a16="http://schemas.microsoft.com/office/drawing/2014/main" id="{15693D52-87D7-4070-A54D-2B89639B4F18}"/>
              </a:ext>
            </a:extLst>
          </p:cNvPr>
          <p:cNvSpPr/>
          <p:nvPr/>
        </p:nvSpPr>
        <p:spPr>
          <a:xfrm flipH="1">
            <a:off x="7881178" y="2168462"/>
            <a:ext cx="1553784" cy="154891"/>
          </a:xfrm>
          <a:prstGeom prst="roundRect">
            <a:avLst>
              <a:gd name="adj" fmla="val 50000"/>
            </a:avLst>
          </a:prstGeom>
          <a:gradFill flip="none" rotWithShape="1">
            <a:gsLst>
              <a:gs pos="28000">
                <a:srgbClr val="2C8880">
                  <a:alpha val="30000"/>
                </a:srgbClr>
              </a:gs>
              <a:gs pos="0">
                <a:schemeClr val="accent4">
                  <a:alpha val="70000"/>
                </a:schemeClr>
              </a:gs>
              <a:gs pos="100000">
                <a:schemeClr val="accent4">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44" name="矩形: 圆角 43">
            <a:extLst>
              <a:ext uri="{FF2B5EF4-FFF2-40B4-BE49-F238E27FC236}">
                <a16:creationId xmlns:a16="http://schemas.microsoft.com/office/drawing/2014/main" id="{5CADAEFF-66C8-4AAF-B0FD-6FE1829F689E}"/>
              </a:ext>
            </a:extLst>
          </p:cNvPr>
          <p:cNvSpPr/>
          <p:nvPr/>
        </p:nvSpPr>
        <p:spPr>
          <a:xfrm flipH="1">
            <a:off x="7536906" y="4385448"/>
            <a:ext cx="1794076" cy="219962"/>
          </a:xfrm>
          <a:prstGeom prst="roundRect">
            <a:avLst>
              <a:gd name="adj" fmla="val 50000"/>
            </a:avLst>
          </a:prstGeom>
          <a:gradFill flip="none" rotWithShape="1">
            <a:gsLst>
              <a:gs pos="38000">
                <a:srgbClr val="2C8880">
                  <a:alpha val="30000"/>
                </a:srgbClr>
              </a:gs>
              <a:gs pos="0">
                <a:schemeClr val="accent4">
                  <a:alpha val="70000"/>
                </a:schemeClr>
              </a:gs>
              <a:gs pos="100000">
                <a:schemeClr val="accent4">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grpSp>
        <p:nvGrpSpPr>
          <p:cNvPr id="12" name="组合 11">
            <a:extLst>
              <a:ext uri="{FF2B5EF4-FFF2-40B4-BE49-F238E27FC236}">
                <a16:creationId xmlns:a16="http://schemas.microsoft.com/office/drawing/2014/main" id="{4D5D6AA4-71BA-486C-9F66-914AB335FF72}"/>
              </a:ext>
            </a:extLst>
          </p:cNvPr>
          <p:cNvGrpSpPr/>
          <p:nvPr/>
        </p:nvGrpSpPr>
        <p:grpSpPr>
          <a:xfrm>
            <a:off x="4795816" y="2067660"/>
            <a:ext cx="2600369" cy="2486000"/>
            <a:chOff x="5007664" y="1863834"/>
            <a:chExt cx="2600369" cy="2486000"/>
          </a:xfrm>
          <a:effectLst>
            <a:outerShdw blurRad="190500" dist="63500" dir="5400000" algn="t" rotWithShape="0">
              <a:prstClr val="black">
                <a:alpha val="20000"/>
              </a:prstClr>
            </a:outerShdw>
          </a:effectLst>
        </p:grpSpPr>
        <p:sp>
          <p:nvSpPr>
            <p:cNvPr id="26" name="泪滴形 25">
              <a:extLst>
                <a:ext uri="{FF2B5EF4-FFF2-40B4-BE49-F238E27FC236}">
                  <a16:creationId xmlns:a16="http://schemas.microsoft.com/office/drawing/2014/main" id="{273FB687-FAE8-401E-BA0E-710BE07DF5D4}"/>
                </a:ext>
              </a:extLst>
            </p:cNvPr>
            <p:cNvSpPr/>
            <p:nvPr/>
          </p:nvSpPr>
          <p:spPr>
            <a:xfrm>
              <a:off x="5007664" y="1863834"/>
              <a:ext cx="2600369" cy="2486000"/>
            </a:xfrm>
            <a:prstGeom prst="teardrop">
              <a:avLst/>
            </a:prstGeom>
            <a:blipFill>
              <a:blip r:embed="rId4" cstate="email">
                <a:alphaModFix amt="50000"/>
                <a:extLst>
                  <a:ext uri="{28A0092B-C50C-407E-A947-70E740481C1C}">
                    <a14:useLocalDpi xmlns:a14="http://schemas.microsoft.com/office/drawing/2010/main"/>
                  </a:ext>
                </a:extLst>
              </a:blip>
              <a:srcRect/>
              <a:stretch>
                <a:fillRect b="1585"/>
              </a:stretch>
            </a:blipFill>
            <a:ln w="25400">
              <a:gradFill>
                <a:gsLst>
                  <a:gs pos="33000">
                    <a:schemeClr val="accent4"/>
                  </a:gs>
                  <a:gs pos="0">
                    <a:schemeClr val="accent3">
                      <a:alpha val="4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pic>
          <p:nvPicPr>
            <p:cNvPr id="3" name="图片 2">
              <a:extLst>
                <a:ext uri="{FF2B5EF4-FFF2-40B4-BE49-F238E27FC236}">
                  <a16:creationId xmlns:a16="http://schemas.microsoft.com/office/drawing/2014/main" id="{12BA9564-8330-4F1F-A83E-5640CBD8CEC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66474" y="1931297"/>
              <a:ext cx="468000" cy="468000"/>
            </a:xfrm>
            <a:prstGeom prst="rect">
              <a:avLst/>
            </a:prstGeom>
          </p:spPr>
        </p:pic>
      </p:grpSp>
      <p:sp>
        <p:nvSpPr>
          <p:cNvPr id="10" name="日期占位符 9">
            <a:extLst>
              <a:ext uri="{FF2B5EF4-FFF2-40B4-BE49-F238E27FC236}">
                <a16:creationId xmlns:a16="http://schemas.microsoft.com/office/drawing/2014/main" id="{CEFE776B-BCFE-41A6-94AB-19D8C8B02F0B}"/>
              </a:ext>
            </a:extLst>
          </p:cNvPr>
          <p:cNvSpPr>
            <a:spLocks noGrp="1"/>
          </p:cNvSpPr>
          <p:nvPr>
            <p:ph type="dt" sz="half" idx="10"/>
          </p:nvPr>
        </p:nvSpPr>
        <p:spPr/>
        <p:txBody>
          <a:bodyPr/>
          <a:lstStyle/>
          <a:p>
            <a:r>
              <a:rPr lang="zh-CN" altLang="en-US">
                <a:latin typeface="+mn-lt"/>
                <a:ea typeface="+mn-ea"/>
                <a:cs typeface="+mn-ea"/>
                <a:sym typeface="+mn-lt"/>
              </a:rPr>
              <a:t>厚德 博学 笃行 求是</a:t>
            </a:r>
            <a:endParaRPr lang="zh-CN" altLang="en-US" dirty="0">
              <a:latin typeface="+mn-lt"/>
              <a:ea typeface="+mn-ea"/>
              <a:cs typeface="+mn-ea"/>
              <a:sym typeface="+mn-lt"/>
            </a:endParaRPr>
          </a:p>
        </p:txBody>
      </p:sp>
      <p:sp>
        <p:nvSpPr>
          <p:cNvPr id="4" name="灯片编号占位符 3">
            <a:extLst>
              <a:ext uri="{FF2B5EF4-FFF2-40B4-BE49-F238E27FC236}">
                <a16:creationId xmlns:a16="http://schemas.microsoft.com/office/drawing/2014/main" id="{8901FC04-64A7-43FC-86E3-AEF6C58BF6F4}"/>
              </a:ext>
            </a:extLst>
          </p:cNvPr>
          <p:cNvSpPr>
            <a:spLocks noGrp="1"/>
          </p:cNvSpPr>
          <p:nvPr>
            <p:ph type="sldNum" sz="quarter" idx="12"/>
          </p:nvPr>
        </p:nvSpPr>
        <p:spPr/>
        <p:txBody>
          <a:bodyPr/>
          <a:lstStyle/>
          <a:p>
            <a:fld id="{082F55E1-7E52-4FF7-BFA6-223D5EBC47A9}" type="slidenum">
              <a:rPr lang="zh-CN" altLang="en-US" smtClean="0">
                <a:latin typeface="+mn-lt"/>
                <a:ea typeface="+mn-ea"/>
                <a:cs typeface="+mn-ea"/>
                <a:sym typeface="+mn-lt"/>
              </a:rPr>
              <a:t>25</a:t>
            </a:fld>
            <a:endParaRPr lang="zh-CN" altLang="en-US" dirty="0">
              <a:latin typeface="+mn-lt"/>
              <a:ea typeface="+mn-ea"/>
              <a:cs typeface="+mn-ea"/>
              <a:sym typeface="+mn-lt"/>
            </a:endParaRPr>
          </a:p>
        </p:txBody>
      </p:sp>
    </p:spTree>
    <p:extLst>
      <p:ext uri="{BB962C8B-B14F-4D97-AF65-F5344CB8AC3E}">
        <p14:creationId xmlns:p14="http://schemas.microsoft.com/office/powerpoint/2010/main" val="2417844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形状 13">
            <a:extLst>
              <a:ext uri="{FF2B5EF4-FFF2-40B4-BE49-F238E27FC236}">
                <a16:creationId xmlns:a16="http://schemas.microsoft.com/office/drawing/2014/main" id="{B3A1B7D1-E0D4-401F-96FE-38032A4D23BC}"/>
              </a:ext>
            </a:extLst>
          </p:cNvPr>
          <p:cNvSpPr/>
          <p:nvPr/>
        </p:nvSpPr>
        <p:spPr>
          <a:xfrm>
            <a:off x="1373528" y="1376226"/>
            <a:ext cx="9444942" cy="1239652"/>
          </a:xfrm>
          <a:custGeom>
            <a:avLst/>
            <a:gdLst>
              <a:gd name="connsiteX0" fmla="*/ 0 w 9444942"/>
              <a:gd name="connsiteY0" fmla="*/ 0 h 1620456"/>
              <a:gd name="connsiteX1" fmla="*/ 1574157 w 9444942"/>
              <a:gd name="connsiteY1" fmla="*/ 0 h 1620456"/>
              <a:gd name="connsiteX2" fmla="*/ 1574157 w 9444942"/>
              <a:gd name="connsiteY2" fmla="*/ 0 h 1620456"/>
              <a:gd name="connsiteX3" fmla="*/ 3935393 w 9444942"/>
              <a:gd name="connsiteY3" fmla="*/ 0 h 1620456"/>
              <a:gd name="connsiteX4" fmla="*/ 9444942 w 9444942"/>
              <a:gd name="connsiteY4" fmla="*/ 0 h 1620456"/>
              <a:gd name="connsiteX5" fmla="*/ 9444942 w 9444942"/>
              <a:gd name="connsiteY5" fmla="*/ 945266 h 1620456"/>
              <a:gd name="connsiteX6" fmla="*/ 9444942 w 9444942"/>
              <a:gd name="connsiteY6" fmla="*/ 945266 h 1620456"/>
              <a:gd name="connsiteX7" fmla="*/ 9444942 w 9444942"/>
              <a:gd name="connsiteY7" fmla="*/ 1350380 h 1620456"/>
              <a:gd name="connsiteX8" fmla="*/ 9444942 w 9444942"/>
              <a:gd name="connsiteY8" fmla="*/ 1620456 h 1620456"/>
              <a:gd name="connsiteX9" fmla="*/ 3935393 w 9444942"/>
              <a:gd name="connsiteY9" fmla="*/ 1620456 h 1620456"/>
              <a:gd name="connsiteX10" fmla="*/ 2812704 w 9444942"/>
              <a:gd name="connsiteY10" fmla="*/ 2042925 h 1620456"/>
              <a:gd name="connsiteX11" fmla="*/ 1574157 w 9444942"/>
              <a:gd name="connsiteY11" fmla="*/ 1620456 h 1620456"/>
              <a:gd name="connsiteX12" fmla="*/ 0 w 9444942"/>
              <a:gd name="connsiteY12" fmla="*/ 1620456 h 1620456"/>
              <a:gd name="connsiteX13" fmla="*/ 0 w 9444942"/>
              <a:gd name="connsiteY13" fmla="*/ 1350380 h 1620456"/>
              <a:gd name="connsiteX14" fmla="*/ 0 w 9444942"/>
              <a:gd name="connsiteY14" fmla="*/ 945266 h 1620456"/>
              <a:gd name="connsiteX15" fmla="*/ 0 w 9444942"/>
              <a:gd name="connsiteY15" fmla="*/ 945266 h 1620456"/>
              <a:gd name="connsiteX16" fmla="*/ 0 w 9444942"/>
              <a:gd name="connsiteY16" fmla="*/ 0 h 1620456"/>
              <a:gd name="connsiteX0" fmla="*/ 0 w 9444942"/>
              <a:gd name="connsiteY0" fmla="*/ 0 h 2042925"/>
              <a:gd name="connsiteX1" fmla="*/ 1574157 w 9444942"/>
              <a:gd name="connsiteY1" fmla="*/ 0 h 2042925"/>
              <a:gd name="connsiteX2" fmla="*/ 1574157 w 9444942"/>
              <a:gd name="connsiteY2" fmla="*/ 0 h 2042925"/>
              <a:gd name="connsiteX3" fmla="*/ 3935393 w 9444942"/>
              <a:gd name="connsiteY3" fmla="*/ 0 h 2042925"/>
              <a:gd name="connsiteX4" fmla="*/ 9444942 w 9444942"/>
              <a:gd name="connsiteY4" fmla="*/ 0 h 2042925"/>
              <a:gd name="connsiteX5" fmla="*/ 9444942 w 9444942"/>
              <a:gd name="connsiteY5" fmla="*/ 945266 h 2042925"/>
              <a:gd name="connsiteX6" fmla="*/ 9444942 w 9444942"/>
              <a:gd name="connsiteY6" fmla="*/ 945266 h 2042925"/>
              <a:gd name="connsiteX7" fmla="*/ 9444942 w 9444942"/>
              <a:gd name="connsiteY7" fmla="*/ 1350380 h 2042925"/>
              <a:gd name="connsiteX8" fmla="*/ 9444942 w 9444942"/>
              <a:gd name="connsiteY8" fmla="*/ 1620456 h 2042925"/>
              <a:gd name="connsiteX9" fmla="*/ 3935393 w 9444942"/>
              <a:gd name="connsiteY9" fmla="*/ 1620456 h 2042925"/>
              <a:gd name="connsiteX10" fmla="*/ 2812704 w 9444942"/>
              <a:gd name="connsiteY10" fmla="*/ 2042925 h 2042925"/>
              <a:gd name="connsiteX11" fmla="*/ 2419109 w 9444942"/>
              <a:gd name="connsiteY11" fmla="*/ 1632031 h 2042925"/>
              <a:gd name="connsiteX12" fmla="*/ 0 w 9444942"/>
              <a:gd name="connsiteY12" fmla="*/ 1620456 h 2042925"/>
              <a:gd name="connsiteX13" fmla="*/ 0 w 9444942"/>
              <a:gd name="connsiteY13" fmla="*/ 1350380 h 2042925"/>
              <a:gd name="connsiteX14" fmla="*/ 0 w 9444942"/>
              <a:gd name="connsiteY14" fmla="*/ 945266 h 2042925"/>
              <a:gd name="connsiteX15" fmla="*/ 0 w 9444942"/>
              <a:gd name="connsiteY15" fmla="*/ 945266 h 2042925"/>
              <a:gd name="connsiteX16" fmla="*/ 0 w 9444942"/>
              <a:gd name="connsiteY16" fmla="*/ 0 h 2042925"/>
              <a:gd name="connsiteX0" fmla="*/ 0 w 9444942"/>
              <a:gd name="connsiteY0" fmla="*/ 0 h 2042925"/>
              <a:gd name="connsiteX1" fmla="*/ 1574157 w 9444942"/>
              <a:gd name="connsiteY1" fmla="*/ 0 h 2042925"/>
              <a:gd name="connsiteX2" fmla="*/ 1574157 w 9444942"/>
              <a:gd name="connsiteY2" fmla="*/ 0 h 2042925"/>
              <a:gd name="connsiteX3" fmla="*/ 3935393 w 9444942"/>
              <a:gd name="connsiteY3" fmla="*/ 0 h 2042925"/>
              <a:gd name="connsiteX4" fmla="*/ 9444942 w 9444942"/>
              <a:gd name="connsiteY4" fmla="*/ 0 h 2042925"/>
              <a:gd name="connsiteX5" fmla="*/ 9444942 w 9444942"/>
              <a:gd name="connsiteY5" fmla="*/ 945266 h 2042925"/>
              <a:gd name="connsiteX6" fmla="*/ 9444942 w 9444942"/>
              <a:gd name="connsiteY6" fmla="*/ 945266 h 2042925"/>
              <a:gd name="connsiteX7" fmla="*/ 9444942 w 9444942"/>
              <a:gd name="connsiteY7" fmla="*/ 1350380 h 2042925"/>
              <a:gd name="connsiteX8" fmla="*/ 9444942 w 9444942"/>
              <a:gd name="connsiteY8" fmla="*/ 1620456 h 2042925"/>
              <a:gd name="connsiteX9" fmla="*/ 3935393 w 9444942"/>
              <a:gd name="connsiteY9" fmla="*/ 1620456 h 2042925"/>
              <a:gd name="connsiteX10" fmla="*/ 2812704 w 9444942"/>
              <a:gd name="connsiteY10" fmla="*/ 2042925 h 2042925"/>
              <a:gd name="connsiteX11" fmla="*/ 2731625 w 9444942"/>
              <a:gd name="connsiteY11" fmla="*/ 1643605 h 2042925"/>
              <a:gd name="connsiteX12" fmla="*/ 0 w 9444942"/>
              <a:gd name="connsiteY12" fmla="*/ 1620456 h 2042925"/>
              <a:gd name="connsiteX13" fmla="*/ 0 w 9444942"/>
              <a:gd name="connsiteY13" fmla="*/ 1350380 h 2042925"/>
              <a:gd name="connsiteX14" fmla="*/ 0 w 9444942"/>
              <a:gd name="connsiteY14" fmla="*/ 945266 h 2042925"/>
              <a:gd name="connsiteX15" fmla="*/ 0 w 9444942"/>
              <a:gd name="connsiteY15" fmla="*/ 945266 h 2042925"/>
              <a:gd name="connsiteX16" fmla="*/ 0 w 9444942"/>
              <a:gd name="connsiteY16" fmla="*/ 0 h 2042925"/>
              <a:gd name="connsiteX0" fmla="*/ 0 w 9444942"/>
              <a:gd name="connsiteY0" fmla="*/ 0 h 2042925"/>
              <a:gd name="connsiteX1" fmla="*/ 1574157 w 9444942"/>
              <a:gd name="connsiteY1" fmla="*/ 0 h 2042925"/>
              <a:gd name="connsiteX2" fmla="*/ 1574157 w 9444942"/>
              <a:gd name="connsiteY2" fmla="*/ 0 h 2042925"/>
              <a:gd name="connsiteX3" fmla="*/ 3935393 w 9444942"/>
              <a:gd name="connsiteY3" fmla="*/ 0 h 2042925"/>
              <a:gd name="connsiteX4" fmla="*/ 9444942 w 9444942"/>
              <a:gd name="connsiteY4" fmla="*/ 0 h 2042925"/>
              <a:gd name="connsiteX5" fmla="*/ 9444942 w 9444942"/>
              <a:gd name="connsiteY5" fmla="*/ 945266 h 2042925"/>
              <a:gd name="connsiteX6" fmla="*/ 9444942 w 9444942"/>
              <a:gd name="connsiteY6" fmla="*/ 945266 h 2042925"/>
              <a:gd name="connsiteX7" fmla="*/ 9444942 w 9444942"/>
              <a:gd name="connsiteY7" fmla="*/ 1350380 h 2042925"/>
              <a:gd name="connsiteX8" fmla="*/ 9444942 w 9444942"/>
              <a:gd name="connsiteY8" fmla="*/ 1620456 h 2042925"/>
              <a:gd name="connsiteX9" fmla="*/ 3217763 w 9444942"/>
              <a:gd name="connsiteY9" fmla="*/ 1655180 h 2042925"/>
              <a:gd name="connsiteX10" fmla="*/ 2812704 w 9444942"/>
              <a:gd name="connsiteY10" fmla="*/ 2042925 h 2042925"/>
              <a:gd name="connsiteX11" fmla="*/ 2731625 w 9444942"/>
              <a:gd name="connsiteY11" fmla="*/ 1643605 h 2042925"/>
              <a:gd name="connsiteX12" fmla="*/ 0 w 9444942"/>
              <a:gd name="connsiteY12" fmla="*/ 1620456 h 2042925"/>
              <a:gd name="connsiteX13" fmla="*/ 0 w 9444942"/>
              <a:gd name="connsiteY13" fmla="*/ 1350380 h 2042925"/>
              <a:gd name="connsiteX14" fmla="*/ 0 w 9444942"/>
              <a:gd name="connsiteY14" fmla="*/ 945266 h 2042925"/>
              <a:gd name="connsiteX15" fmla="*/ 0 w 9444942"/>
              <a:gd name="connsiteY15" fmla="*/ 945266 h 2042925"/>
              <a:gd name="connsiteX16" fmla="*/ 0 w 9444942"/>
              <a:gd name="connsiteY16" fmla="*/ 0 h 2042925"/>
              <a:gd name="connsiteX0" fmla="*/ 0 w 9444942"/>
              <a:gd name="connsiteY0" fmla="*/ 0 h 2054499"/>
              <a:gd name="connsiteX1" fmla="*/ 1574157 w 9444942"/>
              <a:gd name="connsiteY1" fmla="*/ 0 h 2054499"/>
              <a:gd name="connsiteX2" fmla="*/ 1574157 w 9444942"/>
              <a:gd name="connsiteY2" fmla="*/ 0 h 2054499"/>
              <a:gd name="connsiteX3" fmla="*/ 3935393 w 9444942"/>
              <a:gd name="connsiteY3" fmla="*/ 0 h 2054499"/>
              <a:gd name="connsiteX4" fmla="*/ 9444942 w 9444942"/>
              <a:gd name="connsiteY4" fmla="*/ 0 h 2054499"/>
              <a:gd name="connsiteX5" fmla="*/ 9444942 w 9444942"/>
              <a:gd name="connsiteY5" fmla="*/ 945266 h 2054499"/>
              <a:gd name="connsiteX6" fmla="*/ 9444942 w 9444942"/>
              <a:gd name="connsiteY6" fmla="*/ 945266 h 2054499"/>
              <a:gd name="connsiteX7" fmla="*/ 9444942 w 9444942"/>
              <a:gd name="connsiteY7" fmla="*/ 1350380 h 2054499"/>
              <a:gd name="connsiteX8" fmla="*/ 9444942 w 9444942"/>
              <a:gd name="connsiteY8" fmla="*/ 1620456 h 2054499"/>
              <a:gd name="connsiteX9" fmla="*/ 3217763 w 9444942"/>
              <a:gd name="connsiteY9" fmla="*/ 1655180 h 2054499"/>
              <a:gd name="connsiteX10" fmla="*/ 2882152 w 9444942"/>
              <a:gd name="connsiteY10" fmla="*/ 2054499 h 2054499"/>
              <a:gd name="connsiteX11" fmla="*/ 2731625 w 9444942"/>
              <a:gd name="connsiteY11" fmla="*/ 1643605 h 2054499"/>
              <a:gd name="connsiteX12" fmla="*/ 0 w 9444942"/>
              <a:gd name="connsiteY12" fmla="*/ 1620456 h 2054499"/>
              <a:gd name="connsiteX13" fmla="*/ 0 w 9444942"/>
              <a:gd name="connsiteY13" fmla="*/ 1350380 h 2054499"/>
              <a:gd name="connsiteX14" fmla="*/ 0 w 9444942"/>
              <a:gd name="connsiteY14" fmla="*/ 945266 h 2054499"/>
              <a:gd name="connsiteX15" fmla="*/ 0 w 9444942"/>
              <a:gd name="connsiteY15" fmla="*/ 945266 h 2054499"/>
              <a:gd name="connsiteX16" fmla="*/ 0 w 9444942"/>
              <a:gd name="connsiteY16" fmla="*/ 0 h 2054499"/>
              <a:gd name="connsiteX0" fmla="*/ 0 w 9444942"/>
              <a:gd name="connsiteY0" fmla="*/ 0 h 2054499"/>
              <a:gd name="connsiteX1" fmla="*/ 1574157 w 9444942"/>
              <a:gd name="connsiteY1" fmla="*/ 0 h 2054499"/>
              <a:gd name="connsiteX2" fmla="*/ 1574157 w 9444942"/>
              <a:gd name="connsiteY2" fmla="*/ 0 h 2054499"/>
              <a:gd name="connsiteX3" fmla="*/ 3935393 w 9444942"/>
              <a:gd name="connsiteY3" fmla="*/ 0 h 2054499"/>
              <a:gd name="connsiteX4" fmla="*/ 9444942 w 9444942"/>
              <a:gd name="connsiteY4" fmla="*/ 0 h 2054499"/>
              <a:gd name="connsiteX5" fmla="*/ 9444942 w 9444942"/>
              <a:gd name="connsiteY5" fmla="*/ 945266 h 2054499"/>
              <a:gd name="connsiteX6" fmla="*/ 9444942 w 9444942"/>
              <a:gd name="connsiteY6" fmla="*/ 945266 h 2054499"/>
              <a:gd name="connsiteX7" fmla="*/ 9444942 w 9444942"/>
              <a:gd name="connsiteY7" fmla="*/ 1350380 h 2054499"/>
              <a:gd name="connsiteX8" fmla="*/ 9444942 w 9444942"/>
              <a:gd name="connsiteY8" fmla="*/ 1620456 h 2054499"/>
              <a:gd name="connsiteX9" fmla="*/ 4988690 w 9444942"/>
              <a:gd name="connsiteY9" fmla="*/ 1632030 h 2054499"/>
              <a:gd name="connsiteX10" fmla="*/ 2882152 w 9444942"/>
              <a:gd name="connsiteY10" fmla="*/ 2054499 h 2054499"/>
              <a:gd name="connsiteX11" fmla="*/ 2731625 w 9444942"/>
              <a:gd name="connsiteY11" fmla="*/ 1643605 h 2054499"/>
              <a:gd name="connsiteX12" fmla="*/ 0 w 9444942"/>
              <a:gd name="connsiteY12" fmla="*/ 1620456 h 2054499"/>
              <a:gd name="connsiteX13" fmla="*/ 0 w 9444942"/>
              <a:gd name="connsiteY13" fmla="*/ 1350380 h 2054499"/>
              <a:gd name="connsiteX14" fmla="*/ 0 w 9444942"/>
              <a:gd name="connsiteY14" fmla="*/ 945266 h 2054499"/>
              <a:gd name="connsiteX15" fmla="*/ 0 w 9444942"/>
              <a:gd name="connsiteY15" fmla="*/ 945266 h 2054499"/>
              <a:gd name="connsiteX16" fmla="*/ 0 w 9444942"/>
              <a:gd name="connsiteY16" fmla="*/ 0 h 2054499"/>
              <a:gd name="connsiteX0" fmla="*/ 0 w 9444942"/>
              <a:gd name="connsiteY0" fmla="*/ 0 h 2054499"/>
              <a:gd name="connsiteX1" fmla="*/ 1574157 w 9444942"/>
              <a:gd name="connsiteY1" fmla="*/ 0 h 2054499"/>
              <a:gd name="connsiteX2" fmla="*/ 1574157 w 9444942"/>
              <a:gd name="connsiteY2" fmla="*/ 0 h 2054499"/>
              <a:gd name="connsiteX3" fmla="*/ 3935393 w 9444942"/>
              <a:gd name="connsiteY3" fmla="*/ 0 h 2054499"/>
              <a:gd name="connsiteX4" fmla="*/ 9444942 w 9444942"/>
              <a:gd name="connsiteY4" fmla="*/ 0 h 2054499"/>
              <a:gd name="connsiteX5" fmla="*/ 9444942 w 9444942"/>
              <a:gd name="connsiteY5" fmla="*/ 945266 h 2054499"/>
              <a:gd name="connsiteX6" fmla="*/ 9444942 w 9444942"/>
              <a:gd name="connsiteY6" fmla="*/ 945266 h 2054499"/>
              <a:gd name="connsiteX7" fmla="*/ 9444942 w 9444942"/>
              <a:gd name="connsiteY7" fmla="*/ 1350380 h 2054499"/>
              <a:gd name="connsiteX8" fmla="*/ 9444942 w 9444942"/>
              <a:gd name="connsiteY8" fmla="*/ 1620456 h 2054499"/>
              <a:gd name="connsiteX9" fmla="*/ 4907667 w 9444942"/>
              <a:gd name="connsiteY9" fmla="*/ 1655179 h 2054499"/>
              <a:gd name="connsiteX10" fmla="*/ 2882152 w 9444942"/>
              <a:gd name="connsiteY10" fmla="*/ 2054499 h 2054499"/>
              <a:gd name="connsiteX11" fmla="*/ 2731625 w 9444942"/>
              <a:gd name="connsiteY11" fmla="*/ 1643605 h 2054499"/>
              <a:gd name="connsiteX12" fmla="*/ 0 w 9444942"/>
              <a:gd name="connsiteY12" fmla="*/ 1620456 h 2054499"/>
              <a:gd name="connsiteX13" fmla="*/ 0 w 9444942"/>
              <a:gd name="connsiteY13" fmla="*/ 1350380 h 2054499"/>
              <a:gd name="connsiteX14" fmla="*/ 0 w 9444942"/>
              <a:gd name="connsiteY14" fmla="*/ 945266 h 2054499"/>
              <a:gd name="connsiteX15" fmla="*/ 0 w 9444942"/>
              <a:gd name="connsiteY15" fmla="*/ 945266 h 2054499"/>
              <a:gd name="connsiteX16" fmla="*/ 0 w 9444942"/>
              <a:gd name="connsiteY16" fmla="*/ 0 h 2054499"/>
              <a:gd name="connsiteX0" fmla="*/ 0 w 9444942"/>
              <a:gd name="connsiteY0" fmla="*/ 0 h 2054499"/>
              <a:gd name="connsiteX1" fmla="*/ 1574157 w 9444942"/>
              <a:gd name="connsiteY1" fmla="*/ 0 h 2054499"/>
              <a:gd name="connsiteX2" fmla="*/ 1574157 w 9444942"/>
              <a:gd name="connsiteY2" fmla="*/ 0 h 2054499"/>
              <a:gd name="connsiteX3" fmla="*/ 3935393 w 9444942"/>
              <a:gd name="connsiteY3" fmla="*/ 0 h 2054499"/>
              <a:gd name="connsiteX4" fmla="*/ 9444942 w 9444942"/>
              <a:gd name="connsiteY4" fmla="*/ 0 h 2054499"/>
              <a:gd name="connsiteX5" fmla="*/ 9444942 w 9444942"/>
              <a:gd name="connsiteY5" fmla="*/ 945266 h 2054499"/>
              <a:gd name="connsiteX6" fmla="*/ 9444942 w 9444942"/>
              <a:gd name="connsiteY6" fmla="*/ 945266 h 2054499"/>
              <a:gd name="connsiteX7" fmla="*/ 9444942 w 9444942"/>
              <a:gd name="connsiteY7" fmla="*/ 1350380 h 2054499"/>
              <a:gd name="connsiteX8" fmla="*/ 9444942 w 9444942"/>
              <a:gd name="connsiteY8" fmla="*/ 1620456 h 2054499"/>
              <a:gd name="connsiteX9" fmla="*/ 4907667 w 9444942"/>
              <a:gd name="connsiteY9" fmla="*/ 1655179 h 2054499"/>
              <a:gd name="connsiteX10" fmla="*/ 2882152 w 9444942"/>
              <a:gd name="connsiteY10" fmla="*/ 2054499 h 2054499"/>
              <a:gd name="connsiteX11" fmla="*/ 3912243 w 9444942"/>
              <a:gd name="connsiteY11" fmla="*/ 1655180 h 2054499"/>
              <a:gd name="connsiteX12" fmla="*/ 0 w 9444942"/>
              <a:gd name="connsiteY12" fmla="*/ 1620456 h 2054499"/>
              <a:gd name="connsiteX13" fmla="*/ 0 w 9444942"/>
              <a:gd name="connsiteY13" fmla="*/ 1350380 h 2054499"/>
              <a:gd name="connsiteX14" fmla="*/ 0 w 9444942"/>
              <a:gd name="connsiteY14" fmla="*/ 945266 h 2054499"/>
              <a:gd name="connsiteX15" fmla="*/ 0 w 9444942"/>
              <a:gd name="connsiteY15" fmla="*/ 945266 h 2054499"/>
              <a:gd name="connsiteX16" fmla="*/ 0 w 9444942"/>
              <a:gd name="connsiteY16" fmla="*/ 0 h 2054499"/>
              <a:gd name="connsiteX0" fmla="*/ 0 w 9444942"/>
              <a:gd name="connsiteY0" fmla="*/ 0 h 1927177"/>
              <a:gd name="connsiteX1" fmla="*/ 1574157 w 9444942"/>
              <a:gd name="connsiteY1" fmla="*/ 0 h 1927177"/>
              <a:gd name="connsiteX2" fmla="*/ 1574157 w 9444942"/>
              <a:gd name="connsiteY2" fmla="*/ 0 h 1927177"/>
              <a:gd name="connsiteX3" fmla="*/ 3935393 w 9444942"/>
              <a:gd name="connsiteY3" fmla="*/ 0 h 1927177"/>
              <a:gd name="connsiteX4" fmla="*/ 9444942 w 9444942"/>
              <a:gd name="connsiteY4" fmla="*/ 0 h 1927177"/>
              <a:gd name="connsiteX5" fmla="*/ 9444942 w 9444942"/>
              <a:gd name="connsiteY5" fmla="*/ 945266 h 1927177"/>
              <a:gd name="connsiteX6" fmla="*/ 9444942 w 9444942"/>
              <a:gd name="connsiteY6" fmla="*/ 945266 h 1927177"/>
              <a:gd name="connsiteX7" fmla="*/ 9444942 w 9444942"/>
              <a:gd name="connsiteY7" fmla="*/ 1350380 h 1927177"/>
              <a:gd name="connsiteX8" fmla="*/ 9444942 w 9444942"/>
              <a:gd name="connsiteY8" fmla="*/ 1620456 h 1927177"/>
              <a:gd name="connsiteX9" fmla="*/ 4907667 w 9444942"/>
              <a:gd name="connsiteY9" fmla="*/ 1655179 h 1927177"/>
              <a:gd name="connsiteX10" fmla="*/ 4629929 w 9444942"/>
              <a:gd name="connsiteY10" fmla="*/ 1927177 h 1927177"/>
              <a:gd name="connsiteX11" fmla="*/ 3912243 w 9444942"/>
              <a:gd name="connsiteY11" fmla="*/ 1655180 h 1927177"/>
              <a:gd name="connsiteX12" fmla="*/ 0 w 9444942"/>
              <a:gd name="connsiteY12" fmla="*/ 1620456 h 1927177"/>
              <a:gd name="connsiteX13" fmla="*/ 0 w 9444942"/>
              <a:gd name="connsiteY13" fmla="*/ 1350380 h 1927177"/>
              <a:gd name="connsiteX14" fmla="*/ 0 w 9444942"/>
              <a:gd name="connsiteY14" fmla="*/ 945266 h 1927177"/>
              <a:gd name="connsiteX15" fmla="*/ 0 w 9444942"/>
              <a:gd name="connsiteY15" fmla="*/ 945266 h 1927177"/>
              <a:gd name="connsiteX16" fmla="*/ 0 w 9444942"/>
              <a:gd name="connsiteY16" fmla="*/ 0 h 1927177"/>
              <a:gd name="connsiteX0" fmla="*/ 0 w 9444942"/>
              <a:gd name="connsiteY0" fmla="*/ 0 h 1927177"/>
              <a:gd name="connsiteX1" fmla="*/ 1574157 w 9444942"/>
              <a:gd name="connsiteY1" fmla="*/ 0 h 1927177"/>
              <a:gd name="connsiteX2" fmla="*/ 1574157 w 9444942"/>
              <a:gd name="connsiteY2" fmla="*/ 0 h 1927177"/>
              <a:gd name="connsiteX3" fmla="*/ 3935393 w 9444942"/>
              <a:gd name="connsiteY3" fmla="*/ 0 h 1927177"/>
              <a:gd name="connsiteX4" fmla="*/ 9444942 w 9444942"/>
              <a:gd name="connsiteY4" fmla="*/ 0 h 1927177"/>
              <a:gd name="connsiteX5" fmla="*/ 9444942 w 9444942"/>
              <a:gd name="connsiteY5" fmla="*/ 945266 h 1927177"/>
              <a:gd name="connsiteX6" fmla="*/ 9444942 w 9444942"/>
              <a:gd name="connsiteY6" fmla="*/ 945266 h 1927177"/>
              <a:gd name="connsiteX7" fmla="*/ 9444942 w 9444942"/>
              <a:gd name="connsiteY7" fmla="*/ 1350380 h 1927177"/>
              <a:gd name="connsiteX8" fmla="*/ 9444942 w 9444942"/>
              <a:gd name="connsiteY8" fmla="*/ 1620456 h 1927177"/>
              <a:gd name="connsiteX9" fmla="*/ 4907667 w 9444942"/>
              <a:gd name="connsiteY9" fmla="*/ 1655179 h 1927177"/>
              <a:gd name="connsiteX10" fmla="*/ 4629929 w 9444942"/>
              <a:gd name="connsiteY10" fmla="*/ 1927177 h 1927177"/>
              <a:gd name="connsiteX11" fmla="*/ 4259484 w 9444942"/>
              <a:gd name="connsiteY11" fmla="*/ 1666755 h 1927177"/>
              <a:gd name="connsiteX12" fmla="*/ 0 w 9444942"/>
              <a:gd name="connsiteY12" fmla="*/ 1620456 h 1927177"/>
              <a:gd name="connsiteX13" fmla="*/ 0 w 9444942"/>
              <a:gd name="connsiteY13" fmla="*/ 1350380 h 1927177"/>
              <a:gd name="connsiteX14" fmla="*/ 0 w 9444942"/>
              <a:gd name="connsiteY14" fmla="*/ 945266 h 1927177"/>
              <a:gd name="connsiteX15" fmla="*/ 0 w 9444942"/>
              <a:gd name="connsiteY15" fmla="*/ 945266 h 1927177"/>
              <a:gd name="connsiteX16" fmla="*/ 0 w 9444942"/>
              <a:gd name="connsiteY16" fmla="*/ 0 h 1927177"/>
              <a:gd name="connsiteX0" fmla="*/ 0 w 9444942"/>
              <a:gd name="connsiteY0" fmla="*/ 0 h 1927177"/>
              <a:gd name="connsiteX1" fmla="*/ 1574157 w 9444942"/>
              <a:gd name="connsiteY1" fmla="*/ 0 h 1927177"/>
              <a:gd name="connsiteX2" fmla="*/ 1574157 w 9444942"/>
              <a:gd name="connsiteY2" fmla="*/ 0 h 1927177"/>
              <a:gd name="connsiteX3" fmla="*/ 3935393 w 9444942"/>
              <a:gd name="connsiteY3" fmla="*/ 0 h 1927177"/>
              <a:gd name="connsiteX4" fmla="*/ 9444942 w 9444942"/>
              <a:gd name="connsiteY4" fmla="*/ 0 h 1927177"/>
              <a:gd name="connsiteX5" fmla="*/ 9444942 w 9444942"/>
              <a:gd name="connsiteY5" fmla="*/ 945266 h 1927177"/>
              <a:gd name="connsiteX6" fmla="*/ 9444942 w 9444942"/>
              <a:gd name="connsiteY6" fmla="*/ 945266 h 1927177"/>
              <a:gd name="connsiteX7" fmla="*/ 9444942 w 9444942"/>
              <a:gd name="connsiteY7" fmla="*/ 1350380 h 1927177"/>
              <a:gd name="connsiteX8" fmla="*/ 9444942 w 9444942"/>
              <a:gd name="connsiteY8" fmla="*/ 1620456 h 1927177"/>
              <a:gd name="connsiteX9" fmla="*/ 4907667 w 9444942"/>
              <a:gd name="connsiteY9" fmla="*/ 1655179 h 1927177"/>
              <a:gd name="connsiteX10" fmla="*/ 4629929 w 9444942"/>
              <a:gd name="connsiteY10" fmla="*/ 1927177 h 1927177"/>
              <a:gd name="connsiteX11" fmla="*/ 4409954 w 9444942"/>
              <a:gd name="connsiteY11" fmla="*/ 1643606 h 1927177"/>
              <a:gd name="connsiteX12" fmla="*/ 0 w 9444942"/>
              <a:gd name="connsiteY12" fmla="*/ 1620456 h 1927177"/>
              <a:gd name="connsiteX13" fmla="*/ 0 w 9444942"/>
              <a:gd name="connsiteY13" fmla="*/ 1350380 h 1927177"/>
              <a:gd name="connsiteX14" fmla="*/ 0 w 9444942"/>
              <a:gd name="connsiteY14" fmla="*/ 945266 h 1927177"/>
              <a:gd name="connsiteX15" fmla="*/ 0 w 9444942"/>
              <a:gd name="connsiteY15" fmla="*/ 945266 h 1927177"/>
              <a:gd name="connsiteX16" fmla="*/ 0 w 9444942"/>
              <a:gd name="connsiteY16" fmla="*/ 0 h 1927177"/>
              <a:gd name="connsiteX0" fmla="*/ 0 w 9444942"/>
              <a:gd name="connsiteY0" fmla="*/ 0 h 1927177"/>
              <a:gd name="connsiteX1" fmla="*/ 1574157 w 9444942"/>
              <a:gd name="connsiteY1" fmla="*/ 0 h 1927177"/>
              <a:gd name="connsiteX2" fmla="*/ 1574157 w 9444942"/>
              <a:gd name="connsiteY2" fmla="*/ 0 h 1927177"/>
              <a:gd name="connsiteX3" fmla="*/ 3935393 w 9444942"/>
              <a:gd name="connsiteY3" fmla="*/ 0 h 1927177"/>
              <a:gd name="connsiteX4" fmla="*/ 9444942 w 9444942"/>
              <a:gd name="connsiteY4" fmla="*/ 0 h 1927177"/>
              <a:gd name="connsiteX5" fmla="*/ 9444942 w 9444942"/>
              <a:gd name="connsiteY5" fmla="*/ 945266 h 1927177"/>
              <a:gd name="connsiteX6" fmla="*/ 9444942 w 9444942"/>
              <a:gd name="connsiteY6" fmla="*/ 945266 h 1927177"/>
              <a:gd name="connsiteX7" fmla="*/ 9444942 w 9444942"/>
              <a:gd name="connsiteY7" fmla="*/ 1350380 h 1927177"/>
              <a:gd name="connsiteX8" fmla="*/ 9444942 w 9444942"/>
              <a:gd name="connsiteY8" fmla="*/ 1620456 h 1927177"/>
              <a:gd name="connsiteX9" fmla="*/ 4907667 w 9444942"/>
              <a:gd name="connsiteY9" fmla="*/ 1655179 h 1927177"/>
              <a:gd name="connsiteX10" fmla="*/ 4722526 w 9444942"/>
              <a:gd name="connsiteY10" fmla="*/ 1927177 h 1927177"/>
              <a:gd name="connsiteX11" fmla="*/ 4409954 w 9444942"/>
              <a:gd name="connsiteY11" fmla="*/ 1643606 h 1927177"/>
              <a:gd name="connsiteX12" fmla="*/ 0 w 9444942"/>
              <a:gd name="connsiteY12" fmla="*/ 1620456 h 1927177"/>
              <a:gd name="connsiteX13" fmla="*/ 0 w 9444942"/>
              <a:gd name="connsiteY13" fmla="*/ 1350380 h 1927177"/>
              <a:gd name="connsiteX14" fmla="*/ 0 w 9444942"/>
              <a:gd name="connsiteY14" fmla="*/ 945266 h 1927177"/>
              <a:gd name="connsiteX15" fmla="*/ 0 w 9444942"/>
              <a:gd name="connsiteY15" fmla="*/ 945266 h 1927177"/>
              <a:gd name="connsiteX16" fmla="*/ 0 w 9444942"/>
              <a:gd name="connsiteY16" fmla="*/ 0 h 1927177"/>
              <a:gd name="connsiteX0" fmla="*/ 0 w 9444942"/>
              <a:gd name="connsiteY0" fmla="*/ 0 h 1927177"/>
              <a:gd name="connsiteX1" fmla="*/ 1574157 w 9444942"/>
              <a:gd name="connsiteY1" fmla="*/ 0 h 1927177"/>
              <a:gd name="connsiteX2" fmla="*/ 1574157 w 9444942"/>
              <a:gd name="connsiteY2" fmla="*/ 0 h 1927177"/>
              <a:gd name="connsiteX3" fmla="*/ 3935393 w 9444942"/>
              <a:gd name="connsiteY3" fmla="*/ 0 h 1927177"/>
              <a:gd name="connsiteX4" fmla="*/ 9444942 w 9444942"/>
              <a:gd name="connsiteY4" fmla="*/ 0 h 1927177"/>
              <a:gd name="connsiteX5" fmla="*/ 9444942 w 9444942"/>
              <a:gd name="connsiteY5" fmla="*/ 945266 h 1927177"/>
              <a:gd name="connsiteX6" fmla="*/ 9444942 w 9444942"/>
              <a:gd name="connsiteY6" fmla="*/ 945266 h 1927177"/>
              <a:gd name="connsiteX7" fmla="*/ 9444942 w 9444942"/>
              <a:gd name="connsiteY7" fmla="*/ 1350380 h 1927177"/>
              <a:gd name="connsiteX8" fmla="*/ 9444942 w 9444942"/>
              <a:gd name="connsiteY8" fmla="*/ 1620456 h 1927177"/>
              <a:gd name="connsiteX9" fmla="*/ 5011839 w 9444942"/>
              <a:gd name="connsiteY9" fmla="*/ 1655179 h 1927177"/>
              <a:gd name="connsiteX10" fmla="*/ 4722526 w 9444942"/>
              <a:gd name="connsiteY10" fmla="*/ 1927177 h 1927177"/>
              <a:gd name="connsiteX11" fmla="*/ 4409954 w 9444942"/>
              <a:gd name="connsiteY11" fmla="*/ 1643606 h 1927177"/>
              <a:gd name="connsiteX12" fmla="*/ 0 w 9444942"/>
              <a:gd name="connsiteY12" fmla="*/ 1620456 h 1927177"/>
              <a:gd name="connsiteX13" fmla="*/ 0 w 9444942"/>
              <a:gd name="connsiteY13" fmla="*/ 1350380 h 1927177"/>
              <a:gd name="connsiteX14" fmla="*/ 0 w 9444942"/>
              <a:gd name="connsiteY14" fmla="*/ 945266 h 1927177"/>
              <a:gd name="connsiteX15" fmla="*/ 0 w 9444942"/>
              <a:gd name="connsiteY15" fmla="*/ 945266 h 1927177"/>
              <a:gd name="connsiteX16" fmla="*/ 0 w 9444942"/>
              <a:gd name="connsiteY16" fmla="*/ 0 h 1927177"/>
              <a:gd name="connsiteX0" fmla="*/ 0 w 9444942"/>
              <a:gd name="connsiteY0" fmla="*/ 0 h 1927177"/>
              <a:gd name="connsiteX1" fmla="*/ 1574157 w 9444942"/>
              <a:gd name="connsiteY1" fmla="*/ 0 h 1927177"/>
              <a:gd name="connsiteX2" fmla="*/ 1574157 w 9444942"/>
              <a:gd name="connsiteY2" fmla="*/ 0 h 1927177"/>
              <a:gd name="connsiteX3" fmla="*/ 3935393 w 9444942"/>
              <a:gd name="connsiteY3" fmla="*/ 0 h 1927177"/>
              <a:gd name="connsiteX4" fmla="*/ 9444942 w 9444942"/>
              <a:gd name="connsiteY4" fmla="*/ 0 h 1927177"/>
              <a:gd name="connsiteX5" fmla="*/ 9444942 w 9444942"/>
              <a:gd name="connsiteY5" fmla="*/ 945266 h 1927177"/>
              <a:gd name="connsiteX6" fmla="*/ 9444942 w 9444942"/>
              <a:gd name="connsiteY6" fmla="*/ 945266 h 1927177"/>
              <a:gd name="connsiteX7" fmla="*/ 9444942 w 9444942"/>
              <a:gd name="connsiteY7" fmla="*/ 1350380 h 1927177"/>
              <a:gd name="connsiteX8" fmla="*/ 9444942 w 9444942"/>
              <a:gd name="connsiteY8" fmla="*/ 1620456 h 1927177"/>
              <a:gd name="connsiteX9" fmla="*/ 5011839 w 9444942"/>
              <a:gd name="connsiteY9" fmla="*/ 1655179 h 1927177"/>
              <a:gd name="connsiteX10" fmla="*/ 4722526 w 9444942"/>
              <a:gd name="connsiteY10" fmla="*/ 1927177 h 1927177"/>
              <a:gd name="connsiteX11" fmla="*/ 4444678 w 9444942"/>
              <a:gd name="connsiteY11" fmla="*/ 1643606 h 1927177"/>
              <a:gd name="connsiteX12" fmla="*/ 0 w 9444942"/>
              <a:gd name="connsiteY12" fmla="*/ 1620456 h 1927177"/>
              <a:gd name="connsiteX13" fmla="*/ 0 w 9444942"/>
              <a:gd name="connsiteY13" fmla="*/ 1350380 h 1927177"/>
              <a:gd name="connsiteX14" fmla="*/ 0 w 9444942"/>
              <a:gd name="connsiteY14" fmla="*/ 945266 h 1927177"/>
              <a:gd name="connsiteX15" fmla="*/ 0 w 9444942"/>
              <a:gd name="connsiteY15" fmla="*/ 945266 h 1927177"/>
              <a:gd name="connsiteX16" fmla="*/ 0 w 9444942"/>
              <a:gd name="connsiteY16" fmla="*/ 0 h 1927177"/>
              <a:gd name="connsiteX0" fmla="*/ 0 w 9444942"/>
              <a:gd name="connsiteY0" fmla="*/ 0 h 1927177"/>
              <a:gd name="connsiteX1" fmla="*/ 1574157 w 9444942"/>
              <a:gd name="connsiteY1" fmla="*/ 0 h 1927177"/>
              <a:gd name="connsiteX2" fmla="*/ 1574157 w 9444942"/>
              <a:gd name="connsiteY2" fmla="*/ 0 h 1927177"/>
              <a:gd name="connsiteX3" fmla="*/ 3935393 w 9444942"/>
              <a:gd name="connsiteY3" fmla="*/ 0 h 1927177"/>
              <a:gd name="connsiteX4" fmla="*/ 9444942 w 9444942"/>
              <a:gd name="connsiteY4" fmla="*/ 0 h 1927177"/>
              <a:gd name="connsiteX5" fmla="*/ 9444942 w 9444942"/>
              <a:gd name="connsiteY5" fmla="*/ 945266 h 1927177"/>
              <a:gd name="connsiteX6" fmla="*/ 9444942 w 9444942"/>
              <a:gd name="connsiteY6" fmla="*/ 945266 h 1927177"/>
              <a:gd name="connsiteX7" fmla="*/ 9444942 w 9444942"/>
              <a:gd name="connsiteY7" fmla="*/ 1350380 h 1927177"/>
              <a:gd name="connsiteX8" fmla="*/ 9444942 w 9444942"/>
              <a:gd name="connsiteY8" fmla="*/ 1620456 h 1927177"/>
              <a:gd name="connsiteX9" fmla="*/ 5011839 w 9444942"/>
              <a:gd name="connsiteY9" fmla="*/ 1655179 h 1927177"/>
              <a:gd name="connsiteX10" fmla="*/ 4722526 w 9444942"/>
              <a:gd name="connsiteY10" fmla="*/ 1927177 h 1927177"/>
              <a:gd name="connsiteX11" fmla="*/ 4444678 w 9444942"/>
              <a:gd name="connsiteY11" fmla="*/ 1643606 h 1927177"/>
              <a:gd name="connsiteX12" fmla="*/ 0 w 9444942"/>
              <a:gd name="connsiteY12" fmla="*/ 1620456 h 1927177"/>
              <a:gd name="connsiteX13" fmla="*/ 0 w 9444942"/>
              <a:gd name="connsiteY13" fmla="*/ 1350380 h 1927177"/>
              <a:gd name="connsiteX14" fmla="*/ 0 w 9444942"/>
              <a:gd name="connsiteY14" fmla="*/ 945266 h 1927177"/>
              <a:gd name="connsiteX15" fmla="*/ 0 w 9444942"/>
              <a:gd name="connsiteY15" fmla="*/ 945266 h 1927177"/>
              <a:gd name="connsiteX16" fmla="*/ 0 w 9444942"/>
              <a:gd name="connsiteY16" fmla="*/ 0 h 1927177"/>
              <a:gd name="connsiteX0" fmla="*/ 0 w 9444942"/>
              <a:gd name="connsiteY0" fmla="*/ 0 h 1927177"/>
              <a:gd name="connsiteX1" fmla="*/ 1574157 w 9444942"/>
              <a:gd name="connsiteY1" fmla="*/ 0 h 1927177"/>
              <a:gd name="connsiteX2" fmla="*/ 1574157 w 9444942"/>
              <a:gd name="connsiteY2" fmla="*/ 0 h 1927177"/>
              <a:gd name="connsiteX3" fmla="*/ 3935393 w 9444942"/>
              <a:gd name="connsiteY3" fmla="*/ 0 h 1927177"/>
              <a:gd name="connsiteX4" fmla="*/ 9444942 w 9444942"/>
              <a:gd name="connsiteY4" fmla="*/ 0 h 1927177"/>
              <a:gd name="connsiteX5" fmla="*/ 9444942 w 9444942"/>
              <a:gd name="connsiteY5" fmla="*/ 945266 h 1927177"/>
              <a:gd name="connsiteX6" fmla="*/ 9444942 w 9444942"/>
              <a:gd name="connsiteY6" fmla="*/ 945266 h 1927177"/>
              <a:gd name="connsiteX7" fmla="*/ 9444942 w 9444942"/>
              <a:gd name="connsiteY7" fmla="*/ 1350380 h 1927177"/>
              <a:gd name="connsiteX8" fmla="*/ 9444942 w 9444942"/>
              <a:gd name="connsiteY8" fmla="*/ 1620456 h 1927177"/>
              <a:gd name="connsiteX9" fmla="*/ 5011839 w 9444942"/>
              <a:gd name="connsiteY9" fmla="*/ 1655179 h 1927177"/>
              <a:gd name="connsiteX10" fmla="*/ 4722526 w 9444942"/>
              <a:gd name="connsiteY10" fmla="*/ 1927177 h 1927177"/>
              <a:gd name="connsiteX11" fmla="*/ 4444678 w 9444942"/>
              <a:gd name="connsiteY11" fmla="*/ 1657158 h 1927177"/>
              <a:gd name="connsiteX12" fmla="*/ 0 w 9444942"/>
              <a:gd name="connsiteY12" fmla="*/ 1620456 h 1927177"/>
              <a:gd name="connsiteX13" fmla="*/ 0 w 9444942"/>
              <a:gd name="connsiteY13" fmla="*/ 1350380 h 1927177"/>
              <a:gd name="connsiteX14" fmla="*/ 0 w 9444942"/>
              <a:gd name="connsiteY14" fmla="*/ 945266 h 1927177"/>
              <a:gd name="connsiteX15" fmla="*/ 0 w 9444942"/>
              <a:gd name="connsiteY15" fmla="*/ 945266 h 1927177"/>
              <a:gd name="connsiteX16" fmla="*/ 0 w 9444942"/>
              <a:gd name="connsiteY16" fmla="*/ 0 h 1927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444942" h="1927177">
                <a:moveTo>
                  <a:pt x="0" y="0"/>
                </a:moveTo>
                <a:lnTo>
                  <a:pt x="1574157" y="0"/>
                </a:lnTo>
                <a:lnTo>
                  <a:pt x="1574157" y="0"/>
                </a:lnTo>
                <a:lnTo>
                  <a:pt x="3935393" y="0"/>
                </a:lnTo>
                <a:lnTo>
                  <a:pt x="9444942" y="0"/>
                </a:lnTo>
                <a:lnTo>
                  <a:pt x="9444942" y="945266"/>
                </a:lnTo>
                <a:lnTo>
                  <a:pt x="9444942" y="945266"/>
                </a:lnTo>
                <a:lnTo>
                  <a:pt x="9444942" y="1350380"/>
                </a:lnTo>
                <a:lnTo>
                  <a:pt x="9444942" y="1620456"/>
                </a:lnTo>
                <a:lnTo>
                  <a:pt x="5011839" y="1655179"/>
                </a:lnTo>
                <a:lnTo>
                  <a:pt x="4722526" y="1927177"/>
                </a:lnTo>
                <a:lnTo>
                  <a:pt x="4444678" y="1657158"/>
                </a:lnTo>
                <a:lnTo>
                  <a:pt x="0" y="1620456"/>
                </a:lnTo>
                <a:lnTo>
                  <a:pt x="0" y="1350380"/>
                </a:lnTo>
                <a:lnTo>
                  <a:pt x="0" y="945266"/>
                </a:lnTo>
                <a:lnTo>
                  <a:pt x="0" y="945266"/>
                </a:lnTo>
                <a:lnTo>
                  <a:pt x="0" y="0"/>
                </a:lnTo>
                <a:close/>
              </a:path>
            </a:pathLst>
          </a:custGeom>
          <a:blipFill dpi="0" rotWithShape="1">
            <a:blip r:embed="rId3" cstate="email">
              <a:alphaModFix amt="80000"/>
              <a:extLst>
                <a:ext uri="{28A0092B-C50C-407E-A947-70E740481C1C}">
                  <a14:useLocalDpi xmlns:a14="http://schemas.microsoft.com/office/drawing/2010/main"/>
                </a:ext>
              </a:extLst>
            </a:blip>
            <a:srcRect/>
            <a:tile tx="0" ty="0" sx="100000" sy="100000" flip="none" algn="tl"/>
          </a:bli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任意多边形: 形状 8">
            <a:extLst>
              <a:ext uri="{FF2B5EF4-FFF2-40B4-BE49-F238E27FC236}">
                <a16:creationId xmlns:a16="http://schemas.microsoft.com/office/drawing/2014/main" id="{9C0624B9-CA68-4BF3-A312-92177CDE3C8B}"/>
              </a:ext>
            </a:extLst>
          </p:cNvPr>
          <p:cNvSpPr/>
          <p:nvPr/>
        </p:nvSpPr>
        <p:spPr>
          <a:xfrm rot="10800000" flipV="1">
            <a:off x="2397888" y="2828681"/>
            <a:ext cx="7396224" cy="869921"/>
          </a:xfrm>
          <a:custGeom>
            <a:avLst/>
            <a:gdLst>
              <a:gd name="connsiteX0" fmla="*/ 0 w 7396224"/>
              <a:gd name="connsiteY0" fmla="*/ 858347 h 858347"/>
              <a:gd name="connsiteX1" fmla="*/ 2055157 w 7396224"/>
              <a:gd name="connsiteY1" fmla="*/ 0 h 858347"/>
              <a:gd name="connsiteX2" fmla="*/ 5341067 w 7396224"/>
              <a:gd name="connsiteY2" fmla="*/ 0 h 858347"/>
              <a:gd name="connsiteX3" fmla="*/ 7396224 w 7396224"/>
              <a:gd name="connsiteY3" fmla="*/ 858347 h 858347"/>
              <a:gd name="connsiteX4" fmla="*/ 0 w 7396224"/>
              <a:gd name="connsiteY4" fmla="*/ 858347 h 858347"/>
              <a:gd name="connsiteX0" fmla="*/ 0 w 7396224"/>
              <a:gd name="connsiteY0" fmla="*/ 869921 h 869921"/>
              <a:gd name="connsiteX1" fmla="*/ 2055157 w 7396224"/>
              <a:gd name="connsiteY1" fmla="*/ 11574 h 869921"/>
              <a:gd name="connsiteX2" fmla="*/ 3685887 w 7396224"/>
              <a:gd name="connsiteY2" fmla="*/ 0 h 869921"/>
              <a:gd name="connsiteX3" fmla="*/ 7396224 w 7396224"/>
              <a:gd name="connsiteY3" fmla="*/ 869921 h 869921"/>
              <a:gd name="connsiteX4" fmla="*/ 0 w 7396224"/>
              <a:gd name="connsiteY4" fmla="*/ 869921 h 869921"/>
              <a:gd name="connsiteX0" fmla="*/ 0 w 7396224"/>
              <a:gd name="connsiteY0" fmla="*/ 869921 h 869921"/>
              <a:gd name="connsiteX1" fmla="*/ 3685887 w 7396224"/>
              <a:gd name="connsiteY1" fmla="*/ 0 h 869921"/>
              <a:gd name="connsiteX2" fmla="*/ 7396224 w 7396224"/>
              <a:gd name="connsiteY2" fmla="*/ 869921 h 869921"/>
              <a:gd name="connsiteX3" fmla="*/ 0 w 7396224"/>
              <a:gd name="connsiteY3" fmla="*/ 869921 h 869921"/>
            </a:gdLst>
            <a:ahLst/>
            <a:cxnLst>
              <a:cxn ang="0">
                <a:pos x="connsiteX0" y="connsiteY0"/>
              </a:cxn>
              <a:cxn ang="0">
                <a:pos x="connsiteX1" y="connsiteY1"/>
              </a:cxn>
              <a:cxn ang="0">
                <a:pos x="connsiteX2" y="connsiteY2"/>
              </a:cxn>
              <a:cxn ang="0">
                <a:pos x="connsiteX3" y="connsiteY3"/>
              </a:cxn>
            </a:cxnLst>
            <a:rect l="l" t="t" r="r" b="b"/>
            <a:pathLst>
              <a:path w="7396224" h="869921">
                <a:moveTo>
                  <a:pt x="0" y="869921"/>
                </a:moveTo>
                <a:lnTo>
                  <a:pt x="3685887" y="0"/>
                </a:lnTo>
                <a:lnTo>
                  <a:pt x="7396224" y="869921"/>
                </a:lnTo>
                <a:lnTo>
                  <a:pt x="0" y="869921"/>
                </a:lnTo>
                <a:close/>
              </a:path>
            </a:pathLst>
          </a:custGeom>
          <a:gradFill>
            <a:gsLst>
              <a:gs pos="52000">
                <a:srgbClr val="6FA9A4">
                  <a:alpha val="20000"/>
                </a:srgbClr>
              </a:gs>
              <a:gs pos="0">
                <a:schemeClr val="accent4">
                  <a:alpha val="50000"/>
                </a:schemeClr>
              </a:gs>
              <a:gs pos="97000">
                <a:srgbClr val="CCD6D6">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aphicFrame>
        <p:nvGraphicFramePr>
          <p:cNvPr id="5" name="内容占位符 4">
            <a:extLst>
              <a:ext uri="{FF2B5EF4-FFF2-40B4-BE49-F238E27FC236}">
                <a16:creationId xmlns:a16="http://schemas.microsoft.com/office/drawing/2014/main" id="{C3B44066-3543-442D-A72A-CC2D48CF41CD}"/>
              </a:ext>
            </a:extLst>
          </p:cNvPr>
          <p:cNvGraphicFramePr>
            <a:graphicFrameLocks noGrp="1"/>
          </p:cNvGraphicFramePr>
          <p:nvPr>
            <p:ph idx="4294967295"/>
            <p:extLst>
              <p:ext uri="{D42A27DB-BD31-4B8C-83A1-F6EECF244321}">
                <p14:modId xmlns:p14="http://schemas.microsoft.com/office/powerpoint/2010/main" val="692086381"/>
              </p:ext>
            </p:extLst>
          </p:nvPr>
        </p:nvGraphicFramePr>
        <p:xfrm>
          <a:off x="1610536" y="2820194"/>
          <a:ext cx="8970929" cy="39982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日期占位符 2">
            <a:extLst>
              <a:ext uri="{FF2B5EF4-FFF2-40B4-BE49-F238E27FC236}">
                <a16:creationId xmlns:a16="http://schemas.microsoft.com/office/drawing/2014/main" id="{965BFBD8-6B24-4A2F-A2E5-38890A727772}"/>
              </a:ext>
            </a:extLst>
          </p:cNvPr>
          <p:cNvSpPr>
            <a:spLocks noGrp="1"/>
          </p:cNvSpPr>
          <p:nvPr>
            <p:ph type="dt" sz="half" idx="10"/>
          </p:nvPr>
        </p:nvSpPr>
        <p:spPr/>
        <p:txBody>
          <a:bodyPr/>
          <a:lstStyle/>
          <a:p>
            <a:r>
              <a:rPr lang="zh-CN" altLang="en-US">
                <a:latin typeface="+mn-lt"/>
                <a:ea typeface="+mn-ea"/>
                <a:cs typeface="+mn-ea"/>
                <a:sym typeface="+mn-lt"/>
              </a:rPr>
              <a:t>厚德 博学 笃行 求是</a:t>
            </a:r>
            <a:endParaRPr lang="zh-CN" altLang="en-US" dirty="0">
              <a:latin typeface="+mn-lt"/>
              <a:ea typeface="+mn-ea"/>
              <a:cs typeface="+mn-ea"/>
              <a:sym typeface="+mn-lt"/>
            </a:endParaRPr>
          </a:p>
        </p:txBody>
      </p:sp>
      <p:sp>
        <p:nvSpPr>
          <p:cNvPr id="4" name="灯片编号占位符 3">
            <a:extLst>
              <a:ext uri="{FF2B5EF4-FFF2-40B4-BE49-F238E27FC236}">
                <a16:creationId xmlns:a16="http://schemas.microsoft.com/office/drawing/2014/main" id="{36D336BB-76D8-4B41-82D4-87D8740FB679}"/>
              </a:ext>
            </a:extLst>
          </p:cNvPr>
          <p:cNvSpPr>
            <a:spLocks noGrp="1"/>
          </p:cNvSpPr>
          <p:nvPr>
            <p:ph type="sldNum" sz="quarter" idx="12"/>
          </p:nvPr>
        </p:nvSpPr>
        <p:spPr/>
        <p:txBody>
          <a:bodyPr/>
          <a:lstStyle/>
          <a:p>
            <a:fld id="{082F55E1-7E52-4FF7-BFA6-223D5EBC47A9}" type="slidenum">
              <a:rPr lang="zh-CN" altLang="en-US" smtClean="0">
                <a:latin typeface="+mn-lt"/>
                <a:ea typeface="+mn-ea"/>
                <a:cs typeface="+mn-ea"/>
                <a:sym typeface="+mn-lt"/>
              </a:rPr>
              <a:t>26</a:t>
            </a:fld>
            <a:endParaRPr lang="zh-CN" altLang="en-US" dirty="0">
              <a:latin typeface="+mn-lt"/>
              <a:ea typeface="+mn-ea"/>
              <a:cs typeface="+mn-ea"/>
              <a:sym typeface="+mn-lt"/>
            </a:endParaRPr>
          </a:p>
        </p:txBody>
      </p:sp>
      <p:sp>
        <p:nvSpPr>
          <p:cNvPr id="6" name="任意多边形: 形状 5">
            <a:extLst>
              <a:ext uri="{FF2B5EF4-FFF2-40B4-BE49-F238E27FC236}">
                <a16:creationId xmlns:a16="http://schemas.microsoft.com/office/drawing/2014/main" id="{2BD90D89-5E1D-406A-8DEB-75A9F630E80B}"/>
              </a:ext>
            </a:extLst>
          </p:cNvPr>
          <p:cNvSpPr/>
          <p:nvPr/>
        </p:nvSpPr>
        <p:spPr>
          <a:xfrm>
            <a:off x="1373528" y="1376226"/>
            <a:ext cx="9444942" cy="1239652"/>
          </a:xfrm>
          <a:custGeom>
            <a:avLst/>
            <a:gdLst>
              <a:gd name="connsiteX0" fmla="*/ 0 w 9444942"/>
              <a:gd name="connsiteY0" fmla="*/ 0 h 1620456"/>
              <a:gd name="connsiteX1" fmla="*/ 1574157 w 9444942"/>
              <a:gd name="connsiteY1" fmla="*/ 0 h 1620456"/>
              <a:gd name="connsiteX2" fmla="*/ 1574157 w 9444942"/>
              <a:gd name="connsiteY2" fmla="*/ 0 h 1620456"/>
              <a:gd name="connsiteX3" fmla="*/ 3935393 w 9444942"/>
              <a:gd name="connsiteY3" fmla="*/ 0 h 1620456"/>
              <a:gd name="connsiteX4" fmla="*/ 9444942 w 9444942"/>
              <a:gd name="connsiteY4" fmla="*/ 0 h 1620456"/>
              <a:gd name="connsiteX5" fmla="*/ 9444942 w 9444942"/>
              <a:gd name="connsiteY5" fmla="*/ 945266 h 1620456"/>
              <a:gd name="connsiteX6" fmla="*/ 9444942 w 9444942"/>
              <a:gd name="connsiteY6" fmla="*/ 945266 h 1620456"/>
              <a:gd name="connsiteX7" fmla="*/ 9444942 w 9444942"/>
              <a:gd name="connsiteY7" fmla="*/ 1350380 h 1620456"/>
              <a:gd name="connsiteX8" fmla="*/ 9444942 w 9444942"/>
              <a:gd name="connsiteY8" fmla="*/ 1620456 h 1620456"/>
              <a:gd name="connsiteX9" fmla="*/ 3935393 w 9444942"/>
              <a:gd name="connsiteY9" fmla="*/ 1620456 h 1620456"/>
              <a:gd name="connsiteX10" fmla="*/ 2812704 w 9444942"/>
              <a:gd name="connsiteY10" fmla="*/ 2042925 h 1620456"/>
              <a:gd name="connsiteX11" fmla="*/ 1574157 w 9444942"/>
              <a:gd name="connsiteY11" fmla="*/ 1620456 h 1620456"/>
              <a:gd name="connsiteX12" fmla="*/ 0 w 9444942"/>
              <a:gd name="connsiteY12" fmla="*/ 1620456 h 1620456"/>
              <a:gd name="connsiteX13" fmla="*/ 0 w 9444942"/>
              <a:gd name="connsiteY13" fmla="*/ 1350380 h 1620456"/>
              <a:gd name="connsiteX14" fmla="*/ 0 w 9444942"/>
              <a:gd name="connsiteY14" fmla="*/ 945266 h 1620456"/>
              <a:gd name="connsiteX15" fmla="*/ 0 w 9444942"/>
              <a:gd name="connsiteY15" fmla="*/ 945266 h 1620456"/>
              <a:gd name="connsiteX16" fmla="*/ 0 w 9444942"/>
              <a:gd name="connsiteY16" fmla="*/ 0 h 1620456"/>
              <a:gd name="connsiteX0" fmla="*/ 0 w 9444942"/>
              <a:gd name="connsiteY0" fmla="*/ 0 h 2042925"/>
              <a:gd name="connsiteX1" fmla="*/ 1574157 w 9444942"/>
              <a:gd name="connsiteY1" fmla="*/ 0 h 2042925"/>
              <a:gd name="connsiteX2" fmla="*/ 1574157 w 9444942"/>
              <a:gd name="connsiteY2" fmla="*/ 0 h 2042925"/>
              <a:gd name="connsiteX3" fmla="*/ 3935393 w 9444942"/>
              <a:gd name="connsiteY3" fmla="*/ 0 h 2042925"/>
              <a:gd name="connsiteX4" fmla="*/ 9444942 w 9444942"/>
              <a:gd name="connsiteY4" fmla="*/ 0 h 2042925"/>
              <a:gd name="connsiteX5" fmla="*/ 9444942 w 9444942"/>
              <a:gd name="connsiteY5" fmla="*/ 945266 h 2042925"/>
              <a:gd name="connsiteX6" fmla="*/ 9444942 w 9444942"/>
              <a:gd name="connsiteY6" fmla="*/ 945266 h 2042925"/>
              <a:gd name="connsiteX7" fmla="*/ 9444942 w 9444942"/>
              <a:gd name="connsiteY7" fmla="*/ 1350380 h 2042925"/>
              <a:gd name="connsiteX8" fmla="*/ 9444942 w 9444942"/>
              <a:gd name="connsiteY8" fmla="*/ 1620456 h 2042925"/>
              <a:gd name="connsiteX9" fmla="*/ 3935393 w 9444942"/>
              <a:gd name="connsiteY9" fmla="*/ 1620456 h 2042925"/>
              <a:gd name="connsiteX10" fmla="*/ 2812704 w 9444942"/>
              <a:gd name="connsiteY10" fmla="*/ 2042925 h 2042925"/>
              <a:gd name="connsiteX11" fmla="*/ 2419109 w 9444942"/>
              <a:gd name="connsiteY11" fmla="*/ 1632031 h 2042925"/>
              <a:gd name="connsiteX12" fmla="*/ 0 w 9444942"/>
              <a:gd name="connsiteY12" fmla="*/ 1620456 h 2042925"/>
              <a:gd name="connsiteX13" fmla="*/ 0 w 9444942"/>
              <a:gd name="connsiteY13" fmla="*/ 1350380 h 2042925"/>
              <a:gd name="connsiteX14" fmla="*/ 0 w 9444942"/>
              <a:gd name="connsiteY14" fmla="*/ 945266 h 2042925"/>
              <a:gd name="connsiteX15" fmla="*/ 0 w 9444942"/>
              <a:gd name="connsiteY15" fmla="*/ 945266 h 2042925"/>
              <a:gd name="connsiteX16" fmla="*/ 0 w 9444942"/>
              <a:gd name="connsiteY16" fmla="*/ 0 h 2042925"/>
              <a:gd name="connsiteX0" fmla="*/ 0 w 9444942"/>
              <a:gd name="connsiteY0" fmla="*/ 0 h 2042925"/>
              <a:gd name="connsiteX1" fmla="*/ 1574157 w 9444942"/>
              <a:gd name="connsiteY1" fmla="*/ 0 h 2042925"/>
              <a:gd name="connsiteX2" fmla="*/ 1574157 w 9444942"/>
              <a:gd name="connsiteY2" fmla="*/ 0 h 2042925"/>
              <a:gd name="connsiteX3" fmla="*/ 3935393 w 9444942"/>
              <a:gd name="connsiteY3" fmla="*/ 0 h 2042925"/>
              <a:gd name="connsiteX4" fmla="*/ 9444942 w 9444942"/>
              <a:gd name="connsiteY4" fmla="*/ 0 h 2042925"/>
              <a:gd name="connsiteX5" fmla="*/ 9444942 w 9444942"/>
              <a:gd name="connsiteY5" fmla="*/ 945266 h 2042925"/>
              <a:gd name="connsiteX6" fmla="*/ 9444942 w 9444942"/>
              <a:gd name="connsiteY6" fmla="*/ 945266 h 2042925"/>
              <a:gd name="connsiteX7" fmla="*/ 9444942 w 9444942"/>
              <a:gd name="connsiteY7" fmla="*/ 1350380 h 2042925"/>
              <a:gd name="connsiteX8" fmla="*/ 9444942 w 9444942"/>
              <a:gd name="connsiteY8" fmla="*/ 1620456 h 2042925"/>
              <a:gd name="connsiteX9" fmla="*/ 3935393 w 9444942"/>
              <a:gd name="connsiteY9" fmla="*/ 1620456 h 2042925"/>
              <a:gd name="connsiteX10" fmla="*/ 2812704 w 9444942"/>
              <a:gd name="connsiteY10" fmla="*/ 2042925 h 2042925"/>
              <a:gd name="connsiteX11" fmla="*/ 2731625 w 9444942"/>
              <a:gd name="connsiteY11" fmla="*/ 1643605 h 2042925"/>
              <a:gd name="connsiteX12" fmla="*/ 0 w 9444942"/>
              <a:gd name="connsiteY12" fmla="*/ 1620456 h 2042925"/>
              <a:gd name="connsiteX13" fmla="*/ 0 w 9444942"/>
              <a:gd name="connsiteY13" fmla="*/ 1350380 h 2042925"/>
              <a:gd name="connsiteX14" fmla="*/ 0 w 9444942"/>
              <a:gd name="connsiteY14" fmla="*/ 945266 h 2042925"/>
              <a:gd name="connsiteX15" fmla="*/ 0 w 9444942"/>
              <a:gd name="connsiteY15" fmla="*/ 945266 h 2042925"/>
              <a:gd name="connsiteX16" fmla="*/ 0 w 9444942"/>
              <a:gd name="connsiteY16" fmla="*/ 0 h 2042925"/>
              <a:gd name="connsiteX0" fmla="*/ 0 w 9444942"/>
              <a:gd name="connsiteY0" fmla="*/ 0 h 2042925"/>
              <a:gd name="connsiteX1" fmla="*/ 1574157 w 9444942"/>
              <a:gd name="connsiteY1" fmla="*/ 0 h 2042925"/>
              <a:gd name="connsiteX2" fmla="*/ 1574157 w 9444942"/>
              <a:gd name="connsiteY2" fmla="*/ 0 h 2042925"/>
              <a:gd name="connsiteX3" fmla="*/ 3935393 w 9444942"/>
              <a:gd name="connsiteY3" fmla="*/ 0 h 2042925"/>
              <a:gd name="connsiteX4" fmla="*/ 9444942 w 9444942"/>
              <a:gd name="connsiteY4" fmla="*/ 0 h 2042925"/>
              <a:gd name="connsiteX5" fmla="*/ 9444942 w 9444942"/>
              <a:gd name="connsiteY5" fmla="*/ 945266 h 2042925"/>
              <a:gd name="connsiteX6" fmla="*/ 9444942 w 9444942"/>
              <a:gd name="connsiteY6" fmla="*/ 945266 h 2042925"/>
              <a:gd name="connsiteX7" fmla="*/ 9444942 w 9444942"/>
              <a:gd name="connsiteY7" fmla="*/ 1350380 h 2042925"/>
              <a:gd name="connsiteX8" fmla="*/ 9444942 w 9444942"/>
              <a:gd name="connsiteY8" fmla="*/ 1620456 h 2042925"/>
              <a:gd name="connsiteX9" fmla="*/ 3217763 w 9444942"/>
              <a:gd name="connsiteY9" fmla="*/ 1655180 h 2042925"/>
              <a:gd name="connsiteX10" fmla="*/ 2812704 w 9444942"/>
              <a:gd name="connsiteY10" fmla="*/ 2042925 h 2042925"/>
              <a:gd name="connsiteX11" fmla="*/ 2731625 w 9444942"/>
              <a:gd name="connsiteY11" fmla="*/ 1643605 h 2042925"/>
              <a:gd name="connsiteX12" fmla="*/ 0 w 9444942"/>
              <a:gd name="connsiteY12" fmla="*/ 1620456 h 2042925"/>
              <a:gd name="connsiteX13" fmla="*/ 0 w 9444942"/>
              <a:gd name="connsiteY13" fmla="*/ 1350380 h 2042925"/>
              <a:gd name="connsiteX14" fmla="*/ 0 w 9444942"/>
              <a:gd name="connsiteY14" fmla="*/ 945266 h 2042925"/>
              <a:gd name="connsiteX15" fmla="*/ 0 w 9444942"/>
              <a:gd name="connsiteY15" fmla="*/ 945266 h 2042925"/>
              <a:gd name="connsiteX16" fmla="*/ 0 w 9444942"/>
              <a:gd name="connsiteY16" fmla="*/ 0 h 2042925"/>
              <a:gd name="connsiteX0" fmla="*/ 0 w 9444942"/>
              <a:gd name="connsiteY0" fmla="*/ 0 h 2054499"/>
              <a:gd name="connsiteX1" fmla="*/ 1574157 w 9444942"/>
              <a:gd name="connsiteY1" fmla="*/ 0 h 2054499"/>
              <a:gd name="connsiteX2" fmla="*/ 1574157 w 9444942"/>
              <a:gd name="connsiteY2" fmla="*/ 0 h 2054499"/>
              <a:gd name="connsiteX3" fmla="*/ 3935393 w 9444942"/>
              <a:gd name="connsiteY3" fmla="*/ 0 h 2054499"/>
              <a:gd name="connsiteX4" fmla="*/ 9444942 w 9444942"/>
              <a:gd name="connsiteY4" fmla="*/ 0 h 2054499"/>
              <a:gd name="connsiteX5" fmla="*/ 9444942 w 9444942"/>
              <a:gd name="connsiteY5" fmla="*/ 945266 h 2054499"/>
              <a:gd name="connsiteX6" fmla="*/ 9444942 w 9444942"/>
              <a:gd name="connsiteY6" fmla="*/ 945266 h 2054499"/>
              <a:gd name="connsiteX7" fmla="*/ 9444942 w 9444942"/>
              <a:gd name="connsiteY7" fmla="*/ 1350380 h 2054499"/>
              <a:gd name="connsiteX8" fmla="*/ 9444942 w 9444942"/>
              <a:gd name="connsiteY8" fmla="*/ 1620456 h 2054499"/>
              <a:gd name="connsiteX9" fmla="*/ 3217763 w 9444942"/>
              <a:gd name="connsiteY9" fmla="*/ 1655180 h 2054499"/>
              <a:gd name="connsiteX10" fmla="*/ 2882152 w 9444942"/>
              <a:gd name="connsiteY10" fmla="*/ 2054499 h 2054499"/>
              <a:gd name="connsiteX11" fmla="*/ 2731625 w 9444942"/>
              <a:gd name="connsiteY11" fmla="*/ 1643605 h 2054499"/>
              <a:gd name="connsiteX12" fmla="*/ 0 w 9444942"/>
              <a:gd name="connsiteY12" fmla="*/ 1620456 h 2054499"/>
              <a:gd name="connsiteX13" fmla="*/ 0 w 9444942"/>
              <a:gd name="connsiteY13" fmla="*/ 1350380 h 2054499"/>
              <a:gd name="connsiteX14" fmla="*/ 0 w 9444942"/>
              <a:gd name="connsiteY14" fmla="*/ 945266 h 2054499"/>
              <a:gd name="connsiteX15" fmla="*/ 0 w 9444942"/>
              <a:gd name="connsiteY15" fmla="*/ 945266 h 2054499"/>
              <a:gd name="connsiteX16" fmla="*/ 0 w 9444942"/>
              <a:gd name="connsiteY16" fmla="*/ 0 h 2054499"/>
              <a:gd name="connsiteX0" fmla="*/ 0 w 9444942"/>
              <a:gd name="connsiteY0" fmla="*/ 0 h 2054499"/>
              <a:gd name="connsiteX1" fmla="*/ 1574157 w 9444942"/>
              <a:gd name="connsiteY1" fmla="*/ 0 h 2054499"/>
              <a:gd name="connsiteX2" fmla="*/ 1574157 w 9444942"/>
              <a:gd name="connsiteY2" fmla="*/ 0 h 2054499"/>
              <a:gd name="connsiteX3" fmla="*/ 3935393 w 9444942"/>
              <a:gd name="connsiteY3" fmla="*/ 0 h 2054499"/>
              <a:gd name="connsiteX4" fmla="*/ 9444942 w 9444942"/>
              <a:gd name="connsiteY4" fmla="*/ 0 h 2054499"/>
              <a:gd name="connsiteX5" fmla="*/ 9444942 w 9444942"/>
              <a:gd name="connsiteY5" fmla="*/ 945266 h 2054499"/>
              <a:gd name="connsiteX6" fmla="*/ 9444942 w 9444942"/>
              <a:gd name="connsiteY6" fmla="*/ 945266 h 2054499"/>
              <a:gd name="connsiteX7" fmla="*/ 9444942 w 9444942"/>
              <a:gd name="connsiteY7" fmla="*/ 1350380 h 2054499"/>
              <a:gd name="connsiteX8" fmla="*/ 9444942 w 9444942"/>
              <a:gd name="connsiteY8" fmla="*/ 1620456 h 2054499"/>
              <a:gd name="connsiteX9" fmla="*/ 4988690 w 9444942"/>
              <a:gd name="connsiteY9" fmla="*/ 1632030 h 2054499"/>
              <a:gd name="connsiteX10" fmla="*/ 2882152 w 9444942"/>
              <a:gd name="connsiteY10" fmla="*/ 2054499 h 2054499"/>
              <a:gd name="connsiteX11" fmla="*/ 2731625 w 9444942"/>
              <a:gd name="connsiteY11" fmla="*/ 1643605 h 2054499"/>
              <a:gd name="connsiteX12" fmla="*/ 0 w 9444942"/>
              <a:gd name="connsiteY12" fmla="*/ 1620456 h 2054499"/>
              <a:gd name="connsiteX13" fmla="*/ 0 w 9444942"/>
              <a:gd name="connsiteY13" fmla="*/ 1350380 h 2054499"/>
              <a:gd name="connsiteX14" fmla="*/ 0 w 9444942"/>
              <a:gd name="connsiteY14" fmla="*/ 945266 h 2054499"/>
              <a:gd name="connsiteX15" fmla="*/ 0 w 9444942"/>
              <a:gd name="connsiteY15" fmla="*/ 945266 h 2054499"/>
              <a:gd name="connsiteX16" fmla="*/ 0 w 9444942"/>
              <a:gd name="connsiteY16" fmla="*/ 0 h 2054499"/>
              <a:gd name="connsiteX0" fmla="*/ 0 w 9444942"/>
              <a:gd name="connsiteY0" fmla="*/ 0 h 2054499"/>
              <a:gd name="connsiteX1" fmla="*/ 1574157 w 9444942"/>
              <a:gd name="connsiteY1" fmla="*/ 0 h 2054499"/>
              <a:gd name="connsiteX2" fmla="*/ 1574157 w 9444942"/>
              <a:gd name="connsiteY2" fmla="*/ 0 h 2054499"/>
              <a:gd name="connsiteX3" fmla="*/ 3935393 w 9444942"/>
              <a:gd name="connsiteY3" fmla="*/ 0 h 2054499"/>
              <a:gd name="connsiteX4" fmla="*/ 9444942 w 9444942"/>
              <a:gd name="connsiteY4" fmla="*/ 0 h 2054499"/>
              <a:gd name="connsiteX5" fmla="*/ 9444942 w 9444942"/>
              <a:gd name="connsiteY5" fmla="*/ 945266 h 2054499"/>
              <a:gd name="connsiteX6" fmla="*/ 9444942 w 9444942"/>
              <a:gd name="connsiteY6" fmla="*/ 945266 h 2054499"/>
              <a:gd name="connsiteX7" fmla="*/ 9444942 w 9444942"/>
              <a:gd name="connsiteY7" fmla="*/ 1350380 h 2054499"/>
              <a:gd name="connsiteX8" fmla="*/ 9444942 w 9444942"/>
              <a:gd name="connsiteY8" fmla="*/ 1620456 h 2054499"/>
              <a:gd name="connsiteX9" fmla="*/ 4907667 w 9444942"/>
              <a:gd name="connsiteY9" fmla="*/ 1655179 h 2054499"/>
              <a:gd name="connsiteX10" fmla="*/ 2882152 w 9444942"/>
              <a:gd name="connsiteY10" fmla="*/ 2054499 h 2054499"/>
              <a:gd name="connsiteX11" fmla="*/ 2731625 w 9444942"/>
              <a:gd name="connsiteY11" fmla="*/ 1643605 h 2054499"/>
              <a:gd name="connsiteX12" fmla="*/ 0 w 9444942"/>
              <a:gd name="connsiteY12" fmla="*/ 1620456 h 2054499"/>
              <a:gd name="connsiteX13" fmla="*/ 0 w 9444942"/>
              <a:gd name="connsiteY13" fmla="*/ 1350380 h 2054499"/>
              <a:gd name="connsiteX14" fmla="*/ 0 w 9444942"/>
              <a:gd name="connsiteY14" fmla="*/ 945266 h 2054499"/>
              <a:gd name="connsiteX15" fmla="*/ 0 w 9444942"/>
              <a:gd name="connsiteY15" fmla="*/ 945266 h 2054499"/>
              <a:gd name="connsiteX16" fmla="*/ 0 w 9444942"/>
              <a:gd name="connsiteY16" fmla="*/ 0 h 2054499"/>
              <a:gd name="connsiteX0" fmla="*/ 0 w 9444942"/>
              <a:gd name="connsiteY0" fmla="*/ 0 h 2054499"/>
              <a:gd name="connsiteX1" fmla="*/ 1574157 w 9444942"/>
              <a:gd name="connsiteY1" fmla="*/ 0 h 2054499"/>
              <a:gd name="connsiteX2" fmla="*/ 1574157 w 9444942"/>
              <a:gd name="connsiteY2" fmla="*/ 0 h 2054499"/>
              <a:gd name="connsiteX3" fmla="*/ 3935393 w 9444942"/>
              <a:gd name="connsiteY3" fmla="*/ 0 h 2054499"/>
              <a:gd name="connsiteX4" fmla="*/ 9444942 w 9444942"/>
              <a:gd name="connsiteY4" fmla="*/ 0 h 2054499"/>
              <a:gd name="connsiteX5" fmla="*/ 9444942 w 9444942"/>
              <a:gd name="connsiteY5" fmla="*/ 945266 h 2054499"/>
              <a:gd name="connsiteX6" fmla="*/ 9444942 w 9444942"/>
              <a:gd name="connsiteY6" fmla="*/ 945266 h 2054499"/>
              <a:gd name="connsiteX7" fmla="*/ 9444942 w 9444942"/>
              <a:gd name="connsiteY7" fmla="*/ 1350380 h 2054499"/>
              <a:gd name="connsiteX8" fmla="*/ 9444942 w 9444942"/>
              <a:gd name="connsiteY8" fmla="*/ 1620456 h 2054499"/>
              <a:gd name="connsiteX9" fmla="*/ 4907667 w 9444942"/>
              <a:gd name="connsiteY9" fmla="*/ 1655179 h 2054499"/>
              <a:gd name="connsiteX10" fmla="*/ 2882152 w 9444942"/>
              <a:gd name="connsiteY10" fmla="*/ 2054499 h 2054499"/>
              <a:gd name="connsiteX11" fmla="*/ 3912243 w 9444942"/>
              <a:gd name="connsiteY11" fmla="*/ 1655180 h 2054499"/>
              <a:gd name="connsiteX12" fmla="*/ 0 w 9444942"/>
              <a:gd name="connsiteY12" fmla="*/ 1620456 h 2054499"/>
              <a:gd name="connsiteX13" fmla="*/ 0 w 9444942"/>
              <a:gd name="connsiteY13" fmla="*/ 1350380 h 2054499"/>
              <a:gd name="connsiteX14" fmla="*/ 0 w 9444942"/>
              <a:gd name="connsiteY14" fmla="*/ 945266 h 2054499"/>
              <a:gd name="connsiteX15" fmla="*/ 0 w 9444942"/>
              <a:gd name="connsiteY15" fmla="*/ 945266 h 2054499"/>
              <a:gd name="connsiteX16" fmla="*/ 0 w 9444942"/>
              <a:gd name="connsiteY16" fmla="*/ 0 h 2054499"/>
              <a:gd name="connsiteX0" fmla="*/ 0 w 9444942"/>
              <a:gd name="connsiteY0" fmla="*/ 0 h 1927177"/>
              <a:gd name="connsiteX1" fmla="*/ 1574157 w 9444942"/>
              <a:gd name="connsiteY1" fmla="*/ 0 h 1927177"/>
              <a:gd name="connsiteX2" fmla="*/ 1574157 w 9444942"/>
              <a:gd name="connsiteY2" fmla="*/ 0 h 1927177"/>
              <a:gd name="connsiteX3" fmla="*/ 3935393 w 9444942"/>
              <a:gd name="connsiteY3" fmla="*/ 0 h 1927177"/>
              <a:gd name="connsiteX4" fmla="*/ 9444942 w 9444942"/>
              <a:gd name="connsiteY4" fmla="*/ 0 h 1927177"/>
              <a:gd name="connsiteX5" fmla="*/ 9444942 w 9444942"/>
              <a:gd name="connsiteY5" fmla="*/ 945266 h 1927177"/>
              <a:gd name="connsiteX6" fmla="*/ 9444942 w 9444942"/>
              <a:gd name="connsiteY6" fmla="*/ 945266 h 1927177"/>
              <a:gd name="connsiteX7" fmla="*/ 9444942 w 9444942"/>
              <a:gd name="connsiteY7" fmla="*/ 1350380 h 1927177"/>
              <a:gd name="connsiteX8" fmla="*/ 9444942 w 9444942"/>
              <a:gd name="connsiteY8" fmla="*/ 1620456 h 1927177"/>
              <a:gd name="connsiteX9" fmla="*/ 4907667 w 9444942"/>
              <a:gd name="connsiteY9" fmla="*/ 1655179 h 1927177"/>
              <a:gd name="connsiteX10" fmla="*/ 4629929 w 9444942"/>
              <a:gd name="connsiteY10" fmla="*/ 1927177 h 1927177"/>
              <a:gd name="connsiteX11" fmla="*/ 3912243 w 9444942"/>
              <a:gd name="connsiteY11" fmla="*/ 1655180 h 1927177"/>
              <a:gd name="connsiteX12" fmla="*/ 0 w 9444942"/>
              <a:gd name="connsiteY12" fmla="*/ 1620456 h 1927177"/>
              <a:gd name="connsiteX13" fmla="*/ 0 w 9444942"/>
              <a:gd name="connsiteY13" fmla="*/ 1350380 h 1927177"/>
              <a:gd name="connsiteX14" fmla="*/ 0 w 9444942"/>
              <a:gd name="connsiteY14" fmla="*/ 945266 h 1927177"/>
              <a:gd name="connsiteX15" fmla="*/ 0 w 9444942"/>
              <a:gd name="connsiteY15" fmla="*/ 945266 h 1927177"/>
              <a:gd name="connsiteX16" fmla="*/ 0 w 9444942"/>
              <a:gd name="connsiteY16" fmla="*/ 0 h 1927177"/>
              <a:gd name="connsiteX0" fmla="*/ 0 w 9444942"/>
              <a:gd name="connsiteY0" fmla="*/ 0 h 1927177"/>
              <a:gd name="connsiteX1" fmla="*/ 1574157 w 9444942"/>
              <a:gd name="connsiteY1" fmla="*/ 0 h 1927177"/>
              <a:gd name="connsiteX2" fmla="*/ 1574157 w 9444942"/>
              <a:gd name="connsiteY2" fmla="*/ 0 h 1927177"/>
              <a:gd name="connsiteX3" fmla="*/ 3935393 w 9444942"/>
              <a:gd name="connsiteY3" fmla="*/ 0 h 1927177"/>
              <a:gd name="connsiteX4" fmla="*/ 9444942 w 9444942"/>
              <a:gd name="connsiteY4" fmla="*/ 0 h 1927177"/>
              <a:gd name="connsiteX5" fmla="*/ 9444942 w 9444942"/>
              <a:gd name="connsiteY5" fmla="*/ 945266 h 1927177"/>
              <a:gd name="connsiteX6" fmla="*/ 9444942 w 9444942"/>
              <a:gd name="connsiteY6" fmla="*/ 945266 h 1927177"/>
              <a:gd name="connsiteX7" fmla="*/ 9444942 w 9444942"/>
              <a:gd name="connsiteY7" fmla="*/ 1350380 h 1927177"/>
              <a:gd name="connsiteX8" fmla="*/ 9444942 w 9444942"/>
              <a:gd name="connsiteY8" fmla="*/ 1620456 h 1927177"/>
              <a:gd name="connsiteX9" fmla="*/ 4907667 w 9444942"/>
              <a:gd name="connsiteY9" fmla="*/ 1655179 h 1927177"/>
              <a:gd name="connsiteX10" fmla="*/ 4629929 w 9444942"/>
              <a:gd name="connsiteY10" fmla="*/ 1927177 h 1927177"/>
              <a:gd name="connsiteX11" fmla="*/ 4259484 w 9444942"/>
              <a:gd name="connsiteY11" fmla="*/ 1666755 h 1927177"/>
              <a:gd name="connsiteX12" fmla="*/ 0 w 9444942"/>
              <a:gd name="connsiteY12" fmla="*/ 1620456 h 1927177"/>
              <a:gd name="connsiteX13" fmla="*/ 0 w 9444942"/>
              <a:gd name="connsiteY13" fmla="*/ 1350380 h 1927177"/>
              <a:gd name="connsiteX14" fmla="*/ 0 w 9444942"/>
              <a:gd name="connsiteY14" fmla="*/ 945266 h 1927177"/>
              <a:gd name="connsiteX15" fmla="*/ 0 w 9444942"/>
              <a:gd name="connsiteY15" fmla="*/ 945266 h 1927177"/>
              <a:gd name="connsiteX16" fmla="*/ 0 w 9444942"/>
              <a:gd name="connsiteY16" fmla="*/ 0 h 1927177"/>
              <a:gd name="connsiteX0" fmla="*/ 0 w 9444942"/>
              <a:gd name="connsiteY0" fmla="*/ 0 h 1927177"/>
              <a:gd name="connsiteX1" fmla="*/ 1574157 w 9444942"/>
              <a:gd name="connsiteY1" fmla="*/ 0 h 1927177"/>
              <a:gd name="connsiteX2" fmla="*/ 1574157 w 9444942"/>
              <a:gd name="connsiteY2" fmla="*/ 0 h 1927177"/>
              <a:gd name="connsiteX3" fmla="*/ 3935393 w 9444942"/>
              <a:gd name="connsiteY3" fmla="*/ 0 h 1927177"/>
              <a:gd name="connsiteX4" fmla="*/ 9444942 w 9444942"/>
              <a:gd name="connsiteY4" fmla="*/ 0 h 1927177"/>
              <a:gd name="connsiteX5" fmla="*/ 9444942 w 9444942"/>
              <a:gd name="connsiteY5" fmla="*/ 945266 h 1927177"/>
              <a:gd name="connsiteX6" fmla="*/ 9444942 w 9444942"/>
              <a:gd name="connsiteY6" fmla="*/ 945266 h 1927177"/>
              <a:gd name="connsiteX7" fmla="*/ 9444942 w 9444942"/>
              <a:gd name="connsiteY7" fmla="*/ 1350380 h 1927177"/>
              <a:gd name="connsiteX8" fmla="*/ 9444942 w 9444942"/>
              <a:gd name="connsiteY8" fmla="*/ 1620456 h 1927177"/>
              <a:gd name="connsiteX9" fmla="*/ 4907667 w 9444942"/>
              <a:gd name="connsiteY9" fmla="*/ 1655179 h 1927177"/>
              <a:gd name="connsiteX10" fmla="*/ 4629929 w 9444942"/>
              <a:gd name="connsiteY10" fmla="*/ 1927177 h 1927177"/>
              <a:gd name="connsiteX11" fmla="*/ 4409954 w 9444942"/>
              <a:gd name="connsiteY11" fmla="*/ 1643606 h 1927177"/>
              <a:gd name="connsiteX12" fmla="*/ 0 w 9444942"/>
              <a:gd name="connsiteY12" fmla="*/ 1620456 h 1927177"/>
              <a:gd name="connsiteX13" fmla="*/ 0 w 9444942"/>
              <a:gd name="connsiteY13" fmla="*/ 1350380 h 1927177"/>
              <a:gd name="connsiteX14" fmla="*/ 0 w 9444942"/>
              <a:gd name="connsiteY14" fmla="*/ 945266 h 1927177"/>
              <a:gd name="connsiteX15" fmla="*/ 0 w 9444942"/>
              <a:gd name="connsiteY15" fmla="*/ 945266 h 1927177"/>
              <a:gd name="connsiteX16" fmla="*/ 0 w 9444942"/>
              <a:gd name="connsiteY16" fmla="*/ 0 h 1927177"/>
              <a:gd name="connsiteX0" fmla="*/ 0 w 9444942"/>
              <a:gd name="connsiteY0" fmla="*/ 0 h 1927177"/>
              <a:gd name="connsiteX1" fmla="*/ 1574157 w 9444942"/>
              <a:gd name="connsiteY1" fmla="*/ 0 h 1927177"/>
              <a:gd name="connsiteX2" fmla="*/ 1574157 w 9444942"/>
              <a:gd name="connsiteY2" fmla="*/ 0 h 1927177"/>
              <a:gd name="connsiteX3" fmla="*/ 3935393 w 9444942"/>
              <a:gd name="connsiteY3" fmla="*/ 0 h 1927177"/>
              <a:gd name="connsiteX4" fmla="*/ 9444942 w 9444942"/>
              <a:gd name="connsiteY4" fmla="*/ 0 h 1927177"/>
              <a:gd name="connsiteX5" fmla="*/ 9444942 w 9444942"/>
              <a:gd name="connsiteY5" fmla="*/ 945266 h 1927177"/>
              <a:gd name="connsiteX6" fmla="*/ 9444942 w 9444942"/>
              <a:gd name="connsiteY6" fmla="*/ 945266 h 1927177"/>
              <a:gd name="connsiteX7" fmla="*/ 9444942 w 9444942"/>
              <a:gd name="connsiteY7" fmla="*/ 1350380 h 1927177"/>
              <a:gd name="connsiteX8" fmla="*/ 9444942 w 9444942"/>
              <a:gd name="connsiteY8" fmla="*/ 1620456 h 1927177"/>
              <a:gd name="connsiteX9" fmla="*/ 4907667 w 9444942"/>
              <a:gd name="connsiteY9" fmla="*/ 1655179 h 1927177"/>
              <a:gd name="connsiteX10" fmla="*/ 4722526 w 9444942"/>
              <a:gd name="connsiteY10" fmla="*/ 1927177 h 1927177"/>
              <a:gd name="connsiteX11" fmla="*/ 4409954 w 9444942"/>
              <a:gd name="connsiteY11" fmla="*/ 1643606 h 1927177"/>
              <a:gd name="connsiteX12" fmla="*/ 0 w 9444942"/>
              <a:gd name="connsiteY12" fmla="*/ 1620456 h 1927177"/>
              <a:gd name="connsiteX13" fmla="*/ 0 w 9444942"/>
              <a:gd name="connsiteY13" fmla="*/ 1350380 h 1927177"/>
              <a:gd name="connsiteX14" fmla="*/ 0 w 9444942"/>
              <a:gd name="connsiteY14" fmla="*/ 945266 h 1927177"/>
              <a:gd name="connsiteX15" fmla="*/ 0 w 9444942"/>
              <a:gd name="connsiteY15" fmla="*/ 945266 h 1927177"/>
              <a:gd name="connsiteX16" fmla="*/ 0 w 9444942"/>
              <a:gd name="connsiteY16" fmla="*/ 0 h 1927177"/>
              <a:gd name="connsiteX0" fmla="*/ 0 w 9444942"/>
              <a:gd name="connsiteY0" fmla="*/ 0 h 1927177"/>
              <a:gd name="connsiteX1" fmla="*/ 1574157 w 9444942"/>
              <a:gd name="connsiteY1" fmla="*/ 0 h 1927177"/>
              <a:gd name="connsiteX2" fmla="*/ 1574157 w 9444942"/>
              <a:gd name="connsiteY2" fmla="*/ 0 h 1927177"/>
              <a:gd name="connsiteX3" fmla="*/ 3935393 w 9444942"/>
              <a:gd name="connsiteY3" fmla="*/ 0 h 1927177"/>
              <a:gd name="connsiteX4" fmla="*/ 9444942 w 9444942"/>
              <a:gd name="connsiteY4" fmla="*/ 0 h 1927177"/>
              <a:gd name="connsiteX5" fmla="*/ 9444942 w 9444942"/>
              <a:gd name="connsiteY5" fmla="*/ 945266 h 1927177"/>
              <a:gd name="connsiteX6" fmla="*/ 9444942 w 9444942"/>
              <a:gd name="connsiteY6" fmla="*/ 945266 h 1927177"/>
              <a:gd name="connsiteX7" fmla="*/ 9444942 w 9444942"/>
              <a:gd name="connsiteY7" fmla="*/ 1350380 h 1927177"/>
              <a:gd name="connsiteX8" fmla="*/ 9444942 w 9444942"/>
              <a:gd name="connsiteY8" fmla="*/ 1620456 h 1927177"/>
              <a:gd name="connsiteX9" fmla="*/ 5011839 w 9444942"/>
              <a:gd name="connsiteY9" fmla="*/ 1655179 h 1927177"/>
              <a:gd name="connsiteX10" fmla="*/ 4722526 w 9444942"/>
              <a:gd name="connsiteY10" fmla="*/ 1927177 h 1927177"/>
              <a:gd name="connsiteX11" fmla="*/ 4409954 w 9444942"/>
              <a:gd name="connsiteY11" fmla="*/ 1643606 h 1927177"/>
              <a:gd name="connsiteX12" fmla="*/ 0 w 9444942"/>
              <a:gd name="connsiteY12" fmla="*/ 1620456 h 1927177"/>
              <a:gd name="connsiteX13" fmla="*/ 0 w 9444942"/>
              <a:gd name="connsiteY13" fmla="*/ 1350380 h 1927177"/>
              <a:gd name="connsiteX14" fmla="*/ 0 w 9444942"/>
              <a:gd name="connsiteY14" fmla="*/ 945266 h 1927177"/>
              <a:gd name="connsiteX15" fmla="*/ 0 w 9444942"/>
              <a:gd name="connsiteY15" fmla="*/ 945266 h 1927177"/>
              <a:gd name="connsiteX16" fmla="*/ 0 w 9444942"/>
              <a:gd name="connsiteY16" fmla="*/ 0 h 1927177"/>
              <a:gd name="connsiteX0" fmla="*/ 0 w 9444942"/>
              <a:gd name="connsiteY0" fmla="*/ 0 h 1927177"/>
              <a:gd name="connsiteX1" fmla="*/ 1574157 w 9444942"/>
              <a:gd name="connsiteY1" fmla="*/ 0 h 1927177"/>
              <a:gd name="connsiteX2" fmla="*/ 1574157 w 9444942"/>
              <a:gd name="connsiteY2" fmla="*/ 0 h 1927177"/>
              <a:gd name="connsiteX3" fmla="*/ 3935393 w 9444942"/>
              <a:gd name="connsiteY3" fmla="*/ 0 h 1927177"/>
              <a:gd name="connsiteX4" fmla="*/ 9444942 w 9444942"/>
              <a:gd name="connsiteY4" fmla="*/ 0 h 1927177"/>
              <a:gd name="connsiteX5" fmla="*/ 9444942 w 9444942"/>
              <a:gd name="connsiteY5" fmla="*/ 945266 h 1927177"/>
              <a:gd name="connsiteX6" fmla="*/ 9444942 w 9444942"/>
              <a:gd name="connsiteY6" fmla="*/ 945266 h 1927177"/>
              <a:gd name="connsiteX7" fmla="*/ 9444942 w 9444942"/>
              <a:gd name="connsiteY7" fmla="*/ 1350380 h 1927177"/>
              <a:gd name="connsiteX8" fmla="*/ 9444942 w 9444942"/>
              <a:gd name="connsiteY8" fmla="*/ 1620456 h 1927177"/>
              <a:gd name="connsiteX9" fmla="*/ 5011839 w 9444942"/>
              <a:gd name="connsiteY9" fmla="*/ 1655179 h 1927177"/>
              <a:gd name="connsiteX10" fmla="*/ 4722526 w 9444942"/>
              <a:gd name="connsiteY10" fmla="*/ 1927177 h 1927177"/>
              <a:gd name="connsiteX11" fmla="*/ 4444678 w 9444942"/>
              <a:gd name="connsiteY11" fmla="*/ 1643606 h 1927177"/>
              <a:gd name="connsiteX12" fmla="*/ 0 w 9444942"/>
              <a:gd name="connsiteY12" fmla="*/ 1620456 h 1927177"/>
              <a:gd name="connsiteX13" fmla="*/ 0 w 9444942"/>
              <a:gd name="connsiteY13" fmla="*/ 1350380 h 1927177"/>
              <a:gd name="connsiteX14" fmla="*/ 0 w 9444942"/>
              <a:gd name="connsiteY14" fmla="*/ 945266 h 1927177"/>
              <a:gd name="connsiteX15" fmla="*/ 0 w 9444942"/>
              <a:gd name="connsiteY15" fmla="*/ 945266 h 1927177"/>
              <a:gd name="connsiteX16" fmla="*/ 0 w 9444942"/>
              <a:gd name="connsiteY16" fmla="*/ 0 h 1927177"/>
              <a:gd name="connsiteX0" fmla="*/ 0 w 9444942"/>
              <a:gd name="connsiteY0" fmla="*/ 0 h 1927177"/>
              <a:gd name="connsiteX1" fmla="*/ 1574157 w 9444942"/>
              <a:gd name="connsiteY1" fmla="*/ 0 h 1927177"/>
              <a:gd name="connsiteX2" fmla="*/ 1574157 w 9444942"/>
              <a:gd name="connsiteY2" fmla="*/ 0 h 1927177"/>
              <a:gd name="connsiteX3" fmla="*/ 3935393 w 9444942"/>
              <a:gd name="connsiteY3" fmla="*/ 0 h 1927177"/>
              <a:gd name="connsiteX4" fmla="*/ 9444942 w 9444942"/>
              <a:gd name="connsiteY4" fmla="*/ 0 h 1927177"/>
              <a:gd name="connsiteX5" fmla="*/ 9444942 w 9444942"/>
              <a:gd name="connsiteY5" fmla="*/ 945266 h 1927177"/>
              <a:gd name="connsiteX6" fmla="*/ 9444942 w 9444942"/>
              <a:gd name="connsiteY6" fmla="*/ 945266 h 1927177"/>
              <a:gd name="connsiteX7" fmla="*/ 9444942 w 9444942"/>
              <a:gd name="connsiteY7" fmla="*/ 1350380 h 1927177"/>
              <a:gd name="connsiteX8" fmla="*/ 9444942 w 9444942"/>
              <a:gd name="connsiteY8" fmla="*/ 1620456 h 1927177"/>
              <a:gd name="connsiteX9" fmla="*/ 5011839 w 9444942"/>
              <a:gd name="connsiteY9" fmla="*/ 1655179 h 1927177"/>
              <a:gd name="connsiteX10" fmla="*/ 4722526 w 9444942"/>
              <a:gd name="connsiteY10" fmla="*/ 1927177 h 1927177"/>
              <a:gd name="connsiteX11" fmla="*/ 4444678 w 9444942"/>
              <a:gd name="connsiteY11" fmla="*/ 1643606 h 1927177"/>
              <a:gd name="connsiteX12" fmla="*/ 0 w 9444942"/>
              <a:gd name="connsiteY12" fmla="*/ 1620456 h 1927177"/>
              <a:gd name="connsiteX13" fmla="*/ 0 w 9444942"/>
              <a:gd name="connsiteY13" fmla="*/ 1350380 h 1927177"/>
              <a:gd name="connsiteX14" fmla="*/ 0 w 9444942"/>
              <a:gd name="connsiteY14" fmla="*/ 945266 h 1927177"/>
              <a:gd name="connsiteX15" fmla="*/ 0 w 9444942"/>
              <a:gd name="connsiteY15" fmla="*/ 945266 h 1927177"/>
              <a:gd name="connsiteX16" fmla="*/ 0 w 9444942"/>
              <a:gd name="connsiteY16" fmla="*/ 0 h 1927177"/>
              <a:gd name="connsiteX0" fmla="*/ 0 w 9444942"/>
              <a:gd name="connsiteY0" fmla="*/ 0 h 1927177"/>
              <a:gd name="connsiteX1" fmla="*/ 1574157 w 9444942"/>
              <a:gd name="connsiteY1" fmla="*/ 0 h 1927177"/>
              <a:gd name="connsiteX2" fmla="*/ 1574157 w 9444942"/>
              <a:gd name="connsiteY2" fmla="*/ 0 h 1927177"/>
              <a:gd name="connsiteX3" fmla="*/ 3935393 w 9444942"/>
              <a:gd name="connsiteY3" fmla="*/ 0 h 1927177"/>
              <a:gd name="connsiteX4" fmla="*/ 9444942 w 9444942"/>
              <a:gd name="connsiteY4" fmla="*/ 0 h 1927177"/>
              <a:gd name="connsiteX5" fmla="*/ 9444942 w 9444942"/>
              <a:gd name="connsiteY5" fmla="*/ 945266 h 1927177"/>
              <a:gd name="connsiteX6" fmla="*/ 9444942 w 9444942"/>
              <a:gd name="connsiteY6" fmla="*/ 945266 h 1927177"/>
              <a:gd name="connsiteX7" fmla="*/ 9444942 w 9444942"/>
              <a:gd name="connsiteY7" fmla="*/ 1350380 h 1927177"/>
              <a:gd name="connsiteX8" fmla="*/ 9444942 w 9444942"/>
              <a:gd name="connsiteY8" fmla="*/ 1620456 h 1927177"/>
              <a:gd name="connsiteX9" fmla="*/ 5011839 w 9444942"/>
              <a:gd name="connsiteY9" fmla="*/ 1655179 h 1927177"/>
              <a:gd name="connsiteX10" fmla="*/ 4722526 w 9444942"/>
              <a:gd name="connsiteY10" fmla="*/ 1927177 h 1927177"/>
              <a:gd name="connsiteX11" fmla="*/ 4444678 w 9444942"/>
              <a:gd name="connsiteY11" fmla="*/ 1657158 h 1927177"/>
              <a:gd name="connsiteX12" fmla="*/ 0 w 9444942"/>
              <a:gd name="connsiteY12" fmla="*/ 1620456 h 1927177"/>
              <a:gd name="connsiteX13" fmla="*/ 0 w 9444942"/>
              <a:gd name="connsiteY13" fmla="*/ 1350380 h 1927177"/>
              <a:gd name="connsiteX14" fmla="*/ 0 w 9444942"/>
              <a:gd name="connsiteY14" fmla="*/ 945266 h 1927177"/>
              <a:gd name="connsiteX15" fmla="*/ 0 w 9444942"/>
              <a:gd name="connsiteY15" fmla="*/ 945266 h 1927177"/>
              <a:gd name="connsiteX16" fmla="*/ 0 w 9444942"/>
              <a:gd name="connsiteY16" fmla="*/ 0 h 1927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444942" h="1927177">
                <a:moveTo>
                  <a:pt x="0" y="0"/>
                </a:moveTo>
                <a:lnTo>
                  <a:pt x="1574157" y="0"/>
                </a:lnTo>
                <a:lnTo>
                  <a:pt x="1574157" y="0"/>
                </a:lnTo>
                <a:lnTo>
                  <a:pt x="3935393" y="0"/>
                </a:lnTo>
                <a:lnTo>
                  <a:pt x="9444942" y="0"/>
                </a:lnTo>
                <a:lnTo>
                  <a:pt x="9444942" y="945266"/>
                </a:lnTo>
                <a:lnTo>
                  <a:pt x="9444942" y="945266"/>
                </a:lnTo>
                <a:lnTo>
                  <a:pt x="9444942" y="1350380"/>
                </a:lnTo>
                <a:lnTo>
                  <a:pt x="9444942" y="1620456"/>
                </a:lnTo>
                <a:lnTo>
                  <a:pt x="5011839" y="1655179"/>
                </a:lnTo>
                <a:lnTo>
                  <a:pt x="4722526" y="1927177"/>
                </a:lnTo>
                <a:lnTo>
                  <a:pt x="4444678" y="1657158"/>
                </a:lnTo>
                <a:lnTo>
                  <a:pt x="0" y="1620456"/>
                </a:lnTo>
                <a:lnTo>
                  <a:pt x="0" y="1350380"/>
                </a:lnTo>
                <a:lnTo>
                  <a:pt x="0" y="945266"/>
                </a:lnTo>
                <a:lnTo>
                  <a:pt x="0" y="945266"/>
                </a:lnTo>
                <a:lnTo>
                  <a:pt x="0" y="0"/>
                </a:lnTo>
                <a:close/>
              </a:path>
            </a:pathLst>
          </a:custGeom>
          <a:noFill/>
          <a:ln w="19050">
            <a:gradFill>
              <a:gsLst>
                <a:gs pos="0">
                  <a:schemeClr val="accent2">
                    <a:alpha val="64000"/>
                  </a:schemeClr>
                </a:gs>
                <a:gs pos="100000">
                  <a:schemeClr val="accent4"/>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图片 7">
            <a:extLst>
              <a:ext uri="{FF2B5EF4-FFF2-40B4-BE49-F238E27FC236}">
                <a16:creationId xmlns:a16="http://schemas.microsoft.com/office/drawing/2014/main" id="{4C046E7B-BAC4-469B-B116-487B70437D7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87271" y="452590"/>
            <a:ext cx="324000" cy="324000"/>
          </a:xfrm>
          <a:prstGeom prst="rect">
            <a:avLst/>
          </a:prstGeom>
        </p:spPr>
      </p:pic>
      <p:sp>
        <p:nvSpPr>
          <p:cNvPr id="10" name="矩形 9">
            <a:extLst>
              <a:ext uri="{FF2B5EF4-FFF2-40B4-BE49-F238E27FC236}">
                <a16:creationId xmlns:a16="http://schemas.microsoft.com/office/drawing/2014/main" id="{D0134885-17AB-4E6A-8A32-BC3ECD757FD9}"/>
              </a:ext>
            </a:extLst>
          </p:cNvPr>
          <p:cNvSpPr/>
          <p:nvPr/>
        </p:nvSpPr>
        <p:spPr>
          <a:xfrm>
            <a:off x="1819678" y="1531985"/>
            <a:ext cx="8552642" cy="7243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5000"/>
              </a:lnSpc>
            </a:pPr>
            <a:r>
              <a:rPr lang="zh-CN" altLang="en-US" sz="2000" spc="10" dirty="0">
                <a:solidFill>
                  <a:schemeClr val="tx1">
                    <a:lumMod val="75000"/>
                    <a:lumOff val="25000"/>
                  </a:schemeClr>
                </a:solidFill>
                <a:cs typeface="+mn-ea"/>
                <a:sym typeface="+mn-lt"/>
              </a:rPr>
              <a:t>这里可以输入一段总括性的话语，而后用下图进行补充。</a:t>
            </a:r>
            <a:endParaRPr lang="en-US" altLang="zh-CN" sz="2000" spc="10" dirty="0">
              <a:solidFill>
                <a:schemeClr val="tx1">
                  <a:lumMod val="75000"/>
                  <a:lumOff val="25000"/>
                </a:schemeClr>
              </a:solidFill>
              <a:cs typeface="+mn-ea"/>
              <a:sym typeface="+mn-lt"/>
            </a:endParaRPr>
          </a:p>
          <a:p>
            <a:pPr algn="ctr">
              <a:lnSpc>
                <a:spcPct val="125000"/>
              </a:lnSpc>
            </a:pPr>
            <a:r>
              <a:rPr lang="zh-CN" altLang="en-US" sz="2000" spc="10" dirty="0">
                <a:solidFill>
                  <a:schemeClr val="tx1">
                    <a:lumMod val="75000"/>
                    <a:lumOff val="25000"/>
                  </a:schemeClr>
                </a:solidFill>
                <a:cs typeface="+mn-ea"/>
                <a:sym typeface="+mn-lt"/>
              </a:rPr>
              <a:t>下图为 </a:t>
            </a:r>
            <a:r>
              <a:rPr lang="en-US" altLang="zh-CN" spc="10" dirty="0">
                <a:solidFill>
                  <a:schemeClr val="tx1">
                    <a:lumMod val="75000"/>
                    <a:lumOff val="25000"/>
                  </a:schemeClr>
                </a:solidFill>
                <a:cs typeface="+mn-ea"/>
                <a:sym typeface="+mn-lt"/>
              </a:rPr>
              <a:t>SmartArt</a:t>
            </a:r>
            <a:r>
              <a:rPr lang="en-US" altLang="zh-CN" sz="2000" spc="10" dirty="0">
                <a:solidFill>
                  <a:schemeClr val="tx1">
                    <a:lumMod val="75000"/>
                    <a:lumOff val="25000"/>
                  </a:schemeClr>
                </a:solidFill>
                <a:cs typeface="+mn-ea"/>
                <a:sym typeface="+mn-lt"/>
              </a:rPr>
              <a:t> </a:t>
            </a:r>
            <a:r>
              <a:rPr lang="zh-CN" altLang="en-US" sz="2000" spc="10" dirty="0">
                <a:solidFill>
                  <a:schemeClr val="tx1">
                    <a:lumMod val="75000"/>
                    <a:lumOff val="25000"/>
                  </a:schemeClr>
                </a:solidFill>
                <a:cs typeface="+mn-ea"/>
                <a:sym typeface="+mn-lt"/>
              </a:rPr>
              <a:t>样式，可自动增加图文数，进行自我调节。</a:t>
            </a:r>
            <a:endParaRPr lang="zh-CN" altLang="en-US" spc="10" dirty="0">
              <a:solidFill>
                <a:schemeClr val="tx1">
                  <a:lumMod val="75000"/>
                  <a:lumOff val="25000"/>
                </a:schemeClr>
              </a:solidFill>
              <a:cs typeface="+mn-ea"/>
              <a:sym typeface="+mn-lt"/>
            </a:endParaRPr>
          </a:p>
        </p:txBody>
      </p:sp>
      <p:sp>
        <p:nvSpPr>
          <p:cNvPr id="11" name="文本框 10">
            <a:extLst>
              <a:ext uri="{FF2B5EF4-FFF2-40B4-BE49-F238E27FC236}">
                <a16:creationId xmlns:a16="http://schemas.microsoft.com/office/drawing/2014/main" id="{F04BBB3B-D0A6-4F9E-AB67-12DC7BD3CE68}"/>
              </a:ext>
            </a:extLst>
          </p:cNvPr>
          <p:cNvSpPr txBox="1"/>
          <p:nvPr/>
        </p:nvSpPr>
        <p:spPr>
          <a:xfrm>
            <a:off x="1196661" y="367265"/>
            <a:ext cx="162095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800" dirty="0">
                <a:solidFill>
                  <a:schemeClr val="accent1"/>
                </a:solidFill>
                <a:cs typeface="+mn-ea"/>
                <a:sym typeface="+mn-lt"/>
              </a:rPr>
              <a:t>多图一文</a:t>
            </a:r>
            <a:endParaRPr kumimoji="0" lang="zh-CN" altLang="en-US" sz="2800" i="0" u="none" strike="noStrike" kern="1200" cap="none" spc="0" normalizeH="0" baseline="0" noProof="0" dirty="0">
              <a:ln>
                <a:noFill/>
              </a:ln>
              <a:solidFill>
                <a:schemeClr val="accent1"/>
              </a:solidFill>
              <a:effectLst/>
              <a:uLnTx/>
              <a:uFillTx/>
              <a:cs typeface="+mn-ea"/>
              <a:sym typeface="+mn-lt"/>
            </a:endParaRPr>
          </a:p>
        </p:txBody>
      </p:sp>
      <p:sp>
        <p:nvSpPr>
          <p:cNvPr id="13" name="任意多边形: 形状 12">
            <a:extLst>
              <a:ext uri="{FF2B5EF4-FFF2-40B4-BE49-F238E27FC236}">
                <a16:creationId xmlns:a16="http://schemas.microsoft.com/office/drawing/2014/main" id="{7A1C3703-8C0E-43D1-9445-CCB1D3408B66}"/>
              </a:ext>
            </a:extLst>
          </p:cNvPr>
          <p:cNvSpPr/>
          <p:nvPr/>
        </p:nvSpPr>
        <p:spPr>
          <a:xfrm>
            <a:off x="1373528" y="1520442"/>
            <a:ext cx="9444942" cy="1239652"/>
          </a:xfrm>
          <a:custGeom>
            <a:avLst/>
            <a:gdLst>
              <a:gd name="connsiteX0" fmla="*/ 0 w 9444942"/>
              <a:gd name="connsiteY0" fmla="*/ 0 h 1620456"/>
              <a:gd name="connsiteX1" fmla="*/ 1574157 w 9444942"/>
              <a:gd name="connsiteY1" fmla="*/ 0 h 1620456"/>
              <a:gd name="connsiteX2" fmla="*/ 1574157 w 9444942"/>
              <a:gd name="connsiteY2" fmla="*/ 0 h 1620456"/>
              <a:gd name="connsiteX3" fmla="*/ 3935393 w 9444942"/>
              <a:gd name="connsiteY3" fmla="*/ 0 h 1620456"/>
              <a:gd name="connsiteX4" fmla="*/ 9444942 w 9444942"/>
              <a:gd name="connsiteY4" fmla="*/ 0 h 1620456"/>
              <a:gd name="connsiteX5" fmla="*/ 9444942 w 9444942"/>
              <a:gd name="connsiteY5" fmla="*/ 945266 h 1620456"/>
              <a:gd name="connsiteX6" fmla="*/ 9444942 w 9444942"/>
              <a:gd name="connsiteY6" fmla="*/ 945266 h 1620456"/>
              <a:gd name="connsiteX7" fmla="*/ 9444942 w 9444942"/>
              <a:gd name="connsiteY7" fmla="*/ 1350380 h 1620456"/>
              <a:gd name="connsiteX8" fmla="*/ 9444942 w 9444942"/>
              <a:gd name="connsiteY8" fmla="*/ 1620456 h 1620456"/>
              <a:gd name="connsiteX9" fmla="*/ 3935393 w 9444942"/>
              <a:gd name="connsiteY9" fmla="*/ 1620456 h 1620456"/>
              <a:gd name="connsiteX10" fmla="*/ 2812704 w 9444942"/>
              <a:gd name="connsiteY10" fmla="*/ 2042925 h 1620456"/>
              <a:gd name="connsiteX11" fmla="*/ 1574157 w 9444942"/>
              <a:gd name="connsiteY11" fmla="*/ 1620456 h 1620456"/>
              <a:gd name="connsiteX12" fmla="*/ 0 w 9444942"/>
              <a:gd name="connsiteY12" fmla="*/ 1620456 h 1620456"/>
              <a:gd name="connsiteX13" fmla="*/ 0 w 9444942"/>
              <a:gd name="connsiteY13" fmla="*/ 1350380 h 1620456"/>
              <a:gd name="connsiteX14" fmla="*/ 0 w 9444942"/>
              <a:gd name="connsiteY14" fmla="*/ 945266 h 1620456"/>
              <a:gd name="connsiteX15" fmla="*/ 0 w 9444942"/>
              <a:gd name="connsiteY15" fmla="*/ 945266 h 1620456"/>
              <a:gd name="connsiteX16" fmla="*/ 0 w 9444942"/>
              <a:gd name="connsiteY16" fmla="*/ 0 h 1620456"/>
              <a:gd name="connsiteX0" fmla="*/ 0 w 9444942"/>
              <a:gd name="connsiteY0" fmla="*/ 0 h 2042925"/>
              <a:gd name="connsiteX1" fmla="*/ 1574157 w 9444942"/>
              <a:gd name="connsiteY1" fmla="*/ 0 h 2042925"/>
              <a:gd name="connsiteX2" fmla="*/ 1574157 w 9444942"/>
              <a:gd name="connsiteY2" fmla="*/ 0 h 2042925"/>
              <a:gd name="connsiteX3" fmla="*/ 3935393 w 9444942"/>
              <a:gd name="connsiteY3" fmla="*/ 0 h 2042925"/>
              <a:gd name="connsiteX4" fmla="*/ 9444942 w 9444942"/>
              <a:gd name="connsiteY4" fmla="*/ 0 h 2042925"/>
              <a:gd name="connsiteX5" fmla="*/ 9444942 w 9444942"/>
              <a:gd name="connsiteY5" fmla="*/ 945266 h 2042925"/>
              <a:gd name="connsiteX6" fmla="*/ 9444942 w 9444942"/>
              <a:gd name="connsiteY6" fmla="*/ 945266 h 2042925"/>
              <a:gd name="connsiteX7" fmla="*/ 9444942 w 9444942"/>
              <a:gd name="connsiteY7" fmla="*/ 1350380 h 2042925"/>
              <a:gd name="connsiteX8" fmla="*/ 9444942 w 9444942"/>
              <a:gd name="connsiteY8" fmla="*/ 1620456 h 2042925"/>
              <a:gd name="connsiteX9" fmla="*/ 3935393 w 9444942"/>
              <a:gd name="connsiteY9" fmla="*/ 1620456 h 2042925"/>
              <a:gd name="connsiteX10" fmla="*/ 2812704 w 9444942"/>
              <a:gd name="connsiteY10" fmla="*/ 2042925 h 2042925"/>
              <a:gd name="connsiteX11" fmla="*/ 2419109 w 9444942"/>
              <a:gd name="connsiteY11" fmla="*/ 1632031 h 2042925"/>
              <a:gd name="connsiteX12" fmla="*/ 0 w 9444942"/>
              <a:gd name="connsiteY12" fmla="*/ 1620456 h 2042925"/>
              <a:gd name="connsiteX13" fmla="*/ 0 w 9444942"/>
              <a:gd name="connsiteY13" fmla="*/ 1350380 h 2042925"/>
              <a:gd name="connsiteX14" fmla="*/ 0 w 9444942"/>
              <a:gd name="connsiteY14" fmla="*/ 945266 h 2042925"/>
              <a:gd name="connsiteX15" fmla="*/ 0 w 9444942"/>
              <a:gd name="connsiteY15" fmla="*/ 945266 h 2042925"/>
              <a:gd name="connsiteX16" fmla="*/ 0 w 9444942"/>
              <a:gd name="connsiteY16" fmla="*/ 0 h 2042925"/>
              <a:gd name="connsiteX0" fmla="*/ 0 w 9444942"/>
              <a:gd name="connsiteY0" fmla="*/ 0 h 2042925"/>
              <a:gd name="connsiteX1" fmla="*/ 1574157 w 9444942"/>
              <a:gd name="connsiteY1" fmla="*/ 0 h 2042925"/>
              <a:gd name="connsiteX2" fmla="*/ 1574157 w 9444942"/>
              <a:gd name="connsiteY2" fmla="*/ 0 h 2042925"/>
              <a:gd name="connsiteX3" fmla="*/ 3935393 w 9444942"/>
              <a:gd name="connsiteY3" fmla="*/ 0 h 2042925"/>
              <a:gd name="connsiteX4" fmla="*/ 9444942 w 9444942"/>
              <a:gd name="connsiteY4" fmla="*/ 0 h 2042925"/>
              <a:gd name="connsiteX5" fmla="*/ 9444942 w 9444942"/>
              <a:gd name="connsiteY5" fmla="*/ 945266 h 2042925"/>
              <a:gd name="connsiteX6" fmla="*/ 9444942 w 9444942"/>
              <a:gd name="connsiteY6" fmla="*/ 945266 h 2042925"/>
              <a:gd name="connsiteX7" fmla="*/ 9444942 w 9444942"/>
              <a:gd name="connsiteY7" fmla="*/ 1350380 h 2042925"/>
              <a:gd name="connsiteX8" fmla="*/ 9444942 w 9444942"/>
              <a:gd name="connsiteY8" fmla="*/ 1620456 h 2042925"/>
              <a:gd name="connsiteX9" fmla="*/ 3935393 w 9444942"/>
              <a:gd name="connsiteY9" fmla="*/ 1620456 h 2042925"/>
              <a:gd name="connsiteX10" fmla="*/ 2812704 w 9444942"/>
              <a:gd name="connsiteY10" fmla="*/ 2042925 h 2042925"/>
              <a:gd name="connsiteX11" fmla="*/ 2731625 w 9444942"/>
              <a:gd name="connsiteY11" fmla="*/ 1643605 h 2042925"/>
              <a:gd name="connsiteX12" fmla="*/ 0 w 9444942"/>
              <a:gd name="connsiteY12" fmla="*/ 1620456 h 2042925"/>
              <a:gd name="connsiteX13" fmla="*/ 0 w 9444942"/>
              <a:gd name="connsiteY13" fmla="*/ 1350380 h 2042925"/>
              <a:gd name="connsiteX14" fmla="*/ 0 w 9444942"/>
              <a:gd name="connsiteY14" fmla="*/ 945266 h 2042925"/>
              <a:gd name="connsiteX15" fmla="*/ 0 w 9444942"/>
              <a:gd name="connsiteY15" fmla="*/ 945266 h 2042925"/>
              <a:gd name="connsiteX16" fmla="*/ 0 w 9444942"/>
              <a:gd name="connsiteY16" fmla="*/ 0 h 2042925"/>
              <a:gd name="connsiteX0" fmla="*/ 0 w 9444942"/>
              <a:gd name="connsiteY0" fmla="*/ 0 h 2042925"/>
              <a:gd name="connsiteX1" fmla="*/ 1574157 w 9444942"/>
              <a:gd name="connsiteY1" fmla="*/ 0 h 2042925"/>
              <a:gd name="connsiteX2" fmla="*/ 1574157 w 9444942"/>
              <a:gd name="connsiteY2" fmla="*/ 0 h 2042925"/>
              <a:gd name="connsiteX3" fmla="*/ 3935393 w 9444942"/>
              <a:gd name="connsiteY3" fmla="*/ 0 h 2042925"/>
              <a:gd name="connsiteX4" fmla="*/ 9444942 w 9444942"/>
              <a:gd name="connsiteY4" fmla="*/ 0 h 2042925"/>
              <a:gd name="connsiteX5" fmla="*/ 9444942 w 9444942"/>
              <a:gd name="connsiteY5" fmla="*/ 945266 h 2042925"/>
              <a:gd name="connsiteX6" fmla="*/ 9444942 w 9444942"/>
              <a:gd name="connsiteY6" fmla="*/ 945266 h 2042925"/>
              <a:gd name="connsiteX7" fmla="*/ 9444942 w 9444942"/>
              <a:gd name="connsiteY7" fmla="*/ 1350380 h 2042925"/>
              <a:gd name="connsiteX8" fmla="*/ 9444942 w 9444942"/>
              <a:gd name="connsiteY8" fmla="*/ 1620456 h 2042925"/>
              <a:gd name="connsiteX9" fmla="*/ 3217763 w 9444942"/>
              <a:gd name="connsiteY9" fmla="*/ 1655180 h 2042925"/>
              <a:gd name="connsiteX10" fmla="*/ 2812704 w 9444942"/>
              <a:gd name="connsiteY10" fmla="*/ 2042925 h 2042925"/>
              <a:gd name="connsiteX11" fmla="*/ 2731625 w 9444942"/>
              <a:gd name="connsiteY11" fmla="*/ 1643605 h 2042925"/>
              <a:gd name="connsiteX12" fmla="*/ 0 w 9444942"/>
              <a:gd name="connsiteY12" fmla="*/ 1620456 h 2042925"/>
              <a:gd name="connsiteX13" fmla="*/ 0 w 9444942"/>
              <a:gd name="connsiteY13" fmla="*/ 1350380 h 2042925"/>
              <a:gd name="connsiteX14" fmla="*/ 0 w 9444942"/>
              <a:gd name="connsiteY14" fmla="*/ 945266 h 2042925"/>
              <a:gd name="connsiteX15" fmla="*/ 0 w 9444942"/>
              <a:gd name="connsiteY15" fmla="*/ 945266 h 2042925"/>
              <a:gd name="connsiteX16" fmla="*/ 0 w 9444942"/>
              <a:gd name="connsiteY16" fmla="*/ 0 h 2042925"/>
              <a:gd name="connsiteX0" fmla="*/ 0 w 9444942"/>
              <a:gd name="connsiteY0" fmla="*/ 0 h 2054499"/>
              <a:gd name="connsiteX1" fmla="*/ 1574157 w 9444942"/>
              <a:gd name="connsiteY1" fmla="*/ 0 h 2054499"/>
              <a:gd name="connsiteX2" fmla="*/ 1574157 w 9444942"/>
              <a:gd name="connsiteY2" fmla="*/ 0 h 2054499"/>
              <a:gd name="connsiteX3" fmla="*/ 3935393 w 9444942"/>
              <a:gd name="connsiteY3" fmla="*/ 0 h 2054499"/>
              <a:gd name="connsiteX4" fmla="*/ 9444942 w 9444942"/>
              <a:gd name="connsiteY4" fmla="*/ 0 h 2054499"/>
              <a:gd name="connsiteX5" fmla="*/ 9444942 w 9444942"/>
              <a:gd name="connsiteY5" fmla="*/ 945266 h 2054499"/>
              <a:gd name="connsiteX6" fmla="*/ 9444942 w 9444942"/>
              <a:gd name="connsiteY6" fmla="*/ 945266 h 2054499"/>
              <a:gd name="connsiteX7" fmla="*/ 9444942 w 9444942"/>
              <a:gd name="connsiteY7" fmla="*/ 1350380 h 2054499"/>
              <a:gd name="connsiteX8" fmla="*/ 9444942 w 9444942"/>
              <a:gd name="connsiteY8" fmla="*/ 1620456 h 2054499"/>
              <a:gd name="connsiteX9" fmla="*/ 3217763 w 9444942"/>
              <a:gd name="connsiteY9" fmla="*/ 1655180 h 2054499"/>
              <a:gd name="connsiteX10" fmla="*/ 2882152 w 9444942"/>
              <a:gd name="connsiteY10" fmla="*/ 2054499 h 2054499"/>
              <a:gd name="connsiteX11" fmla="*/ 2731625 w 9444942"/>
              <a:gd name="connsiteY11" fmla="*/ 1643605 h 2054499"/>
              <a:gd name="connsiteX12" fmla="*/ 0 w 9444942"/>
              <a:gd name="connsiteY12" fmla="*/ 1620456 h 2054499"/>
              <a:gd name="connsiteX13" fmla="*/ 0 w 9444942"/>
              <a:gd name="connsiteY13" fmla="*/ 1350380 h 2054499"/>
              <a:gd name="connsiteX14" fmla="*/ 0 w 9444942"/>
              <a:gd name="connsiteY14" fmla="*/ 945266 h 2054499"/>
              <a:gd name="connsiteX15" fmla="*/ 0 w 9444942"/>
              <a:gd name="connsiteY15" fmla="*/ 945266 h 2054499"/>
              <a:gd name="connsiteX16" fmla="*/ 0 w 9444942"/>
              <a:gd name="connsiteY16" fmla="*/ 0 h 2054499"/>
              <a:gd name="connsiteX0" fmla="*/ 0 w 9444942"/>
              <a:gd name="connsiteY0" fmla="*/ 0 h 2054499"/>
              <a:gd name="connsiteX1" fmla="*/ 1574157 w 9444942"/>
              <a:gd name="connsiteY1" fmla="*/ 0 h 2054499"/>
              <a:gd name="connsiteX2" fmla="*/ 1574157 w 9444942"/>
              <a:gd name="connsiteY2" fmla="*/ 0 h 2054499"/>
              <a:gd name="connsiteX3" fmla="*/ 3935393 w 9444942"/>
              <a:gd name="connsiteY3" fmla="*/ 0 h 2054499"/>
              <a:gd name="connsiteX4" fmla="*/ 9444942 w 9444942"/>
              <a:gd name="connsiteY4" fmla="*/ 0 h 2054499"/>
              <a:gd name="connsiteX5" fmla="*/ 9444942 w 9444942"/>
              <a:gd name="connsiteY5" fmla="*/ 945266 h 2054499"/>
              <a:gd name="connsiteX6" fmla="*/ 9444942 w 9444942"/>
              <a:gd name="connsiteY6" fmla="*/ 945266 h 2054499"/>
              <a:gd name="connsiteX7" fmla="*/ 9444942 w 9444942"/>
              <a:gd name="connsiteY7" fmla="*/ 1350380 h 2054499"/>
              <a:gd name="connsiteX8" fmla="*/ 9444942 w 9444942"/>
              <a:gd name="connsiteY8" fmla="*/ 1620456 h 2054499"/>
              <a:gd name="connsiteX9" fmla="*/ 4988690 w 9444942"/>
              <a:gd name="connsiteY9" fmla="*/ 1632030 h 2054499"/>
              <a:gd name="connsiteX10" fmla="*/ 2882152 w 9444942"/>
              <a:gd name="connsiteY10" fmla="*/ 2054499 h 2054499"/>
              <a:gd name="connsiteX11" fmla="*/ 2731625 w 9444942"/>
              <a:gd name="connsiteY11" fmla="*/ 1643605 h 2054499"/>
              <a:gd name="connsiteX12" fmla="*/ 0 w 9444942"/>
              <a:gd name="connsiteY12" fmla="*/ 1620456 h 2054499"/>
              <a:gd name="connsiteX13" fmla="*/ 0 w 9444942"/>
              <a:gd name="connsiteY13" fmla="*/ 1350380 h 2054499"/>
              <a:gd name="connsiteX14" fmla="*/ 0 w 9444942"/>
              <a:gd name="connsiteY14" fmla="*/ 945266 h 2054499"/>
              <a:gd name="connsiteX15" fmla="*/ 0 w 9444942"/>
              <a:gd name="connsiteY15" fmla="*/ 945266 h 2054499"/>
              <a:gd name="connsiteX16" fmla="*/ 0 w 9444942"/>
              <a:gd name="connsiteY16" fmla="*/ 0 h 2054499"/>
              <a:gd name="connsiteX0" fmla="*/ 0 w 9444942"/>
              <a:gd name="connsiteY0" fmla="*/ 0 h 2054499"/>
              <a:gd name="connsiteX1" fmla="*/ 1574157 w 9444942"/>
              <a:gd name="connsiteY1" fmla="*/ 0 h 2054499"/>
              <a:gd name="connsiteX2" fmla="*/ 1574157 w 9444942"/>
              <a:gd name="connsiteY2" fmla="*/ 0 h 2054499"/>
              <a:gd name="connsiteX3" fmla="*/ 3935393 w 9444942"/>
              <a:gd name="connsiteY3" fmla="*/ 0 h 2054499"/>
              <a:gd name="connsiteX4" fmla="*/ 9444942 w 9444942"/>
              <a:gd name="connsiteY4" fmla="*/ 0 h 2054499"/>
              <a:gd name="connsiteX5" fmla="*/ 9444942 w 9444942"/>
              <a:gd name="connsiteY5" fmla="*/ 945266 h 2054499"/>
              <a:gd name="connsiteX6" fmla="*/ 9444942 w 9444942"/>
              <a:gd name="connsiteY6" fmla="*/ 945266 h 2054499"/>
              <a:gd name="connsiteX7" fmla="*/ 9444942 w 9444942"/>
              <a:gd name="connsiteY7" fmla="*/ 1350380 h 2054499"/>
              <a:gd name="connsiteX8" fmla="*/ 9444942 w 9444942"/>
              <a:gd name="connsiteY8" fmla="*/ 1620456 h 2054499"/>
              <a:gd name="connsiteX9" fmla="*/ 4907667 w 9444942"/>
              <a:gd name="connsiteY9" fmla="*/ 1655179 h 2054499"/>
              <a:gd name="connsiteX10" fmla="*/ 2882152 w 9444942"/>
              <a:gd name="connsiteY10" fmla="*/ 2054499 h 2054499"/>
              <a:gd name="connsiteX11" fmla="*/ 2731625 w 9444942"/>
              <a:gd name="connsiteY11" fmla="*/ 1643605 h 2054499"/>
              <a:gd name="connsiteX12" fmla="*/ 0 w 9444942"/>
              <a:gd name="connsiteY12" fmla="*/ 1620456 h 2054499"/>
              <a:gd name="connsiteX13" fmla="*/ 0 w 9444942"/>
              <a:gd name="connsiteY13" fmla="*/ 1350380 h 2054499"/>
              <a:gd name="connsiteX14" fmla="*/ 0 w 9444942"/>
              <a:gd name="connsiteY14" fmla="*/ 945266 h 2054499"/>
              <a:gd name="connsiteX15" fmla="*/ 0 w 9444942"/>
              <a:gd name="connsiteY15" fmla="*/ 945266 h 2054499"/>
              <a:gd name="connsiteX16" fmla="*/ 0 w 9444942"/>
              <a:gd name="connsiteY16" fmla="*/ 0 h 2054499"/>
              <a:gd name="connsiteX0" fmla="*/ 0 w 9444942"/>
              <a:gd name="connsiteY0" fmla="*/ 0 h 2054499"/>
              <a:gd name="connsiteX1" fmla="*/ 1574157 w 9444942"/>
              <a:gd name="connsiteY1" fmla="*/ 0 h 2054499"/>
              <a:gd name="connsiteX2" fmla="*/ 1574157 w 9444942"/>
              <a:gd name="connsiteY2" fmla="*/ 0 h 2054499"/>
              <a:gd name="connsiteX3" fmla="*/ 3935393 w 9444942"/>
              <a:gd name="connsiteY3" fmla="*/ 0 h 2054499"/>
              <a:gd name="connsiteX4" fmla="*/ 9444942 w 9444942"/>
              <a:gd name="connsiteY4" fmla="*/ 0 h 2054499"/>
              <a:gd name="connsiteX5" fmla="*/ 9444942 w 9444942"/>
              <a:gd name="connsiteY5" fmla="*/ 945266 h 2054499"/>
              <a:gd name="connsiteX6" fmla="*/ 9444942 w 9444942"/>
              <a:gd name="connsiteY6" fmla="*/ 945266 h 2054499"/>
              <a:gd name="connsiteX7" fmla="*/ 9444942 w 9444942"/>
              <a:gd name="connsiteY7" fmla="*/ 1350380 h 2054499"/>
              <a:gd name="connsiteX8" fmla="*/ 9444942 w 9444942"/>
              <a:gd name="connsiteY8" fmla="*/ 1620456 h 2054499"/>
              <a:gd name="connsiteX9" fmla="*/ 4907667 w 9444942"/>
              <a:gd name="connsiteY9" fmla="*/ 1655179 h 2054499"/>
              <a:gd name="connsiteX10" fmla="*/ 2882152 w 9444942"/>
              <a:gd name="connsiteY10" fmla="*/ 2054499 h 2054499"/>
              <a:gd name="connsiteX11" fmla="*/ 3912243 w 9444942"/>
              <a:gd name="connsiteY11" fmla="*/ 1655180 h 2054499"/>
              <a:gd name="connsiteX12" fmla="*/ 0 w 9444942"/>
              <a:gd name="connsiteY12" fmla="*/ 1620456 h 2054499"/>
              <a:gd name="connsiteX13" fmla="*/ 0 w 9444942"/>
              <a:gd name="connsiteY13" fmla="*/ 1350380 h 2054499"/>
              <a:gd name="connsiteX14" fmla="*/ 0 w 9444942"/>
              <a:gd name="connsiteY14" fmla="*/ 945266 h 2054499"/>
              <a:gd name="connsiteX15" fmla="*/ 0 w 9444942"/>
              <a:gd name="connsiteY15" fmla="*/ 945266 h 2054499"/>
              <a:gd name="connsiteX16" fmla="*/ 0 w 9444942"/>
              <a:gd name="connsiteY16" fmla="*/ 0 h 2054499"/>
              <a:gd name="connsiteX0" fmla="*/ 0 w 9444942"/>
              <a:gd name="connsiteY0" fmla="*/ 0 h 1927177"/>
              <a:gd name="connsiteX1" fmla="*/ 1574157 w 9444942"/>
              <a:gd name="connsiteY1" fmla="*/ 0 h 1927177"/>
              <a:gd name="connsiteX2" fmla="*/ 1574157 w 9444942"/>
              <a:gd name="connsiteY2" fmla="*/ 0 h 1927177"/>
              <a:gd name="connsiteX3" fmla="*/ 3935393 w 9444942"/>
              <a:gd name="connsiteY3" fmla="*/ 0 h 1927177"/>
              <a:gd name="connsiteX4" fmla="*/ 9444942 w 9444942"/>
              <a:gd name="connsiteY4" fmla="*/ 0 h 1927177"/>
              <a:gd name="connsiteX5" fmla="*/ 9444942 w 9444942"/>
              <a:gd name="connsiteY5" fmla="*/ 945266 h 1927177"/>
              <a:gd name="connsiteX6" fmla="*/ 9444942 w 9444942"/>
              <a:gd name="connsiteY6" fmla="*/ 945266 h 1927177"/>
              <a:gd name="connsiteX7" fmla="*/ 9444942 w 9444942"/>
              <a:gd name="connsiteY7" fmla="*/ 1350380 h 1927177"/>
              <a:gd name="connsiteX8" fmla="*/ 9444942 w 9444942"/>
              <a:gd name="connsiteY8" fmla="*/ 1620456 h 1927177"/>
              <a:gd name="connsiteX9" fmla="*/ 4907667 w 9444942"/>
              <a:gd name="connsiteY9" fmla="*/ 1655179 h 1927177"/>
              <a:gd name="connsiteX10" fmla="*/ 4629929 w 9444942"/>
              <a:gd name="connsiteY10" fmla="*/ 1927177 h 1927177"/>
              <a:gd name="connsiteX11" fmla="*/ 3912243 w 9444942"/>
              <a:gd name="connsiteY11" fmla="*/ 1655180 h 1927177"/>
              <a:gd name="connsiteX12" fmla="*/ 0 w 9444942"/>
              <a:gd name="connsiteY12" fmla="*/ 1620456 h 1927177"/>
              <a:gd name="connsiteX13" fmla="*/ 0 w 9444942"/>
              <a:gd name="connsiteY13" fmla="*/ 1350380 h 1927177"/>
              <a:gd name="connsiteX14" fmla="*/ 0 w 9444942"/>
              <a:gd name="connsiteY14" fmla="*/ 945266 h 1927177"/>
              <a:gd name="connsiteX15" fmla="*/ 0 w 9444942"/>
              <a:gd name="connsiteY15" fmla="*/ 945266 h 1927177"/>
              <a:gd name="connsiteX16" fmla="*/ 0 w 9444942"/>
              <a:gd name="connsiteY16" fmla="*/ 0 h 1927177"/>
              <a:gd name="connsiteX0" fmla="*/ 0 w 9444942"/>
              <a:gd name="connsiteY0" fmla="*/ 0 h 1927177"/>
              <a:gd name="connsiteX1" fmla="*/ 1574157 w 9444942"/>
              <a:gd name="connsiteY1" fmla="*/ 0 h 1927177"/>
              <a:gd name="connsiteX2" fmla="*/ 1574157 w 9444942"/>
              <a:gd name="connsiteY2" fmla="*/ 0 h 1927177"/>
              <a:gd name="connsiteX3" fmla="*/ 3935393 w 9444942"/>
              <a:gd name="connsiteY3" fmla="*/ 0 h 1927177"/>
              <a:gd name="connsiteX4" fmla="*/ 9444942 w 9444942"/>
              <a:gd name="connsiteY4" fmla="*/ 0 h 1927177"/>
              <a:gd name="connsiteX5" fmla="*/ 9444942 w 9444942"/>
              <a:gd name="connsiteY5" fmla="*/ 945266 h 1927177"/>
              <a:gd name="connsiteX6" fmla="*/ 9444942 w 9444942"/>
              <a:gd name="connsiteY6" fmla="*/ 945266 h 1927177"/>
              <a:gd name="connsiteX7" fmla="*/ 9444942 w 9444942"/>
              <a:gd name="connsiteY7" fmla="*/ 1350380 h 1927177"/>
              <a:gd name="connsiteX8" fmla="*/ 9444942 w 9444942"/>
              <a:gd name="connsiteY8" fmla="*/ 1620456 h 1927177"/>
              <a:gd name="connsiteX9" fmla="*/ 4907667 w 9444942"/>
              <a:gd name="connsiteY9" fmla="*/ 1655179 h 1927177"/>
              <a:gd name="connsiteX10" fmla="*/ 4629929 w 9444942"/>
              <a:gd name="connsiteY10" fmla="*/ 1927177 h 1927177"/>
              <a:gd name="connsiteX11" fmla="*/ 4259484 w 9444942"/>
              <a:gd name="connsiteY11" fmla="*/ 1666755 h 1927177"/>
              <a:gd name="connsiteX12" fmla="*/ 0 w 9444942"/>
              <a:gd name="connsiteY12" fmla="*/ 1620456 h 1927177"/>
              <a:gd name="connsiteX13" fmla="*/ 0 w 9444942"/>
              <a:gd name="connsiteY13" fmla="*/ 1350380 h 1927177"/>
              <a:gd name="connsiteX14" fmla="*/ 0 w 9444942"/>
              <a:gd name="connsiteY14" fmla="*/ 945266 h 1927177"/>
              <a:gd name="connsiteX15" fmla="*/ 0 w 9444942"/>
              <a:gd name="connsiteY15" fmla="*/ 945266 h 1927177"/>
              <a:gd name="connsiteX16" fmla="*/ 0 w 9444942"/>
              <a:gd name="connsiteY16" fmla="*/ 0 h 1927177"/>
              <a:gd name="connsiteX0" fmla="*/ 0 w 9444942"/>
              <a:gd name="connsiteY0" fmla="*/ 0 h 1927177"/>
              <a:gd name="connsiteX1" fmla="*/ 1574157 w 9444942"/>
              <a:gd name="connsiteY1" fmla="*/ 0 h 1927177"/>
              <a:gd name="connsiteX2" fmla="*/ 1574157 w 9444942"/>
              <a:gd name="connsiteY2" fmla="*/ 0 h 1927177"/>
              <a:gd name="connsiteX3" fmla="*/ 3935393 w 9444942"/>
              <a:gd name="connsiteY3" fmla="*/ 0 h 1927177"/>
              <a:gd name="connsiteX4" fmla="*/ 9444942 w 9444942"/>
              <a:gd name="connsiteY4" fmla="*/ 0 h 1927177"/>
              <a:gd name="connsiteX5" fmla="*/ 9444942 w 9444942"/>
              <a:gd name="connsiteY5" fmla="*/ 945266 h 1927177"/>
              <a:gd name="connsiteX6" fmla="*/ 9444942 w 9444942"/>
              <a:gd name="connsiteY6" fmla="*/ 945266 h 1927177"/>
              <a:gd name="connsiteX7" fmla="*/ 9444942 w 9444942"/>
              <a:gd name="connsiteY7" fmla="*/ 1350380 h 1927177"/>
              <a:gd name="connsiteX8" fmla="*/ 9444942 w 9444942"/>
              <a:gd name="connsiteY8" fmla="*/ 1620456 h 1927177"/>
              <a:gd name="connsiteX9" fmla="*/ 4907667 w 9444942"/>
              <a:gd name="connsiteY9" fmla="*/ 1655179 h 1927177"/>
              <a:gd name="connsiteX10" fmla="*/ 4629929 w 9444942"/>
              <a:gd name="connsiteY10" fmla="*/ 1927177 h 1927177"/>
              <a:gd name="connsiteX11" fmla="*/ 4409954 w 9444942"/>
              <a:gd name="connsiteY11" fmla="*/ 1643606 h 1927177"/>
              <a:gd name="connsiteX12" fmla="*/ 0 w 9444942"/>
              <a:gd name="connsiteY12" fmla="*/ 1620456 h 1927177"/>
              <a:gd name="connsiteX13" fmla="*/ 0 w 9444942"/>
              <a:gd name="connsiteY13" fmla="*/ 1350380 h 1927177"/>
              <a:gd name="connsiteX14" fmla="*/ 0 w 9444942"/>
              <a:gd name="connsiteY14" fmla="*/ 945266 h 1927177"/>
              <a:gd name="connsiteX15" fmla="*/ 0 w 9444942"/>
              <a:gd name="connsiteY15" fmla="*/ 945266 h 1927177"/>
              <a:gd name="connsiteX16" fmla="*/ 0 w 9444942"/>
              <a:gd name="connsiteY16" fmla="*/ 0 h 1927177"/>
              <a:gd name="connsiteX0" fmla="*/ 0 w 9444942"/>
              <a:gd name="connsiteY0" fmla="*/ 0 h 1927177"/>
              <a:gd name="connsiteX1" fmla="*/ 1574157 w 9444942"/>
              <a:gd name="connsiteY1" fmla="*/ 0 h 1927177"/>
              <a:gd name="connsiteX2" fmla="*/ 1574157 w 9444942"/>
              <a:gd name="connsiteY2" fmla="*/ 0 h 1927177"/>
              <a:gd name="connsiteX3" fmla="*/ 3935393 w 9444942"/>
              <a:gd name="connsiteY3" fmla="*/ 0 h 1927177"/>
              <a:gd name="connsiteX4" fmla="*/ 9444942 w 9444942"/>
              <a:gd name="connsiteY4" fmla="*/ 0 h 1927177"/>
              <a:gd name="connsiteX5" fmla="*/ 9444942 w 9444942"/>
              <a:gd name="connsiteY5" fmla="*/ 945266 h 1927177"/>
              <a:gd name="connsiteX6" fmla="*/ 9444942 w 9444942"/>
              <a:gd name="connsiteY6" fmla="*/ 945266 h 1927177"/>
              <a:gd name="connsiteX7" fmla="*/ 9444942 w 9444942"/>
              <a:gd name="connsiteY7" fmla="*/ 1350380 h 1927177"/>
              <a:gd name="connsiteX8" fmla="*/ 9444942 w 9444942"/>
              <a:gd name="connsiteY8" fmla="*/ 1620456 h 1927177"/>
              <a:gd name="connsiteX9" fmla="*/ 4907667 w 9444942"/>
              <a:gd name="connsiteY9" fmla="*/ 1655179 h 1927177"/>
              <a:gd name="connsiteX10" fmla="*/ 4722526 w 9444942"/>
              <a:gd name="connsiteY10" fmla="*/ 1927177 h 1927177"/>
              <a:gd name="connsiteX11" fmla="*/ 4409954 w 9444942"/>
              <a:gd name="connsiteY11" fmla="*/ 1643606 h 1927177"/>
              <a:gd name="connsiteX12" fmla="*/ 0 w 9444942"/>
              <a:gd name="connsiteY12" fmla="*/ 1620456 h 1927177"/>
              <a:gd name="connsiteX13" fmla="*/ 0 w 9444942"/>
              <a:gd name="connsiteY13" fmla="*/ 1350380 h 1927177"/>
              <a:gd name="connsiteX14" fmla="*/ 0 w 9444942"/>
              <a:gd name="connsiteY14" fmla="*/ 945266 h 1927177"/>
              <a:gd name="connsiteX15" fmla="*/ 0 w 9444942"/>
              <a:gd name="connsiteY15" fmla="*/ 945266 h 1927177"/>
              <a:gd name="connsiteX16" fmla="*/ 0 w 9444942"/>
              <a:gd name="connsiteY16" fmla="*/ 0 h 1927177"/>
              <a:gd name="connsiteX0" fmla="*/ 0 w 9444942"/>
              <a:gd name="connsiteY0" fmla="*/ 0 h 1927177"/>
              <a:gd name="connsiteX1" fmla="*/ 1574157 w 9444942"/>
              <a:gd name="connsiteY1" fmla="*/ 0 h 1927177"/>
              <a:gd name="connsiteX2" fmla="*/ 1574157 w 9444942"/>
              <a:gd name="connsiteY2" fmla="*/ 0 h 1927177"/>
              <a:gd name="connsiteX3" fmla="*/ 3935393 w 9444942"/>
              <a:gd name="connsiteY3" fmla="*/ 0 h 1927177"/>
              <a:gd name="connsiteX4" fmla="*/ 9444942 w 9444942"/>
              <a:gd name="connsiteY4" fmla="*/ 0 h 1927177"/>
              <a:gd name="connsiteX5" fmla="*/ 9444942 w 9444942"/>
              <a:gd name="connsiteY5" fmla="*/ 945266 h 1927177"/>
              <a:gd name="connsiteX6" fmla="*/ 9444942 w 9444942"/>
              <a:gd name="connsiteY6" fmla="*/ 945266 h 1927177"/>
              <a:gd name="connsiteX7" fmla="*/ 9444942 w 9444942"/>
              <a:gd name="connsiteY7" fmla="*/ 1350380 h 1927177"/>
              <a:gd name="connsiteX8" fmla="*/ 9444942 w 9444942"/>
              <a:gd name="connsiteY8" fmla="*/ 1620456 h 1927177"/>
              <a:gd name="connsiteX9" fmla="*/ 5011839 w 9444942"/>
              <a:gd name="connsiteY9" fmla="*/ 1655179 h 1927177"/>
              <a:gd name="connsiteX10" fmla="*/ 4722526 w 9444942"/>
              <a:gd name="connsiteY10" fmla="*/ 1927177 h 1927177"/>
              <a:gd name="connsiteX11" fmla="*/ 4409954 w 9444942"/>
              <a:gd name="connsiteY11" fmla="*/ 1643606 h 1927177"/>
              <a:gd name="connsiteX12" fmla="*/ 0 w 9444942"/>
              <a:gd name="connsiteY12" fmla="*/ 1620456 h 1927177"/>
              <a:gd name="connsiteX13" fmla="*/ 0 w 9444942"/>
              <a:gd name="connsiteY13" fmla="*/ 1350380 h 1927177"/>
              <a:gd name="connsiteX14" fmla="*/ 0 w 9444942"/>
              <a:gd name="connsiteY14" fmla="*/ 945266 h 1927177"/>
              <a:gd name="connsiteX15" fmla="*/ 0 w 9444942"/>
              <a:gd name="connsiteY15" fmla="*/ 945266 h 1927177"/>
              <a:gd name="connsiteX16" fmla="*/ 0 w 9444942"/>
              <a:gd name="connsiteY16" fmla="*/ 0 h 1927177"/>
              <a:gd name="connsiteX0" fmla="*/ 0 w 9444942"/>
              <a:gd name="connsiteY0" fmla="*/ 0 h 1927177"/>
              <a:gd name="connsiteX1" fmla="*/ 1574157 w 9444942"/>
              <a:gd name="connsiteY1" fmla="*/ 0 h 1927177"/>
              <a:gd name="connsiteX2" fmla="*/ 1574157 w 9444942"/>
              <a:gd name="connsiteY2" fmla="*/ 0 h 1927177"/>
              <a:gd name="connsiteX3" fmla="*/ 3935393 w 9444942"/>
              <a:gd name="connsiteY3" fmla="*/ 0 h 1927177"/>
              <a:gd name="connsiteX4" fmla="*/ 9444942 w 9444942"/>
              <a:gd name="connsiteY4" fmla="*/ 0 h 1927177"/>
              <a:gd name="connsiteX5" fmla="*/ 9444942 w 9444942"/>
              <a:gd name="connsiteY5" fmla="*/ 945266 h 1927177"/>
              <a:gd name="connsiteX6" fmla="*/ 9444942 w 9444942"/>
              <a:gd name="connsiteY6" fmla="*/ 945266 h 1927177"/>
              <a:gd name="connsiteX7" fmla="*/ 9444942 w 9444942"/>
              <a:gd name="connsiteY7" fmla="*/ 1350380 h 1927177"/>
              <a:gd name="connsiteX8" fmla="*/ 9444942 w 9444942"/>
              <a:gd name="connsiteY8" fmla="*/ 1620456 h 1927177"/>
              <a:gd name="connsiteX9" fmla="*/ 5011839 w 9444942"/>
              <a:gd name="connsiteY9" fmla="*/ 1655179 h 1927177"/>
              <a:gd name="connsiteX10" fmla="*/ 4722526 w 9444942"/>
              <a:gd name="connsiteY10" fmla="*/ 1927177 h 1927177"/>
              <a:gd name="connsiteX11" fmla="*/ 4444678 w 9444942"/>
              <a:gd name="connsiteY11" fmla="*/ 1643606 h 1927177"/>
              <a:gd name="connsiteX12" fmla="*/ 0 w 9444942"/>
              <a:gd name="connsiteY12" fmla="*/ 1620456 h 1927177"/>
              <a:gd name="connsiteX13" fmla="*/ 0 w 9444942"/>
              <a:gd name="connsiteY13" fmla="*/ 1350380 h 1927177"/>
              <a:gd name="connsiteX14" fmla="*/ 0 w 9444942"/>
              <a:gd name="connsiteY14" fmla="*/ 945266 h 1927177"/>
              <a:gd name="connsiteX15" fmla="*/ 0 w 9444942"/>
              <a:gd name="connsiteY15" fmla="*/ 945266 h 1927177"/>
              <a:gd name="connsiteX16" fmla="*/ 0 w 9444942"/>
              <a:gd name="connsiteY16" fmla="*/ 0 h 1927177"/>
              <a:gd name="connsiteX0" fmla="*/ 0 w 9444942"/>
              <a:gd name="connsiteY0" fmla="*/ 0 h 1927177"/>
              <a:gd name="connsiteX1" fmla="*/ 1574157 w 9444942"/>
              <a:gd name="connsiteY1" fmla="*/ 0 h 1927177"/>
              <a:gd name="connsiteX2" fmla="*/ 1574157 w 9444942"/>
              <a:gd name="connsiteY2" fmla="*/ 0 h 1927177"/>
              <a:gd name="connsiteX3" fmla="*/ 3935393 w 9444942"/>
              <a:gd name="connsiteY3" fmla="*/ 0 h 1927177"/>
              <a:gd name="connsiteX4" fmla="*/ 9444942 w 9444942"/>
              <a:gd name="connsiteY4" fmla="*/ 0 h 1927177"/>
              <a:gd name="connsiteX5" fmla="*/ 9444942 w 9444942"/>
              <a:gd name="connsiteY5" fmla="*/ 945266 h 1927177"/>
              <a:gd name="connsiteX6" fmla="*/ 9444942 w 9444942"/>
              <a:gd name="connsiteY6" fmla="*/ 945266 h 1927177"/>
              <a:gd name="connsiteX7" fmla="*/ 9444942 w 9444942"/>
              <a:gd name="connsiteY7" fmla="*/ 1350380 h 1927177"/>
              <a:gd name="connsiteX8" fmla="*/ 9444942 w 9444942"/>
              <a:gd name="connsiteY8" fmla="*/ 1620456 h 1927177"/>
              <a:gd name="connsiteX9" fmla="*/ 5011839 w 9444942"/>
              <a:gd name="connsiteY9" fmla="*/ 1655179 h 1927177"/>
              <a:gd name="connsiteX10" fmla="*/ 4722526 w 9444942"/>
              <a:gd name="connsiteY10" fmla="*/ 1927177 h 1927177"/>
              <a:gd name="connsiteX11" fmla="*/ 4444678 w 9444942"/>
              <a:gd name="connsiteY11" fmla="*/ 1643606 h 1927177"/>
              <a:gd name="connsiteX12" fmla="*/ 0 w 9444942"/>
              <a:gd name="connsiteY12" fmla="*/ 1620456 h 1927177"/>
              <a:gd name="connsiteX13" fmla="*/ 0 w 9444942"/>
              <a:gd name="connsiteY13" fmla="*/ 1350380 h 1927177"/>
              <a:gd name="connsiteX14" fmla="*/ 0 w 9444942"/>
              <a:gd name="connsiteY14" fmla="*/ 945266 h 1927177"/>
              <a:gd name="connsiteX15" fmla="*/ 0 w 9444942"/>
              <a:gd name="connsiteY15" fmla="*/ 945266 h 1927177"/>
              <a:gd name="connsiteX16" fmla="*/ 0 w 9444942"/>
              <a:gd name="connsiteY16" fmla="*/ 0 h 1927177"/>
              <a:gd name="connsiteX0" fmla="*/ 0 w 9444942"/>
              <a:gd name="connsiteY0" fmla="*/ 0 h 1927177"/>
              <a:gd name="connsiteX1" fmla="*/ 1574157 w 9444942"/>
              <a:gd name="connsiteY1" fmla="*/ 0 h 1927177"/>
              <a:gd name="connsiteX2" fmla="*/ 1574157 w 9444942"/>
              <a:gd name="connsiteY2" fmla="*/ 0 h 1927177"/>
              <a:gd name="connsiteX3" fmla="*/ 3935393 w 9444942"/>
              <a:gd name="connsiteY3" fmla="*/ 0 h 1927177"/>
              <a:gd name="connsiteX4" fmla="*/ 9444942 w 9444942"/>
              <a:gd name="connsiteY4" fmla="*/ 0 h 1927177"/>
              <a:gd name="connsiteX5" fmla="*/ 9444942 w 9444942"/>
              <a:gd name="connsiteY5" fmla="*/ 945266 h 1927177"/>
              <a:gd name="connsiteX6" fmla="*/ 9444942 w 9444942"/>
              <a:gd name="connsiteY6" fmla="*/ 945266 h 1927177"/>
              <a:gd name="connsiteX7" fmla="*/ 9444942 w 9444942"/>
              <a:gd name="connsiteY7" fmla="*/ 1350380 h 1927177"/>
              <a:gd name="connsiteX8" fmla="*/ 9444942 w 9444942"/>
              <a:gd name="connsiteY8" fmla="*/ 1620456 h 1927177"/>
              <a:gd name="connsiteX9" fmla="*/ 5011839 w 9444942"/>
              <a:gd name="connsiteY9" fmla="*/ 1655179 h 1927177"/>
              <a:gd name="connsiteX10" fmla="*/ 4722526 w 9444942"/>
              <a:gd name="connsiteY10" fmla="*/ 1927177 h 1927177"/>
              <a:gd name="connsiteX11" fmla="*/ 4444678 w 9444942"/>
              <a:gd name="connsiteY11" fmla="*/ 1657158 h 1927177"/>
              <a:gd name="connsiteX12" fmla="*/ 0 w 9444942"/>
              <a:gd name="connsiteY12" fmla="*/ 1620456 h 1927177"/>
              <a:gd name="connsiteX13" fmla="*/ 0 w 9444942"/>
              <a:gd name="connsiteY13" fmla="*/ 1350380 h 1927177"/>
              <a:gd name="connsiteX14" fmla="*/ 0 w 9444942"/>
              <a:gd name="connsiteY14" fmla="*/ 945266 h 1927177"/>
              <a:gd name="connsiteX15" fmla="*/ 0 w 9444942"/>
              <a:gd name="connsiteY15" fmla="*/ 945266 h 1927177"/>
              <a:gd name="connsiteX16" fmla="*/ 0 w 9444942"/>
              <a:gd name="connsiteY16" fmla="*/ 0 h 1927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444942" h="1927177">
                <a:moveTo>
                  <a:pt x="0" y="0"/>
                </a:moveTo>
                <a:lnTo>
                  <a:pt x="1574157" y="0"/>
                </a:lnTo>
                <a:lnTo>
                  <a:pt x="1574157" y="0"/>
                </a:lnTo>
                <a:lnTo>
                  <a:pt x="3935393" y="0"/>
                </a:lnTo>
                <a:lnTo>
                  <a:pt x="9444942" y="0"/>
                </a:lnTo>
                <a:lnTo>
                  <a:pt x="9444942" y="945266"/>
                </a:lnTo>
                <a:lnTo>
                  <a:pt x="9444942" y="945266"/>
                </a:lnTo>
                <a:lnTo>
                  <a:pt x="9444942" y="1350380"/>
                </a:lnTo>
                <a:lnTo>
                  <a:pt x="9444942" y="1620456"/>
                </a:lnTo>
                <a:lnTo>
                  <a:pt x="5011839" y="1655179"/>
                </a:lnTo>
                <a:lnTo>
                  <a:pt x="4722526" y="1927177"/>
                </a:lnTo>
                <a:lnTo>
                  <a:pt x="4444678" y="1657158"/>
                </a:lnTo>
                <a:lnTo>
                  <a:pt x="0" y="1620456"/>
                </a:lnTo>
                <a:lnTo>
                  <a:pt x="0" y="1350380"/>
                </a:lnTo>
                <a:lnTo>
                  <a:pt x="0" y="945266"/>
                </a:lnTo>
                <a:lnTo>
                  <a:pt x="0" y="945266"/>
                </a:lnTo>
                <a:lnTo>
                  <a:pt x="0" y="0"/>
                </a:lnTo>
                <a:close/>
              </a:path>
            </a:pathLst>
          </a:custGeom>
          <a:noFill/>
          <a:ln w="19050">
            <a:gradFill>
              <a:gsLst>
                <a:gs pos="81000">
                  <a:schemeClr val="accent2">
                    <a:alpha val="0"/>
                  </a:schemeClr>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矩形: 圆角 15">
            <a:extLst>
              <a:ext uri="{FF2B5EF4-FFF2-40B4-BE49-F238E27FC236}">
                <a16:creationId xmlns:a16="http://schemas.microsoft.com/office/drawing/2014/main" id="{17AD8A1A-5B1E-49D8-8E1B-78CEB89612B5}"/>
              </a:ext>
            </a:extLst>
          </p:cNvPr>
          <p:cNvSpPr/>
          <p:nvPr/>
        </p:nvSpPr>
        <p:spPr>
          <a:xfrm flipH="1">
            <a:off x="10702736" y="3024568"/>
            <a:ext cx="1132369" cy="61690"/>
          </a:xfrm>
          <a:prstGeom prst="roundRect">
            <a:avLst>
              <a:gd name="adj" fmla="val 50000"/>
            </a:avLst>
          </a:prstGeom>
          <a:gradFill flip="none" rotWithShape="1">
            <a:gsLst>
              <a:gs pos="35000">
                <a:srgbClr val="2C8880">
                  <a:alpha val="30000"/>
                </a:srgbClr>
              </a:gs>
              <a:gs pos="0">
                <a:schemeClr val="accent4">
                  <a:alpha val="70000"/>
                </a:schemeClr>
              </a:gs>
              <a:gs pos="100000">
                <a:schemeClr val="accent4">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7" name="矩形: 圆角 16">
            <a:extLst>
              <a:ext uri="{FF2B5EF4-FFF2-40B4-BE49-F238E27FC236}">
                <a16:creationId xmlns:a16="http://schemas.microsoft.com/office/drawing/2014/main" id="{5EE7EF50-6FCA-4FF9-BE9E-A767FDF9A3BE}"/>
              </a:ext>
            </a:extLst>
          </p:cNvPr>
          <p:cNvSpPr/>
          <p:nvPr/>
        </p:nvSpPr>
        <p:spPr>
          <a:xfrm flipH="1">
            <a:off x="-85801" y="5642120"/>
            <a:ext cx="1132369" cy="61690"/>
          </a:xfrm>
          <a:prstGeom prst="roundRect">
            <a:avLst>
              <a:gd name="adj" fmla="val 50000"/>
            </a:avLst>
          </a:prstGeom>
          <a:gradFill flip="none" rotWithShape="1">
            <a:gsLst>
              <a:gs pos="35000">
                <a:srgbClr val="2C8880">
                  <a:alpha val="30000"/>
                </a:srgbClr>
              </a:gs>
              <a:gs pos="0">
                <a:schemeClr val="accent4">
                  <a:alpha val="70000"/>
                </a:schemeClr>
              </a:gs>
              <a:gs pos="100000">
                <a:schemeClr val="accent4">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8" name="矩形: 圆角 17">
            <a:extLst>
              <a:ext uri="{FF2B5EF4-FFF2-40B4-BE49-F238E27FC236}">
                <a16:creationId xmlns:a16="http://schemas.microsoft.com/office/drawing/2014/main" id="{0F10F6B3-A4E2-44E2-ACBA-28474D5067C8}"/>
              </a:ext>
            </a:extLst>
          </p:cNvPr>
          <p:cNvSpPr/>
          <p:nvPr/>
        </p:nvSpPr>
        <p:spPr>
          <a:xfrm flipH="1">
            <a:off x="10758309" y="3217067"/>
            <a:ext cx="1433689" cy="211933"/>
          </a:xfrm>
          <a:prstGeom prst="roundRect">
            <a:avLst>
              <a:gd name="adj" fmla="val 50000"/>
            </a:avLst>
          </a:prstGeom>
          <a:gradFill flip="none" rotWithShape="1">
            <a:gsLst>
              <a:gs pos="38000">
                <a:srgbClr val="2C8880">
                  <a:alpha val="30000"/>
                </a:srgbClr>
              </a:gs>
              <a:gs pos="0">
                <a:schemeClr val="accent4">
                  <a:alpha val="70000"/>
                </a:schemeClr>
              </a:gs>
              <a:gs pos="100000">
                <a:schemeClr val="accent4">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圆角 18">
            <a:extLst>
              <a:ext uri="{FF2B5EF4-FFF2-40B4-BE49-F238E27FC236}">
                <a16:creationId xmlns:a16="http://schemas.microsoft.com/office/drawing/2014/main" id="{8FFBE172-C91C-4E74-B0A8-DA113B56488D}"/>
              </a:ext>
            </a:extLst>
          </p:cNvPr>
          <p:cNvSpPr/>
          <p:nvPr/>
        </p:nvSpPr>
        <p:spPr>
          <a:xfrm flipH="1">
            <a:off x="55576" y="5337558"/>
            <a:ext cx="1433689" cy="211933"/>
          </a:xfrm>
          <a:prstGeom prst="roundRect">
            <a:avLst>
              <a:gd name="adj" fmla="val 50000"/>
            </a:avLst>
          </a:prstGeom>
          <a:gradFill flip="none" rotWithShape="1">
            <a:gsLst>
              <a:gs pos="38000">
                <a:srgbClr val="2C8880">
                  <a:alpha val="30000"/>
                </a:srgbClr>
              </a:gs>
              <a:gs pos="0">
                <a:schemeClr val="accent4">
                  <a:alpha val="70000"/>
                </a:schemeClr>
              </a:gs>
              <a:gs pos="100000">
                <a:schemeClr val="accent4">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10980204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文本框 37">
            <a:extLst>
              <a:ext uri="{FF2B5EF4-FFF2-40B4-BE49-F238E27FC236}">
                <a16:creationId xmlns:a16="http://schemas.microsoft.com/office/drawing/2014/main" id="{F5BC4174-B8EB-4347-8011-5B6A6745B3BE}"/>
              </a:ext>
            </a:extLst>
          </p:cNvPr>
          <p:cNvSpPr txBox="1"/>
          <p:nvPr/>
        </p:nvSpPr>
        <p:spPr>
          <a:xfrm>
            <a:off x="3234397" y="1174537"/>
            <a:ext cx="1967696" cy="4508927"/>
          </a:xfrm>
          <a:prstGeom prst="rect">
            <a:avLst/>
          </a:prstGeom>
          <a:noFill/>
        </p:spPr>
        <p:txBody>
          <a:bodyPr wrap="square" rtlCol="0">
            <a:spAutoFit/>
          </a:bodyPr>
          <a:lstStyle/>
          <a:p>
            <a:r>
              <a:rPr lang="en-US" altLang="zh-CN" sz="28700" b="1" dirty="0">
                <a:gradFill>
                  <a:gsLst>
                    <a:gs pos="0">
                      <a:schemeClr val="accent4"/>
                    </a:gs>
                    <a:gs pos="44000">
                      <a:schemeClr val="accent4">
                        <a:alpha val="80000"/>
                      </a:schemeClr>
                    </a:gs>
                    <a:gs pos="97959">
                      <a:srgbClr val="CCD6D6">
                        <a:alpha val="0"/>
                      </a:srgbClr>
                    </a:gs>
                    <a:gs pos="84000">
                      <a:srgbClr val="CCD6D6">
                        <a:alpha val="10000"/>
                      </a:srgbClr>
                    </a:gs>
                  </a:gsLst>
                  <a:lin ang="5400000" scaled="1"/>
                </a:gradFill>
                <a:cs typeface="+mn-ea"/>
                <a:sym typeface="+mn-lt"/>
              </a:rPr>
              <a:t>3</a:t>
            </a:r>
            <a:endParaRPr lang="zh-CN" altLang="en-US" sz="28700" b="1" dirty="0">
              <a:gradFill>
                <a:gsLst>
                  <a:gs pos="0">
                    <a:schemeClr val="accent4"/>
                  </a:gs>
                  <a:gs pos="44000">
                    <a:schemeClr val="accent4">
                      <a:alpha val="80000"/>
                    </a:schemeClr>
                  </a:gs>
                  <a:gs pos="97959">
                    <a:srgbClr val="CCD6D6">
                      <a:alpha val="0"/>
                    </a:srgbClr>
                  </a:gs>
                  <a:gs pos="84000">
                    <a:srgbClr val="CCD6D6">
                      <a:alpha val="10000"/>
                    </a:srgbClr>
                  </a:gs>
                </a:gsLst>
                <a:lin ang="5400000" scaled="1"/>
              </a:gradFill>
              <a:cs typeface="+mn-ea"/>
              <a:sym typeface="+mn-lt"/>
            </a:endParaRPr>
          </a:p>
        </p:txBody>
      </p:sp>
      <p:sp>
        <p:nvSpPr>
          <p:cNvPr id="39" name="矩形 38">
            <a:extLst>
              <a:ext uri="{FF2B5EF4-FFF2-40B4-BE49-F238E27FC236}">
                <a16:creationId xmlns:a16="http://schemas.microsoft.com/office/drawing/2014/main" id="{AE7D2BA6-9931-44FC-89AF-FBE28C4A41C2}"/>
              </a:ext>
            </a:extLst>
          </p:cNvPr>
          <p:cNvSpPr/>
          <p:nvPr/>
        </p:nvSpPr>
        <p:spPr>
          <a:xfrm rot="16200000">
            <a:off x="4539132" y="1810322"/>
            <a:ext cx="1091549" cy="1242203"/>
          </a:xfrm>
          <a:prstGeom prst="rect">
            <a:avLst/>
          </a:prstGeom>
          <a:blipFill dpi="0" rotWithShape="1">
            <a:blip r:embed="rId3" cstate="email">
              <a:alphaModFix amt="56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0" name="文本框 39">
            <a:extLst>
              <a:ext uri="{FF2B5EF4-FFF2-40B4-BE49-F238E27FC236}">
                <a16:creationId xmlns:a16="http://schemas.microsoft.com/office/drawing/2014/main" id="{B6D484B9-69A7-4019-8A4E-2D9991D876A8}"/>
              </a:ext>
            </a:extLst>
          </p:cNvPr>
          <p:cNvSpPr txBox="1"/>
          <p:nvPr/>
        </p:nvSpPr>
        <p:spPr>
          <a:xfrm>
            <a:off x="6416931" y="1492558"/>
            <a:ext cx="5570756" cy="3872885"/>
          </a:xfrm>
          <a:prstGeom prst="rect">
            <a:avLst/>
          </a:prstGeom>
          <a:noFill/>
        </p:spPr>
        <p:txBody>
          <a:bodyPr vert="eaVert" wrap="square" rtlCol="0">
            <a:spAutoFit/>
          </a:bodyPr>
          <a:lstStyle/>
          <a:p>
            <a:pPr algn="ctr"/>
            <a:r>
              <a:rPr lang="zh-CN" altLang="en-US" sz="35000" spc="600" dirty="0">
                <a:solidFill>
                  <a:schemeClr val="accent1">
                    <a:alpha val="5000"/>
                  </a:schemeClr>
                </a:solidFill>
                <a:cs typeface="+mn-ea"/>
                <a:sym typeface="+mn-lt"/>
              </a:rPr>
              <a:t>叁</a:t>
            </a:r>
          </a:p>
        </p:txBody>
      </p:sp>
      <p:grpSp>
        <p:nvGrpSpPr>
          <p:cNvPr id="4" name="组合 3">
            <a:extLst>
              <a:ext uri="{FF2B5EF4-FFF2-40B4-BE49-F238E27FC236}">
                <a16:creationId xmlns:a16="http://schemas.microsoft.com/office/drawing/2014/main" id="{58F3FC8A-A8AD-4C93-A841-AFF31B07DA88}"/>
              </a:ext>
            </a:extLst>
          </p:cNvPr>
          <p:cNvGrpSpPr/>
          <p:nvPr/>
        </p:nvGrpSpPr>
        <p:grpSpPr>
          <a:xfrm>
            <a:off x="5917144" y="2692617"/>
            <a:ext cx="3619036" cy="1472767"/>
            <a:chOff x="5917144" y="2748362"/>
            <a:chExt cx="3619036" cy="1472767"/>
          </a:xfrm>
        </p:grpSpPr>
        <p:sp>
          <p:nvSpPr>
            <p:cNvPr id="41" name="文本框 40">
              <a:extLst>
                <a:ext uri="{FF2B5EF4-FFF2-40B4-BE49-F238E27FC236}">
                  <a16:creationId xmlns:a16="http://schemas.microsoft.com/office/drawing/2014/main" id="{9A5BBFCC-400E-4720-A5A3-F3A8D18E35BE}"/>
                </a:ext>
              </a:extLst>
            </p:cNvPr>
            <p:cNvSpPr txBox="1"/>
            <p:nvPr/>
          </p:nvSpPr>
          <p:spPr>
            <a:xfrm>
              <a:off x="5917144" y="2748362"/>
              <a:ext cx="3619036" cy="923330"/>
            </a:xfrm>
            <a:prstGeom prst="rect">
              <a:avLst/>
            </a:prstGeom>
            <a:noFill/>
          </p:spPr>
          <p:txBody>
            <a:bodyPr wrap="square" rtlCol="0">
              <a:spAutoFit/>
            </a:bodyPr>
            <a:lstStyle/>
            <a:p>
              <a:pPr algn="dist"/>
              <a:r>
                <a:rPr lang="zh-CN" altLang="en-US" sz="5400" b="1" dirty="0">
                  <a:solidFill>
                    <a:schemeClr val="accent1"/>
                  </a:solidFill>
                  <a:cs typeface="+mn-ea"/>
                  <a:sym typeface="+mn-lt"/>
                </a:rPr>
                <a:t>图表排版</a:t>
              </a:r>
            </a:p>
          </p:txBody>
        </p:sp>
        <p:sp>
          <p:nvSpPr>
            <p:cNvPr id="42" name="文本框 41">
              <a:extLst>
                <a:ext uri="{FF2B5EF4-FFF2-40B4-BE49-F238E27FC236}">
                  <a16:creationId xmlns:a16="http://schemas.microsoft.com/office/drawing/2014/main" id="{6EF291C6-1963-49A7-857E-324172921937}"/>
                </a:ext>
              </a:extLst>
            </p:cNvPr>
            <p:cNvSpPr txBox="1"/>
            <p:nvPr/>
          </p:nvSpPr>
          <p:spPr>
            <a:xfrm>
              <a:off x="5996238" y="3697909"/>
              <a:ext cx="3460849" cy="523220"/>
            </a:xfrm>
            <a:prstGeom prst="rect">
              <a:avLst/>
            </a:prstGeom>
            <a:noFill/>
          </p:spPr>
          <p:txBody>
            <a:bodyPr wrap="square" rtlCol="0">
              <a:spAutoFit/>
            </a:bodyPr>
            <a:lstStyle/>
            <a:p>
              <a:pPr algn="dist"/>
              <a:r>
                <a:rPr lang="en-US" altLang="zh-CN" sz="2800" dirty="0">
                  <a:solidFill>
                    <a:schemeClr val="accent1"/>
                  </a:solidFill>
                  <a:cs typeface="+mn-ea"/>
                  <a:sym typeface="+mn-lt"/>
                </a:rPr>
                <a:t>Wen Zi Yu Tu Biao</a:t>
              </a:r>
              <a:endParaRPr lang="zh-CN" altLang="en-US" sz="2800" dirty="0">
                <a:solidFill>
                  <a:schemeClr val="accent1"/>
                </a:solidFill>
                <a:cs typeface="+mn-ea"/>
                <a:sym typeface="+mn-lt"/>
              </a:endParaRPr>
            </a:p>
          </p:txBody>
        </p:sp>
      </p:grpSp>
    </p:spTree>
    <p:extLst>
      <p:ext uri="{BB962C8B-B14F-4D97-AF65-F5344CB8AC3E}">
        <p14:creationId xmlns:p14="http://schemas.microsoft.com/office/powerpoint/2010/main" val="41463025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a:extLst>
              <a:ext uri="{FF2B5EF4-FFF2-40B4-BE49-F238E27FC236}">
                <a16:creationId xmlns:a16="http://schemas.microsoft.com/office/drawing/2014/main" id="{5C5DFBE1-D10B-469A-860E-B9EB4073ADE4}"/>
              </a:ext>
            </a:extLst>
          </p:cNvPr>
          <p:cNvSpPr txBox="1"/>
          <p:nvPr/>
        </p:nvSpPr>
        <p:spPr>
          <a:xfrm>
            <a:off x="5052000" y="1362205"/>
            <a:ext cx="2088000" cy="200055"/>
          </a:xfrm>
          <a:prstGeom prst="rect">
            <a:avLst/>
          </a:prstGeom>
          <a:solidFill>
            <a:schemeClr val="accent2"/>
          </a:solidFill>
        </p:spPr>
        <p:txBody>
          <a:bodyPr wrap="square" rtlCol="0">
            <a:spAutoFit/>
          </a:bodyPr>
          <a:lstStyle/>
          <a:p>
            <a:pPr algn="r"/>
            <a:endParaRPr lang="zh-CN" altLang="en-US" sz="700" dirty="0">
              <a:cs typeface="+mn-ea"/>
              <a:sym typeface="+mn-lt"/>
            </a:endParaRPr>
          </a:p>
        </p:txBody>
      </p:sp>
      <p:sp>
        <p:nvSpPr>
          <p:cNvPr id="8" name="文本框 7">
            <a:extLst>
              <a:ext uri="{FF2B5EF4-FFF2-40B4-BE49-F238E27FC236}">
                <a16:creationId xmlns:a16="http://schemas.microsoft.com/office/drawing/2014/main" id="{8653A778-6456-424A-B80B-9C698D414DA0}"/>
              </a:ext>
            </a:extLst>
          </p:cNvPr>
          <p:cNvSpPr txBox="1"/>
          <p:nvPr/>
        </p:nvSpPr>
        <p:spPr>
          <a:xfrm>
            <a:off x="1196661" y="367265"/>
            <a:ext cx="162095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800" dirty="0">
                <a:solidFill>
                  <a:schemeClr val="accent1"/>
                </a:solidFill>
                <a:cs typeface="+mn-ea"/>
                <a:sym typeface="+mn-lt"/>
              </a:rPr>
              <a:t>图表排版</a:t>
            </a:r>
            <a:endParaRPr kumimoji="0" lang="zh-CN" altLang="en-US" sz="2800" i="0" u="none" strike="noStrike" kern="1200" cap="none" spc="0" normalizeH="0" baseline="0" noProof="0" dirty="0">
              <a:ln>
                <a:noFill/>
              </a:ln>
              <a:solidFill>
                <a:schemeClr val="accent1"/>
              </a:solidFill>
              <a:effectLst/>
              <a:uLnTx/>
              <a:uFillTx/>
              <a:cs typeface="+mn-ea"/>
              <a:sym typeface="+mn-lt"/>
            </a:endParaRPr>
          </a:p>
        </p:txBody>
      </p:sp>
      <p:pic>
        <p:nvPicPr>
          <p:cNvPr id="9" name="图片 8">
            <a:extLst>
              <a:ext uri="{FF2B5EF4-FFF2-40B4-BE49-F238E27FC236}">
                <a16:creationId xmlns:a16="http://schemas.microsoft.com/office/drawing/2014/main" id="{6D34A9AB-D2D1-4CE2-8E26-4F31630CC35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540" y="448875"/>
            <a:ext cx="360000" cy="360000"/>
          </a:xfrm>
          <a:prstGeom prst="rect">
            <a:avLst/>
          </a:prstGeom>
        </p:spPr>
      </p:pic>
      <p:graphicFrame>
        <p:nvGraphicFramePr>
          <p:cNvPr id="10" name="表格 9">
            <a:extLst>
              <a:ext uri="{FF2B5EF4-FFF2-40B4-BE49-F238E27FC236}">
                <a16:creationId xmlns:a16="http://schemas.microsoft.com/office/drawing/2014/main" id="{392C66A2-E715-4BE9-9395-794DA6073CA1}"/>
              </a:ext>
            </a:extLst>
          </p:cNvPr>
          <p:cNvGraphicFramePr>
            <a:graphicFrameLocks noGrp="1"/>
          </p:cNvGraphicFramePr>
          <p:nvPr>
            <p:extLst>
              <p:ext uri="{D42A27DB-BD31-4B8C-83A1-F6EECF244321}">
                <p14:modId xmlns:p14="http://schemas.microsoft.com/office/powerpoint/2010/main" val="3796049346"/>
              </p:ext>
            </p:extLst>
          </p:nvPr>
        </p:nvGraphicFramePr>
        <p:xfrm>
          <a:off x="2032000" y="1837266"/>
          <a:ext cx="8128001" cy="2800776"/>
        </p:xfrm>
        <a:graphic>
          <a:graphicData uri="http://schemas.openxmlformats.org/drawingml/2006/table">
            <a:tbl>
              <a:tblPr firstRow="1" bandRow="1">
                <a:tableStyleId>{6E25E649-3F16-4E02-A733-19D2CDBF48F0}</a:tableStyleId>
              </a:tblPr>
              <a:tblGrid>
                <a:gridCol w="1161143">
                  <a:extLst>
                    <a:ext uri="{9D8B030D-6E8A-4147-A177-3AD203B41FA5}">
                      <a16:colId xmlns:a16="http://schemas.microsoft.com/office/drawing/2014/main" val="2962533053"/>
                    </a:ext>
                  </a:extLst>
                </a:gridCol>
                <a:gridCol w="1161143">
                  <a:extLst>
                    <a:ext uri="{9D8B030D-6E8A-4147-A177-3AD203B41FA5}">
                      <a16:colId xmlns:a16="http://schemas.microsoft.com/office/drawing/2014/main" val="2023999709"/>
                    </a:ext>
                  </a:extLst>
                </a:gridCol>
                <a:gridCol w="1161143">
                  <a:extLst>
                    <a:ext uri="{9D8B030D-6E8A-4147-A177-3AD203B41FA5}">
                      <a16:colId xmlns:a16="http://schemas.microsoft.com/office/drawing/2014/main" val="4148275245"/>
                    </a:ext>
                  </a:extLst>
                </a:gridCol>
                <a:gridCol w="1161143">
                  <a:extLst>
                    <a:ext uri="{9D8B030D-6E8A-4147-A177-3AD203B41FA5}">
                      <a16:colId xmlns:a16="http://schemas.microsoft.com/office/drawing/2014/main" val="1347371337"/>
                    </a:ext>
                  </a:extLst>
                </a:gridCol>
                <a:gridCol w="1161143">
                  <a:extLst>
                    <a:ext uri="{9D8B030D-6E8A-4147-A177-3AD203B41FA5}">
                      <a16:colId xmlns:a16="http://schemas.microsoft.com/office/drawing/2014/main" val="2894869126"/>
                    </a:ext>
                  </a:extLst>
                </a:gridCol>
                <a:gridCol w="1161143">
                  <a:extLst>
                    <a:ext uri="{9D8B030D-6E8A-4147-A177-3AD203B41FA5}">
                      <a16:colId xmlns:a16="http://schemas.microsoft.com/office/drawing/2014/main" val="2390928000"/>
                    </a:ext>
                  </a:extLst>
                </a:gridCol>
                <a:gridCol w="1161143">
                  <a:extLst>
                    <a:ext uri="{9D8B030D-6E8A-4147-A177-3AD203B41FA5}">
                      <a16:colId xmlns:a16="http://schemas.microsoft.com/office/drawing/2014/main" val="757674090"/>
                    </a:ext>
                  </a:extLst>
                </a:gridCol>
              </a:tblGrid>
              <a:tr h="466796">
                <a:tc>
                  <a:txBody>
                    <a:bodyPr/>
                    <a:lstStyle/>
                    <a:p>
                      <a:pPr algn="ctr"/>
                      <a:endParaRPr lang="zh-CN" altLang="en-US" sz="2000" b="0" dirty="0">
                        <a:solidFill>
                          <a:schemeClr val="tx1">
                            <a:lumMod val="85000"/>
                            <a:lumOff val="15000"/>
                          </a:schemeClr>
                        </a:solidFill>
                        <a:latin typeface="+mn-lt"/>
                        <a:ea typeface="+mn-ea"/>
                        <a:cs typeface="+mn-ea"/>
                        <a:sym typeface="+mn-lt"/>
                      </a:endParaRPr>
                    </a:p>
                  </a:txBody>
                  <a:tcPr>
                    <a:lnL>
                      <a:noFill/>
                    </a:lnL>
                    <a:lnR w="12700" cap="flat" cmpd="sng" algn="ctr">
                      <a:solidFill>
                        <a:schemeClr val="bg1">
                          <a:lumMod val="75000"/>
                        </a:schemeClr>
                      </a:solidFill>
                      <a:prstDash val="solid"/>
                      <a:round/>
                      <a:headEnd type="none" w="med" len="med"/>
                      <a:tailEnd type="none" w="med" len="med"/>
                    </a:lnR>
                    <a:lnT w="28575" cap="flat" cmpd="sng" algn="ctr">
                      <a:solidFill>
                        <a:schemeClr val="accent4"/>
                      </a:solidFill>
                      <a:prstDash val="solid"/>
                      <a:round/>
                      <a:headEnd type="none" w="med" len="med"/>
                      <a:tailEnd type="none" w="med" len="med"/>
                    </a:lnT>
                    <a:lnB w="285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zh-CN" altLang="en-US" sz="2000" b="0" dirty="0">
                          <a:solidFill>
                            <a:schemeClr val="accent1"/>
                          </a:solidFill>
                          <a:latin typeface="+mn-lt"/>
                          <a:ea typeface="+mn-ea"/>
                          <a:cs typeface="+mn-ea"/>
                          <a:sym typeface="+mn-lt"/>
                        </a:rPr>
                        <a:t>项目</a:t>
                      </a:r>
                      <a:r>
                        <a:rPr lang="en-US" altLang="zh-CN" sz="2000" b="0" dirty="0">
                          <a:solidFill>
                            <a:schemeClr val="accent1"/>
                          </a:solidFill>
                          <a:latin typeface="+mn-lt"/>
                          <a:ea typeface="+mn-ea"/>
                          <a:cs typeface="+mn-ea"/>
                          <a:sym typeface="+mn-lt"/>
                        </a:rPr>
                        <a:t>1</a:t>
                      </a:r>
                      <a:endParaRPr lang="zh-CN" altLang="en-US" sz="2000" b="0" dirty="0">
                        <a:solidFill>
                          <a:schemeClr val="accent1"/>
                        </a:solidFill>
                        <a:latin typeface="+mn-lt"/>
                        <a:ea typeface="+mn-ea"/>
                        <a:cs typeface="+mn-ea"/>
                        <a:sym typeface="+mn-lt"/>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accent4"/>
                      </a:solidFill>
                      <a:prstDash val="solid"/>
                      <a:round/>
                      <a:headEnd type="none" w="med" len="med"/>
                      <a:tailEnd type="none" w="med" len="med"/>
                    </a:lnT>
                    <a:lnB w="285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zh-CN" altLang="en-US" sz="2000" b="0" dirty="0">
                          <a:solidFill>
                            <a:schemeClr val="accent1"/>
                          </a:solidFill>
                          <a:latin typeface="+mn-lt"/>
                          <a:ea typeface="+mn-ea"/>
                          <a:cs typeface="+mn-ea"/>
                          <a:sym typeface="+mn-lt"/>
                        </a:rPr>
                        <a:t>项目</a:t>
                      </a:r>
                      <a:r>
                        <a:rPr lang="en-US" altLang="zh-CN" sz="2000" b="0" dirty="0">
                          <a:solidFill>
                            <a:schemeClr val="accent1"/>
                          </a:solidFill>
                          <a:latin typeface="+mn-lt"/>
                          <a:ea typeface="+mn-ea"/>
                          <a:cs typeface="+mn-ea"/>
                          <a:sym typeface="+mn-lt"/>
                        </a:rPr>
                        <a:t>2</a:t>
                      </a:r>
                      <a:endParaRPr lang="zh-CN" altLang="en-US" sz="2000" b="0" dirty="0">
                        <a:solidFill>
                          <a:schemeClr val="accent1"/>
                        </a:solidFill>
                        <a:latin typeface="+mn-lt"/>
                        <a:ea typeface="+mn-ea"/>
                        <a:cs typeface="+mn-ea"/>
                        <a:sym typeface="+mn-lt"/>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accent4"/>
                      </a:solidFill>
                      <a:prstDash val="solid"/>
                      <a:round/>
                      <a:headEnd type="none" w="med" len="med"/>
                      <a:tailEnd type="none" w="med" len="med"/>
                    </a:lnT>
                    <a:lnB w="285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zh-CN" altLang="en-US" sz="2000" b="0" dirty="0">
                          <a:solidFill>
                            <a:schemeClr val="accent1"/>
                          </a:solidFill>
                          <a:latin typeface="+mn-lt"/>
                          <a:ea typeface="+mn-ea"/>
                          <a:cs typeface="+mn-ea"/>
                          <a:sym typeface="+mn-lt"/>
                        </a:rPr>
                        <a:t>项目</a:t>
                      </a:r>
                      <a:r>
                        <a:rPr lang="en-US" altLang="zh-CN" sz="2000" b="0" dirty="0">
                          <a:solidFill>
                            <a:schemeClr val="accent1"/>
                          </a:solidFill>
                          <a:latin typeface="+mn-lt"/>
                          <a:ea typeface="+mn-ea"/>
                          <a:cs typeface="+mn-ea"/>
                          <a:sym typeface="+mn-lt"/>
                        </a:rPr>
                        <a:t>3</a:t>
                      </a:r>
                      <a:endParaRPr lang="zh-CN" altLang="en-US" sz="2000" b="0" dirty="0">
                        <a:solidFill>
                          <a:schemeClr val="accent1"/>
                        </a:solidFill>
                        <a:latin typeface="+mn-lt"/>
                        <a:ea typeface="+mn-ea"/>
                        <a:cs typeface="+mn-ea"/>
                        <a:sym typeface="+mn-lt"/>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accent4"/>
                      </a:solidFill>
                      <a:prstDash val="solid"/>
                      <a:round/>
                      <a:headEnd type="none" w="med" len="med"/>
                      <a:tailEnd type="none" w="med" len="med"/>
                    </a:lnT>
                    <a:lnB w="285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zh-CN" altLang="en-US" sz="2000" b="0" dirty="0">
                          <a:solidFill>
                            <a:schemeClr val="accent1"/>
                          </a:solidFill>
                          <a:latin typeface="+mn-lt"/>
                          <a:ea typeface="+mn-ea"/>
                          <a:cs typeface="+mn-ea"/>
                          <a:sym typeface="+mn-lt"/>
                        </a:rPr>
                        <a:t>项目</a:t>
                      </a:r>
                      <a:r>
                        <a:rPr lang="en-US" altLang="zh-CN" sz="2000" b="0" dirty="0">
                          <a:solidFill>
                            <a:schemeClr val="accent1"/>
                          </a:solidFill>
                          <a:latin typeface="+mn-lt"/>
                          <a:ea typeface="+mn-ea"/>
                          <a:cs typeface="+mn-ea"/>
                          <a:sym typeface="+mn-lt"/>
                        </a:rPr>
                        <a:t>4</a:t>
                      </a:r>
                      <a:endParaRPr lang="zh-CN" altLang="en-US" sz="2000" b="0" dirty="0">
                        <a:solidFill>
                          <a:schemeClr val="accent1"/>
                        </a:solidFill>
                        <a:latin typeface="+mn-lt"/>
                        <a:ea typeface="+mn-ea"/>
                        <a:cs typeface="+mn-ea"/>
                        <a:sym typeface="+mn-lt"/>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accent4"/>
                      </a:solidFill>
                      <a:prstDash val="solid"/>
                      <a:round/>
                      <a:headEnd type="none" w="med" len="med"/>
                      <a:tailEnd type="none" w="med" len="med"/>
                    </a:lnT>
                    <a:lnB w="285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zh-CN" altLang="en-US" sz="2000" b="0" dirty="0">
                          <a:solidFill>
                            <a:schemeClr val="accent1"/>
                          </a:solidFill>
                          <a:latin typeface="+mn-lt"/>
                          <a:ea typeface="+mn-ea"/>
                          <a:cs typeface="+mn-ea"/>
                          <a:sym typeface="+mn-lt"/>
                        </a:rPr>
                        <a:t>项目</a:t>
                      </a:r>
                      <a:r>
                        <a:rPr lang="en-US" altLang="zh-CN" sz="2000" b="0" dirty="0">
                          <a:solidFill>
                            <a:schemeClr val="accent1"/>
                          </a:solidFill>
                          <a:latin typeface="+mn-lt"/>
                          <a:ea typeface="+mn-ea"/>
                          <a:cs typeface="+mn-ea"/>
                          <a:sym typeface="+mn-lt"/>
                        </a:rPr>
                        <a:t>5</a:t>
                      </a:r>
                      <a:endParaRPr lang="zh-CN" altLang="en-US" sz="2000" b="0" dirty="0">
                        <a:solidFill>
                          <a:schemeClr val="accent1"/>
                        </a:solidFill>
                        <a:latin typeface="+mn-lt"/>
                        <a:ea typeface="+mn-ea"/>
                        <a:cs typeface="+mn-ea"/>
                        <a:sym typeface="+mn-lt"/>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accent4"/>
                      </a:solidFill>
                      <a:prstDash val="solid"/>
                      <a:round/>
                      <a:headEnd type="none" w="med" len="med"/>
                      <a:tailEnd type="none" w="med" len="med"/>
                    </a:lnT>
                    <a:lnB w="285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zh-CN" altLang="en-US" sz="2000" b="0" dirty="0">
                          <a:solidFill>
                            <a:schemeClr val="accent1"/>
                          </a:solidFill>
                          <a:latin typeface="+mn-lt"/>
                          <a:ea typeface="+mn-ea"/>
                          <a:cs typeface="+mn-ea"/>
                          <a:sym typeface="+mn-lt"/>
                        </a:rPr>
                        <a:t>项目</a:t>
                      </a:r>
                      <a:r>
                        <a:rPr lang="en-US" altLang="zh-CN" sz="2000" b="0" dirty="0">
                          <a:solidFill>
                            <a:schemeClr val="accent1"/>
                          </a:solidFill>
                          <a:latin typeface="+mn-lt"/>
                          <a:ea typeface="+mn-ea"/>
                          <a:cs typeface="+mn-ea"/>
                          <a:sym typeface="+mn-lt"/>
                        </a:rPr>
                        <a:t>6</a:t>
                      </a:r>
                      <a:endParaRPr lang="zh-CN" altLang="en-US" sz="2000" b="0" dirty="0">
                        <a:solidFill>
                          <a:schemeClr val="accent1"/>
                        </a:solidFill>
                        <a:latin typeface="+mn-lt"/>
                        <a:ea typeface="+mn-ea"/>
                        <a:cs typeface="+mn-ea"/>
                        <a:sym typeface="+mn-lt"/>
                      </a:endParaRPr>
                    </a:p>
                  </a:txBody>
                  <a:tcPr>
                    <a:lnL w="12700" cap="flat" cmpd="sng" algn="ctr">
                      <a:solidFill>
                        <a:schemeClr val="bg1">
                          <a:lumMod val="75000"/>
                        </a:schemeClr>
                      </a:solidFill>
                      <a:prstDash val="solid"/>
                      <a:round/>
                      <a:headEnd type="none" w="med" len="med"/>
                      <a:tailEnd type="none" w="med" len="med"/>
                    </a:lnL>
                    <a:lnR>
                      <a:noFill/>
                    </a:lnR>
                    <a:lnT w="28575" cap="flat" cmpd="sng" algn="ctr">
                      <a:solidFill>
                        <a:schemeClr val="accent4"/>
                      </a:solidFill>
                      <a:prstDash val="solid"/>
                      <a:round/>
                      <a:headEnd type="none" w="med" len="med"/>
                      <a:tailEnd type="none" w="med" len="med"/>
                    </a:lnT>
                    <a:lnB w="285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01736821"/>
                  </a:ext>
                </a:extLst>
              </a:tr>
              <a:tr h="466796">
                <a:tc>
                  <a:txBody>
                    <a:bodyPr/>
                    <a:lstStyle/>
                    <a:p>
                      <a:pPr algn="ctr"/>
                      <a:r>
                        <a:rPr lang="zh-CN" altLang="en-US" sz="2000" b="0" dirty="0">
                          <a:solidFill>
                            <a:schemeClr val="tx1">
                              <a:lumMod val="85000"/>
                              <a:lumOff val="15000"/>
                            </a:schemeClr>
                          </a:solidFill>
                          <a:latin typeface="+mn-lt"/>
                          <a:ea typeface="+mn-ea"/>
                          <a:cs typeface="+mn-ea"/>
                          <a:sym typeface="+mn-lt"/>
                        </a:rPr>
                        <a:t>内容</a:t>
                      </a:r>
                      <a:r>
                        <a:rPr lang="en-US" altLang="zh-CN" sz="2000" b="0" dirty="0">
                          <a:solidFill>
                            <a:schemeClr val="tx1">
                              <a:lumMod val="85000"/>
                              <a:lumOff val="15000"/>
                            </a:schemeClr>
                          </a:solidFill>
                          <a:latin typeface="+mn-lt"/>
                          <a:ea typeface="+mn-ea"/>
                          <a:cs typeface="+mn-ea"/>
                          <a:sym typeface="+mn-lt"/>
                        </a:rPr>
                        <a:t>1</a:t>
                      </a:r>
                      <a:endParaRPr lang="zh-CN" altLang="en-US" sz="2000" b="0" dirty="0">
                        <a:solidFill>
                          <a:schemeClr val="tx1">
                            <a:lumMod val="85000"/>
                            <a:lumOff val="15000"/>
                          </a:schemeClr>
                        </a:solidFill>
                        <a:latin typeface="+mn-lt"/>
                        <a:ea typeface="+mn-ea"/>
                        <a:cs typeface="+mn-ea"/>
                        <a:sym typeface="+mn-lt"/>
                      </a:endParaRPr>
                    </a:p>
                  </a:txBody>
                  <a:tcPr>
                    <a:lnL>
                      <a:noFill/>
                    </a:lnL>
                    <a:lnR w="12700" cap="flat" cmpd="sng" algn="ctr">
                      <a:solidFill>
                        <a:schemeClr val="bg1">
                          <a:lumMod val="75000"/>
                        </a:schemeClr>
                      </a:solidFill>
                      <a:prstDash val="solid"/>
                      <a:round/>
                      <a:headEnd type="none" w="med" len="med"/>
                      <a:tailEnd type="none" w="med" len="med"/>
                    </a:lnR>
                    <a:lnT w="28575" cap="flat" cmpd="sng" algn="ctr">
                      <a:solidFill>
                        <a:schemeClr val="accent4"/>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endParaRPr lang="zh-CN" altLang="en-US" b="0" dirty="0">
                        <a:solidFill>
                          <a:schemeClr val="tx1">
                            <a:lumMod val="85000"/>
                            <a:lumOff val="15000"/>
                          </a:schemeClr>
                        </a:solidFill>
                        <a:latin typeface="+mn-lt"/>
                        <a:ea typeface="+mn-ea"/>
                        <a:cs typeface="+mn-ea"/>
                        <a:sym typeface="+mn-lt"/>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accent4"/>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endParaRPr lang="zh-CN" altLang="en-US" b="0" dirty="0">
                        <a:solidFill>
                          <a:schemeClr val="tx1">
                            <a:lumMod val="85000"/>
                            <a:lumOff val="15000"/>
                          </a:schemeClr>
                        </a:solidFill>
                        <a:latin typeface="+mn-lt"/>
                        <a:ea typeface="+mn-ea"/>
                        <a:cs typeface="+mn-ea"/>
                        <a:sym typeface="+mn-lt"/>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accent4"/>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endParaRPr lang="zh-CN" altLang="en-US" b="0" dirty="0">
                        <a:solidFill>
                          <a:schemeClr val="tx1">
                            <a:lumMod val="85000"/>
                            <a:lumOff val="15000"/>
                          </a:schemeClr>
                        </a:solidFill>
                        <a:latin typeface="+mn-lt"/>
                        <a:ea typeface="+mn-ea"/>
                        <a:cs typeface="+mn-ea"/>
                        <a:sym typeface="+mn-lt"/>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accent4"/>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endParaRPr lang="zh-CN" altLang="en-US" b="0" dirty="0">
                        <a:solidFill>
                          <a:schemeClr val="tx1">
                            <a:lumMod val="85000"/>
                            <a:lumOff val="15000"/>
                          </a:schemeClr>
                        </a:solidFill>
                        <a:latin typeface="+mn-lt"/>
                        <a:ea typeface="+mn-ea"/>
                        <a:cs typeface="+mn-ea"/>
                        <a:sym typeface="+mn-lt"/>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accent4"/>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endParaRPr lang="zh-CN" altLang="en-US" b="0" dirty="0">
                        <a:solidFill>
                          <a:schemeClr val="tx1">
                            <a:lumMod val="85000"/>
                            <a:lumOff val="15000"/>
                          </a:schemeClr>
                        </a:solidFill>
                        <a:latin typeface="+mn-lt"/>
                        <a:ea typeface="+mn-ea"/>
                        <a:cs typeface="+mn-ea"/>
                        <a:sym typeface="+mn-lt"/>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accent4"/>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endParaRPr lang="zh-CN" altLang="en-US" b="0">
                        <a:solidFill>
                          <a:schemeClr val="tx1">
                            <a:lumMod val="85000"/>
                            <a:lumOff val="15000"/>
                          </a:schemeClr>
                        </a:solidFill>
                        <a:latin typeface="+mn-lt"/>
                        <a:ea typeface="+mn-ea"/>
                        <a:cs typeface="+mn-ea"/>
                        <a:sym typeface="+mn-lt"/>
                      </a:endParaRPr>
                    </a:p>
                  </a:txBody>
                  <a:tcPr>
                    <a:lnL w="12700" cap="flat" cmpd="sng" algn="ctr">
                      <a:solidFill>
                        <a:schemeClr val="bg1">
                          <a:lumMod val="75000"/>
                        </a:schemeClr>
                      </a:solidFill>
                      <a:prstDash val="solid"/>
                      <a:round/>
                      <a:headEnd type="none" w="med" len="med"/>
                      <a:tailEnd type="none" w="med" len="med"/>
                    </a:lnL>
                    <a:lnR>
                      <a:noFill/>
                    </a:lnR>
                    <a:lnT w="28575" cap="flat" cmpd="sng" algn="ctr">
                      <a:solidFill>
                        <a:schemeClr val="accent4"/>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2418062272"/>
                  </a:ext>
                </a:extLst>
              </a:tr>
              <a:tr h="466796">
                <a:tc>
                  <a:txBody>
                    <a:bodyPr/>
                    <a:lstStyle/>
                    <a:p>
                      <a:pPr algn="ctr"/>
                      <a:r>
                        <a:rPr lang="zh-CN" altLang="en-US" sz="2000" b="0" dirty="0">
                          <a:solidFill>
                            <a:schemeClr val="tx1">
                              <a:lumMod val="85000"/>
                              <a:lumOff val="15000"/>
                            </a:schemeClr>
                          </a:solidFill>
                          <a:latin typeface="+mn-lt"/>
                          <a:ea typeface="+mn-ea"/>
                          <a:cs typeface="+mn-ea"/>
                          <a:sym typeface="+mn-lt"/>
                        </a:rPr>
                        <a:t>内容</a:t>
                      </a:r>
                      <a:r>
                        <a:rPr lang="en-US" altLang="zh-CN" sz="2000" b="0" dirty="0">
                          <a:solidFill>
                            <a:schemeClr val="tx1">
                              <a:lumMod val="85000"/>
                              <a:lumOff val="15000"/>
                            </a:schemeClr>
                          </a:solidFill>
                          <a:latin typeface="+mn-lt"/>
                          <a:ea typeface="+mn-ea"/>
                          <a:cs typeface="+mn-ea"/>
                          <a:sym typeface="+mn-lt"/>
                        </a:rPr>
                        <a:t>2</a:t>
                      </a:r>
                      <a:endParaRPr lang="zh-CN" altLang="en-US" sz="2000" b="0" dirty="0">
                        <a:solidFill>
                          <a:schemeClr val="tx1">
                            <a:lumMod val="85000"/>
                            <a:lumOff val="15000"/>
                          </a:schemeClr>
                        </a:solidFill>
                        <a:latin typeface="+mn-lt"/>
                        <a:ea typeface="+mn-ea"/>
                        <a:cs typeface="+mn-ea"/>
                        <a:sym typeface="+mn-lt"/>
                      </a:endParaRPr>
                    </a:p>
                  </a:txBody>
                  <a:tcPr>
                    <a:lnL>
                      <a:noFill/>
                    </a:lnL>
                    <a:lnR w="1270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zh-CN" altLang="en-US" b="0" dirty="0">
                        <a:solidFill>
                          <a:schemeClr val="tx1">
                            <a:lumMod val="85000"/>
                            <a:lumOff val="15000"/>
                          </a:schemeClr>
                        </a:solidFill>
                        <a:latin typeface="+mn-lt"/>
                        <a:ea typeface="+mn-ea"/>
                        <a:cs typeface="+mn-ea"/>
                        <a:sym typeface="+mn-lt"/>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zh-CN" altLang="en-US" b="0" dirty="0">
                        <a:solidFill>
                          <a:schemeClr val="tx1">
                            <a:lumMod val="85000"/>
                            <a:lumOff val="15000"/>
                          </a:schemeClr>
                        </a:solidFill>
                        <a:latin typeface="+mn-lt"/>
                        <a:ea typeface="+mn-ea"/>
                        <a:cs typeface="+mn-ea"/>
                        <a:sym typeface="+mn-lt"/>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zh-CN" altLang="en-US" b="0" dirty="0">
                        <a:solidFill>
                          <a:schemeClr val="tx1">
                            <a:lumMod val="85000"/>
                            <a:lumOff val="15000"/>
                          </a:schemeClr>
                        </a:solidFill>
                        <a:latin typeface="+mn-lt"/>
                        <a:ea typeface="+mn-ea"/>
                        <a:cs typeface="+mn-ea"/>
                        <a:sym typeface="+mn-lt"/>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zh-CN" altLang="en-US" b="0" dirty="0">
                        <a:solidFill>
                          <a:schemeClr val="tx1">
                            <a:lumMod val="85000"/>
                            <a:lumOff val="15000"/>
                          </a:schemeClr>
                        </a:solidFill>
                        <a:latin typeface="+mn-lt"/>
                        <a:ea typeface="+mn-ea"/>
                        <a:cs typeface="+mn-ea"/>
                        <a:sym typeface="+mn-lt"/>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zh-CN" altLang="en-US" b="0" dirty="0">
                        <a:solidFill>
                          <a:schemeClr val="tx1">
                            <a:lumMod val="85000"/>
                            <a:lumOff val="15000"/>
                          </a:schemeClr>
                        </a:solidFill>
                        <a:latin typeface="+mn-lt"/>
                        <a:ea typeface="+mn-ea"/>
                        <a:cs typeface="+mn-ea"/>
                        <a:sym typeface="+mn-lt"/>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zh-CN" altLang="en-US" b="0">
                        <a:solidFill>
                          <a:schemeClr val="tx1">
                            <a:lumMod val="85000"/>
                            <a:lumOff val="15000"/>
                          </a:schemeClr>
                        </a:solidFill>
                        <a:latin typeface="+mn-lt"/>
                        <a:ea typeface="+mn-ea"/>
                        <a:cs typeface="+mn-ea"/>
                        <a:sym typeface="+mn-lt"/>
                      </a:endParaRPr>
                    </a:p>
                  </a:txBody>
                  <a:tcPr>
                    <a:lnL w="12700" cap="flat" cmpd="sng" algn="ctr">
                      <a:solidFill>
                        <a:schemeClr val="bg1">
                          <a:lumMod val="75000"/>
                        </a:schemeClr>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079239469"/>
                  </a:ext>
                </a:extLst>
              </a:tr>
              <a:tr h="466796">
                <a:tc>
                  <a:txBody>
                    <a:bodyPr/>
                    <a:lstStyle/>
                    <a:p>
                      <a:pPr algn="ctr"/>
                      <a:r>
                        <a:rPr lang="zh-CN" altLang="en-US" sz="2000" b="0" dirty="0">
                          <a:solidFill>
                            <a:schemeClr val="tx1">
                              <a:lumMod val="85000"/>
                              <a:lumOff val="15000"/>
                            </a:schemeClr>
                          </a:solidFill>
                          <a:latin typeface="+mn-lt"/>
                          <a:ea typeface="+mn-ea"/>
                          <a:cs typeface="+mn-ea"/>
                          <a:sym typeface="+mn-lt"/>
                        </a:rPr>
                        <a:t>内容</a:t>
                      </a:r>
                      <a:r>
                        <a:rPr lang="en-US" altLang="zh-CN" sz="2000" b="0" dirty="0">
                          <a:solidFill>
                            <a:schemeClr val="tx1">
                              <a:lumMod val="85000"/>
                              <a:lumOff val="15000"/>
                            </a:schemeClr>
                          </a:solidFill>
                          <a:latin typeface="+mn-lt"/>
                          <a:ea typeface="+mn-ea"/>
                          <a:cs typeface="+mn-ea"/>
                          <a:sym typeface="+mn-lt"/>
                        </a:rPr>
                        <a:t>3</a:t>
                      </a:r>
                      <a:endParaRPr lang="zh-CN" altLang="en-US" sz="2000" b="0" dirty="0">
                        <a:solidFill>
                          <a:schemeClr val="tx1">
                            <a:lumMod val="85000"/>
                            <a:lumOff val="15000"/>
                          </a:schemeClr>
                        </a:solidFill>
                        <a:latin typeface="+mn-lt"/>
                        <a:ea typeface="+mn-ea"/>
                        <a:cs typeface="+mn-ea"/>
                        <a:sym typeface="+mn-lt"/>
                      </a:endParaRPr>
                    </a:p>
                  </a:txBody>
                  <a:tcPr>
                    <a:lnL>
                      <a:noFill/>
                    </a:lnL>
                    <a:lnR w="1270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zh-CN" altLang="en-US" b="0" dirty="0">
                        <a:solidFill>
                          <a:schemeClr val="tx1">
                            <a:lumMod val="85000"/>
                            <a:lumOff val="15000"/>
                          </a:schemeClr>
                        </a:solidFill>
                        <a:latin typeface="+mn-lt"/>
                        <a:ea typeface="+mn-ea"/>
                        <a:cs typeface="+mn-ea"/>
                        <a:sym typeface="+mn-lt"/>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zh-CN" altLang="en-US" b="0" dirty="0">
                        <a:solidFill>
                          <a:schemeClr val="tx1">
                            <a:lumMod val="85000"/>
                            <a:lumOff val="15000"/>
                          </a:schemeClr>
                        </a:solidFill>
                        <a:latin typeface="+mn-lt"/>
                        <a:ea typeface="+mn-ea"/>
                        <a:cs typeface="+mn-ea"/>
                        <a:sym typeface="+mn-lt"/>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zh-CN" altLang="en-US" b="0" dirty="0">
                        <a:solidFill>
                          <a:schemeClr val="tx1">
                            <a:lumMod val="85000"/>
                            <a:lumOff val="15000"/>
                          </a:schemeClr>
                        </a:solidFill>
                        <a:latin typeface="+mn-lt"/>
                        <a:ea typeface="+mn-ea"/>
                        <a:cs typeface="+mn-ea"/>
                        <a:sym typeface="+mn-lt"/>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zh-CN" altLang="en-US" b="0" dirty="0">
                        <a:solidFill>
                          <a:schemeClr val="tx1">
                            <a:lumMod val="85000"/>
                            <a:lumOff val="15000"/>
                          </a:schemeClr>
                        </a:solidFill>
                        <a:latin typeface="+mn-lt"/>
                        <a:ea typeface="+mn-ea"/>
                        <a:cs typeface="+mn-ea"/>
                        <a:sym typeface="+mn-lt"/>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zh-CN" altLang="en-US" b="0" dirty="0">
                        <a:solidFill>
                          <a:schemeClr val="tx1">
                            <a:lumMod val="85000"/>
                            <a:lumOff val="15000"/>
                          </a:schemeClr>
                        </a:solidFill>
                        <a:latin typeface="+mn-lt"/>
                        <a:ea typeface="+mn-ea"/>
                        <a:cs typeface="+mn-ea"/>
                        <a:sym typeface="+mn-lt"/>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zh-CN" altLang="en-US" b="0">
                        <a:solidFill>
                          <a:schemeClr val="tx1">
                            <a:lumMod val="85000"/>
                            <a:lumOff val="15000"/>
                          </a:schemeClr>
                        </a:solidFill>
                        <a:latin typeface="+mn-lt"/>
                        <a:ea typeface="+mn-ea"/>
                        <a:cs typeface="+mn-ea"/>
                        <a:sym typeface="+mn-lt"/>
                      </a:endParaRPr>
                    </a:p>
                  </a:txBody>
                  <a:tcPr>
                    <a:lnL w="12700" cap="flat" cmpd="sng" algn="ctr">
                      <a:solidFill>
                        <a:schemeClr val="bg1">
                          <a:lumMod val="75000"/>
                        </a:schemeClr>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336428283"/>
                  </a:ext>
                </a:extLst>
              </a:tr>
              <a:tr h="466796">
                <a:tc>
                  <a:txBody>
                    <a:bodyPr/>
                    <a:lstStyle/>
                    <a:p>
                      <a:pPr algn="ctr"/>
                      <a:r>
                        <a:rPr lang="zh-CN" altLang="en-US" sz="2000" b="0" dirty="0">
                          <a:solidFill>
                            <a:schemeClr val="tx1">
                              <a:lumMod val="85000"/>
                              <a:lumOff val="15000"/>
                            </a:schemeClr>
                          </a:solidFill>
                          <a:latin typeface="+mn-lt"/>
                          <a:ea typeface="+mn-ea"/>
                          <a:cs typeface="+mn-ea"/>
                          <a:sym typeface="+mn-lt"/>
                        </a:rPr>
                        <a:t>内容</a:t>
                      </a:r>
                      <a:r>
                        <a:rPr lang="en-US" altLang="zh-CN" sz="2000" b="0" dirty="0">
                          <a:solidFill>
                            <a:schemeClr val="tx1">
                              <a:lumMod val="85000"/>
                              <a:lumOff val="15000"/>
                            </a:schemeClr>
                          </a:solidFill>
                          <a:latin typeface="+mn-lt"/>
                          <a:ea typeface="+mn-ea"/>
                          <a:cs typeface="+mn-ea"/>
                          <a:sym typeface="+mn-lt"/>
                        </a:rPr>
                        <a:t>4</a:t>
                      </a:r>
                      <a:endParaRPr lang="zh-CN" altLang="en-US" sz="2000" b="0" dirty="0">
                        <a:solidFill>
                          <a:schemeClr val="tx1">
                            <a:lumMod val="85000"/>
                            <a:lumOff val="15000"/>
                          </a:schemeClr>
                        </a:solidFill>
                        <a:latin typeface="+mn-lt"/>
                        <a:ea typeface="+mn-ea"/>
                        <a:cs typeface="+mn-ea"/>
                        <a:sym typeface="+mn-lt"/>
                      </a:endParaRPr>
                    </a:p>
                  </a:txBody>
                  <a:tcPr>
                    <a:lnL>
                      <a:noFill/>
                    </a:lnL>
                    <a:lnR w="1270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zh-CN" altLang="en-US" b="0" dirty="0">
                        <a:solidFill>
                          <a:schemeClr val="tx1">
                            <a:lumMod val="85000"/>
                            <a:lumOff val="15000"/>
                          </a:schemeClr>
                        </a:solidFill>
                        <a:latin typeface="+mn-lt"/>
                        <a:ea typeface="+mn-ea"/>
                        <a:cs typeface="+mn-ea"/>
                        <a:sym typeface="+mn-lt"/>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zh-CN" altLang="en-US" b="0">
                        <a:solidFill>
                          <a:schemeClr val="tx1">
                            <a:lumMod val="85000"/>
                            <a:lumOff val="15000"/>
                          </a:schemeClr>
                        </a:solidFill>
                        <a:latin typeface="+mn-lt"/>
                        <a:ea typeface="+mn-ea"/>
                        <a:cs typeface="+mn-ea"/>
                        <a:sym typeface="+mn-lt"/>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zh-CN" altLang="en-US" b="0" dirty="0">
                        <a:solidFill>
                          <a:schemeClr val="tx1">
                            <a:lumMod val="85000"/>
                            <a:lumOff val="15000"/>
                          </a:schemeClr>
                        </a:solidFill>
                        <a:latin typeface="+mn-lt"/>
                        <a:ea typeface="+mn-ea"/>
                        <a:cs typeface="+mn-ea"/>
                        <a:sym typeface="+mn-lt"/>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zh-CN" altLang="en-US" b="0" dirty="0">
                        <a:solidFill>
                          <a:schemeClr val="tx1">
                            <a:lumMod val="85000"/>
                            <a:lumOff val="15000"/>
                          </a:schemeClr>
                        </a:solidFill>
                        <a:latin typeface="+mn-lt"/>
                        <a:ea typeface="+mn-ea"/>
                        <a:cs typeface="+mn-ea"/>
                        <a:sym typeface="+mn-lt"/>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zh-CN" altLang="en-US" b="0" dirty="0">
                        <a:solidFill>
                          <a:schemeClr val="tx1">
                            <a:lumMod val="85000"/>
                            <a:lumOff val="15000"/>
                          </a:schemeClr>
                        </a:solidFill>
                        <a:latin typeface="+mn-lt"/>
                        <a:ea typeface="+mn-ea"/>
                        <a:cs typeface="+mn-ea"/>
                        <a:sym typeface="+mn-lt"/>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zh-CN" altLang="en-US" b="0" dirty="0">
                        <a:solidFill>
                          <a:schemeClr val="tx1">
                            <a:lumMod val="85000"/>
                            <a:lumOff val="15000"/>
                          </a:schemeClr>
                        </a:solidFill>
                        <a:latin typeface="+mn-lt"/>
                        <a:ea typeface="+mn-ea"/>
                        <a:cs typeface="+mn-ea"/>
                        <a:sym typeface="+mn-lt"/>
                      </a:endParaRPr>
                    </a:p>
                  </a:txBody>
                  <a:tcPr>
                    <a:lnL w="12700" cap="flat" cmpd="sng" algn="ctr">
                      <a:solidFill>
                        <a:schemeClr val="bg1">
                          <a:lumMod val="75000"/>
                        </a:schemeClr>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440458565"/>
                  </a:ext>
                </a:extLst>
              </a:tr>
              <a:tr h="466796">
                <a:tc>
                  <a:txBody>
                    <a:bodyPr/>
                    <a:lstStyle/>
                    <a:p>
                      <a:pPr algn="ctr"/>
                      <a:r>
                        <a:rPr lang="zh-CN" altLang="en-US" sz="2000" b="0" dirty="0">
                          <a:solidFill>
                            <a:schemeClr val="tx1">
                              <a:lumMod val="85000"/>
                              <a:lumOff val="15000"/>
                            </a:schemeClr>
                          </a:solidFill>
                          <a:latin typeface="+mn-lt"/>
                          <a:ea typeface="+mn-ea"/>
                          <a:cs typeface="+mn-ea"/>
                          <a:sym typeface="+mn-lt"/>
                        </a:rPr>
                        <a:t>内容</a:t>
                      </a:r>
                      <a:r>
                        <a:rPr lang="en-US" altLang="zh-CN" sz="2000" b="0" dirty="0">
                          <a:solidFill>
                            <a:schemeClr val="tx1">
                              <a:lumMod val="85000"/>
                              <a:lumOff val="15000"/>
                            </a:schemeClr>
                          </a:solidFill>
                          <a:latin typeface="+mn-lt"/>
                          <a:ea typeface="+mn-ea"/>
                          <a:cs typeface="+mn-ea"/>
                          <a:sym typeface="+mn-lt"/>
                        </a:rPr>
                        <a:t>5</a:t>
                      </a:r>
                      <a:endParaRPr lang="zh-CN" altLang="en-US" sz="2000" b="0" dirty="0">
                        <a:solidFill>
                          <a:schemeClr val="tx1">
                            <a:lumMod val="85000"/>
                            <a:lumOff val="15000"/>
                          </a:schemeClr>
                        </a:solidFill>
                        <a:latin typeface="+mn-lt"/>
                        <a:ea typeface="+mn-ea"/>
                        <a:cs typeface="+mn-ea"/>
                        <a:sym typeface="+mn-lt"/>
                      </a:endParaRPr>
                    </a:p>
                  </a:txBody>
                  <a:tcPr>
                    <a:lnL>
                      <a:noFill/>
                    </a:lnL>
                    <a:lnR w="12700" cap="flat" cmpd="sng" algn="ctr">
                      <a:solidFill>
                        <a:schemeClr val="bg1">
                          <a:lumMod val="75000"/>
                        </a:schemeClr>
                      </a:solidFill>
                      <a:prstDash val="solid"/>
                      <a:round/>
                      <a:headEnd type="none" w="med" len="med"/>
                      <a:tailEnd type="none" w="med" len="med"/>
                    </a:lnR>
                    <a:lnT>
                      <a:noFill/>
                    </a:lnT>
                    <a:lnB w="285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zh-CN" altLang="en-US" b="0" dirty="0">
                        <a:solidFill>
                          <a:schemeClr val="tx1">
                            <a:lumMod val="85000"/>
                            <a:lumOff val="15000"/>
                          </a:schemeClr>
                        </a:solidFill>
                        <a:latin typeface="+mn-lt"/>
                        <a:ea typeface="+mn-ea"/>
                        <a:cs typeface="+mn-ea"/>
                        <a:sym typeface="+mn-lt"/>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a:noFill/>
                    </a:lnT>
                    <a:lnB w="285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zh-CN" altLang="en-US" b="0" dirty="0">
                        <a:solidFill>
                          <a:schemeClr val="tx1">
                            <a:lumMod val="85000"/>
                            <a:lumOff val="15000"/>
                          </a:schemeClr>
                        </a:solidFill>
                        <a:latin typeface="+mn-lt"/>
                        <a:ea typeface="+mn-ea"/>
                        <a:cs typeface="+mn-ea"/>
                        <a:sym typeface="+mn-lt"/>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a:noFill/>
                    </a:lnT>
                    <a:lnB w="285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zh-CN" altLang="en-US" b="0" dirty="0">
                        <a:solidFill>
                          <a:schemeClr val="tx1">
                            <a:lumMod val="85000"/>
                            <a:lumOff val="15000"/>
                          </a:schemeClr>
                        </a:solidFill>
                        <a:latin typeface="+mn-lt"/>
                        <a:ea typeface="+mn-ea"/>
                        <a:cs typeface="+mn-ea"/>
                        <a:sym typeface="+mn-lt"/>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a:noFill/>
                    </a:lnT>
                    <a:lnB w="285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zh-CN" altLang="en-US" b="0" dirty="0">
                        <a:solidFill>
                          <a:schemeClr val="tx1">
                            <a:lumMod val="85000"/>
                            <a:lumOff val="15000"/>
                          </a:schemeClr>
                        </a:solidFill>
                        <a:latin typeface="+mn-lt"/>
                        <a:ea typeface="+mn-ea"/>
                        <a:cs typeface="+mn-ea"/>
                        <a:sym typeface="+mn-lt"/>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a:noFill/>
                    </a:lnT>
                    <a:lnB w="285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zh-CN" altLang="en-US" b="0" dirty="0">
                        <a:solidFill>
                          <a:schemeClr val="tx1">
                            <a:lumMod val="85000"/>
                            <a:lumOff val="15000"/>
                          </a:schemeClr>
                        </a:solidFill>
                        <a:latin typeface="+mn-lt"/>
                        <a:ea typeface="+mn-ea"/>
                        <a:cs typeface="+mn-ea"/>
                        <a:sym typeface="+mn-lt"/>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a:noFill/>
                    </a:lnT>
                    <a:lnB w="285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zh-CN" altLang="en-US" b="0" dirty="0">
                        <a:solidFill>
                          <a:schemeClr val="tx1">
                            <a:lumMod val="85000"/>
                            <a:lumOff val="15000"/>
                          </a:schemeClr>
                        </a:solidFill>
                        <a:latin typeface="+mn-lt"/>
                        <a:ea typeface="+mn-ea"/>
                        <a:cs typeface="+mn-ea"/>
                        <a:sym typeface="+mn-lt"/>
                      </a:endParaRPr>
                    </a:p>
                  </a:txBody>
                  <a:tcPr>
                    <a:lnL w="12700" cap="flat" cmpd="sng" algn="ctr">
                      <a:solidFill>
                        <a:schemeClr val="bg1">
                          <a:lumMod val="75000"/>
                        </a:schemeClr>
                      </a:solidFill>
                      <a:prstDash val="solid"/>
                      <a:round/>
                      <a:headEnd type="none" w="med" len="med"/>
                      <a:tailEnd type="none" w="med" len="med"/>
                    </a:lnL>
                    <a:lnR>
                      <a:noFill/>
                    </a:lnR>
                    <a:lnT>
                      <a:noFill/>
                    </a:lnT>
                    <a:lnB w="285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67329229"/>
                  </a:ext>
                </a:extLst>
              </a:tr>
            </a:tbl>
          </a:graphicData>
        </a:graphic>
      </p:graphicFrame>
      <p:pic>
        <p:nvPicPr>
          <p:cNvPr id="15" name="图片 14">
            <a:extLst>
              <a:ext uri="{FF2B5EF4-FFF2-40B4-BE49-F238E27FC236}">
                <a16:creationId xmlns:a16="http://schemas.microsoft.com/office/drawing/2014/main" id="{14853644-E946-4375-920D-1305F418E48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61623" y="1881845"/>
            <a:ext cx="360000" cy="360000"/>
          </a:xfrm>
          <a:prstGeom prst="rect">
            <a:avLst/>
          </a:prstGeom>
        </p:spPr>
      </p:pic>
      <p:sp>
        <p:nvSpPr>
          <p:cNvPr id="16" name="文本框 15">
            <a:extLst>
              <a:ext uri="{FF2B5EF4-FFF2-40B4-BE49-F238E27FC236}">
                <a16:creationId xmlns:a16="http://schemas.microsoft.com/office/drawing/2014/main" id="{09C9BA5A-8139-4673-89D4-8EFEDEB1E451}"/>
              </a:ext>
            </a:extLst>
          </p:cNvPr>
          <p:cNvSpPr txBox="1"/>
          <p:nvPr/>
        </p:nvSpPr>
        <p:spPr>
          <a:xfrm>
            <a:off x="2032000" y="5055868"/>
            <a:ext cx="8128001" cy="755015"/>
          </a:xfrm>
          <a:prstGeom prst="rect">
            <a:avLst/>
          </a:prstGeom>
          <a:noFill/>
        </p:spPr>
        <p:txBody>
          <a:bodyPr wrap="square" rtlCol="0">
            <a:spAutoFit/>
          </a:bodyPr>
          <a:lstStyle/>
          <a:p>
            <a:pPr>
              <a:lnSpc>
                <a:spcPct val="125000"/>
              </a:lnSpc>
            </a:pPr>
            <a:r>
              <a:rPr lang="zh-CN" altLang="en-US" dirty="0">
                <a:solidFill>
                  <a:schemeClr val="tx1">
                    <a:lumMod val="75000"/>
                    <a:lumOff val="25000"/>
                  </a:schemeClr>
                </a:solidFill>
                <a:cs typeface="+mn-ea"/>
                <a:sym typeface="+mn-lt"/>
              </a:rPr>
              <a:t>论文答辩表格使用三线表更为学术，在这里可以对表格数据进行描述或是总结，且挖掘表格内数据体现出的现象其背后的原因，从而提出或是稳固自己的观点</a:t>
            </a:r>
            <a:r>
              <a:rPr lang="zh-CN" altLang="en-US" dirty="0">
                <a:solidFill>
                  <a:schemeClr val="tx1">
                    <a:lumMod val="85000"/>
                    <a:lumOff val="15000"/>
                  </a:schemeClr>
                </a:solidFill>
                <a:cs typeface="+mn-ea"/>
                <a:sym typeface="+mn-lt"/>
              </a:rPr>
              <a:t>。</a:t>
            </a:r>
          </a:p>
        </p:txBody>
      </p:sp>
      <p:sp>
        <p:nvSpPr>
          <p:cNvPr id="21" name="文本框 20">
            <a:extLst>
              <a:ext uri="{FF2B5EF4-FFF2-40B4-BE49-F238E27FC236}">
                <a16:creationId xmlns:a16="http://schemas.microsoft.com/office/drawing/2014/main" id="{2735D844-9D51-41D7-A986-EC349FE60D15}"/>
              </a:ext>
            </a:extLst>
          </p:cNvPr>
          <p:cNvSpPr txBox="1"/>
          <p:nvPr/>
        </p:nvSpPr>
        <p:spPr>
          <a:xfrm>
            <a:off x="4879852" y="1127426"/>
            <a:ext cx="2432297" cy="430887"/>
          </a:xfrm>
          <a:prstGeom prst="rect">
            <a:avLst/>
          </a:prstGeom>
          <a:noFill/>
        </p:spPr>
        <p:txBody>
          <a:bodyPr wrap="square" rtlCol="0">
            <a:spAutoFit/>
          </a:bodyPr>
          <a:lstStyle/>
          <a:p>
            <a:pPr algn="r"/>
            <a:r>
              <a:rPr lang="zh-CN" altLang="en-US" sz="2200" dirty="0">
                <a:cs typeface="+mn-ea"/>
                <a:sym typeface="+mn-lt"/>
              </a:rPr>
              <a:t>这里输入图标标题</a:t>
            </a:r>
          </a:p>
        </p:txBody>
      </p:sp>
      <p:sp>
        <p:nvSpPr>
          <p:cNvPr id="23" name="文本框 22">
            <a:extLst>
              <a:ext uri="{FF2B5EF4-FFF2-40B4-BE49-F238E27FC236}">
                <a16:creationId xmlns:a16="http://schemas.microsoft.com/office/drawing/2014/main" id="{D8E45217-7FEA-4C4C-A2CD-8D4C9735E015}"/>
              </a:ext>
            </a:extLst>
          </p:cNvPr>
          <p:cNvSpPr txBox="1"/>
          <p:nvPr/>
        </p:nvSpPr>
        <p:spPr>
          <a:xfrm>
            <a:off x="860147" y="5189621"/>
            <a:ext cx="1132369" cy="492443"/>
          </a:xfrm>
          <a:prstGeom prst="rect">
            <a:avLst/>
          </a:prstGeom>
          <a:noFill/>
        </p:spPr>
        <p:txBody>
          <a:bodyPr wrap="square" rtlCol="0">
            <a:spAutoFit/>
          </a:bodyPr>
          <a:lstStyle/>
          <a:p>
            <a:pPr algn="ctr"/>
            <a:r>
              <a:rPr lang="en-US" altLang="zh-CN" sz="2600" dirty="0">
                <a:solidFill>
                  <a:schemeClr val="accent4">
                    <a:lumMod val="50000"/>
                  </a:schemeClr>
                </a:solidFill>
                <a:cs typeface="+mn-ea"/>
                <a:sym typeface="+mn-lt"/>
              </a:rPr>
              <a:t>&lt;</a:t>
            </a:r>
            <a:r>
              <a:rPr lang="en-US" altLang="zh-CN" sz="2600" dirty="0">
                <a:solidFill>
                  <a:schemeClr val="accent4"/>
                </a:solidFill>
                <a:cs typeface="+mn-ea"/>
                <a:sym typeface="+mn-lt"/>
              </a:rPr>
              <a:t>&lt;</a:t>
            </a:r>
            <a:r>
              <a:rPr lang="en-US" altLang="zh-CN" sz="2600" dirty="0">
                <a:solidFill>
                  <a:schemeClr val="accent4">
                    <a:lumMod val="40000"/>
                    <a:lumOff val="60000"/>
                  </a:schemeClr>
                </a:solidFill>
                <a:cs typeface="+mn-ea"/>
                <a:sym typeface="+mn-lt"/>
              </a:rPr>
              <a:t>&lt;</a:t>
            </a:r>
            <a:endParaRPr lang="zh-CN" altLang="en-US" sz="2600" dirty="0">
              <a:solidFill>
                <a:schemeClr val="accent4">
                  <a:lumMod val="40000"/>
                  <a:lumOff val="60000"/>
                </a:schemeClr>
              </a:solidFill>
              <a:cs typeface="+mn-ea"/>
              <a:sym typeface="+mn-lt"/>
            </a:endParaRPr>
          </a:p>
        </p:txBody>
      </p:sp>
      <p:sp>
        <p:nvSpPr>
          <p:cNvPr id="24" name="文本框 23">
            <a:extLst>
              <a:ext uri="{FF2B5EF4-FFF2-40B4-BE49-F238E27FC236}">
                <a16:creationId xmlns:a16="http://schemas.microsoft.com/office/drawing/2014/main" id="{379D058E-F9D4-4C53-8FDB-7995EAF32120}"/>
              </a:ext>
            </a:extLst>
          </p:cNvPr>
          <p:cNvSpPr txBox="1"/>
          <p:nvPr/>
        </p:nvSpPr>
        <p:spPr>
          <a:xfrm flipV="1">
            <a:off x="10187909" y="5189621"/>
            <a:ext cx="1132369" cy="492443"/>
          </a:xfrm>
          <a:prstGeom prst="rect">
            <a:avLst/>
          </a:prstGeom>
          <a:noFill/>
        </p:spPr>
        <p:txBody>
          <a:bodyPr wrap="square" rtlCol="0">
            <a:spAutoFit/>
          </a:bodyPr>
          <a:lstStyle/>
          <a:p>
            <a:pPr algn="ctr"/>
            <a:r>
              <a:rPr lang="en-US" altLang="zh-CN" sz="2600" dirty="0">
                <a:solidFill>
                  <a:schemeClr val="accent4">
                    <a:lumMod val="50000"/>
                  </a:schemeClr>
                </a:solidFill>
                <a:cs typeface="+mn-ea"/>
                <a:sym typeface="+mn-lt"/>
              </a:rPr>
              <a:t>&lt;</a:t>
            </a:r>
            <a:r>
              <a:rPr lang="en-US" altLang="zh-CN" sz="2600" dirty="0">
                <a:solidFill>
                  <a:schemeClr val="accent4"/>
                </a:solidFill>
                <a:cs typeface="+mn-ea"/>
                <a:sym typeface="+mn-lt"/>
              </a:rPr>
              <a:t>&lt;</a:t>
            </a:r>
            <a:r>
              <a:rPr lang="en-US" altLang="zh-CN" sz="2600" dirty="0">
                <a:solidFill>
                  <a:schemeClr val="accent4">
                    <a:lumMod val="40000"/>
                    <a:lumOff val="60000"/>
                  </a:schemeClr>
                </a:solidFill>
                <a:cs typeface="+mn-ea"/>
                <a:sym typeface="+mn-lt"/>
              </a:rPr>
              <a:t>&lt;</a:t>
            </a:r>
            <a:endParaRPr lang="zh-CN" altLang="en-US" sz="2600" dirty="0">
              <a:solidFill>
                <a:schemeClr val="accent4">
                  <a:lumMod val="40000"/>
                  <a:lumOff val="60000"/>
                </a:schemeClr>
              </a:solidFill>
              <a:cs typeface="+mn-ea"/>
              <a:sym typeface="+mn-lt"/>
            </a:endParaRPr>
          </a:p>
        </p:txBody>
      </p:sp>
      <p:sp>
        <p:nvSpPr>
          <p:cNvPr id="17" name="矩形: 圆角 16">
            <a:extLst>
              <a:ext uri="{FF2B5EF4-FFF2-40B4-BE49-F238E27FC236}">
                <a16:creationId xmlns:a16="http://schemas.microsoft.com/office/drawing/2014/main" id="{63316D3A-049E-4FFE-B376-9B9EFA1AAF1C}"/>
              </a:ext>
            </a:extLst>
          </p:cNvPr>
          <p:cNvSpPr/>
          <p:nvPr/>
        </p:nvSpPr>
        <p:spPr>
          <a:xfrm>
            <a:off x="10971798" y="2749916"/>
            <a:ext cx="1449804" cy="78983"/>
          </a:xfrm>
          <a:prstGeom prst="roundRect">
            <a:avLst>
              <a:gd name="adj" fmla="val 50000"/>
            </a:avLst>
          </a:prstGeom>
          <a:gradFill flip="none" rotWithShape="1">
            <a:gsLst>
              <a:gs pos="35000">
                <a:srgbClr val="2C8880">
                  <a:alpha val="30000"/>
                </a:srgbClr>
              </a:gs>
              <a:gs pos="0">
                <a:schemeClr val="accent4">
                  <a:alpha val="70000"/>
                </a:schemeClr>
              </a:gs>
              <a:gs pos="100000">
                <a:schemeClr val="accent4">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圆角 17">
            <a:extLst>
              <a:ext uri="{FF2B5EF4-FFF2-40B4-BE49-F238E27FC236}">
                <a16:creationId xmlns:a16="http://schemas.microsoft.com/office/drawing/2014/main" id="{EDF5CC2A-68BA-42C1-B180-D24381F646D1}"/>
              </a:ext>
            </a:extLst>
          </p:cNvPr>
          <p:cNvSpPr/>
          <p:nvPr/>
        </p:nvSpPr>
        <p:spPr>
          <a:xfrm>
            <a:off x="351783" y="4057857"/>
            <a:ext cx="1132369" cy="61690"/>
          </a:xfrm>
          <a:prstGeom prst="roundRect">
            <a:avLst>
              <a:gd name="adj" fmla="val 50000"/>
            </a:avLst>
          </a:prstGeom>
          <a:gradFill flip="none" rotWithShape="1">
            <a:gsLst>
              <a:gs pos="35000">
                <a:srgbClr val="2C8880">
                  <a:alpha val="30000"/>
                </a:srgbClr>
              </a:gs>
              <a:gs pos="0">
                <a:schemeClr val="accent4">
                  <a:alpha val="70000"/>
                </a:schemeClr>
              </a:gs>
              <a:gs pos="100000">
                <a:schemeClr val="accent4">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圆角 18">
            <a:extLst>
              <a:ext uri="{FF2B5EF4-FFF2-40B4-BE49-F238E27FC236}">
                <a16:creationId xmlns:a16="http://schemas.microsoft.com/office/drawing/2014/main" id="{1777B0D0-BB9C-4DBB-8567-B2CD4C6523E2}"/>
              </a:ext>
            </a:extLst>
          </p:cNvPr>
          <p:cNvSpPr/>
          <p:nvPr/>
        </p:nvSpPr>
        <p:spPr>
          <a:xfrm>
            <a:off x="10211427" y="3437638"/>
            <a:ext cx="1794076" cy="219962"/>
          </a:xfrm>
          <a:prstGeom prst="roundRect">
            <a:avLst>
              <a:gd name="adj" fmla="val 50000"/>
            </a:avLst>
          </a:prstGeom>
          <a:gradFill flip="none" rotWithShape="1">
            <a:gsLst>
              <a:gs pos="38000">
                <a:srgbClr val="2C8880">
                  <a:alpha val="30000"/>
                </a:srgbClr>
              </a:gs>
              <a:gs pos="0">
                <a:schemeClr val="accent4">
                  <a:alpha val="70000"/>
                </a:schemeClr>
              </a:gs>
              <a:gs pos="100000">
                <a:schemeClr val="accent4">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矩形: 圆角 19">
            <a:extLst>
              <a:ext uri="{FF2B5EF4-FFF2-40B4-BE49-F238E27FC236}">
                <a16:creationId xmlns:a16="http://schemas.microsoft.com/office/drawing/2014/main" id="{B5951BF4-FD9D-474F-81FF-3837F5D4BE12}"/>
              </a:ext>
            </a:extLst>
          </p:cNvPr>
          <p:cNvSpPr/>
          <p:nvPr/>
        </p:nvSpPr>
        <p:spPr>
          <a:xfrm>
            <a:off x="453208" y="2789407"/>
            <a:ext cx="1794076" cy="219962"/>
          </a:xfrm>
          <a:prstGeom prst="roundRect">
            <a:avLst>
              <a:gd name="adj" fmla="val 50000"/>
            </a:avLst>
          </a:prstGeom>
          <a:gradFill flip="none" rotWithShape="1">
            <a:gsLst>
              <a:gs pos="38000">
                <a:srgbClr val="2C8880">
                  <a:alpha val="30000"/>
                </a:srgbClr>
              </a:gs>
              <a:gs pos="0">
                <a:schemeClr val="accent4">
                  <a:alpha val="70000"/>
                </a:schemeClr>
              </a:gs>
              <a:gs pos="100000">
                <a:schemeClr val="accent4">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3" name="直接连接符 2">
            <a:extLst>
              <a:ext uri="{FF2B5EF4-FFF2-40B4-BE49-F238E27FC236}">
                <a16:creationId xmlns:a16="http://schemas.microsoft.com/office/drawing/2014/main" id="{FBDEB2FC-BFF6-414C-B9DB-C8F6488CC8DB}"/>
              </a:ext>
            </a:extLst>
          </p:cNvPr>
          <p:cNvCxnSpPr/>
          <p:nvPr/>
        </p:nvCxnSpPr>
        <p:spPr>
          <a:xfrm>
            <a:off x="11696700" y="3946918"/>
            <a:ext cx="1496312" cy="0"/>
          </a:xfrm>
          <a:prstGeom prst="line">
            <a:avLst/>
          </a:prstGeom>
          <a:ln w="25400" cap="rnd">
            <a:gradFill flip="none" rotWithShape="1">
              <a:gsLst>
                <a:gs pos="0">
                  <a:schemeClr val="accent4"/>
                </a:gs>
                <a:gs pos="57800">
                  <a:srgbClr val="6CBAB3">
                    <a:alpha val="21000"/>
                  </a:srgbClr>
                </a:gs>
                <a:gs pos="100000">
                  <a:schemeClr val="accent4">
                    <a:lumMod val="40000"/>
                    <a:lumOff val="60000"/>
                    <a:alpha val="0"/>
                  </a:schemeClr>
                </a:gs>
              </a:gsLst>
              <a:lin ang="0" scaled="1"/>
              <a:tileRect/>
            </a:gradFill>
            <a:round/>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D8F75A19-7E6D-4FC6-9655-5408EBDE339F}"/>
              </a:ext>
            </a:extLst>
          </p:cNvPr>
          <p:cNvCxnSpPr/>
          <p:nvPr/>
        </p:nvCxnSpPr>
        <p:spPr>
          <a:xfrm>
            <a:off x="-52525" y="3647862"/>
            <a:ext cx="1496312" cy="0"/>
          </a:xfrm>
          <a:prstGeom prst="line">
            <a:avLst/>
          </a:prstGeom>
          <a:ln w="25400" cap="rnd">
            <a:gradFill flip="none" rotWithShape="1">
              <a:gsLst>
                <a:gs pos="0">
                  <a:schemeClr val="accent4">
                    <a:alpha val="80000"/>
                  </a:schemeClr>
                </a:gs>
                <a:gs pos="57800">
                  <a:srgbClr val="6CBAB3">
                    <a:alpha val="21000"/>
                  </a:srgbClr>
                </a:gs>
                <a:gs pos="100000">
                  <a:schemeClr val="accent4">
                    <a:lumMod val="40000"/>
                    <a:lumOff val="60000"/>
                    <a:alpha val="0"/>
                  </a:schemeClr>
                </a:gs>
              </a:gsLst>
              <a:lin ang="0" scaled="1"/>
              <a:tileRect/>
            </a:gradFill>
            <a:round/>
          </a:ln>
        </p:spPr>
        <p:style>
          <a:lnRef idx="1">
            <a:schemeClr val="accent1"/>
          </a:lnRef>
          <a:fillRef idx="0">
            <a:schemeClr val="accent1"/>
          </a:fillRef>
          <a:effectRef idx="0">
            <a:schemeClr val="accent1"/>
          </a:effectRef>
          <a:fontRef idx="minor">
            <a:schemeClr val="tx1"/>
          </a:fontRef>
        </p:style>
      </p:cxnSp>
      <p:sp>
        <p:nvSpPr>
          <p:cNvPr id="12" name="日期占位符 11">
            <a:extLst>
              <a:ext uri="{FF2B5EF4-FFF2-40B4-BE49-F238E27FC236}">
                <a16:creationId xmlns:a16="http://schemas.microsoft.com/office/drawing/2014/main" id="{26C4C074-1924-446D-9FA0-24876AAE51A1}"/>
              </a:ext>
            </a:extLst>
          </p:cNvPr>
          <p:cNvSpPr>
            <a:spLocks noGrp="1"/>
          </p:cNvSpPr>
          <p:nvPr>
            <p:ph type="dt" sz="half" idx="10"/>
          </p:nvPr>
        </p:nvSpPr>
        <p:spPr/>
        <p:txBody>
          <a:bodyPr/>
          <a:lstStyle/>
          <a:p>
            <a:r>
              <a:rPr lang="zh-CN" altLang="en-US">
                <a:latin typeface="+mn-lt"/>
                <a:ea typeface="+mn-ea"/>
                <a:cs typeface="+mn-ea"/>
                <a:sym typeface="+mn-lt"/>
              </a:rPr>
              <a:t>厚德 博学 笃行 求是</a:t>
            </a:r>
            <a:endParaRPr lang="zh-CN" altLang="en-US" dirty="0">
              <a:latin typeface="+mn-lt"/>
              <a:ea typeface="+mn-ea"/>
              <a:cs typeface="+mn-ea"/>
              <a:sym typeface="+mn-lt"/>
            </a:endParaRPr>
          </a:p>
        </p:txBody>
      </p:sp>
      <p:sp>
        <p:nvSpPr>
          <p:cNvPr id="2" name="灯片编号占位符 1">
            <a:extLst>
              <a:ext uri="{FF2B5EF4-FFF2-40B4-BE49-F238E27FC236}">
                <a16:creationId xmlns:a16="http://schemas.microsoft.com/office/drawing/2014/main" id="{C602A1D8-09B2-4582-B42F-CF9A1EBA20E0}"/>
              </a:ext>
            </a:extLst>
          </p:cNvPr>
          <p:cNvSpPr>
            <a:spLocks noGrp="1"/>
          </p:cNvSpPr>
          <p:nvPr>
            <p:ph type="sldNum" sz="quarter" idx="12"/>
          </p:nvPr>
        </p:nvSpPr>
        <p:spPr/>
        <p:txBody>
          <a:bodyPr/>
          <a:lstStyle/>
          <a:p>
            <a:fld id="{082F55E1-7E52-4FF7-BFA6-223D5EBC47A9}" type="slidenum">
              <a:rPr lang="zh-CN" altLang="en-US" smtClean="0">
                <a:latin typeface="+mn-lt"/>
                <a:ea typeface="+mn-ea"/>
                <a:cs typeface="+mn-ea"/>
                <a:sym typeface="+mn-lt"/>
              </a:rPr>
              <a:t>28</a:t>
            </a:fld>
            <a:endParaRPr lang="zh-CN" altLang="en-US" dirty="0">
              <a:latin typeface="+mn-lt"/>
              <a:ea typeface="+mn-ea"/>
              <a:cs typeface="+mn-ea"/>
              <a:sym typeface="+mn-lt"/>
            </a:endParaRPr>
          </a:p>
        </p:txBody>
      </p:sp>
    </p:spTree>
    <p:extLst>
      <p:ext uri="{BB962C8B-B14F-4D97-AF65-F5344CB8AC3E}">
        <p14:creationId xmlns:p14="http://schemas.microsoft.com/office/powerpoint/2010/main" val="23828661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a:extLst>
              <a:ext uri="{FF2B5EF4-FFF2-40B4-BE49-F238E27FC236}">
                <a16:creationId xmlns:a16="http://schemas.microsoft.com/office/drawing/2014/main" id="{62B10FEC-A1EB-4DCD-AFE6-E766ACB2CC0B}"/>
              </a:ext>
            </a:extLst>
          </p:cNvPr>
          <p:cNvSpPr/>
          <p:nvPr/>
        </p:nvSpPr>
        <p:spPr>
          <a:xfrm>
            <a:off x="2569390" y="1702000"/>
            <a:ext cx="2682240" cy="1225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aphicFrame>
        <p:nvGraphicFramePr>
          <p:cNvPr id="6" name="内容占位符 5">
            <a:extLst>
              <a:ext uri="{FF2B5EF4-FFF2-40B4-BE49-F238E27FC236}">
                <a16:creationId xmlns:a16="http://schemas.microsoft.com/office/drawing/2014/main" id="{B3B01555-D4B4-4090-A6FB-1A3DD6D47C2F}"/>
              </a:ext>
            </a:extLst>
          </p:cNvPr>
          <p:cNvGraphicFramePr>
            <a:graphicFrameLocks noGrp="1"/>
          </p:cNvGraphicFramePr>
          <p:nvPr>
            <p:ph idx="4294967295"/>
            <p:extLst>
              <p:ext uri="{D42A27DB-BD31-4B8C-83A1-F6EECF244321}">
                <p14:modId xmlns:p14="http://schemas.microsoft.com/office/powerpoint/2010/main" val="1719892720"/>
              </p:ext>
            </p:extLst>
          </p:nvPr>
        </p:nvGraphicFramePr>
        <p:xfrm>
          <a:off x="662098" y="1437481"/>
          <a:ext cx="6644640" cy="4440238"/>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组合 2">
            <a:extLst>
              <a:ext uri="{FF2B5EF4-FFF2-40B4-BE49-F238E27FC236}">
                <a16:creationId xmlns:a16="http://schemas.microsoft.com/office/drawing/2014/main" id="{24212D78-A978-4C05-8D2D-1D61F8F5AA07}"/>
              </a:ext>
            </a:extLst>
          </p:cNvPr>
          <p:cNvGrpSpPr/>
          <p:nvPr/>
        </p:nvGrpSpPr>
        <p:grpSpPr>
          <a:xfrm>
            <a:off x="7719062" y="1714819"/>
            <a:ext cx="3672840" cy="3810000"/>
            <a:chOff x="7719062" y="1714819"/>
            <a:chExt cx="3672840" cy="3810000"/>
          </a:xfrm>
        </p:grpSpPr>
        <p:sp>
          <p:nvSpPr>
            <p:cNvPr id="19" name="矩形 18">
              <a:extLst>
                <a:ext uri="{FF2B5EF4-FFF2-40B4-BE49-F238E27FC236}">
                  <a16:creationId xmlns:a16="http://schemas.microsoft.com/office/drawing/2014/main" id="{AEDFB378-568A-475A-BDE0-9F3AA832CD31}"/>
                </a:ext>
              </a:extLst>
            </p:cNvPr>
            <p:cNvSpPr/>
            <p:nvPr/>
          </p:nvSpPr>
          <p:spPr>
            <a:xfrm>
              <a:off x="7944863" y="3950523"/>
              <a:ext cx="1737360" cy="163987"/>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a:extLst>
                <a:ext uri="{FF2B5EF4-FFF2-40B4-BE49-F238E27FC236}">
                  <a16:creationId xmlns:a16="http://schemas.microsoft.com/office/drawing/2014/main" id="{49E5706B-D523-47E4-AD2A-0676041AB24D}"/>
                </a:ext>
              </a:extLst>
            </p:cNvPr>
            <p:cNvSpPr/>
            <p:nvPr/>
          </p:nvSpPr>
          <p:spPr>
            <a:xfrm>
              <a:off x="7944863" y="2376227"/>
              <a:ext cx="1737360" cy="163987"/>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折角 6">
              <a:extLst>
                <a:ext uri="{FF2B5EF4-FFF2-40B4-BE49-F238E27FC236}">
                  <a16:creationId xmlns:a16="http://schemas.microsoft.com/office/drawing/2014/main" id="{83A60E8E-2F66-4FFB-97C3-937FF53F6C58}"/>
                </a:ext>
              </a:extLst>
            </p:cNvPr>
            <p:cNvSpPr/>
            <p:nvPr/>
          </p:nvSpPr>
          <p:spPr>
            <a:xfrm>
              <a:off x="7719062" y="1714819"/>
              <a:ext cx="3672840" cy="3810000"/>
            </a:xfrm>
            <a:prstGeom prst="foldedCorne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altLang="zh-CN" sz="1400" b="1" dirty="0">
                  <a:solidFill>
                    <a:schemeClr val="tx1">
                      <a:lumMod val="85000"/>
                      <a:lumOff val="15000"/>
                    </a:schemeClr>
                  </a:solidFill>
                  <a:cs typeface="+mn-ea"/>
                  <a:sym typeface="+mn-lt"/>
                </a:rPr>
                <a:t> </a:t>
              </a:r>
            </a:p>
            <a:p>
              <a:pPr marL="180000">
                <a:lnSpc>
                  <a:spcPct val="150000"/>
                </a:lnSpc>
              </a:pPr>
              <a:r>
                <a:rPr lang="zh-CN" altLang="en-US" sz="2600" dirty="0">
                  <a:solidFill>
                    <a:schemeClr val="tx1">
                      <a:lumMod val="85000"/>
                      <a:lumOff val="15000"/>
                    </a:schemeClr>
                  </a:solidFill>
                  <a:cs typeface="+mn-ea"/>
                  <a:sym typeface="+mn-lt"/>
                </a:rPr>
                <a:t>输入小标题</a:t>
              </a:r>
              <a:endParaRPr lang="en-US" altLang="zh-CN" sz="2600" dirty="0">
                <a:solidFill>
                  <a:schemeClr val="tx1">
                    <a:lumMod val="85000"/>
                    <a:lumOff val="15000"/>
                  </a:schemeClr>
                </a:solidFill>
                <a:cs typeface="+mn-ea"/>
                <a:sym typeface="+mn-lt"/>
              </a:endParaRPr>
            </a:p>
            <a:p>
              <a:pPr marL="180000">
                <a:lnSpc>
                  <a:spcPct val="150000"/>
                </a:lnSpc>
              </a:pPr>
              <a:r>
                <a:rPr lang="zh-CN" altLang="en-US" sz="1600" dirty="0">
                  <a:solidFill>
                    <a:schemeClr val="tx1">
                      <a:lumMod val="75000"/>
                      <a:lumOff val="25000"/>
                    </a:schemeClr>
                  </a:solidFill>
                  <a:cs typeface="+mn-ea"/>
                  <a:sym typeface="+mn-lt"/>
                </a:rPr>
                <a:t>在这里输入正文，可以对图标现象进行描述或是原因分析。</a:t>
              </a:r>
              <a:endParaRPr lang="en-US" altLang="zh-CN" sz="1600" dirty="0">
                <a:solidFill>
                  <a:schemeClr val="tx1">
                    <a:lumMod val="75000"/>
                    <a:lumOff val="25000"/>
                  </a:schemeClr>
                </a:solidFill>
                <a:cs typeface="+mn-ea"/>
                <a:sym typeface="+mn-lt"/>
              </a:endParaRPr>
            </a:p>
            <a:p>
              <a:pPr marL="180000">
                <a:lnSpc>
                  <a:spcPct val="150000"/>
                </a:lnSpc>
              </a:pPr>
              <a:r>
                <a:rPr lang="en-US" altLang="zh-CN" sz="1200" dirty="0">
                  <a:solidFill>
                    <a:schemeClr val="tx1">
                      <a:lumMod val="85000"/>
                      <a:lumOff val="15000"/>
                    </a:schemeClr>
                  </a:solidFill>
                  <a:cs typeface="+mn-ea"/>
                  <a:sym typeface="+mn-lt"/>
                </a:rPr>
                <a:t> </a:t>
              </a:r>
            </a:p>
            <a:p>
              <a:pPr marL="180000">
                <a:lnSpc>
                  <a:spcPct val="150000"/>
                </a:lnSpc>
              </a:pPr>
              <a:r>
                <a:rPr lang="zh-CN" altLang="en-US" sz="2600" dirty="0">
                  <a:solidFill>
                    <a:schemeClr val="tx1">
                      <a:lumMod val="85000"/>
                      <a:lumOff val="15000"/>
                    </a:schemeClr>
                  </a:solidFill>
                  <a:cs typeface="+mn-ea"/>
                  <a:sym typeface="+mn-lt"/>
                </a:rPr>
                <a:t>输入小标题</a:t>
              </a:r>
              <a:endParaRPr lang="en-US" altLang="zh-CN" sz="2600" dirty="0">
                <a:solidFill>
                  <a:schemeClr val="tx1">
                    <a:lumMod val="85000"/>
                    <a:lumOff val="15000"/>
                  </a:schemeClr>
                </a:solidFill>
                <a:cs typeface="+mn-ea"/>
                <a:sym typeface="+mn-lt"/>
              </a:endParaRPr>
            </a:p>
            <a:p>
              <a:pPr marL="180000">
                <a:lnSpc>
                  <a:spcPct val="150000"/>
                </a:lnSpc>
              </a:pPr>
              <a:r>
                <a:rPr lang="zh-CN" altLang="en-US" sz="1600" dirty="0">
                  <a:solidFill>
                    <a:schemeClr val="tx1">
                      <a:lumMod val="75000"/>
                      <a:lumOff val="25000"/>
                    </a:schemeClr>
                  </a:solidFill>
                  <a:cs typeface="+mn-ea"/>
                  <a:sym typeface="+mn-lt"/>
                </a:rPr>
                <a:t>在这里输入正文，可以对图标现象进行描述或是原因分析。</a:t>
              </a:r>
              <a:endParaRPr lang="en-US" altLang="zh-CN" sz="1600" dirty="0">
                <a:solidFill>
                  <a:schemeClr val="tx1">
                    <a:lumMod val="75000"/>
                    <a:lumOff val="25000"/>
                  </a:schemeClr>
                </a:solidFill>
                <a:cs typeface="+mn-ea"/>
                <a:sym typeface="+mn-lt"/>
              </a:endParaRPr>
            </a:p>
          </p:txBody>
        </p:sp>
      </p:grpSp>
      <p:sp>
        <p:nvSpPr>
          <p:cNvPr id="12" name="文本框 11">
            <a:extLst>
              <a:ext uri="{FF2B5EF4-FFF2-40B4-BE49-F238E27FC236}">
                <a16:creationId xmlns:a16="http://schemas.microsoft.com/office/drawing/2014/main" id="{23CC9236-13EA-45DF-88D8-E50E204F50FF}"/>
              </a:ext>
            </a:extLst>
          </p:cNvPr>
          <p:cNvSpPr txBox="1"/>
          <p:nvPr/>
        </p:nvSpPr>
        <p:spPr>
          <a:xfrm>
            <a:off x="1196661" y="367265"/>
            <a:ext cx="162095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800" dirty="0">
                <a:solidFill>
                  <a:schemeClr val="accent1"/>
                </a:solidFill>
                <a:cs typeface="+mn-ea"/>
                <a:sym typeface="+mn-lt"/>
              </a:rPr>
              <a:t>图表排版</a:t>
            </a:r>
            <a:endParaRPr kumimoji="0" lang="zh-CN" altLang="en-US" sz="2800" i="0" u="none" strike="noStrike" kern="1200" cap="none" spc="0" normalizeH="0" baseline="0" noProof="0" dirty="0">
              <a:ln>
                <a:noFill/>
              </a:ln>
              <a:solidFill>
                <a:schemeClr val="accent1"/>
              </a:solidFill>
              <a:effectLst/>
              <a:uLnTx/>
              <a:uFillTx/>
              <a:cs typeface="+mn-ea"/>
              <a:sym typeface="+mn-lt"/>
            </a:endParaRPr>
          </a:p>
        </p:txBody>
      </p:sp>
      <p:pic>
        <p:nvPicPr>
          <p:cNvPr id="15" name="图片 14">
            <a:extLst>
              <a:ext uri="{FF2B5EF4-FFF2-40B4-BE49-F238E27FC236}">
                <a16:creationId xmlns:a16="http://schemas.microsoft.com/office/drawing/2014/main" id="{89704A76-FF36-4D6C-AF84-3D571A03F9B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9540" y="448875"/>
            <a:ext cx="360000" cy="360000"/>
          </a:xfrm>
          <a:prstGeom prst="rect">
            <a:avLst/>
          </a:prstGeom>
        </p:spPr>
      </p:pic>
      <p:sp>
        <p:nvSpPr>
          <p:cNvPr id="2" name="任意多边形: 形状 1">
            <a:extLst>
              <a:ext uri="{FF2B5EF4-FFF2-40B4-BE49-F238E27FC236}">
                <a16:creationId xmlns:a16="http://schemas.microsoft.com/office/drawing/2014/main" id="{B4681D62-0112-4243-AC89-F8FD136CCBE3}"/>
              </a:ext>
            </a:extLst>
          </p:cNvPr>
          <p:cNvSpPr/>
          <p:nvPr/>
        </p:nvSpPr>
        <p:spPr>
          <a:xfrm flipH="1">
            <a:off x="4837442" y="1437481"/>
            <a:ext cx="6644641" cy="4326711"/>
          </a:xfrm>
          <a:custGeom>
            <a:avLst/>
            <a:gdLst>
              <a:gd name="connsiteX0" fmla="*/ 0 w 6088283"/>
              <a:gd name="connsiteY0" fmla="*/ 0 h 4222539"/>
              <a:gd name="connsiteX1" fmla="*/ 1014714 w 6088283"/>
              <a:gd name="connsiteY1" fmla="*/ 0 h 4222539"/>
              <a:gd name="connsiteX2" fmla="*/ 1014714 w 6088283"/>
              <a:gd name="connsiteY2" fmla="*/ 0 h 4222539"/>
              <a:gd name="connsiteX3" fmla="*/ 2536785 w 6088283"/>
              <a:gd name="connsiteY3" fmla="*/ 0 h 4222539"/>
              <a:gd name="connsiteX4" fmla="*/ 6088283 w 6088283"/>
              <a:gd name="connsiteY4" fmla="*/ 0 h 4222539"/>
              <a:gd name="connsiteX5" fmla="*/ 6088283 w 6088283"/>
              <a:gd name="connsiteY5" fmla="*/ 2463148 h 4222539"/>
              <a:gd name="connsiteX6" fmla="*/ 6088283 w 6088283"/>
              <a:gd name="connsiteY6" fmla="*/ 2463148 h 4222539"/>
              <a:gd name="connsiteX7" fmla="*/ 6088283 w 6088283"/>
              <a:gd name="connsiteY7" fmla="*/ 3518783 h 4222539"/>
              <a:gd name="connsiteX8" fmla="*/ 6088283 w 6088283"/>
              <a:gd name="connsiteY8" fmla="*/ 4222539 h 4222539"/>
              <a:gd name="connsiteX9" fmla="*/ 2536785 w 6088283"/>
              <a:gd name="connsiteY9" fmla="*/ 4222539 h 4222539"/>
              <a:gd name="connsiteX10" fmla="*/ 1066485 w 6088283"/>
              <a:gd name="connsiteY10" fmla="*/ 4530447 h 4222539"/>
              <a:gd name="connsiteX11" fmla="*/ 1014714 w 6088283"/>
              <a:gd name="connsiteY11" fmla="*/ 4222539 h 4222539"/>
              <a:gd name="connsiteX12" fmla="*/ 0 w 6088283"/>
              <a:gd name="connsiteY12" fmla="*/ 4222539 h 4222539"/>
              <a:gd name="connsiteX13" fmla="*/ 0 w 6088283"/>
              <a:gd name="connsiteY13" fmla="*/ 3518783 h 4222539"/>
              <a:gd name="connsiteX14" fmla="*/ 0 w 6088283"/>
              <a:gd name="connsiteY14" fmla="*/ 2463148 h 4222539"/>
              <a:gd name="connsiteX15" fmla="*/ 0 w 6088283"/>
              <a:gd name="connsiteY15" fmla="*/ 2463148 h 4222539"/>
              <a:gd name="connsiteX16" fmla="*/ 0 w 6088283"/>
              <a:gd name="connsiteY16" fmla="*/ 0 h 4222539"/>
              <a:gd name="connsiteX0" fmla="*/ 0 w 6088283"/>
              <a:gd name="connsiteY0" fmla="*/ 0 h 4530447"/>
              <a:gd name="connsiteX1" fmla="*/ 1014714 w 6088283"/>
              <a:gd name="connsiteY1" fmla="*/ 0 h 4530447"/>
              <a:gd name="connsiteX2" fmla="*/ 1014714 w 6088283"/>
              <a:gd name="connsiteY2" fmla="*/ 0 h 4530447"/>
              <a:gd name="connsiteX3" fmla="*/ 2536785 w 6088283"/>
              <a:gd name="connsiteY3" fmla="*/ 0 h 4530447"/>
              <a:gd name="connsiteX4" fmla="*/ 6088283 w 6088283"/>
              <a:gd name="connsiteY4" fmla="*/ 0 h 4530447"/>
              <a:gd name="connsiteX5" fmla="*/ 6088283 w 6088283"/>
              <a:gd name="connsiteY5" fmla="*/ 2463148 h 4530447"/>
              <a:gd name="connsiteX6" fmla="*/ 6088283 w 6088283"/>
              <a:gd name="connsiteY6" fmla="*/ 2463148 h 4530447"/>
              <a:gd name="connsiteX7" fmla="*/ 6088283 w 6088283"/>
              <a:gd name="connsiteY7" fmla="*/ 3518783 h 4530447"/>
              <a:gd name="connsiteX8" fmla="*/ 6088283 w 6088283"/>
              <a:gd name="connsiteY8" fmla="*/ 4222539 h 4530447"/>
              <a:gd name="connsiteX9" fmla="*/ 2536785 w 6088283"/>
              <a:gd name="connsiteY9" fmla="*/ 4222539 h 4530447"/>
              <a:gd name="connsiteX10" fmla="*/ 1066485 w 6088283"/>
              <a:gd name="connsiteY10" fmla="*/ 4530447 h 4530447"/>
              <a:gd name="connsiteX11" fmla="*/ 725347 w 6088283"/>
              <a:gd name="connsiteY11" fmla="*/ 4245688 h 4530447"/>
              <a:gd name="connsiteX12" fmla="*/ 0 w 6088283"/>
              <a:gd name="connsiteY12" fmla="*/ 4222539 h 4530447"/>
              <a:gd name="connsiteX13" fmla="*/ 0 w 6088283"/>
              <a:gd name="connsiteY13" fmla="*/ 3518783 h 4530447"/>
              <a:gd name="connsiteX14" fmla="*/ 0 w 6088283"/>
              <a:gd name="connsiteY14" fmla="*/ 2463148 h 4530447"/>
              <a:gd name="connsiteX15" fmla="*/ 0 w 6088283"/>
              <a:gd name="connsiteY15" fmla="*/ 2463148 h 4530447"/>
              <a:gd name="connsiteX16" fmla="*/ 0 w 6088283"/>
              <a:gd name="connsiteY16" fmla="*/ 0 h 4530447"/>
              <a:gd name="connsiteX0" fmla="*/ 0 w 6088283"/>
              <a:gd name="connsiteY0" fmla="*/ 0 h 4530447"/>
              <a:gd name="connsiteX1" fmla="*/ 1014714 w 6088283"/>
              <a:gd name="connsiteY1" fmla="*/ 0 h 4530447"/>
              <a:gd name="connsiteX2" fmla="*/ 1014714 w 6088283"/>
              <a:gd name="connsiteY2" fmla="*/ 0 h 4530447"/>
              <a:gd name="connsiteX3" fmla="*/ 2536785 w 6088283"/>
              <a:gd name="connsiteY3" fmla="*/ 0 h 4530447"/>
              <a:gd name="connsiteX4" fmla="*/ 6088283 w 6088283"/>
              <a:gd name="connsiteY4" fmla="*/ 0 h 4530447"/>
              <a:gd name="connsiteX5" fmla="*/ 6088283 w 6088283"/>
              <a:gd name="connsiteY5" fmla="*/ 2463148 h 4530447"/>
              <a:gd name="connsiteX6" fmla="*/ 6088283 w 6088283"/>
              <a:gd name="connsiteY6" fmla="*/ 2463148 h 4530447"/>
              <a:gd name="connsiteX7" fmla="*/ 6088283 w 6088283"/>
              <a:gd name="connsiteY7" fmla="*/ 3518783 h 4530447"/>
              <a:gd name="connsiteX8" fmla="*/ 6088283 w 6088283"/>
              <a:gd name="connsiteY8" fmla="*/ 4222539 h 4530447"/>
              <a:gd name="connsiteX9" fmla="*/ 1819154 w 6088283"/>
              <a:gd name="connsiteY9" fmla="*/ 4222539 h 4530447"/>
              <a:gd name="connsiteX10" fmla="*/ 1066485 w 6088283"/>
              <a:gd name="connsiteY10" fmla="*/ 4530447 h 4530447"/>
              <a:gd name="connsiteX11" fmla="*/ 725347 w 6088283"/>
              <a:gd name="connsiteY11" fmla="*/ 4245688 h 4530447"/>
              <a:gd name="connsiteX12" fmla="*/ 0 w 6088283"/>
              <a:gd name="connsiteY12" fmla="*/ 4222539 h 4530447"/>
              <a:gd name="connsiteX13" fmla="*/ 0 w 6088283"/>
              <a:gd name="connsiteY13" fmla="*/ 3518783 h 4530447"/>
              <a:gd name="connsiteX14" fmla="*/ 0 w 6088283"/>
              <a:gd name="connsiteY14" fmla="*/ 2463148 h 4530447"/>
              <a:gd name="connsiteX15" fmla="*/ 0 w 6088283"/>
              <a:gd name="connsiteY15" fmla="*/ 2463148 h 4530447"/>
              <a:gd name="connsiteX16" fmla="*/ 0 w 6088283"/>
              <a:gd name="connsiteY16" fmla="*/ 0 h 4530447"/>
              <a:gd name="connsiteX0" fmla="*/ 0 w 6088283"/>
              <a:gd name="connsiteY0" fmla="*/ 0 h 4530447"/>
              <a:gd name="connsiteX1" fmla="*/ 1014714 w 6088283"/>
              <a:gd name="connsiteY1" fmla="*/ 0 h 4530447"/>
              <a:gd name="connsiteX2" fmla="*/ 1014714 w 6088283"/>
              <a:gd name="connsiteY2" fmla="*/ 0 h 4530447"/>
              <a:gd name="connsiteX3" fmla="*/ 2536785 w 6088283"/>
              <a:gd name="connsiteY3" fmla="*/ 0 h 4530447"/>
              <a:gd name="connsiteX4" fmla="*/ 6088283 w 6088283"/>
              <a:gd name="connsiteY4" fmla="*/ 0 h 4530447"/>
              <a:gd name="connsiteX5" fmla="*/ 6088283 w 6088283"/>
              <a:gd name="connsiteY5" fmla="*/ 2463148 h 4530447"/>
              <a:gd name="connsiteX6" fmla="*/ 6088283 w 6088283"/>
              <a:gd name="connsiteY6" fmla="*/ 2463148 h 4530447"/>
              <a:gd name="connsiteX7" fmla="*/ 6088283 w 6088283"/>
              <a:gd name="connsiteY7" fmla="*/ 3518783 h 4530447"/>
              <a:gd name="connsiteX8" fmla="*/ 6088283 w 6088283"/>
              <a:gd name="connsiteY8" fmla="*/ 4222539 h 4530447"/>
              <a:gd name="connsiteX9" fmla="*/ 1333017 w 6088283"/>
              <a:gd name="connsiteY9" fmla="*/ 4199389 h 4530447"/>
              <a:gd name="connsiteX10" fmla="*/ 1066485 w 6088283"/>
              <a:gd name="connsiteY10" fmla="*/ 4530447 h 4530447"/>
              <a:gd name="connsiteX11" fmla="*/ 725347 w 6088283"/>
              <a:gd name="connsiteY11" fmla="*/ 4245688 h 4530447"/>
              <a:gd name="connsiteX12" fmla="*/ 0 w 6088283"/>
              <a:gd name="connsiteY12" fmla="*/ 4222539 h 4530447"/>
              <a:gd name="connsiteX13" fmla="*/ 0 w 6088283"/>
              <a:gd name="connsiteY13" fmla="*/ 3518783 h 4530447"/>
              <a:gd name="connsiteX14" fmla="*/ 0 w 6088283"/>
              <a:gd name="connsiteY14" fmla="*/ 2463148 h 4530447"/>
              <a:gd name="connsiteX15" fmla="*/ 0 w 6088283"/>
              <a:gd name="connsiteY15" fmla="*/ 2463148 h 4530447"/>
              <a:gd name="connsiteX16" fmla="*/ 0 w 6088283"/>
              <a:gd name="connsiteY16" fmla="*/ 0 h 4530447"/>
              <a:gd name="connsiteX0" fmla="*/ 0 w 6088283"/>
              <a:gd name="connsiteY0" fmla="*/ 0 h 4530447"/>
              <a:gd name="connsiteX1" fmla="*/ 1014714 w 6088283"/>
              <a:gd name="connsiteY1" fmla="*/ 0 h 4530447"/>
              <a:gd name="connsiteX2" fmla="*/ 1014714 w 6088283"/>
              <a:gd name="connsiteY2" fmla="*/ 0 h 4530447"/>
              <a:gd name="connsiteX3" fmla="*/ 2536785 w 6088283"/>
              <a:gd name="connsiteY3" fmla="*/ 0 h 4530447"/>
              <a:gd name="connsiteX4" fmla="*/ 6088283 w 6088283"/>
              <a:gd name="connsiteY4" fmla="*/ 0 h 4530447"/>
              <a:gd name="connsiteX5" fmla="*/ 6088283 w 6088283"/>
              <a:gd name="connsiteY5" fmla="*/ 2463148 h 4530447"/>
              <a:gd name="connsiteX6" fmla="*/ 6088283 w 6088283"/>
              <a:gd name="connsiteY6" fmla="*/ 2463148 h 4530447"/>
              <a:gd name="connsiteX7" fmla="*/ 6088283 w 6088283"/>
              <a:gd name="connsiteY7" fmla="*/ 3518783 h 4530447"/>
              <a:gd name="connsiteX8" fmla="*/ 6088283 w 6088283"/>
              <a:gd name="connsiteY8" fmla="*/ 4222539 h 4530447"/>
              <a:gd name="connsiteX9" fmla="*/ 1333017 w 6088283"/>
              <a:gd name="connsiteY9" fmla="*/ 4199389 h 4530447"/>
              <a:gd name="connsiteX10" fmla="*/ 1066485 w 6088283"/>
              <a:gd name="connsiteY10" fmla="*/ 4530447 h 4530447"/>
              <a:gd name="connsiteX11" fmla="*/ 574876 w 6088283"/>
              <a:gd name="connsiteY11" fmla="*/ 4199390 h 4530447"/>
              <a:gd name="connsiteX12" fmla="*/ 0 w 6088283"/>
              <a:gd name="connsiteY12" fmla="*/ 4222539 h 4530447"/>
              <a:gd name="connsiteX13" fmla="*/ 0 w 6088283"/>
              <a:gd name="connsiteY13" fmla="*/ 3518783 h 4530447"/>
              <a:gd name="connsiteX14" fmla="*/ 0 w 6088283"/>
              <a:gd name="connsiteY14" fmla="*/ 2463148 h 4530447"/>
              <a:gd name="connsiteX15" fmla="*/ 0 w 6088283"/>
              <a:gd name="connsiteY15" fmla="*/ 2463148 h 4530447"/>
              <a:gd name="connsiteX16" fmla="*/ 0 w 6088283"/>
              <a:gd name="connsiteY16" fmla="*/ 0 h 4530447"/>
              <a:gd name="connsiteX0" fmla="*/ 0 w 6088283"/>
              <a:gd name="connsiteY0" fmla="*/ 0 h 4530447"/>
              <a:gd name="connsiteX1" fmla="*/ 1014714 w 6088283"/>
              <a:gd name="connsiteY1" fmla="*/ 0 h 4530447"/>
              <a:gd name="connsiteX2" fmla="*/ 1014714 w 6088283"/>
              <a:gd name="connsiteY2" fmla="*/ 0 h 4530447"/>
              <a:gd name="connsiteX3" fmla="*/ 2536785 w 6088283"/>
              <a:gd name="connsiteY3" fmla="*/ 0 h 4530447"/>
              <a:gd name="connsiteX4" fmla="*/ 6088283 w 6088283"/>
              <a:gd name="connsiteY4" fmla="*/ 0 h 4530447"/>
              <a:gd name="connsiteX5" fmla="*/ 6088283 w 6088283"/>
              <a:gd name="connsiteY5" fmla="*/ 2463148 h 4530447"/>
              <a:gd name="connsiteX6" fmla="*/ 6088283 w 6088283"/>
              <a:gd name="connsiteY6" fmla="*/ 2463148 h 4530447"/>
              <a:gd name="connsiteX7" fmla="*/ 6088283 w 6088283"/>
              <a:gd name="connsiteY7" fmla="*/ 3518783 h 4530447"/>
              <a:gd name="connsiteX8" fmla="*/ 6088283 w 6088283"/>
              <a:gd name="connsiteY8" fmla="*/ 4222539 h 4530447"/>
              <a:gd name="connsiteX9" fmla="*/ 1333017 w 6088283"/>
              <a:gd name="connsiteY9" fmla="*/ 4199389 h 4530447"/>
              <a:gd name="connsiteX10" fmla="*/ 1066485 w 6088283"/>
              <a:gd name="connsiteY10" fmla="*/ 4530447 h 4530447"/>
              <a:gd name="connsiteX11" fmla="*/ 551726 w 6088283"/>
              <a:gd name="connsiteY11" fmla="*/ 4280413 h 4530447"/>
              <a:gd name="connsiteX12" fmla="*/ 0 w 6088283"/>
              <a:gd name="connsiteY12" fmla="*/ 4222539 h 4530447"/>
              <a:gd name="connsiteX13" fmla="*/ 0 w 6088283"/>
              <a:gd name="connsiteY13" fmla="*/ 3518783 h 4530447"/>
              <a:gd name="connsiteX14" fmla="*/ 0 w 6088283"/>
              <a:gd name="connsiteY14" fmla="*/ 2463148 h 4530447"/>
              <a:gd name="connsiteX15" fmla="*/ 0 w 6088283"/>
              <a:gd name="connsiteY15" fmla="*/ 2463148 h 4530447"/>
              <a:gd name="connsiteX16" fmla="*/ 0 w 6088283"/>
              <a:gd name="connsiteY16" fmla="*/ 0 h 4530447"/>
              <a:gd name="connsiteX0" fmla="*/ 0 w 6088283"/>
              <a:gd name="connsiteY0" fmla="*/ 0 h 4530447"/>
              <a:gd name="connsiteX1" fmla="*/ 1014714 w 6088283"/>
              <a:gd name="connsiteY1" fmla="*/ 0 h 4530447"/>
              <a:gd name="connsiteX2" fmla="*/ 1014714 w 6088283"/>
              <a:gd name="connsiteY2" fmla="*/ 0 h 4530447"/>
              <a:gd name="connsiteX3" fmla="*/ 2536785 w 6088283"/>
              <a:gd name="connsiteY3" fmla="*/ 0 h 4530447"/>
              <a:gd name="connsiteX4" fmla="*/ 6088283 w 6088283"/>
              <a:gd name="connsiteY4" fmla="*/ 0 h 4530447"/>
              <a:gd name="connsiteX5" fmla="*/ 6088283 w 6088283"/>
              <a:gd name="connsiteY5" fmla="*/ 2463148 h 4530447"/>
              <a:gd name="connsiteX6" fmla="*/ 6088283 w 6088283"/>
              <a:gd name="connsiteY6" fmla="*/ 2463148 h 4530447"/>
              <a:gd name="connsiteX7" fmla="*/ 6088283 w 6088283"/>
              <a:gd name="connsiteY7" fmla="*/ 3518783 h 4530447"/>
              <a:gd name="connsiteX8" fmla="*/ 6088283 w 6088283"/>
              <a:gd name="connsiteY8" fmla="*/ 4222539 h 4530447"/>
              <a:gd name="connsiteX9" fmla="*/ 1333017 w 6088283"/>
              <a:gd name="connsiteY9" fmla="*/ 4199389 h 4530447"/>
              <a:gd name="connsiteX10" fmla="*/ 1066485 w 6088283"/>
              <a:gd name="connsiteY10" fmla="*/ 4530447 h 4530447"/>
              <a:gd name="connsiteX11" fmla="*/ 598025 w 6088283"/>
              <a:gd name="connsiteY11" fmla="*/ 4245689 h 4530447"/>
              <a:gd name="connsiteX12" fmla="*/ 0 w 6088283"/>
              <a:gd name="connsiteY12" fmla="*/ 4222539 h 4530447"/>
              <a:gd name="connsiteX13" fmla="*/ 0 w 6088283"/>
              <a:gd name="connsiteY13" fmla="*/ 3518783 h 4530447"/>
              <a:gd name="connsiteX14" fmla="*/ 0 w 6088283"/>
              <a:gd name="connsiteY14" fmla="*/ 2463148 h 4530447"/>
              <a:gd name="connsiteX15" fmla="*/ 0 w 6088283"/>
              <a:gd name="connsiteY15" fmla="*/ 2463148 h 4530447"/>
              <a:gd name="connsiteX16" fmla="*/ 0 w 6088283"/>
              <a:gd name="connsiteY16" fmla="*/ 0 h 4530447"/>
              <a:gd name="connsiteX0" fmla="*/ 0 w 6088283"/>
              <a:gd name="connsiteY0" fmla="*/ 0 h 4646194"/>
              <a:gd name="connsiteX1" fmla="*/ 1014714 w 6088283"/>
              <a:gd name="connsiteY1" fmla="*/ 0 h 4646194"/>
              <a:gd name="connsiteX2" fmla="*/ 1014714 w 6088283"/>
              <a:gd name="connsiteY2" fmla="*/ 0 h 4646194"/>
              <a:gd name="connsiteX3" fmla="*/ 2536785 w 6088283"/>
              <a:gd name="connsiteY3" fmla="*/ 0 h 4646194"/>
              <a:gd name="connsiteX4" fmla="*/ 6088283 w 6088283"/>
              <a:gd name="connsiteY4" fmla="*/ 0 h 4646194"/>
              <a:gd name="connsiteX5" fmla="*/ 6088283 w 6088283"/>
              <a:gd name="connsiteY5" fmla="*/ 2463148 h 4646194"/>
              <a:gd name="connsiteX6" fmla="*/ 6088283 w 6088283"/>
              <a:gd name="connsiteY6" fmla="*/ 2463148 h 4646194"/>
              <a:gd name="connsiteX7" fmla="*/ 6088283 w 6088283"/>
              <a:gd name="connsiteY7" fmla="*/ 3518783 h 4646194"/>
              <a:gd name="connsiteX8" fmla="*/ 6088283 w 6088283"/>
              <a:gd name="connsiteY8" fmla="*/ 4222539 h 4646194"/>
              <a:gd name="connsiteX9" fmla="*/ 1333017 w 6088283"/>
              <a:gd name="connsiteY9" fmla="*/ 4199389 h 4646194"/>
              <a:gd name="connsiteX10" fmla="*/ 591923 w 6088283"/>
              <a:gd name="connsiteY10" fmla="*/ 4646194 h 4646194"/>
              <a:gd name="connsiteX11" fmla="*/ 598025 w 6088283"/>
              <a:gd name="connsiteY11" fmla="*/ 4245689 h 4646194"/>
              <a:gd name="connsiteX12" fmla="*/ 0 w 6088283"/>
              <a:gd name="connsiteY12" fmla="*/ 4222539 h 4646194"/>
              <a:gd name="connsiteX13" fmla="*/ 0 w 6088283"/>
              <a:gd name="connsiteY13" fmla="*/ 3518783 h 4646194"/>
              <a:gd name="connsiteX14" fmla="*/ 0 w 6088283"/>
              <a:gd name="connsiteY14" fmla="*/ 2463148 h 4646194"/>
              <a:gd name="connsiteX15" fmla="*/ 0 w 6088283"/>
              <a:gd name="connsiteY15" fmla="*/ 2463148 h 4646194"/>
              <a:gd name="connsiteX16" fmla="*/ 0 w 6088283"/>
              <a:gd name="connsiteY16" fmla="*/ 0 h 4646194"/>
              <a:gd name="connsiteX0" fmla="*/ 0 w 6088283"/>
              <a:gd name="connsiteY0" fmla="*/ 0 h 4530447"/>
              <a:gd name="connsiteX1" fmla="*/ 1014714 w 6088283"/>
              <a:gd name="connsiteY1" fmla="*/ 0 h 4530447"/>
              <a:gd name="connsiteX2" fmla="*/ 1014714 w 6088283"/>
              <a:gd name="connsiteY2" fmla="*/ 0 h 4530447"/>
              <a:gd name="connsiteX3" fmla="*/ 2536785 w 6088283"/>
              <a:gd name="connsiteY3" fmla="*/ 0 h 4530447"/>
              <a:gd name="connsiteX4" fmla="*/ 6088283 w 6088283"/>
              <a:gd name="connsiteY4" fmla="*/ 0 h 4530447"/>
              <a:gd name="connsiteX5" fmla="*/ 6088283 w 6088283"/>
              <a:gd name="connsiteY5" fmla="*/ 2463148 h 4530447"/>
              <a:gd name="connsiteX6" fmla="*/ 6088283 w 6088283"/>
              <a:gd name="connsiteY6" fmla="*/ 2463148 h 4530447"/>
              <a:gd name="connsiteX7" fmla="*/ 6088283 w 6088283"/>
              <a:gd name="connsiteY7" fmla="*/ 3518783 h 4530447"/>
              <a:gd name="connsiteX8" fmla="*/ 6088283 w 6088283"/>
              <a:gd name="connsiteY8" fmla="*/ 4222539 h 4530447"/>
              <a:gd name="connsiteX9" fmla="*/ 1333017 w 6088283"/>
              <a:gd name="connsiteY9" fmla="*/ 4199389 h 4530447"/>
              <a:gd name="connsiteX10" fmla="*/ 626647 w 6088283"/>
              <a:gd name="connsiteY10" fmla="*/ 4530447 h 4530447"/>
              <a:gd name="connsiteX11" fmla="*/ 598025 w 6088283"/>
              <a:gd name="connsiteY11" fmla="*/ 4245689 h 4530447"/>
              <a:gd name="connsiteX12" fmla="*/ 0 w 6088283"/>
              <a:gd name="connsiteY12" fmla="*/ 4222539 h 4530447"/>
              <a:gd name="connsiteX13" fmla="*/ 0 w 6088283"/>
              <a:gd name="connsiteY13" fmla="*/ 3518783 h 4530447"/>
              <a:gd name="connsiteX14" fmla="*/ 0 w 6088283"/>
              <a:gd name="connsiteY14" fmla="*/ 2463148 h 4530447"/>
              <a:gd name="connsiteX15" fmla="*/ 0 w 6088283"/>
              <a:gd name="connsiteY15" fmla="*/ 2463148 h 4530447"/>
              <a:gd name="connsiteX16" fmla="*/ 0 w 6088283"/>
              <a:gd name="connsiteY16" fmla="*/ 0 h 4530447"/>
              <a:gd name="connsiteX0" fmla="*/ 0 w 6088283"/>
              <a:gd name="connsiteY0" fmla="*/ 0 h 4472573"/>
              <a:gd name="connsiteX1" fmla="*/ 1014714 w 6088283"/>
              <a:gd name="connsiteY1" fmla="*/ 0 h 4472573"/>
              <a:gd name="connsiteX2" fmla="*/ 1014714 w 6088283"/>
              <a:gd name="connsiteY2" fmla="*/ 0 h 4472573"/>
              <a:gd name="connsiteX3" fmla="*/ 2536785 w 6088283"/>
              <a:gd name="connsiteY3" fmla="*/ 0 h 4472573"/>
              <a:gd name="connsiteX4" fmla="*/ 6088283 w 6088283"/>
              <a:gd name="connsiteY4" fmla="*/ 0 h 4472573"/>
              <a:gd name="connsiteX5" fmla="*/ 6088283 w 6088283"/>
              <a:gd name="connsiteY5" fmla="*/ 2463148 h 4472573"/>
              <a:gd name="connsiteX6" fmla="*/ 6088283 w 6088283"/>
              <a:gd name="connsiteY6" fmla="*/ 2463148 h 4472573"/>
              <a:gd name="connsiteX7" fmla="*/ 6088283 w 6088283"/>
              <a:gd name="connsiteY7" fmla="*/ 3518783 h 4472573"/>
              <a:gd name="connsiteX8" fmla="*/ 6088283 w 6088283"/>
              <a:gd name="connsiteY8" fmla="*/ 4222539 h 4472573"/>
              <a:gd name="connsiteX9" fmla="*/ 1333017 w 6088283"/>
              <a:gd name="connsiteY9" fmla="*/ 4199389 h 4472573"/>
              <a:gd name="connsiteX10" fmla="*/ 649796 w 6088283"/>
              <a:gd name="connsiteY10" fmla="*/ 4472573 h 4472573"/>
              <a:gd name="connsiteX11" fmla="*/ 598025 w 6088283"/>
              <a:gd name="connsiteY11" fmla="*/ 4245689 h 4472573"/>
              <a:gd name="connsiteX12" fmla="*/ 0 w 6088283"/>
              <a:gd name="connsiteY12" fmla="*/ 4222539 h 4472573"/>
              <a:gd name="connsiteX13" fmla="*/ 0 w 6088283"/>
              <a:gd name="connsiteY13" fmla="*/ 3518783 h 4472573"/>
              <a:gd name="connsiteX14" fmla="*/ 0 w 6088283"/>
              <a:gd name="connsiteY14" fmla="*/ 2463148 h 4472573"/>
              <a:gd name="connsiteX15" fmla="*/ 0 w 6088283"/>
              <a:gd name="connsiteY15" fmla="*/ 2463148 h 4472573"/>
              <a:gd name="connsiteX16" fmla="*/ 0 w 6088283"/>
              <a:gd name="connsiteY16" fmla="*/ 0 h 4472573"/>
              <a:gd name="connsiteX0" fmla="*/ 0 w 6088283"/>
              <a:gd name="connsiteY0" fmla="*/ 0 h 4472573"/>
              <a:gd name="connsiteX1" fmla="*/ 1014714 w 6088283"/>
              <a:gd name="connsiteY1" fmla="*/ 0 h 4472573"/>
              <a:gd name="connsiteX2" fmla="*/ 1014714 w 6088283"/>
              <a:gd name="connsiteY2" fmla="*/ 0 h 4472573"/>
              <a:gd name="connsiteX3" fmla="*/ 2536785 w 6088283"/>
              <a:gd name="connsiteY3" fmla="*/ 0 h 4472573"/>
              <a:gd name="connsiteX4" fmla="*/ 6088283 w 6088283"/>
              <a:gd name="connsiteY4" fmla="*/ 0 h 4472573"/>
              <a:gd name="connsiteX5" fmla="*/ 6088283 w 6088283"/>
              <a:gd name="connsiteY5" fmla="*/ 2463148 h 4472573"/>
              <a:gd name="connsiteX6" fmla="*/ 6088283 w 6088283"/>
              <a:gd name="connsiteY6" fmla="*/ 2463148 h 4472573"/>
              <a:gd name="connsiteX7" fmla="*/ 6088283 w 6088283"/>
              <a:gd name="connsiteY7" fmla="*/ 3518783 h 4472573"/>
              <a:gd name="connsiteX8" fmla="*/ 6088283 w 6088283"/>
              <a:gd name="connsiteY8" fmla="*/ 4222539 h 4472573"/>
              <a:gd name="connsiteX9" fmla="*/ 1333017 w 6088283"/>
              <a:gd name="connsiteY9" fmla="*/ 4199389 h 4472573"/>
              <a:gd name="connsiteX10" fmla="*/ 649796 w 6088283"/>
              <a:gd name="connsiteY10" fmla="*/ 4472573 h 4472573"/>
              <a:gd name="connsiteX11" fmla="*/ 482278 w 6088283"/>
              <a:gd name="connsiteY11" fmla="*/ 4245689 h 4472573"/>
              <a:gd name="connsiteX12" fmla="*/ 0 w 6088283"/>
              <a:gd name="connsiteY12" fmla="*/ 4222539 h 4472573"/>
              <a:gd name="connsiteX13" fmla="*/ 0 w 6088283"/>
              <a:gd name="connsiteY13" fmla="*/ 3518783 h 4472573"/>
              <a:gd name="connsiteX14" fmla="*/ 0 w 6088283"/>
              <a:gd name="connsiteY14" fmla="*/ 2463148 h 4472573"/>
              <a:gd name="connsiteX15" fmla="*/ 0 w 6088283"/>
              <a:gd name="connsiteY15" fmla="*/ 2463148 h 4472573"/>
              <a:gd name="connsiteX16" fmla="*/ 0 w 6088283"/>
              <a:gd name="connsiteY16" fmla="*/ 0 h 4472573"/>
              <a:gd name="connsiteX0" fmla="*/ 0 w 6088283"/>
              <a:gd name="connsiteY0" fmla="*/ 0 h 4472573"/>
              <a:gd name="connsiteX1" fmla="*/ 1014714 w 6088283"/>
              <a:gd name="connsiteY1" fmla="*/ 0 h 4472573"/>
              <a:gd name="connsiteX2" fmla="*/ 1014714 w 6088283"/>
              <a:gd name="connsiteY2" fmla="*/ 0 h 4472573"/>
              <a:gd name="connsiteX3" fmla="*/ 2536785 w 6088283"/>
              <a:gd name="connsiteY3" fmla="*/ 0 h 4472573"/>
              <a:gd name="connsiteX4" fmla="*/ 6088283 w 6088283"/>
              <a:gd name="connsiteY4" fmla="*/ 0 h 4472573"/>
              <a:gd name="connsiteX5" fmla="*/ 6088283 w 6088283"/>
              <a:gd name="connsiteY5" fmla="*/ 2463148 h 4472573"/>
              <a:gd name="connsiteX6" fmla="*/ 6088283 w 6088283"/>
              <a:gd name="connsiteY6" fmla="*/ 2463148 h 4472573"/>
              <a:gd name="connsiteX7" fmla="*/ 6088283 w 6088283"/>
              <a:gd name="connsiteY7" fmla="*/ 3518783 h 4472573"/>
              <a:gd name="connsiteX8" fmla="*/ 6088283 w 6088283"/>
              <a:gd name="connsiteY8" fmla="*/ 4222539 h 4472573"/>
              <a:gd name="connsiteX9" fmla="*/ 1333017 w 6088283"/>
              <a:gd name="connsiteY9" fmla="*/ 4199389 h 4472573"/>
              <a:gd name="connsiteX10" fmla="*/ 649796 w 6088283"/>
              <a:gd name="connsiteY10" fmla="*/ 4472573 h 4472573"/>
              <a:gd name="connsiteX11" fmla="*/ 412830 w 6088283"/>
              <a:gd name="connsiteY11" fmla="*/ 4234115 h 4472573"/>
              <a:gd name="connsiteX12" fmla="*/ 0 w 6088283"/>
              <a:gd name="connsiteY12" fmla="*/ 4222539 h 4472573"/>
              <a:gd name="connsiteX13" fmla="*/ 0 w 6088283"/>
              <a:gd name="connsiteY13" fmla="*/ 3518783 h 4472573"/>
              <a:gd name="connsiteX14" fmla="*/ 0 w 6088283"/>
              <a:gd name="connsiteY14" fmla="*/ 2463148 h 4472573"/>
              <a:gd name="connsiteX15" fmla="*/ 0 w 6088283"/>
              <a:gd name="connsiteY15" fmla="*/ 2463148 h 4472573"/>
              <a:gd name="connsiteX16" fmla="*/ 0 w 6088283"/>
              <a:gd name="connsiteY16" fmla="*/ 0 h 4472573"/>
              <a:gd name="connsiteX0" fmla="*/ 0 w 6088283"/>
              <a:gd name="connsiteY0" fmla="*/ 0 h 4484148"/>
              <a:gd name="connsiteX1" fmla="*/ 1014714 w 6088283"/>
              <a:gd name="connsiteY1" fmla="*/ 0 h 4484148"/>
              <a:gd name="connsiteX2" fmla="*/ 1014714 w 6088283"/>
              <a:gd name="connsiteY2" fmla="*/ 0 h 4484148"/>
              <a:gd name="connsiteX3" fmla="*/ 2536785 w 6088283"/>
              <a:gd name="connsiteY3" fmla="*/ 0 h 4484148"/>
              <a:gd name="connsiteX4" fmla="*/ 6088283 w 6088283"/>
              <a:gd name="connsiteY4" fmla="*/ 0 h 4484148"/>
              <a:gd name="connsiteX5" fmla="*/ 6088283 w 6088283"/>
              <a:gd name="connsiteY5" fmla="*/ 2463148 h 4484148"/>
              <a:gd name="connsiteX6" fmla="*/ 6088283 w 6088283"/>
              <a:gd name="connsiteY6" fmla="*/ 2463148 h 4484148"/>
              <a:gd name="connsiteX7" fmla="*/ 6088283 w 6088283"/>
              <a:gd name="connsiteY7" fmla="*/ 3518783 h 4484148"/>
              <a:gd name="connsiteX8" fmla="*/ 6088283 w 6088283"/>
              <a:gd name="connsiteY8" fmla="*/ 4222539 h 4484148"/>
              <a:gd name="connsiteX9" fmla="*/ 1333017 w 6088283"/>
              <a:gd name="connsiteY9" fmla="*/ 4199389 h 4484148"/>
              <a:gd name="connsiteX10" fmla="*/ 406727 w 6088283"/>
              <a:gd name="connsiteY10" fmla="*/ 4484148 h 4484148"/>
              <a:gd name="connsiteX11" fmla="*/ 412830 w 6088283"/>
              <a:gd name="connsiteY11" fmla="*/ 4234115 h 4484148"/>
              <a:gd name="connsiteX12" fmla="*/ 0 w 6088283"/>
              <a:gd name="connsiteY12" fmla="*/ 4222539 h 4484148"/>
              <a:gd name="connsiteX13" fmla="*/ 0 w 6088283"/>
              <a:gd name="connsiteY13" fmla="*/ 3518783 h 4484148"/>
              <a:gd name="connsiteX14" fmla="*/ 0 w 6088283"/>
              <a:gd name="connsiteY14" fmla="*/ 2463148 h 4484148"/>
              <a:gd name="connsiteX15" fmla="*/ 0 w 6088283"/>
              <a:gd name="connsiteY15" fmla="*/ 2463148 h 4484148"/>
              <a:gd name="connsiteX16" fmla="*/ 0 w 6088283"/>
              <a:gd name="connsiteY16" fmla="*/ 0 h 4484148"/>
              <a:gd name="connsiteX0" fmla="*/ 0 w 6088283"/>
              <a:gd name="connsiteY0" fmla="*/ 0 h 4484148"/>
              <a:gd name="connsiteX1" fmla="*/ 1014714 w 6088283"/>
              <a:gd name="connsiteY1" fmla="*/ 0 h 4484148"/>
              <a:gd name="connsiteX2" fmla="*/ 1014714 w 6088283"/>
              <a:gd name="connsiteY2" fmla="*/ 0 h 4484148"/>
              <a:gd name="connsiteX3" fmla="*/ 2536785 w 6088283"/>
              <a:gd name="connsiteY3" fmla="*/ 0 h 4484148"/>
              <a:gd name="connsiteX4" fmla="*/ 6088283 w 6088283"/>
              <a:gd name="connsiteY4" fmla="*/ 0 h 4484148"/>
              <a:gd name="connsiteX5" fmla="*/ 6088283 w 6088283"/>
              <a:gd name="connsiteY5" fmla="*/ 2463148 h 4484148"/>
              <a:gd name="connsiteX6" fmla="*/ 6088283 w 6088283"/>
              <a:gd name="connsiteY6" fmla="*/ 2463148 h 4484148"/>
              <a:gd name="connsiteX7" fmla="*/ 6088283 w 6088283"/>
              <a:gd name="connsiteY7" fmla="*/ 3518783 h 4484148"/>
              <a:gd name="connsiteX8" fmla="*/ 6088283 w 6088283"/>
              <a:gd name="connsiteY8" fmla="*/ 4222539 h 4484148"/>
              <a:gd name="connsiteX9" fmla="*/ 1170971 w 6088283"/>
              <a:gd name="connsiteY9" fmla="*/ 4199389 h 4484148"/>
              <a:gd name="connsiteX10" fmla="*/ 406727 w 6088283"/>
              <a:gd name="connsiteY10" fmla="*/ 4484148 h 4484148"/>
              <a:gd name="connsiteX11" fmla="*/ 412830 w 6088283"/>
              <a:gd name="connsiteY11" fmla="*/ 4234115 h 4484148"/>
              <a:gd name="connsiteX12" fmla="*/ 0 w 6088283"/>
              <a:gd name="connsiteY12" fmla="*/ 4222539 h 4484148"/>
              <a:gd name="connsiteX13" fmla="*/ 0 w 6088283"/>
              <a:gd name="connsiteY13" fmla="*/ 3518783 h 4484148"/>
              <a:gd name="connsiteX14" fmla="*/ 0 w 6088283"/>
              <a:gd name="connsiteY14" fmla="*/ 2463148 h 4484148"/>
              <a:gd name="connsiteX15" fmla="*/ 0 w 6088283"/>
              <a:gd name="connsiteY15" fmla="*/ 2463148 h 4484148"/>
              <a:gd name="connsiteX16" fmla="*/ 0 w 6088283"/>
              <a:gd name="connsiteY16" fmla="*/ 0 h 4484148"/>
              <a:gd name="connsiteX0" fmla="*/ 0 w 6088283"/>
              <a:gd name="connsiteY0" fmla="*/ 0 h 4484148"/>
              <a:gd name="connsiteX1" fmla="*/ 1014714 w 6088283"/>
              <a:gd name="connsiteY1" fmla="*/ 0 h 4484148"/>
              <a:gd name="connsiteX2" fmla="*/ 1014714 w 6088283"/>
              <a:gd name="connsiteY2" fmla="*/ 0 h 4484148"/>
              <a:gd name="connsiteX3" fmla="*/ 2536785 w 6088283"/>
              <a:gd name="connsiteY3" fmla="*/ 0 h 4484148"/>
              <a:gd name="connsiteX4" fmla="*/ 6088283 w 6088283"/>
              <a:gd name="connsiteY4" fmla="*/ 0 h 4484148"/>
              <a:gd name="connsiteX5" fmla="*/ 6088283 w 6088283"/>
              <a:gd name="connsiteY5" fmla="*/ 2463148 h 4484148"/>
              <a:gd name="connsiteX6" fmla="*/ 6088283 w 6088283"/>
              <a:gd name="connsiteY6" fmla="*/ 2463148 h 4484148"/>
              <a:gd name="connsiteX7" fmla="*/ 6088283 w 6088283"/>
              <a:gd name="connsiteY7" fmla="*/ 3518783 h 4484148"/>
              <a:gd name="connsiteX8" fmla="*/ 6088283 w 6088283"/>
              <a:gd name="connsiteY8" fmla="*/ 4222539 h 4484148"/>
              <a:gd name="connsiteX9" fmla="*/ 974201 w 6088283"/>
              <a:gd name="connsiteY9" fmla="*/ 4199389 h 4484148"/>
              <a:gd name="connsiteX10" fmla="*/ 406727 w 6088283"/>
              <a:gd name="connsiteY10" fmla="*/ 4484148 h 4484148"/>
              <a:gd name="connsiteX11" fmla="*/ 412830 w 6088283"/>
              <a:gd name="connsiteY11" fmla="*/ 4234115 h 4484148"/>
              <a:gd name="connsiteX12" fmla="*/ 0 w 6088283"/>
              <a:gd name="connsiteY12" fmla="*/ 4222539 h 4484148"/>
              <a:gd name="connsiteX13" fmla="*/ 0 w 6088283"/>
              <a:gd name="connsiteY13" fmla="*/ 3518783 h 4484148"/>
              <a:gd name="connsiteX14" fmla="*/ 0 w 6088283"/>
              <a:gd name="connsiteY14" fmla="*/ 2463148 h 4484148"/>
              <a:gd name="connsiteX15" fmla="*/ 0 w 6088283"/>
              <a:gd name="connsiteY15" fmla="*/ 2463148 h 4484148"/>
              <a:gd name="connsiteX16" fmla="*/ 0 w 6088283"/>
              <a:gd name="connsiteY16" fmla="*/ 0 h 4484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88283" h="4484148">
                <a:moveTo>
                  <a:pt x="0" y="0"/>
                </a:moveTo>
                <a:lnTo>
                  <a:pt x="1014714" y="0"/>
                </a:lnTo>
                <a:lnTo>
                  <a:pt x="1014714" y="0"/>
                </a:lnTo>
                <a:lnTo>
                  <a:pt x="2536785" y="0"/>
                </a:lnTo>
                <a:lnTo>
                  <a:pt x="6088283" y="0"/>
                </a:lnTo>
                <a:lnTo>
                  <a:pt x="6088283" y="2463148"/>
                </a:lnTo>
                <a:lnTo>
                  <a:pt x="6088283" y="2463148"/>
                </a:lnTo>
                <a:lnTo>
                  <a:pt x="6088283" y="3518783"/>
                </a:lnTo>
                <a:lnTo>
                  <a:pt x="6088283" y="4222539"/>
                </a:lnTo>
                <a:lnTo>
                  <a:pt x="974201" y="4199389"/>
                </a:lnTo>
                <a:lnTo>
                  <a:pt x="406727" y="4484148"/>
                </a:lnTo>
                <a:lnTo>
                  <a:pt x="412830" y="4234115"/>
                </a:lnTo>
                <a:lnTo>
                  <a:pt x="0" y="4222539"/>
                </a:lnTo>
                <a:lnTo>
                  <a:pt x="0" y="3518783"/>
                </a:lnTo>
                <a:lnTo>
                  <a:pt x="0" y="2463148"/>
                </a:lnTo>
                <a:lnTo>
                  <a:pt x="0" y="2463148"/>
                </a:lnTo>
                <a:lnTo>
                  <a:pt x="0" y="0"/>
                </a:lnTo>
                <a:close/>
              </a:path>
            </a:pathLst>
          </a:custGeom>
          <a:noFill/>
          <a:ln w="28575">
            <a:gradFill flip="none" rotWithShape="1">
              <a:gsLst>
                <a:gs pos="0">
                  <a:schemeClr val="accent4">
                    <a:alpha val="0"/>
                  </a:schemeClr>
                </a:gs>
                <a:gs pos="100000">
                  <a:schemeClr val="accent4"/>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矩形 22">
            <a:extLst>
              <a:ext uri="{FF2B5EF4-FFF2-40B4-BE49-F238E27FC236}">
                <a16:creationId xmlns:a16="http://schemas.microsoft.com/office/drawing/2014/main" id="{892D3DFD-5260-4AB1-BBC2-0B5950449B5F}"/>
              </a:ext>
            </a:extLst>
          </p:cNvPr>
          <p:cNvSpPr/>
          <p:nvPr/>
        </p:nvSpPr>
        <p:spPr>
          <a:xfrm>
            <a:off x="1944236" y="1619769"/>
            <a:ext cx="697202" cy="45719"/>
          </a:xfrm>
          <a:prstGeom prst="rect">
            <a:avLst/>
          </a:prstGeom>
          <a:gradFill flip="none" rotWithShape="1">
            <a:gsLst>
              <a:gs pos="0">
                <a:srgbClr val="02625B">
                  <a:alpha val="54000"/>
                </a:srgbClr>
              </a:gs>
              <a:gs pos="100000">
                <a:srgbClr val="F8F8F8"/>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矩形 23">
            <a:extLst>
              <a:ext uri="{FF2B5EF4-FFF2-40B4-BE49-F238E27FC236}">
                <a16:creationId xmlns:a16="http://schemas.microsoft.com/office/drawing/2014/main" id="{E40E6DA8-E0AC-407E-BB75-23655395E7F6}"/>
              </a:ext>
            </a:extLst>
          </p:cNvPr>
          <p:cNvSpPr/>
          <p:nvPr/>
        </p:nvSpPr>
        <p:spPr>
          <a:xfrm>
            <a:off x="2053090" y="1885687"/>
            <a:ext cx="697202" cy="45719"/>
          </a:xfrm>
          <a:prstGeom prst="rect">
            <a:avLst/>
          </a:prstGeom>
          <a:gradFill flip="none" rotWithShape="1">
            <a:gsLst>
              <a:gs pos="0">
                <a:srgbClr val="02625B">
                  <a:alpha val="55000"/>
                </a:srgbClr>
              </a:gs>
              <a:gs pos="100000">
                <a:srgbClr val="F8F8F8"/>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日期占位符 3">
            <a:extLst>
              <a:ext uri="{FF2B5EF4-FFF2-40B4-BE49-F238E27FC236}">
                <a16:creationId xmlns:a16="http://schemas.microsoft.com/office/drawing/2014/main" id="{EF02D6EC-A385-4E65-AE0A-3220EA51F1B9}"/>
              </a:ext>
            </a:extLst>
          </p:cNvPr>
          <p:cNvSpPr>
            <a:spLocks noGrp="1"/>
          </p:cNvSpPr>
          <p:nvPr>
            <p:ph type="dt" sz="half" idx="10"/>
          </p:nvPr>
        </p:nvSpPr>
        <p:spPr/>
        <p:txBody>
          <a:bodyPr/>
          <a:lstStyle/>
          <a:p>
            <a:r>
              <a:rPr lang="zh-CN" altLang="en-US">
                <a:latin typeface="+mn-lt"/>
                <a:ea typeface="+mn-ea"/>
                <a:cs typeface="+mn-ea"/>
                <a:sym typeface="+mn-lt"/>
              </a:rPr>
              <a:t>厚德 博学 笃行 求是</a:t>
            </a:r>
            <a:endParaRPr lang="zh-CN" altLang="en-US" dirty="0">
              <a:latin typeface="+mn-lt"/>
              <a:ea typeface="+mn-ea"/>
              <a:cs typeface="+mn-ea"/>
              <a:sym typeface="+mn-lt"/>
            </a:endParaRPr>
          </a:p>
        </p:txBody>
      </p:sp>
      <p:sp>
        <p:nvSpPr>
          <p:cNvPr id="5" name="灯片编号占位符 4">
            <a:extLst>
              <a:ext uri="{FF2B5EF4-FFF2-40B4-BE49-F238E27FC236}">
                <a16:creationId xmlns:a16="http://schemas.microsoft.com/office/drawing/2014/main" id="{3C3EC015-CF69-46C8-BBB6-02FCA2421F54}"/>
              </a:ext>
            </a:extLst>
          </p:cNvPr>
          <p:cNvSpPr>
            <a:spLocks noGrp="1"/>
          </p:cNvSpPr>
          <p:nvPr>
            <p:ph type="sldNum" sz="quarter" idx="12"/>
          </p:nvPr>
        </p:nvSpPr>
        <p:spPr/>
        <p:txBody>
          <a:bodyPr/>
          <a:lstStyle/>
          <a:p>
            <a:fld id="{082F55E1-7E52-4FF7-BFA6-223D5EBC47A9}" type="slidenum">
              <a:rPr lang="zh-CN" altLang="en-US" smtClean="0">
                <a:latin typeface="+mn-lt"/>
                <a:ea typeface="+mn-ea"/>
                <a:cs typeface="+mn-ea"/>
                <a:sym typeface="+mn-lt"/>
              </a:rPr>
              <a:t>29</a:t>
            </a:fld>
            <a:endParaRPr lang="zh-CN" altLang="en-US" dirty="0">
              <a:latin typeface="+mn-lt"/>
              <a:ea typeface="+mn-ea"/>
              <a:cs typeface="+mn-ea"/>
              <a:sym typeface="+mn-lt"/>
            </a:endParaRPr>
          </a:p>
        </p:txBody>
      </p:sp>
    </p:spTree>
    <p:extLst>
      <p:ext uri="{BB962C8B-B14F-4D97-AF65-F5344CB8AC3E}">
        <p14:creationId xmlns:p14="http://schemas.microsoft.com/office/powerpoint/2010/main" val="1039989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任意多边形: 形状 16">
            <a:extLst>
              <a:ext uri="{FF2B5EF4-FFF2-40B4-BE49-F238E27FC236}">
                <a16:creationId xmlns:a16="http://schemas.microsoft.com/office/drawing/2014/main" id="{32D77DEE-FA7D-4213-ADC0-82ABB4BC73E1}"/>
              </a:ext>
            </a:extLst>
          </p:cNvPr>
          <p:cNvSpPr/>
          <p:nvPr/>
        </p:nvSpPr>
        <p:spPr>
          <a:xfrm rot="5400000">
            <a:off x="7870491" y="-71818"/>
            <a:ext cx="26355" cy="169988"/>
          </a:xfrm>
          <a:custGeom>
            <a:avLst/>
            <a:gdLst>
              <a:gd name="connsiteX0" fmla="*/ 0 w 26355"/>
              <a:gd name="connsiteY0" fmla="*/ 169988 h 169988"/>
              <a:gd name="connsiteX1" fmla="*/ 0 w 26355"/>
              <a:gd name="connsiteY1" fmla="*/ 25601 h 169988"/>
              <a:gd name="connsiteX2" fmla="*/ 26355 w 26355"/>
              <a:gd name="connsiteY2" fmla="*/ 0 h 169988"/>
              <a:gd name="connsiteX3" fmla="*/ 2 w 26355"/>
              <a:gd name="connsiteY3" fmla="*/ 25601 h 169988"/>
              <a:gd name="connsiteX4" fmla="*/ 2 w 26355"/>
              <a:gd name="connsiteY4" fmla="*/ 169988 h 169988"/>
              <a:gd name="connsiteX5" fmla="*/ 0 w 26355"/>
              <a:gd name="connsiteY5" fmla="*/ 169988 h 169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355" h="169988">
                <a:moveTo>
                  <a:pt x="0" y="169988"/>
                </a:moveTo>
                <a:lnTo>
                  <a:pt x="0" y="25601"/>
                </a:lnTo>
                <a:lnTo>
                  <a:pt x="26355" y="0"/>
                </a:lnTo>
                <a:lnTo>
                  <a:pt x="2" y="25601"/>
                </a:lnTo>
                <a:lnTo>
                  <a:pt x="2" y="169988"/>
                </a:lnTo>
                <a:lnTo>
                  <a:pt x="0" y="16998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14" name="任意多边形: 形状 13">
            <a:extLst>
              <a:ext uri="{FF2B5EF4-FFF2-40B4-BE49-F238E27FC236}">
                <a16:creationId xmlns:a16="http://schemas.microsoft.com/office/drawing/2014/main" id="{FDF0B09D-D474-4DDA-82AE-D2B6F639C289}"/>
              </a:ext>
            </a:extLst>
          </p:cNvPr>
          <p:cNvSpPr/>
          <p:nvPr/>
        </p:nvSpPr>
        <p:spPr>
          <a:xfrm rot="5400000">
            <a:off x="7956583" y="408082"/>
            <a:ext cx="758895" cy="405566"/>
          </a:xfrm>
          <a:custGeom>
            <a:avLst/>
            <a:gdLst>
              <a:gd name="connsiteX0" fmla="*/ 0 w 758895"/>
              <a:gd name="connsiteY0" fmla="*/ 405566 h 405566"/>
              <a:gd name="connsiteX1" fmla="*/ 758895 w 758895"/>
              <a:gd name="connsiteY1" fmla="*/ 0 h 405566"/>
              <a:gd name="connsiteX2" fmla="*/ 0 w 758895"/>
              <a:gd name="connsiteY2" fmla="*/ 405566 h 405566"/>
            </a:gdLst>
            <a:ahLst/>
            <a:cxnLst>
              <a:cxn ang="0">
                <a:pos x="connsiteX0" y="connsiteY0"/>
              </a:cxn>
              <a:cxn ang="0">
                <a:pos x="connsiteX1" y="connsiteY1"/>
              </a:cxn>
              <a:cxn ang="0">
                <a:pos x="connsiteX2" y="connsiteY2"/>
              </a:cxn>
            </a:cxnLst>
            <a:rect l="l" t="t" r="r" b="b"/>
            <a:pathLst>
              <a:path w="758895" h="405566">
                <a:moveTo>
                  <a:pt x="0" y="405566"/>
                </a:moveTo>
                <a:cubicBezTo>
                  <a:pt x="217908" y="247906"/>
                  <a:pt x="473479" y="111447"/>
                  <a:pt x="758895" y="0"/>
                </a:cubicBezTo>
                <a:cubicBezTo>
                  <a:pt x="473479" y="111447"/>
                  <a:pt x="217909" y="247906"/>
                  <a:pt x="0" y="40556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pic>
        <p:nvPicPr>
          <p:cNvPr id="25" name="图片 24">
            <a:extLst>
              <a:ext uri="{FF2B5EF4-FFF2-40B4-BE49-F238E27FC236}">
                <a16:creationId xmlns:a16="http://schemas.microsoft.com/office/drawing/2014/main" id="{6815142A-160F-42EB-BB58-DC12C74FEC6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8291" t="8859" r="6689" b="6121"/>
          <a:stretch/>
        </p:blipFill>
        <p:spPr>
          <a:xfrm>
            <a:off x="788599" y="4726504"/>
            <a:ext cx="360000" cy="360000"/>
          </a:xfrm>
          <a:prstGeom prst="rect">
            <a:avLst/>
          </a:prstGeom>
        </p:spPr>
      </p:pic>
      <p:pic>
        <p:nvPicPr>
          <p:cNvPr id="31" name="图片 30">
            <a:extLst>
              <a:ext uri="{FF2B5EF4-FFF2-40B4-BE49-F238E27FC236}">
                <a16:creationId xmlns:a16="http://schemas.microsoft.com/office/drawing/2014/main" id="{6D823EF1-7D92-429E-8298-C6CE0FA62F3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8599" y="5247639"/>
            <a:ext cx="360000" cy="360000"/>
          </a:xfrm>
          <a:prstGeom prst="rect">
            <a:avLst/>
          </a:prstGeom>
        </p:spPr>
      </p:pic>
      <p:sp>
        <p:nvSpPr>
          <p:cNvPr id="50" name="弧形 49">
            <a:extLst>
              <a:ext uri="{FF2B5EF4-FFF2-40B4-BE49-F238E27FC236}">
                <a16:creationId xmlns:a16="http://schemas.microsoft.com/office/drawing/2014/main" id="{AB554D7F-7CD6-49F1-8D33-9036A67DF3C0}"/>
              </a:ext>
            </a:extLst>
          </p:cNvPr>
          <p:cNvSpPr/>
          <p:nvPr/>
        </p:nvSpPr>
        <p:spPr>
          <a:xfrm>
            <a:off x="7746702" y="2308133"/>
            <a:ext cx="209261" cy="209261"/>
          </a:xfrm>
          <a:prstGeom prst="arc">
            <a:avLst>
              <a:gd name="adj1" fmla="val 11338521"/>
              <a:gd name="adj2" fmla="val 6353595"/>
            </a:avLst>
          </a:prstGeom>
          <a:ln>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pic>
        <p:nvPicPr>
          <p:cNvPr id="4" name="图片占位符 3">
            <a:extLst>
              <a:ext uri="{FF2B5EF4-FFF2-40B4-BE49-F238E27FC236}">
                <a16:creationId xmlns:a16="http://schemas.microsoft.com/office/drawing/2014/main" id="{8400C7F9-0F22-44BB-A66C-6AD0060AC68B}"/>
              </a:ext>
            </a:extLst>
          </p:cNvPr>
          <p:cNvPicPr>
            <a:picLocks noGrp="1" noChangeAspect="1"/>
          </p:cNvPicPr>
          <p:nvPr>
            <p:ph type="pic" sz="quarter" idx="10"/>
          </p:nvPr>
        </p:nvPicPr>
        <p:blipFill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artisticFilmGrain grainSize="20"/>
                    </a14:imgEffect>
                  </a14:imgLayer>
                </a14:imgProps>
              </a:ext>
              <a:ext uri="{28A0092B-C50C-407E-A947-70E740481C1C}">
                <a14:useLocalDpi xmlns:a14="http://schemas.microsoft.com/office/drawing/2010/main"/>
              </a:ext>
            </a:extLst>
          </a:blip>
          <a:srcRect/>
          <a:stretch/>
        </p:blipFill>
        <p:spPr/>
      </p:pic>
      <p:sp>
        <p:nvSpPr>
          <p:cNvPr id="69" name="文本占位符 68">
            <a:extLst>
              <a:ext uri="{FF2B5EF4-FFF2-40B4-BE49-F238E27FC236}">
                <a16:creationId xmlns:a16="http://schemas.microsoft.com/office/drawing/2014/main" id="{D7E5C298-6596-46DE-9325-7A7A03CDFA09}"/>
              </a:ext>
            </a:extLst>
          </p:cNvPr>
          <p:cNvSpPr>
            <a:spLocks noGrp="1"/>
          </p:cNvSpPr>
          <p:nvPr>
            <p:ph type="body" sz="quarter" idx="11"/>
          </p:nvPr>
        </p:nvSpPr>
        <p:spPr>
          <a:xfrm>
            <a:off x="706835" y="2278551"/>
            <a:ext cx="7123403" cy="830997"/>
          </a:xfrm>
        </p:spPr>
        <p:txBody>
          <a:bodyPr/>
          <a:lstStyle/>
          <a:p>
            <a:pPr>
              <a:tabLst>
                <a:tab pos="4306888" algn="l"/>
              </a:tabLst>
            </a:pPr>
            <a:r>
              <a:rPr lang="zh-CN" altLang="en-US" sz="5400" dirty="0">
                <a:solidFill>
                  <a:schemeClr val="accent1">
                    <a:alpha val="85000"/>
                  </a:schemeClr>
                </a:solidFill>
                <a:latin typeface="+mn-lt"/>
                <a:ea typeface="+mn-ea"/>
                <a:cs typeface="+mn-ea"/>
                <a:sym typeface="+mn-lt"/>
              </a:rPr>
              <a:t>上海师范大学通用模板</a:t>
            </a:r>
          </a:p>
        </p:txBody>
      </p:sp>
      <p:sp>
        <p:nvSpPr>
          <p:cNvPr id="70" name="文本占位符 69">
            <a:extLst>
              <a:ext uri="{FF2B5EF4-FFF2-40B4-BE49-F238E27FC236}">
                <a16:creationId xmlns:a16="http://schemas.microsoft.com/office/drawing/2014/main" id="{057E4C55-9697-4DC1-A504-01A843C5FA89}"/>
              </a:ext>
            </a:extLst>
          </p:cNvPr>
          <p:cNvSpPr>
            <a:spLocks noGrp="1"/>
          </p:cNvSpPr>
          <p:nvPr>
            <p:ph type="body" sz="quarter" idx="12"/>
          </p:nvPr>
        </p:nvSpPr>
        <p:spPr>
          <a:xfrm>
            <a:off x="909808" y="3215051"/>
            <a:ext cx="6833207" cy="246221"/>
          </a:xfrm>
        </p:spPr>
        <p:txBody>
          <a:bodyPr>
            <a:normAutofit/>
          </a:bodyPr>
          <a:lstStyle/>
          <a:p>
            <a:r>
              <a:rPr lang="en-US" altLang="zh-CN" dirty="0">
                <a:solidFill>
                  <a:schemeClr val="tx1">
                    <a:lumMod val="50000"/>
                    <a:lumOff val="50000"/>
                  </a:schemeClr>
                </a:solidFill>
                <a:latin typeface="+mn-lt"/>
                <a:ea typeface="+mn-ea"/>
                <a:cs typeface="+mn-ea"/>
                <a:sym typeface="+mn-lt"/>
              </a:rPr>
              <a:t>Shanghai Normal University PowerPoint Template </a:t>
            </a:r>
            <a:endParaRPr lang="zh-CN" altLang="en-US" dirty="0">
              <a:solidFill>
                <a:schemeClr val="tx1">
                  <a:lumMod val="50000"/>
                  <a:lumOff val="50000"/>
                </a:schemeClr>
              </a:solidFill>
              <a:latin typeface="+mn-lt"/>
              <a:ea typeface="+mn-ea"/>
              <a:cs typeface="+mn-ea"/>
              <a:sym typeface="+mn-lt"/>
            </a:endParaRPr>
          </a:p>
        </p:txBody>
      </p:sp>
      <p:sp>
        <p:nvSpPr>
          <p:cNvPr id="10" name="文本占位符 9">
            <a:extLst>
              <a:ext uri="{FF2B5EF4-FFF2-40B4-BE49-F238E27FC236}">
                <a16:creationId xmlns:a16="http://schemas.microsoft.com/office/drawing/2014/main" id="{8940DE98-DCE0-4FAC-9879-3620230A89AA}"/>
              </a:ext>
            </a:extLst>
          </p:cNvPr>
          <p:cNvSpPr>
            <a:spLocks noGrp="1"/>
          </p:cNvSpPr>
          <p:nvPr>
            <p:ph type="body" sz="quarter" idx="13"/>
          </p:nvPr>
        </p:nvSpPr>
        <p:spPr>
          <a:xfrm>
            <a:off x="1285363" y="4746620"/>
            <a:ext cx="3293511" cy="319768"/>
          </a:xfrm>
        </p:spPr>
        <p:txBody>
          <a:bodyPr>
            <a:noAutofit/>
          </a:bodyPr>
          <a:lstStyle/>
          <a:p>
            <a:pPr>
              <a:lnSpc>
                <a:spcPct val="130000"/>
              </a:lnSpc>
            </a:pPr>
            <a:r>
              <a:rPr lang="zh-CN" altLang="en-US" dirty="0">
                <a:solidFill>
                  <a:schemeClr val="accent1">
                    <a:alpha val="80000"/>
                  </a:schemeClr>
                </a:solidFill>
                <a:latin typeface="+mn-lt"/>
                <a:ea typeface="+mn-ea"/>
                <a:cs typeface="+mn-ea"/>
                <a:sym typeface="+mn-lt"/>
              </a:rPr>
              <a:t>汇报学生：</a:t>
            </a:r>
            <a:r>
              <a:rPr lang="en-US" altLang="zh-CN" sz="2400" dirty="0" err="1">
                <a:solidFill>
                  <a:schemeClr val="accent1">
                    <a:alpha val="80000"/>
                  </a:schemeClr>
                </a:solidFill>
                <a:latin typeface="+mn-lt"/>
                <a:ea typeface="+mn-ea"/>
                <a:cs typeface="+mn-ea"/>
                <a:sym typeface="+mn-lt"/>
              </a:rPr>
              <a:t>OfficePLUS</a:t>
            </a:r>
            <a:endParaRPr lang="zh-CN" altLang="en-US" sz="2400" dirty="0">
              <a:solidFill>
                <a:schemeClr val="accent1">
                  <a:alpha val="80000"/>
                </a:schemeClr>
              </a:solidFill>
              <a:latin typeface="+mn-lt"/>
              <a:ea typeface="+mn-ea"/>
              <a:cs typeface="+mn-ea"/>
              <a:sym typeface="+mn-lt"/>
            </a:endParaRPr>
          </a:p>
        </p:txBody>
      </p:sp>
      <p:sp>
        <p:nvSpPr>
          <p:cNvPr id="5" name="文本占位符 4">
            <a:extLst>
              <a:ext uri="{FF2B5EF4-FFF2-40B4-BE49-F238E27FC236}">
                <a16:creationId xmlns:a16="http://schemas.microsoft.com/office/drawing/2014/main" id="{DFB535D3-2145-45C5-A2D0-2E71C2BEB598}"/>
              </a:ext>
            </a:extLst>
          </p:cNvPr>
          <p:cNvSpPr>
            <a:spLocks noGrp="1"/>
          </p:cNvSpPr>
          <p:nvPr>
            <p:ph type="body" sz="quarter" idx="15"/>
          </p:nvPr>
        </p:nvSpPr>
        <p:spPr>
          <a:xfrm>
            <a:off x="1285362" y="5247639"/>
            <a:ext cx="3293511" cy="360000"/>
          </a:xfrm>
        </p:spPr>
        <p:txBody>
          <a:bodyPr anchor="ctr">
            <a:noAutofit/>
          </a:bodyPr>
          <a:lstStyle/>
          <a:p>
            <a:r>
              <a:rPr lang="zh-CN" altLang="en-US" dirty="0">
                <a:solidFill>
                  <a:schemeClr val="accent1">
                    <a:alpha val="80000"/>
                  </a:schemeClr>
                </a:solidFill>
                <a:latin typeface="+mn-lt"/>
                <a:ea typeface="+mn-ea"/>
                <a:cs typeface="+mn-ea"/>
                <a:sym typeface="+mn-lt"/>
              </a:rPr>
              <a:t>指导老师</a:t>
            </a:r>
            <a:r>
              <a:rPr lang="zh-CN" altLang="en-US" sz="1800" dirty="0">
                <a:solidFill>
                  <a:schemeClr val="accent1">
                    <a:alpha val="80000"/>
                  </a:schemeClr>
                </a:solidFill>
                <a:latin typeface="+mn-lt"/>
                <a:ea typeface="+mn-ea"/>
                <a:cs typeface="+mn-ea"/>
                <a:sym typeface="+mn-lt"/>
              </a:rPr>
              <a:t>：</a:t>
            </a:r>
            <a:r>
              <a:rPr lang="en-US" altLang="zh-CN" sz="2400" dirty="0" err="1">
                <a:solidFill>
                  <a:schemeClr val="accent1">
                    <a:alpha val="80000"/>
                  </a:schemeClr>
                </a:solidFill>
                <a:latin typeface="+mn-lt"/>
                <a:ea typeface="+mn-ea"/>
                <a:cs typeface="+mn-ea"/>
                <a:sym typeface="+mn-lt"/>
              </a:rPr>
              <a:t>OfficePLUS</a:t>
            </a:r>
            <a:endParaRPr lang="zh-CN" altLang="en-US" sz="2200" dirty="0">
              <a:solidFill>
                <a:schemeClr val="accent1">
                  <a:alpha val="80000"/>
                </a:schemeClr>
              </a:solidFill>
              <a:latin typeface="+mn-lt"/>
              <a:ea typeface="+mn-ea"/>
              <a:cs typeface="+mn-ea"/>
              <a:sym typeface="+mn-lt"/>
            </a:endParaRPr>
          </a:p>
        </p:txBody>
      </p:sp>
    </p:spTree>
    <p:extLst>
      <p:ext uri="{BB962C8B-B14F-4D97-AF65-F5344CB8AC3E}">
        <p14:creationId xmlns:p14="http://schemas.microsoft.com/office/powerpoint/2010/main" val="25404222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a:extLst>
              <a:ext uri="{FF2B5EF4-FFF2-40B4-BE49-F238E27FC236}">
                <a16:creationId xmlns:a16="http://schemas.microsoft.com/office/drawing/2014/main" id="{863764BE-00E7-4CF2-8B12-88C8A00D0BE9}"/>
              </a:ext>
            </a:extLst>
          </p:cNvPr>
          <p:cNvCxnSpPr>
            <a:cxnSpLocks/>
          </p:cNvCxnSpPr>
          <p:nvPr/>
        </p:nvCxnSpPr>
        <p:spPr>
          <a:xfrm>
            <a:off x="1114073" y="3516394"/>
            <a:ext cx="1360903" cy="272609"/>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6" name="任意多边形: 形状 15">
            <a:extLst>
              <a:ext uri="{FF2B5EF4-FFF2-40B4-BE49-F238E27FC236}">
                <a16:creationId xmlns:a16="http://schemas.microsoft.com/office/drawing/2014/main" id="{3ED237D0-91C2-4713-9EF0-3BF867051CCA}"/>
              </a:ext>
            </a:extLst>
          </p:cNvPr>
          <p:cNvSpPr/>
          <p:nvPr/>
        </p:nvSpPr>
        <p:spPr>
          <a:xfrm rot="19338869" flipH="1" flipV="1">
            <a:off x="6745830" y="1012191"/>
            <a:ext cx="5024431" cy="5019557"/>
          </a:xfrm>
          <a:custGeom>
            <a:avLst/>
            <a:gdLst>
              <a:gd name="connsiteX0" fmla="*/ 0 w 3494536"/>
              <a:gd name="connsiteY0" fmla="*/ 1853859 h 3491146"/>
              <a:gd name="connsiteX1" fmla="*/ 1568620 w 3494536"/>
              <a:gd name="connsiteY1" fmla="*/ 225025 h 3491146"/>
              <a:gd name="connsiteX2" fmla="*/ 1595514 w 3494536"/>
              <a:gd name="connsiteY2" fmla="*/ 223752 h 3491146"/>
              <a:gd name="connsiteX3" fmla="*/ 1725290 w 3494536"/>
              <a:gd name="connsiteY3" fmla="*/ 0 h 3491146"/>
              <a:gd name="connsiteX4" fmla="*/ 1853826 w 3494536"/>
              <a:gd name="connsiteY4" fmla="*/ 221614 h 3491146"/>
              <a:gd name="connsiteX5" fmla="*/ 1925917 w 3494536"/>
              <a:gd name="connsiteY5" fmla="*/ 225025 h 3491146"/>
              <a:gd name="connsiteX6" fmla="*/ 3494536 w 3494536"/>
              <a:gd name="connsiteY6" fmla="*/ 1853859 h 3491146"/>
              <a:gd name="connsiteX7" fmla="*/ 1747268 w 3494536"/>
              <a:gd name="connsiteY7" fmla="*/ 3491146 h 3491146"/>
              <a:gd name="connsiteX8" fmla="*/ 0 w 3494536"/>
              <a:gd name="connsiteY8" fmla="*/ 1853859 h 349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94536" h="3491146">
                <a:moveTo>
                  <a:pt x="0" y="1853859"/>
                </a:moveTo>
                <a:cubicBezTo>
                  <a:pt x="0" y="1006125"/>
                  <a:pt x="687550" y="308870"/>
                  <a:pt x="1568620" y="225025"/>
                </a:cubicBezTo>
                <a:lnTo>
                  <a:pt x="1595514" y="223752"/>
                </a:lnTo>
                <a:lnTo>
                  <a:pt x="1725290" y="0"/>
                </a:lnTo>
                <a:lnTo>
                  <a:pt x="1853826" y="221614"/>
                </a:lnTo>
                <a:lnTo>
                  <a:pt x="1925917" y="225025"/>
                </a:lnTo>
                <a:cubicBezTo>
                  <a:pt x="2806986" y="308870"/>
                  <a:pt x="3494536" y="1006125"/>
                  <a:pt x="3494536" y="1853859"/>
                </a:cubicBezTo>
                <a:cubicBezTo>
                  <a:pt x="3494536" y="2758108"/>
                  <a:pt x="2712257" y="3491146"/>
                  <a:pt x="1747268" y="3491146"/>
                </a:cubicBezTo>
                <a:cubicBezTo>
                  <a:pt x="782279" y="3491146"/>
                  <a:pt x="0" y="2758108"/>
                  <a:pt x="0" y="1853859"/>
                </a:cubicBezTo>
                <a:close/>
              </a:path>
            </a:pathLst>
          </a:custGeom>
          <a:noFill/>
          <a:ln w="41275">
            <a:gradFill flip="none" rotWithShape="1">
              <a:gsLst>
                <a:gs pos="28000">
                  <a:schemeClr val="accent4"/>
                </a:gs>
                <a:gs pos="95000">
                  <a:schemeClr val="bg1">
                    <a:alpha val="0"/>
                  </a:schemeClr>
                </a:gs>
              </a:gsLst>
              <a:lin ang="3000000" scaled="0"/>
              <a:tileRect/>
            </a:gra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cs typeface="+mn-ea"/>
              <a:sym typeface="+mn-lt"/>
            </a:endParaRPr>
          </a:p>
        </p:txBody>
      </p:sp>
      <p:sp>
        <p:nvSpPr>
          <p:cNvPr id="21" name="矩形 20">
            <a:extLst>
              <a:ext uri="{FF2B5EF4-FFF2-40B4-BE49-F238E27FC236}">
                <a16:creationId xmlns:a16="http://schemas.microsoft.com/office/drawing/2014/main" id="{62B10FEC-A1EB-4DCD-AFE6-E766ACB2CC0B}"/>
              </a:ext>
            </a:extLst>
          </p:cNvPr>
          <p:cNvSpPr/>
          <p:nvPr/>
        </p:nvSpPr>
        <p:spPr>
          <a:xfrm>
            <a:off x="2569390" y="1702000"/>
            <a:ext cx="2682240" cy="1225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aphicFrame>
        <p:nvGraphicFramePr>
          <p:cNvPr id="6" name="内容占位符 5">
            <a:extLst>
              <a:ext uri="{FF2B5EF4-FFF2-40B4-BE49-F238E27FC236}">
                <a16:creationId xmlns:a16="http://schemas.microsoft.com/office/drawing/2014/main" id="{B3B01555-D4B4-4090-A6FB-1A3DD6D47C2F}"/>
              </a:ext>
            </a:extLst>
          </p:cNvPr>
          <p:cNvGraphicFramePr>
            <a:graphicFrameLocks noGrp="1"/>
          </p:cNvGraphicFramePr>
          <p:nvPr>
            <p:ph idx="4294967295"/>
            <p:extLst>
              <p:ext uri="{D42A27DB-BD31-4B8C-83A1-F6EECF244321}">
                <p14:modId xmlns:p14="http://schemas.microsoft.com/office/powerpoint/2010/main" val="1423365815"/>
              </p:ext>
            </p:extLst>
          </p:nvPr>
        </p:nvGraphicFramePr>
        <p:xfrm>
          <a:off x="662098" y="1437481"/>
          <a:ext cx="6644640" cy="4440238"/>
        </p:xfrm>
        <a:graphic>
          <a:graphicData uri="http://schemas.openxmlformats.org/drawingml/2006/chart">
            <c:chart xmlns:c="http://schemas.openxmlformats.org/drawingml/2006/chart" xmlns:r="http://schemas.openxmlformats.org/officeDocument/2006/relationships" r:id="rId3"/>
          </a:graphicData>
        </a:graphic>
      </p:graphicFrame>
      <p:sp>
        <p:nvSpPr>
          <p:cNvPr id="12" name="文本框 11">
            <a:extLst>
              <a:ext uri="{FF2B5EF4-FFF2-40B4-BE49-F238E27FC236}">
                <a16:creationId xmlns:a16="http://schemas.microsoft.com/office/drawing/2014/main" id="{23CC9236-13EA-45DF-88D8-E50E204F50FF}"/>
              </a:ext>
            </a:extLst>
          </p:cNvPr>
          <p:cNvSpPr txBox="1"/>
          <p:nvPr/>
        </p:nvSpPr>
        <p:spPr>
          <a:xfrm>
            <a:off x="1196661" y="367265"/>
            <a:ext cx="162095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800" dirty="0">
                <a:solidFill>
                  <a:schemeClr val="accent1"/>
                </a:solidFill>
                <a:cs typeface="+mn-ea"/>
                <a:sym typeface="+mn-lt"/>
              </a:rPr>
              <a:t>图表排版</a:t>
            </a:r>
            <a:endParaRPr kumimoji="0" lang="zh-CN" altLang="en-US" sz="2800" i="0" u="none" strike="noStrike" kern="1200" cap="none" spc="0" normalizeH="0" baseline="0" noProof="0" dirty="0">
              <a:ln>
                <a:noFill/>
              </a:ln>
              <a:solidFill>
                <a:schemeClr val="accent1"/>
              </a:solidFill>
              <a:effectLst/>
              <a:uLnTx/>
              <a:uFillTx/>
              <a:cs typeface="+mn-ea"/>
              <a:sym typeface="+mn-lt"/>
            </a:endParaRPr>
          </a:p>
        </p:txBody>
      </p:sp>
      <p:pic>
        <p:nvPicPr>
          <p:cNvPr id="15" name="图片 14">
            <a:extLst>
              <a:ext uri="{FF2B5EF4-FFF2-40B4-BE49-F238E27FC236}">
                <a16:creationId xmlns:a16="http://schemas.microsoft.com/office/drawing/2014/main" id="{89704A76-FF36-4D6C-AF84-3D571A03F9B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9540" y="448875"/>
            <a:ext cx="360000" cy="360000"/>
          </a:xfrm>
          <a:prstGeom prst="rect">
            <a:avLst/>
          </a:prstGeom>
        </p:spPr>
      </p:pic>
      <p:cxnSp>
        <p:nvCxnSpPr>
          <p:cNvPr id="20" name="直接连接符 19">
            <a:extLst>
              <a:ext uri="{FF2B5EF4-FFF2-40B4-BE49-F238E27FC236}">
                <a16:creationId xmlns:a16="http://schemas.microsoft.com/office/drawing/2014/main" id="{6F908388-1AAA-4EA5-80AB-C9D68BAF8ADB}"/>
              </a:ext>
            </a:extLst>
          </p:cNvPr>
          <p:cNvCxnSpPr>
            <a:cxnSpLocks/>
          </p:cNvCxnSpPr>
          <p:nvPr/>
        </p:nvCxnSpPr>
        <p:spPr>
          <a:xfrm flipV="1">
            <a:off x="2586447" y="3387090"/>
            <a:ext cx="1384633" cy="41716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2" name="矩形 21">
            <a:extLst>
              <a:ext uri="{FF2B5EF4-FFF2-40B4-BE49-F238E27FC236}">
                <a16:creationId xmlns:a16="http://schemas.microsoft.com/office/drawing/2014/main" id="{BB9878F7-20B3-4B88-8DF1-ED63DF6F9041}"/>
              </a:ext>
            </a:extLst>
          </p:cNvPr>
          <p:cNvSpPr/>
          <p:nvPr/>
        </p:nvSpPr>
        <p:spPr>
          <a:xfrm>
            <a:off x="1944236" y="1619769"/>
            <a:ext cx="697202" cy="45719"/>
          </a:xfrm>
          <a:prstGeom prst="rect">
            <a:avLst/>
          </a:prstGeom>
          <a:gradFill flip="none" rotWithShape="1">
            <a:gsLst>
              <a:gs pos="0">
                <a:srgbClr val="02625B">
                  <a:alpha val="54000"/>
                </a:srgbClr>
              </a:gs>
              <a:gs pos="100000">
                <a:srgbClr val="F8F8F8"/>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矩形 22">
            <a:extLst>
              <a:ext uri="{FF2B5EF4-FFF2-40B4-BE49-F238E27FC236}">
                <a16:creationId xmlns:a16="http://schemas.microsoft.com/office/drawing/2014/main" id="{67C68353-CD86-4349-8E15-D422D04C49D3}"/>
              </a:ext>
            </a:extLst>
          </p:cNvPr>
          <p:cNvSpPr/>
          <p:nvPr/>
        </p:nvSpPr>
        <p:spPr>
          <a:xfrm>
            <a:off x="2053090" y="1885687"/>
            <a:ext cx="697202" cy="45719"/>
          </a:xfrm>
          <a:prstGeom prst="rect">
            <a:avLst/>
          </a:prstGeom>
          <a:gradFill flip="none" rotWithShape="1">
            <a:gsLst>
              <a:gs pos="0">
                <a:srgbClr val="02625B">
                  <a:alpha val="55000"/>
                </a:srgbClr>
              </a:gs>
              <a:gs pos="100000">
                <a:srgbClr val="F8F8F8"/>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日期占位符 4">
            <a:extLst>
              <a:ext uri="{FF2B5EF4-FFF2-40B4-BE49-F238E27FC236}">
                <a16:creationId xmlns:a16="http://schemas.microsoft.com/office/drawing/2014/main" id="{3F9295C7-FA18-46E5-8F4A-E3DDD5F1D232}"/>
              </a:ext>
            </a:extLst>
          </p:cNvPr>
          <p:cNvSpPr>
            <a:spLocks noGrp="1"/>
          </p:cNvSpPr>
          <p:nvPr>
            <p:ph type="dt" sz="half" idx="10"/>
          </p:nvPr>
        </p:nvSpPr>
        <p:spPr/>
        <p:txBody>
          <a:bodyPr/>
          <a:lstStyle/>
          <a:p>
            <a:r>
              <a:rPr lang="zh-CN" altLang="en-US">
                <a:latin typeface="+mn-lt"/>
                <a:ea typeface="+mn-ea"/>
                <a:cs typeface="+mn-ea"/>
                <a:sym typeface="+mn-lt"/>
              </a:rPr>
              <a:t>厚德 博学 笃行 求是</a:t>
            </a:r>
            <a:endParaRPr lang="zh-CN" altLang="en-US" dirty="0">
              <a:latin typeface="+mn-lt"/>
              <a:ea typeface="+mn-ea"/>
              <a:cs typeface="+mn-ea"/>
              <a:sym typeface="+mn-lt"/>
            </a:endParaRPr>
          </a:p>
        </p:txBody>
      </p:sp>
      <p:sp>
        <p:nvSpPr>
          <p:cNvPr id="8" name="灯片编号占位符 7">
            <a:extLst>
              <a:ext uri="{FF2B5EF4-FFF2-40B4-BE49-F238E27FC236}">
                <a16:creationId xmlns:a16="http://schemas.microsoft.com/office/drawing/2014/main" id="{F42B2EFE-4F40-4EDB-BE1F-23B8C581F442}"/>
              </a:ext>
            </a:extLst>
          </p:cNvPr>
          <p:cNvSpPr>
            <a:spLocks noGrp="1"/>
          </p:cNvSpPr>
          <p:nvPr>
            <p:ph type="sldNum" sz="quarter" idx="12"/>
          </p:nvPr>
        </p:nvSpPr>
        <p:spPr/>
        <p:txBody>
          <a:bodyPr/>
          <a:lstStyle/>
          <a:p>
            <a:fld id="{082F55E1-7E52-4FF7-BFA6-223D5EBC47A9}" type="slidenum">
              <a:rPr lang="zh-CN" altLang="en-US" smtClean="0">
                <a:latin typeface="+mn-lt"/>
                <a:ea typeface="+mn-ea"/>
                <a:cs typeface="+mn-ea"/>
                <a:sym typeface="+mn-lt"/>
              </a:rPr>
              <a:t>30</a:t>
            </a:fld>
            <a:endParaRPr lang="zh-CN" altLang="en-US" dirty="0">
              <a:latin typeface="+mn-lt"/>
              <a:ea typeface="+mn-ea"/>
              <a:cs typeface="+mn-ea"/>
              <a:sym typeface="+mn-lt"/>
            </a:endParaRPr>
          </a:p>
        </p:txBody>
      </p:sp>
      <p:grpSp>
        <p:nvGrpSpPr>
          <p:cNvPr id="3" name="组合 2">
            <a:extLst>
              <a:ext uri="{FF2B5EF4-FFF2-40B4-BE49-F238E27FC236}">
                <a16:creationId xmlns:a16="http://schemas.microsoft.com/office/drawing/2014/main" id="{B2F83EB5-0DB3-4CE9-B038-CFF8DB23ED0A}"/>
              </a:ext>
            </a:extLst>
          </p:cNvPr>
          <p:cNvGrpSpPr/>
          <p:nvPr/>
        </p:nvGrpSpPr>
        <p:grpSpPr>
          <a:xfrm>
            <a:off x="7703254" y="1654494"/>
            <a:ext cx="3672840" cy="3810000"/>
            <a:chOff x="7703254" y="1654494"/>
            <a:chExt cx="3672840" cy="3810000"/>
          </a:xfrm>
        </p:grpSpPr>
        <p:sp>
          <p:nvSpPr>
            <p:cNvPr id="19" name="矩形 18">
              <a:extLst>
                <a:ext uri="{FF2B5EF4-FFF2-40B4-BE49-F238E27FC236}">
                  <a16:creationId xmlns:a16="http://schemas.microsoft.com/office/drawing/2014/main" id="{AEDFB378-568A-475A-BDE0-9F3AA832CD31}"/>
                </a:ext>
              </a:extLst>
            </p:cNvPr>
            <p:cNvSpPr/>
            <p:nvPr/>
          </p:nvSpPr>
          <p:spPr>
            <a:xfrm>
              <a:off x="7956289" y="3890674"/>
              <a:ext cx="1737360" cy="142811"/>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a:extLst>
                <a:ext uri="{FF2B5EF4-FFF2-40B4-BE49-F238E27FC236}">
                  <a16:creationId xmlns:a16="http://schemas.microsoft.com/office/drawing/2014/main" id="{49E5706B-D523-47E4-AD2A-0676041AB24D}"/>
                </a:ext>
              </a:extLst>
            </p:cNvPr>
            <p:cNvSpPr/>
            <p:nvPr/>
          </p:nvSpPr>
          <p:spPr>
            <a:xfrm>
              <a:off x="7956289" y="2316854"/>
              <a:ext cx="1737360" cy="142811"/>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折角 6">
              <a:extLst>
                <a:ext uri="{FF2B5EF4-FFF2-40B4-BE49-F238E27FC236}">
                  <a16:creationId xmlns:a16="http://schemas.microsoft.com/office/drawing/2014/main" id="{83A60E8E-2F66-4FFB-97C3-937FF53F6C58}"/>
                </a:ext>
              </a:extLst>
            </p:cNvPr>
            <p:cNvSpPr/>
            <p:nvPr/>
          </p:nvSpPr>
          <p:spPr>
            <a:xfrm>
              <a:off x="7703254" y="1654494"/>
              <a:ext cx="3672840" cy="3810000"/>
            </a:xfrm>
            <a:prstGeom prst="foldedCorne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altLang="zh-CN" sz="1400" b="1" dirty="0">
                  <a:solidFill>
                    <a:schemeClr val="tx1">
                      <a:lumMod val="85000"/>
                      <a:lumOff val="15000"/>
                    </a:schemeClr>
                  </a:solidFill>
                  <a:cs typeface="+mn-ea"/>
                  <a:sym typeface="+mn-lt"/>
                </a:rPr>
                <a:t> </a:t>
              </a:r>
            </a:p>
            <a:p>
              <a:pPr marL="180000">
                <a:lnSpc>
                  <a:spcPct val="150000"/>
                </a:lnSpc>
              </a:pPr>
              <a:r>
                <a:rPr lang="zh-CN" altLang="en-US" sz="2600" dirty="0">
                  <a:solidFill>
                    <a:schemeClr val="tx1">
                      <a:lumMod val="85000"/>
                      <a:lumOff val="15000"/>
                    </a:schemeClr>
                  </a:solidFill>
                  <a:cs typeface="+mn-ea"/>
                  <a:sym typeface="+mn-lt"/>
                </a:rPr>
                <a:t>输入小标题</a:t>
              </a:r>
              <a:endParaRPr lang="en-US" altLang="zh-CN" sz="2600" dirty="0">
                <a:solidFill>
                  <a:schemeClr val="tx1">
                    <a:lumMod val="85000"/>
                    <a:lumOff val="15000"/>
                  </a:schemeClr>
                </a:solidFill>
                <a:cs typeface="+mn-ea"/>
                <a:sym typeface="+mn-lt"/>
              </a:endParaRPr>
            </a:p>
            <a:p>
              <a:pPr marL="180000">
                <a:lnSpc>
                  <a:spcPct val="150000"/>
                </a:lnSpc>
              </a:pPr>
              <a:r>
                <a:rPr lang="zh-CN" altLang="en-US" sz="1600" dirty="0">
                  <a:solidFill>
                    <a:schemeClr val="tx1">
                      <a:lumMod val="75000"/>
                      <a:lumOff val="25000"/>
                    </a:schemeClr>
                  </a:solidFill>
                  <a:cs typeface="+mn-ea"/>
                  <a:sym typeface="+mn-lt"/>
                </a:rPr>
                <a:t>在这里输入正文，可以对图标现象进行描述或是原因分析。</a:t>
              </a:r>
              <a:endParaRPr lang="en-US" altLang="zh-CN" sz="1600" dirty="0">
                <a:solidFill>
                  <a:schemeClr val="tx1">
                    <a:lumMod val="75000"/>
                    <a:lumOff val="25000"/>
                  </a:schemeClr>
                </a:solidFill>
                <a:cs typeface="+mn-ea"/>
                <a:sym typeface="+mn-lt"/>
              </a:endParaRPr>
            </a:p>
            <a:p>
              <a:pPr marL="180000">
                <a:lnSpc>
                  <a:spcPct val="150000"/>
                </a:lnSpc>
              </a:pPr>
              <a:r>
                <a:rPr lang="en-US" altLang="zh-CN" sz="1200" dirty="0">
                  <a:solidFill>
                    <a:schemeClr val="tx1">
                      <a:lumMod val="85000"/>
                      <a:lumOff val="15000"/>
                    </a:schemeClr>
                  </a:solidFill>
                  <a:cs typeface="+mn-ea"/>
                  <a:sym typeface="+mn-lt"/>
                </a:rPr>
                <a:t> </a:t>
              </a:r>
            </a:p>
            <a:p>
              <a:pPr marL="180000">
                <a:lnSpc>
                  <a:spcPct val="150000"/>
                </a:lnSpc>
              </a:pPr>
              <a:r>
                <a:rPr lang="zh-CN" altLang="en-US" sz="2600" dirty="0">
                  <a:solidFill>
                    <a:schemeClr val="tx1">
                      <a:lumMod val="85000"/>
                      <a:lumOff val="15000"/>
                    </a:schemeClr>
                  </a:solidFill>
                  <a:cs typeface="+mn-ea"/>
                  <a:sym typeface="+mn-lt"/>
                </a:rPr>
                <a:t>输入小标题</a:t>
              </a:r>
              <a:endParaRPr lang="en-US" altLang="zh-CN" sz="2600" dirty="0">
                <a:solidFill>
                  <a:schemeClr val="tx1">
                    <a:lumMod val="85000"/>
                    <a:lumOff val="15000"/>
                  </a:schemeClr>
                </a:solidFill>
                <a:cs typeface="+mn-ea"/>
                <a:sym typeface="+mn-lt"/>
              </a:endParaRPr>
            </a:p>
            <a:p>
              <a:pPr marL="180000">
                <a:lnSpc>
                  <a:spcPct val="150000"/>
                </a:lnSpc>
              </a:pPr>
              <a:r>
                <a:rPr lang="zh-CN" altLang="en-US" sz="1600" dirty="0">
                  <a:solidFill>
                    <a:schemeClr val="tx1">
                      <a:lumMod val="75000"/>
                      <a:lumOff val="25000"/>
                    </a:schemeClr>
                  </a:solidFill>
                  <a:cs typeface="+mn-ea"/>
                  <a:sym typeface="+mn-lt"/>
                </a:rPr>
                <a:t>在这里输入正文，可以对图标现象进行描述或是原因分析。</a:t>
              </a:r>
              <a:endParaRPr lang="en-US" altLang="zh-CN" sz="1600" dirty="0">
                <a:solidFill>
                  <a:schemeClr val="tx1">
                    <a:lumMod val="75000"/>
                    <a:lumOff val="25000"/>
                  </a:schemeClr>
                </a:solidFill>
                <a:cs typeface="+mn-ea"/>
                <a:sym typeface="+mn-lt"/>
              </a:endParaRPr>
            </a:p>
          </p:txBody>
        </p:sp>
      </p:grpSp>
    </p:spTree>
    <p:extLst>
      <p:ext uri="{BB962C8B-B14F-4D97-AF65-F5344CB8AC3E}">
        <p14:creationId xmlns:p14="http://schemas.microsoft.com/office/powerpoint/2010/main" val="35042003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a:extLst>
              <a:ext uri="{FF2B5EF4-FFF2-40B4-BE49-F238E27FC236}">
                <a16:creationId xmlns:a16="http://schemas.microsoft.com/office/drawing/2014/main" id="{876A01D3-48B1-4491-AC28-B8F2DB7E2D14}"/>
              </a:ext>
            </a:extLst>
          </p:cNvPr>
          <p:cNvSpPr/>
          <p:nvPr/>
        </p:nvSpPr>
        <p:spPr>
          <a:xfrm>
            <a:off x="2430490" y="1702000"/>
            <a:ext cx="2682240" cy="1225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a:extLst>
              <a:ext uri="{FF2B5EF4-FFF2-40B4-BE49-F238E27FC236}">
                <a16:creationId xmlns:a16="http://schemas.microsoft.com/office/drawing/2014/main" id="{AEDFB378-568A-475A-BDE0-9F3AA832CD31}"/>
              </a:ext>
            </a:extLst>
          </p:cNvPr>
          <p:cNvSpPr/>
          <p:nvPr/>
        </p:nvSpPr>
        <p:spPr>
          <a:xfrm>
            <a:off x="7182740" y="4096558"/>
            <a:ext cx="1737360" cy="157592"/>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a:extLst>
              <a:ext uri="{FF2B5EF4-FFF2-40B4-BE49-F238E27FC236}">
                <a16:creationId xmlns:a16="http://schemas.microsoft.com/office/drawing/2014/main" id="{49E5706B-D523-47E4-AD2A-0676041AB24D}"/>
              </a:ext>
            </a:extLst>
          </p:cNvPr>
          <p:cNvSpPr/>
          <p:nvPr/>
        </p:nvSpPr>
        <p:spPr>
          <a:xfrm>
            <a:off x="7182740" y="2528596"/>
            <a:ext cx="1737360" cy="157592"/>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折角 6">
            <a:extLst>
              <a:ext uri="{FF2B5EF4-FFF2-40B4-BE49-F238E27FC236}">
                <a16:creationId xmlns:a16="http://schemas.microsoft.com/office/drawing/2014/main" id="{83A60E8E-2F66-4FFB-97C3-937FF53F6C58}"/>
              </a:ext>
            </a:extLst>
          </p:cNvPr>
          <p:cNvSpPr/>
          <p:nvPr/>
        </p:nvSpPr>
        <p:spPr>
          <a:xfrm>
            <a:off x="6990689" y="1817433"/>
            <a:ext cx="3672840" cy="3810000"/>
          </a:xfrm>
          <a:prstGeom prst="foldedCorne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altLang="zh-CN" sz="1400" b="1" dirty="0">
                <a:solidFill>
                  <a:schemeClr val="tx1">
                    <a:lumMod val="85000"/>
                    <a:lumOff val="15000"/>
                  </a:schemeClr>
                </a:solidFill>
                <a:cs typeface="+mn-ea"/>
                <a:sym typeface="+mn-lt"/>
              </a:rPr>
              <a:t> </a:t>
            </a:r>
          </a:p>
          <a:p>
            <a:pPr marL="180000">
              <a:lnSpc>
                <a:spcPct val="150000"/>
              </a:lnSpc>
            </a:pPr>
            <a:r>
              <a:rPr lang="zh-CN" altLang="en-US" sz="2600" dirty="0">
                <a:solidFill>
                  <a:schemeClr val="tx1">
                    <a:lumMod val="85000"/>
                    <a:lumOff val="15000"/>
                  </a:schemeClr>
                </a:solidFill>
                <a:cs typeface="+mn-ea"/>
                <a:sym typeface="+mn-lt"/>
              </a:rPr>
              <a:t>输入小标题</a:t>
            </a:r>
            <a:endParaRPr lang="en-US" altLang="zh-CN" sz="2600" dirty="0">
              <a:solidFill>
                <a:schemeClr val="tx1">
                  <a:lumMod val="85000"/>
                  <a:lumOff val="15000"/>
                </a:schemeClr>
              </a:solidFill>
              <a:cs typeface="+mn-ea"/>
              <a:sym typeface="+mn-lt"/>
            </a:endParaRPr>
          </a:p>
          <a:p>
            <a:pPr marL="180000">
              <a:lnSpc>
                <a:spcPct val="150000"/>
              </a:lnSpc>
            </a:pPr>
            <a:r>
              <a:rPr lang="zh-CN" altLang="en-US" sz="1600" dirty="0">
                <a:solidFill>
                  <a:schemeClr val="tx1">
                    <a:lumMod val="75000"/>
                    <a:lumOff val="25000"/>
                  </a:schemeClr>
                </a:solidFill>
                <a:cs typeface="+mn-ea"/>
                <a:sym typeface="+mn-lt"/>
              </a:rPr>
              <a:t>在这里输入正文，可以对图标现象进行描述或是原因分析。</a:t>
            </a:r>
            <a:endParaRPr lang="en-US" altLang="zh-CN" sz="1600" dirty="0">
              <a:solidFill>
                <a:schemeClr val="tx1">
                  <a:lumMod val="75000"/>
                  <a:lumOff val="25000"/>
                </a:schemeClr>
              </a:solidFill>
              <a:cs typeface="+mn-ea"/>
              <a:sym typeface="+mn-lt"/>
            </a:endParaRPr>
          </a:p>
          <a:p>
            <a:pPr marL="180000">
              <a:lnSpc>
                <a:spcPct val="150000"/>
              </a:lnSpc>
            </a:pPr>
            <a:r>
              <a:rPr lang="en-US" altLang="zh-CN" sz="1200" dirty="0">
                <a:solidFill>
                  <a:schemeClr val="tx1">
                    <a:lumMod val="85000"/>
                    <a:lumOff val="15000"/>
                  </a:schemeClr>
                </a:solidFill>
                <a:cs typeface="+mn-ea"/>
                <a:sym typeface="+mn-lt"/>
              </a:rPr>
              <a:t> </a:t>
            </a:r>
          </a:p>
          <a:p>
            <a:pPr marL="180000">
              <a:lnSpc>
                <a:spcPct val="150000"/>
              </a:lnSpc>
            </a:pPr>
            <a:r>
              <a:rPr lang="zh-CN" altLang="en-US" sz="2600" dirty="0">
                <a:solidFill>
                  <a:schemeClr val="tx1">
                    <a:lumMod val="85000"/>
                    <a:lumOff val="15000"/>
                  </a:schemeClr>
                </a:solidFill>
                <a:cs typeface="+mn-ea"/>
                <a:sym typeface="+mn-lt"/>
              </a:rPr>
              <a:t>输入小标题</a:t>
            </a:r>
            <a:endParaRPr lang="en-US" altLang="zh-CN" sz="2600" dirty="0">
              <a:solidFill>
                <a:schemeClr val="tx1">
                  <a:lumMod val="85000"/>
                  <a:lumOff val="15000"/>
                </a:schemeClr>
              </a:solidFill>
              <a:cs typeface="+mn-ea"/>
              <a:sym typeface="+mn-lt"/>
            </a:endParaRPr>
          </a:p>
          <a:p>
            <a:pPr marL="180000">
              <a:lnSpc>
                <a:spcPct val="150000"/>
              </a:lnSpc>
            </a:pPr>
            <a:r>
              <a:rPr lang="zh-CN" altLang="en-US" sz="1600" dirty="0">
                <a:solidFill>
                  <a:schemeClr val="tx1">
                    <a:lumMod val="75000"/>
                    <a:lumOff val="25000"/>
                  </a:schemeClr>
                </a:solidFill>
                <a:cs typeface="+mn-ea"/>
                <a:sym typeface="+mn-lt"/>
              </a:rPr>
              <a:t>在这里输入正文，可以对图标现象进行描述或是原因分析。</a:t>
            </a:r>
            <a:endParaRPr lang="en-US" altLang="zh-CN" sz="1600" dirty="0">
              <a:solidFill>
                <a:schemeClr val="tx1">
                  <a:lumMod val="75000"/>
                  <a:lumOff val="25000"/>
                </a:schemeClr>
              </a:solidFill>
              <a:cs typeface="+mn-ea"/>
              <a:sym typeface="+mn-lt"/>
            </a:endParaRPr>
          </a:p>
        </p:txBody>
      </p:sp>
      <p:sp>
        <p:nvSpPr>
          <p:cNvPr id="12" name="文本框 11">
            <a:extLst>
              <a:ext uri="{FF2B5EF4-FFF2-40B4-BE49-F238E27FC236}">
                <a16:creationId xmlns:a16="http://schemas.microsoft.com/office/drawing/2014/main" id="{23CC9236-13EA-45DF-88D8-E50E204F50FF}"/>
              </a:ext>
            </a:extLst>
          </p:cNvPr>
          <p:cNvSpPr txBox="1"/>
          <p:nvPr/>
        </p:nvSpPr>
        <p:spPr>
          <a:xfrm>
            <a:off x="1196661" y="367265"/>
            <a:ext cx="162095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800" dirty="0">
                <a:solidFill>
                  <a:schemeClr val="accent1"/>
                </a:solidFill>
                <a:cs typeface="+mn-ea"/>
                <a:sym typeface="+mn-lt"/>
              </a:rPr>
              <a:t>图表排版</a:t>
            </a:r>
            <a:endParaRPr kumimoji="0" lang="zh-CN" altLang="en-US" sz="2800" i="0" u="none" strike="noStrike" kern="1200" cap="none" spc="0" normalizeH="0" baseline="0" noProof="0" dirty="0">
              <a:ln>
                <a:noFill/>
              </a:ln>
              <a:solidFill>
                <a:schemeClr val="accent1"/>
              </a:solidFill>
              <a:effectLst/>
              <a:uLnTx/>
              <a:uFillTx/>
              <a:cs typeface="+mn-ea"/>
              <a:sym typeface="+mn-lt"/>
            </a:endParaRPr>
          </a:p>
        </p:txBody>
      </p:sp>
      <p:pic>
        <p:nvPicPr>
          <p:cNvPr id="15" name="图片 14">
            <a:extLst>
              <a:ext uri="{FF2B5EF4-FFF2-40B4-BE49-F238E27FC236}">
                <a16:creationId xmlns:a16="http://schemas.microsoft.com/office/drawing/2014/main" id="{89704A76-FF36-4D6C-AF84-3D571A03F9B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540" y="448875"/>
            <a:ext cx="360000" cy="360000"/>
          </a:xfrm>
          <a:prstGeom prst="rect">
            <a:avLst/>
          </a:prstGeom>
        </p:spPr>
      </p:pic>
      <p:graphicFrame>
        <p:nvGraphicFramePr>
          <p:cNvPr id="27" name="图表 26">
            <a:extLst>
              <a:ext uri="{FF2B5EF4-FFF2-40B4-BE49-F238E27FC236}">
                <a16:creationId xmlns:a16="http://schemas.microsoft.com/office/drawing/2014/main" id="{FC48976B-3E93-437F-9D64-846E901837F8}"/>
              </a:ext>
            </a:extLst>
          </p:cNvPr>
          <p:cNvGraphicFramePr/>
          <p:nvPr>
            <p:extLst>
              <p:ext uri="{D42A27DB-BD31-4B8C-83A1-F6EECF244321}">
                <p14:modId xmlns:p14="http://schemas.microsoft.com/office/powerpoint/2010/main" val="2209955569"/>
              </p:ext>
            </p:extLst>
          </p:nvPr>
        </p:nvGraphicFramePr>
        <p:xfrm>
          <a:off x="629180" y="1368393"/>
          <a:ext cx="6284860" cy="4189907"/>
        </p:xfrm>
        <a:graphic>
          <a:graphicData uri="http://schemas.openxmlformats.org/drawingml/2006/chart">
            <c:chart xmlns:c="http://schemas.openxmlformats.org/drawingml/2006/chart" xmlns:r="http://schemas.openxmlformats.org/officeDocument/2006/relationships" r:id="rId4"/>
          </a:graphicData>
        </a:graphic>
      </p:graphicFrame>
      <p:pic>
        <p:nvPicPr>
          <p:cNvPr id="33" name="图片 32">
            <a:extLst>
              <a:ext uri="{FF2B5EF4-FFF2-40B4-BE49-F238E27FC236}">
                <a16:creationId xmlns:a16="http://schemas.microsoft.com/office/drawing/2014/main" id="{B542209F-033E-4C75-AD31-C1AE63360DE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16552" y="2920504"/>
            <a:ext cx="1356416" cy="1275031"/>
          </a:xfrm>
          <a:prstGeom prst="rect">
            <a:avLst/>
          </a:prstGeom>
        </p:spPr>
      </p:pic>
      <p:sp>
        <p:nvSpPr>
          <p:cNvPr id="36" name="L 形 35">
            <a:extLst>
              <a:ext uri="{FF2B5EF4-FFF2-40B4-BE49-F238E27FC236}">
                <a16:creationId xmlns:a16="http://schemas.microsoft.com/office/drawing/2014/main" id="{6E2D4ED6-E861-4F49-BA24-5D9DAECE24D1}"/>
              </a:ext>
            </a:extLst>
          </p:cNvPr>
          <p:cNvSpPr/>
          <p:nvPr/>
        </p:nvSpPr>
        <p:spPr>
          <a:xfrm rot="16200000" flipH="1">
            <a:off x="10913433" y="1531547"/>
            <a:ext cx="411969" cy="457200"/>
          </a:xfrm>
          <a:prstGeom prst="corner">
            <a:avLst>
              <a:gd name="adj1" fmla="val 9791"/>
              <a:gd name="adj2" fmla="val 10392"/>
            </a:avLst>
          </a:prstGeom>
          <a:gradFill flip="none" rotWithShape="1">
            <a:gsLst>
              <a:gs pos="0">
                <a:schemeClr val="accent4">
                  <a:alpha val="0"/>
                </a:schemeClr>
              </a:gs>
              <a:gs pos="100000">
                <a:schemeClr val="accent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矩形 16">
            <a:extLst>
              <a:ext uri="{FF2B5EF4-FFF2-40B4-BE49-F238E27FC236}">
                <a16:creationId xmlns:a16="http://schemas.microsoft.com/office/drawing/2014/main" id="{64253825-0B64-47D7-B8E7-D43408F9B941}"/>
              </a:ext>
            </a:extLst>
          </p:cNvPr>
          <p:cNvSpPr/>
          <p:nvPr/>
        </p:nvSpPr>
        <p:spPr>
          <a:xfrm>
            <a:off x="1678016" y="1619769"/>
            <a:ext cx="697202" cy="45719"/>
          </a:xfrm>
          <a:prstGeom prst="rect">
            <a:avLst/>
          </a:prstGeom>
          <a:gradFill flip="none" rotWithShape="1">
            <a:gsLst>
              <a:gs pos="0">
                <a:srgbClr val="02625B">
                  <a:alpha val="54000"/>
                </a:srgbClr>
              </a:gs>
              <a:gs pos="100000">
                <a:srgbClr val="F8F8F8"/>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矩形 19">
            <a:extLst>
              <a:ext uri="{FF2B5EF4-FFF2-40B4-BE49-F238E27FC236}">
                <a16:creationId xmlns:a16="http://schemas.microsoft.com/office/drawing/2014/main" id="{C1021C66-F241-442D-A44F-AFAFC1906A04}"/>
              </a:ext>
            </a:extLst>
          </p:cNvPr>
          <p:cNvSpPr/>
          <p:nvPr/>
        </p:nvSpPr>
        <p:spPr>
          <a:xfrm>
            <a:off x="1786870" y="1885687"/>
            <a:ext cx="697202" cy="45719"/>
          </a:xfrm>
          <a:prstGeom prst="rect">
            <a:avLst/>
          </a:prstGeom>
          <a:gradFill flip="none" rotWithShape="1">
            <a:gsLst>
              <a:gs pos="0">
                <a:srgbClr val="02625B">
                  <a:alpha val="55000"/>
                </a:srgbClr>
              </a:gs>
              <a:gs pos="100000">
                <a:srgbClr val="F8F8F8"/>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矩形: 圆角 20">
            <a:extLst>
              <a:ext uri="{FF2B5EF4-FFF2-40B4-BE49-F238E27FC236}">
                <a16:creationId xmlns:a16="http://schemas.microsoft.com/office/drawing/2014/main" id="{458073B1-4C72-4688-B465-1F57DB68E817}"/>
              </a:ext>
            </a:extLst>
          </p:cNvPr>
          <p:cNvSpPr/>
          <p:nvPr/>
        </p:nvSpPr>
        <p:spPr>
          <a:xfrm>
            <a:off x="626078" y="4044327"/>
            <a:ext cx="1794076" cy="219962"/>
          </a:xfrm>
          <a:prstGeom prst="roundRect">
            <a:avLst>
              <a:gd name="adj" fmla="val 50000"/>
            </a:avLst>
          </a:prstGeom>
          <a:gradFill flip="none" rotWithShape="1">
            <a:gsLst>
              <a:gs pos="38000">
                <a:srgbClr val="2C8880">
                  <a:alpha val="30000"/>
                </a:srgbClr>
              </a:gs>
              <a:gs pos="0">
                <a:schemeClr val="accent4">
                  <a:alpha val="70000"/>
                </a:schemeClr>
              </a:gs>
              <a:gs pos="100000">
                <a:schemeClr val="accent4">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矩形: 圆角 21">
            <a:extLst>
              <a:ext uri="{FF2B5EF4-FFF2-40B4-BE49-F238E27FC236}">
                <a16:creationId xmlns:a16="http://schemas.microsoft.com/office/drawing/2014/main" id="{B1EC0D12-7E05-4876-ADF5-38FE02FCC49B}"/>
              </a:ext>
            </a:extLst>
          </p:cNvPr>
          <p:cNvSpPr/>
          <p:nvPr/>
        </p:nvSpPr>
        <p:spPr>
          <a:xfrm>
            <a:off x="384930" y="4805503"/>
            <a:ext cx="1132369" cy="61690"/>
          </a:xfrm>
          <a:prstGeom prst="roundRect">
            <a:avLst>
              <a:gd name="adj" fmla="val 50000"/>
            </a:avLst>
          </a:prstGeom>
          <a:gradFill flip="none" rotWithShape="1">
            <a:gsLst>
              <a:gs pos="35000">
                <a:srgbClr val="2C8880">
                  <a:alpha val="30000"/>
                </a:srgbClr>
              </a:gs>
              <a:gs pos="0">
                <a:schemeClr val="accent4">
                  <a:alpha val="70000"/>
                </a:schemeClr>
              </a:gs>
              <a:gs pos="100000">
                <a:schemeClr val="accent4">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矩形: 圆角 22">
            <a:extLst>
              <a:ext uri="{FF2B5EF4-FFF2-40B4-BE49-F238E27FC236}">
                <a16:creationId xmlns:a16="http://schemas.microsoft.com/office/drawing/2014/main" id="{EDE45EAD-135B-46E3-BB8F-40D311B61523}"/>
              </a:ext>
            </a:extLst>
          </p:cNvPr>
          <p:cNvSpPr/>
          <p:nvPr/>
        </p:nvSpPr>
        <p:spPr>
          <a:xfrm flipH="1">
            <a:off x="10852598" y="3437638"/>
            <a:ext cx="1222353" cy="219962"/>
          </a:xfrm>
          <a:prstGeom prst="roundRect">
            <a:avLst>
              <a:gd name="adj" fmla="val 50000"/>
            </a:avLst>
          </a:prstGeom>
          <a:gradFill flip="none" rotWithShape="1">
            <a:gsLst>
              <a:gs pos="38000">
                <a:srgbClr val="2C8880">
                  <a:alpha val="30000"/>
                </a:srgbClr>
              </a:gs>
              <a:gs pos="0">
                <a:schemeClr val="accent4">
                  <a:alpha val="70000"/>
                </a:schemeClr>
              </a:gs>
              <a:gs pos="100000">
                <a:schemeClr val="accent4">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矩形: 圆角 24">
            <a:extLst>
              <a:ext uri="{FF2B5EF4-FFF2-40B4-BE49-F238E27FC236}">
                <a16:creationId xmlns:a16="http://schemas.microsoft.com/office/drawing/2014/main" id="{10E950F6-29F7-48ED-B0AA-DF566DFEDE56}"/>
              </a:ext>
            </a:extLst>
          </p:cNvPr>
          <p:cNvSpPr/>
          <p:nvPr/>
        </p:nvSpPr>
        <p:spPr>
          <a:xfrm flipH="1">
            <a:off x="11319187" y="2897644"/>
            <a:ext cx="839209" cy="45719"/>
          </a:xfrm>
          <a:prstGeom prst="roundRect">
            <a:avLst>
              <a:gd name="adj" fmla="val 50000"/>
            </a:avLst>
          </a:prstGeom>
          <a:gradFill flip="none" rotWithShape="1">
            <a:gsLst>
              <a:gs pos="35000">
                <a:srgbClr val="2C8880">
                  <a:alpha val="30000"/>
                </a:srgbClr>
              </a:gs>
              <a:gs pos="0">
                <a:schemeClr val="accent4">
                  <a:alpha val="70000"/>
                </a:schemeClr>
              </a:gs>
              <a:gs pos="100000">
                <a:schemeClr val="accent4">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任意多边形: 形状 25">
            <a:extLst>
              <a:ext uri="{FF2B5EF4-FFF2-40B4-BE49-F238E27FC236}">
                <a16:creationId xmlns:a16="http://schemas.microsoft.com/office/drawing/2014/main" id="{CBF31A94-1570-41BE-9BC3-7DB5D0DB2524}"/>
              </a:ext>
            </a:extLst>
          </p:cNvPr>
          <p:cNvSpPr/>
          <p:nvPr/>
        </p:nvSpPr>
        <p:spPr>
          <a:xfrm flipH="1">
            <a:off x="4837442" y="1437481"/>
            <a:ext cx="6644641" cy="4326711"/>
          </a:xfrm>
          <a:custGeom>
            <a:avLst/>
            <a:gdLst>
              <a:gd name="connsiteX0" fmla="*/ 0 w 6088283"/>
              <a:gd name="connsiteY0" fmla="*/ 0 h 4222539"/>
              <a:gd name="connsiteX1" fmla="*/ 1014714 w 6088283"/>
              <a:gd name="connsiteY1" fmla="*/ 0 h 4222539"/>
              <a:gd name="connsiteX2" fmla="*/ 1014714 w 6088283"/>
              <a:gd name="connsiteY2" fmla="*/ 0 h 4222539"/>
              <a:gd name="connsiteX3" fmla="*/ 2536785 w 6088283"/>
              <a:gd name="connsiteY3" fmla="*/ 0 h 4222539"/>
              <a:gd name="connsiteX4" fmla="*/ 6088283 w 6088283"/>
              <a:gd name="connsiteY4" fmla="*/ 0 h 4222539"/>
              <a:gd name="connsiteX5" fmla="*/ 6088283 w 6088283"/>
              <a:gd name="connsiteY5" fmla="*/ 2463148 h 4222539"/>
              <a:gd name="connsiteX6" fmla="*/ 6088283 w 6088283"/>
              <a:gd name="connsiteY6" fmla="*/ 2463148 h 4222539"/>
              <a:gd name="connsiteX7" fmla="*/ 6088283 w 6088283"/>
              <a:gd name="connsiteY7" fmla="*/ 3518783 h 4222539"/>
              <a:gd name="connsiteX8" fmla="*/ 6088283 w 6088283"/>
              <a:gd name="connsiteY8" fmla="*/ 4222539 h 4222539"/>
              <a:gd name="connsiteX9" fmla="*/ 2536785 w 6088283"/>
              <a:gd name="connsiteY9" fmla="*/ 4222539 h 4222539"/>
              <a:gd name="connsiteX10" fmla="*/ 1066485 w 6088283"/>
              <a:gd name="connsiteY10" fmla="*/ 4530447 h 4222539"/>
              <a:gd name="connsiteX11" fmla="*/ 1014714 w 6088283"/>
              <a:gd name="connsiteY11" fmla="*/ 4222539 h 4222539"/>
              <a:gd name="connsiteX12" fmla="*/ 0 w 6088283"/>
              <a:gd name="connsiteY12" fmla="*/ 4222539 h 4222539"/>
              <a:gd name="connsiteX13" fmla="*/ 0 w 6088283"/>
              <a:gd name="connsiteY13" fmla="*/ 3518783 h 4222539"/>
              <a:gd name="connsiteX14" fmla="*/ 0 w 6088283"/>
              <a:gd name="connsiteY14" fmla="*/ 2463148 h 4222539"/>
              <a:gd name="connsiteX15" fmla="*/ 0 w 6088283"/>
              <a:gd name="connsiteY15" fmla="*/ 2463148 h 4222539"/>
              <a:gd name="connsiteX16" fmla="*/ 0 w 6088283"/>
              <a:gd name="connsiteY16" fmla="*/ 0 h 4222539"/>
              <a:gd name="connsiteX0" fmla="*/ 0 w 6088283"/>
              <a:gd name="connsiteY0" fmla="*/ 0 h 4530447"/>
              <a:gd name="connsiteX1" fmla="*/ 1014714 w 6088283"/>
              <a:gd name="connsiteY1" fmla="*/ 0 h 4530447"/>
              <a:gd name="connsiteX2" fmla="*/ 1014714 w 6088283"/>
              <a:gd name="connsiteY2" fmla="*/ 0 h 4530447"/>
              <a:gd name="connsiteX3" fmla="*/ 2536785 w 6088283"/>
              <a:gd name="connsiteY3" fmla="*/ 0 h 4530447"/>
              <a:gd name="connsiteX4" fmla="*/ 6088283 w 6088283"/>
              <a:gd name="connsiteY4" fmla="*/ 0 h 4530447"/>
              <a:gd name="connsiteX5" fmla="*/ 6088283 w 6088283"/>
              <a:gd name="connsiteY5" fmla="*/ 2463148 h 4530447"/>
              <a:gd name="connsiteX6" fmla="*/ 6088283 w 6088283"/>
              <a:gd name="connsiteY6" fmla="*/ 2463148 h 4530447"/>
              <a:gd name="connsiteX7" fmla="*/ 6088283 w 6088283"/>
              <a:gd name="connsiteY7" fmla="*/ 3518783 h 4530447"/>
              <a:gd name="connsiteX8" fmla="*/ 6088283 w 6088283"/>
              <a:gd name="connsiteY8" fmla="*/ 4222539 h 4530447"/>
              <a:gd name="connsiteX9" fmla="*/ 2536785 w 6088283"/>
              <a:gd name="connsiteY9" fmla="*/ 4222539 h 4530447"/>
              <a:gd name="connsiteX10" fmla="*/ 1066485 w 6088283"/>
              <a:gd name="connsiteY10" fmla="*/ 4530447 h 4530447"/>
              <a:gd name="connsiteX11" fmla="*/ 725347 w 6088283"/>
              <a:gd name="connsiteY11" fmla="*/ 4245688 h 4530447"/>
              <a:gd name="connsiteX12" fmla="*/ 0 w 6088283"/>
              <a:gd name="connsiteY12" fmla="*/ 4222539 h 4530447"/>
              <a:gd name="connsiteX13" fmla="*/ 0 w 6088283"/>
              <a:gd name="connsiteY13" fmla="*/ 3518783 h 4530447"/>
              <a:gd name="connsiteX14" fmla="*/ 0 w 6088283"/>
              <a:gd name="connsiteY14" fmla="*/ 2463148 h 4530447"/>
              <a:gd name="connsiteX15" fmla="*/ 0 w 6088283"/>
              <a:gd name="connsiteY15" fmla="*/ 2463148 h 4530447"/>
              <a:gd name="connsiteX16" fmla="*/ 0 w 6088283"/>
              <a:gd name="connsiteY16" fmla="*/ 0 h 4530447"/>
              <a:gd name="connsiteX0" fmla="*/ 0 w 6088283"/>
              <a:gd name="connsiteY0" fmla="*/ 0 h 4530447"/>
              <a:gd name="connsiteX1" fmla="*/ 1014714 w 6088283"/>
              <a:gd name="connsiteY1" fmla="*/ 0 h 4530447"/>
              <a:gd name="connsiteX2" fmla="*/ 1014714 w 6088283"/>
              <a:gd name="connsiteY2" fmla="*/ 0 h 4530447"/>
              <a:gd name="connsiteX3" fmla="*/ 2536785 w 6088283"/>
              <a:gd name="connsiteY3" fmla="*/ 0 h 4530447"/>
              <a:gd name="connsiteX4" fmla="*/ 6088283 w 6088283"/>
              <a:gd name="connsiteY4" fmla="*/ 0 h 4530447"/>
              <a:gd name="connsiteX5" fmla="*/ 6088283 w 6088283"/>
              <a:gd name="connsiteY5" fmla="*/ 2463148 h 4530447"/>
              <a:gd name="connsiteX6" fmla="*/ 6088283 w 6088283"/>
              <a:gd name="connsiteY6" fmla="*/ 2463148 h 4530447"/>
              <a:gd name="connsiteX7" fmla="*/ 6088283 w 6088283"/>
              <a:gd name="connsiteY7" fmla="*/ 3518783 h 4530447"/>
              <a:gd name="connsiteX8" fmla="*/ 6088283 w 6088283"/>
              <a:gd name="connsiteY8" fmla="*/ 4222539 h 4530447"/>
              <a:gd name="connsiteX9" fmla="*/ 1819154 w 6088283"/>
              <a:gd name="connsiteY9" fmla="*/ 4222539 h 4530447"/>
              <a:gd name="connsiteX10" fmla="*/ 1066485 w 6088283"/>
              <a:gd name="connsiteY10" fmla="*/ 4530447 h 4530447"/>
              <a:gd name="connsiteX11" fmla="*/ 725347 w 6088283"/>
              <a:gd name="connsiteY11" fmla="*/ 4245688 h 4530447"/>
              <a:gd name="connsiteX12" fmla="*/ 0 w 6088283"/>
              <a:gd name="connsiteY12" fmla="*/ 4222539 h 4530447"/>
              <a:gd name="connsiteX13" fmla="*/ 0 w 6088283"/>
              <a:gd name="connsiteY13" fmla="*/ 3518783 h 4530447"/>
              <a:gd name="connsiteX14" fmla="*/ 0 w 6088283"/>
              <a:gd name="connsiteY14" fmla="*/ 2463148 h 4530447"/>
              <a:gd name="connsiteX15" fmla="*/ 0 w 6088283"/>
              <a:gd name="connsiteY15" fmla="*/ 2463148 h 4530447"/>
              <a:gd name="connsiteX16" fmla="*/ 0 w 6088283"/>
              <a:gd name="connsiteY16" fmla="*/ 0 h 4530447"/>
              <a:gd name="connsiteX0" fmla="*/ 0 w 6088283"/>
              <a:gd name="connsiteY0" fmla="*/ 0 h 4530447"/>
              <a:gd name="connsiteX1" fmla="*/ 1014714 w 6088283"/>
              <a:gd name="connsiteY1" fmla="*/ 0 h 4530447"/>
              <a:gd name="connsiteX2" fmla="*/ 1014714 w 6088283"/>
              <a:gd name="connsiteY2" fmla="*/ 0 h 4530447"/>
              <a:gd name="connsiteX3" fmla="*/ 2536785 w 6088283"/>
              <a:gd name="connsiteY3" fmla="*/ 0 h 4530447"/>
              <a:gd name="connsiteX4" fmla="*/ 6088283 w 6088283"/>
              <a:gd name="connsiteY4" fmla="*/ 0 h 4530447"/>
              <a:gd name="connsiteX5" fmla="*/ 6088283 w 6088283"/>
              <a:gd name="connsiteY5" fmla="*/ 2463148 h 4530447"/>
              <a:gd name="connsiteX6" fmla="*/ 6088283 w 6088283"/>
              <a:gd name="connsiteY6" fmla="*/ 2463148 h 4530447"/>
              <a:gd name="connsiteX7" fmla="*/ 6088283 w 6088283"/>
              <a:gd name="connsiteY7" fmla="*/ 3518783 h 4530447"/>
              <a:gd name="connsiteX8" fmla="*/ 6088283 w 6088283"/>
              <a:gd name="connsiteY8" fmla="*/ 4222539 h 4530447"/>
              <a:gd name="connsiteX9" fmla="*/ 1333017 w 6088283"/>
              <a:gd name="connsiteY9" fmla="*/ 4199389 h 4530447"/>
              <a:gd name="connsiteX10" fmla="*/ 1066485 w 6088283"/>
              <a:gd name="connsiteY10" fmla="*/ 4530447 h 4530447"/>
              <a:gd name="connsiteX11" fmla="*/ 725347 w 6088283"/>
              <a:gd name="connsiteY11" fmla="*/ 4245688 h 4530447"/>
              <a:gd name="connsiteX12" fmla="*/ 0 w 6088283"/>
              <a:gd name="connsiteY12" fmla="*/ 4222539 h 4530447"/>
              <a:gd name="connsiteX13" fmla="*/ 0 w 6088283"/>
              <a:gd name="connsiteY13" fmla="*/ 3518783 h 4530447"/>
              <a:gd name="connsiteX14" fmla="*/ 0 w 6088283"/>
              <a:gd name="connsiteY14" fmla="*/ 2463148 h 4530447"/>
              <a:gd name="connsiteX15" fmla="*/ 0 w 6088283"/>
              <a:gd name="connsiteY15" fmla="*/ 2463148 h 4530447"/>
              <a:gd name="connsiteX16" fmla="*/ 0 w 6088283"/>
              <a:gd name="connsiteY16" fmla="*/ 0 h 4530447"/>
              <a:gd name="connsiteX0" fmla="*/ 0 w 6088283"/>
              <a:gd name="connsiteY0" fmla="*/ 0 h 4530447"/>
              <a:gd name="connsiteX1" fmla="*/ 1014714 w 6088283"/>
              <a:gd name="connsiteY1" fmla="*/ 0 h 4530447"/>
              <a:gd name="connsiteX2" fmla="*/ 1014714 w 6088283"/>
              <a:gd name="connsiteY2" fmla="*/ 0 h 4530447"/>
              <a:gd name="connsiteX3" fmla="*/ 2536785 w 6088283"/>
              <a:gd name="connsiteY3" fmla="*/ 0 h 4530447"/>
              <a:gd name="connsiteX4" fmla="*/ 6088283 w 6088283"/>
              <a:gd name="connsiteY4" fmla="*/ 0 h 4530447"/>
              <a:gd name="connsiteX5" fmla="*/ 6088283 w 6088283"/>
              <a:gd name="connsiteY5" fmla="*/ 2463148 h 4530447"/>
              <a:gd name="connsiteX6" fmla="*/ 6088283 w 6088283"/>
              <a:gd name="connsiteY6" fmla="*/ 2463148 h 4530447"/>
              <a:gd name="connsiteX7" fmla="*/ 6088283 w 6088283"/>
              <a:gd name="connsiteY7" fmla="*/ 3518783 h 4530447"/>
              <a:gd name="connsiteX8" fmla="*/ 6088283 w 6088283"/>
              <a:gd name="connsiteY8" fmla="*/ 4222539 h 4530447"/>
              <a:gd name="connsiteX9" fmla="*/ 1333017 w 6088283"/>
              <a:gd name="connsiteY9" fmla="*/ 4199389 h 4530447"/>
              <a:gd name="connsiteX10" fmla="*/ 1066485 w 6088283"/>
              <a:gd name="connsiteY10" fmla="*/ 4530447 h 4530447"/>
              <a:gd name="connsiteX11" fmla="*/ 574876 w 6088283"/>
              <a:gd name="connsiteY11" fmla="*/ 4199390 h 4530447"/>
              <a:gd name="connsiteX12" fmla="*/ 0 w 6088283"/>
              <a:gd name="connsiteY12" fmla="*/ 4222539 h 4530447"/>
              <a:gd name="connsiteX13" fmla="*/ 0 w 6088283"/>
              <a:gd name="connsiteY13" fmla="*/ 3518783 h 4530447"/>
              <a:gd name="connsiteX14" fmla="*/ 0 w 6088283"/>
              <a:gd name="connsiteY14" fmla="*/ 2463148 h 4530447"/>
              <a:gd name="connsiteX15" fmla="*/ 0 w 6088283"/>
              <a:gd name="connsiteY15" fmla="*/ 2463148 h 4530447"/>
              <a:gd name="connsiteX16" fmla="*/ 0 w 6088283"/>
              <a:gd name="connsiteY16" fmla="*/ 0 h 4530447"/>
              <a:gd name="connsiteX0" fmla="*/ 0 w 6088283"/>
              <a:gd name="connsiteY0" fmla="*/ 0 h 4530447"/>
              <a:gd name="connsiteX1" fmla="*/ 1014714 w 6088283"/>
              <a:gd name="connsiteY1" fmla="*/ 0 h 4530447"/>
              <a:gd name="connsiteX2" fmla="*/ 1014714 w 6088283"/>
              <a:gd name="connsiteY2" fmla="*/ 0 h 4530447"/>
              <a:gd name="connsiteX3" fmla="*/ 2536785 w 6088283"/>
              <a:gd name="connsiteY3" fmla="*/ 0 h 4530447"/>
              <a:gd name="connsiteX4" fmla="*/ 6088283 w 6088283"/>
              <a:gd name="connsiteY4" fmla="*/ 0 h 4530447"/>
              <a:gd name="connsiteX5" fmla="*/ 6088283 w 6088283"/>
              <a:gd name="connsiteY5" fmla="*/ 2463148 h 4530447"/>
              <a:gd name="connsiteX6" fmla="*/ 6088283 w 6088283"/>
              <a:gd name="connsiteY6" fmla="*/ 2463148 h 4530447"/>
              <a:gd name="connsiteX7" fmla="*/ 6088283 w 6088283"/>
              <a:gd name="connsiteY7" fmla="*/ 3518783 h 4530447"/>
              <a:gd name="connsiteX8" fmla="*/ 6088283 w 6088283"/>
              <a:gd name="connsiteY8" fmla="*/ 4222539 h 4530447"/>
              <a:gd name="connsiteX9" fmla="*/ 1333017 w 6088283"/>
              <a:gd name="connsiteY9" fmla="*/ 4199389 h 4530447"/>
              <a:gd name="connsiteX10" fmla="*/ 1066485 w 6088283"/>
              <a:gd name="connsiteY10" fmla="*/ 4530447 h 4530447"/>
              <a:gd name="connsiteX11" fmla="*/ 551726 w 6088283"/>
              <a:gd name="connsiteY11" fmla="*/ 4280413 h 4530447"/>
              <a:gd name="connsiteX12" fmla="*/ 0 w 6088283"/>
              <a:gd name="connsiteY12" fmla="*/ 4222539 h 4530447"/>
              <a:gd name="connsiteX13" fmla="*/ 0 w 6088283"/>
              <a:gd name="connsiteY13" fmla="*/ 3518783 h 4530447"/>
              <a:gd name="connsiteX14" fmla="*/ 0 w 6088283"/>
              <a:gd name="connsiteY14" fmla="*/ 2463148 h 4530447"/>
              <a:gd name="connsiteX15" fmla="*/ 0 w 6088283"/>
              <a:gd name="connsiteY15" fmla="*/ 2463148 h 4530447"/>
              <a:gd name="connsiteX16" fmla="*/ 0 w 6088283"/>
              <a:gd name="connsiteY16" fmla="*/ 0 h 4530447"/>
              <a:gd name="connsiteX0" fmla="*/ 0 w 6088283"/>
              <a:gd name="connsiteY0" fmla="*/ 0 h 4530447"/>
              <a:gd name="connsiteX1" fmla="*/ 1014714 w 6088283"/>
              <a:gd name="connsiteY1" fmla="*/ 0 h 4530447"/>
              <a:gd name="connsiteX2" fmla="*/ 1014714 w 6088283"/>
              <a:gd name="connsiteY2" fmla="*/ 0 h 4530447"/>
              <a:gd name="connsiteX3" fmla="*/ 2536785 w 6088283"/>
              <a:gd name="connsiteY3" fmla="*/ 0 h 4530447"/>
              <a:gd name="connsiteX4" fmla="*/ 6088283 w 6088283"/>
              <a:gd name="connsiteY4" fmla="*/ 0 h 4530447"/>
              <a:gd name="connsiteX5" fmla="*/ 6088283 w 6088283"/>
              <a:gd name="connsiteY5" fmla="*/ 2463148 h 4530447"/>
              <a:gd name="connsiteX6" fmla="*/ 6088283 w 6088283"/>
              <a:gd name="connsiteY6" fmla="*/ 2463148 h 4530447"/>
              <a:gd name="connsiteX7" fmla="*/ 6088283 w 6088283"/>
              <a:gd name="connsiteY7" fmla="*/ 3518783 h 4530447"/>
              <a:gd name="connsiteX8" fmla="*/ 6088283 w 6088283"/>
              <a:gd name="connsiteY8" fmla="*/ 4222539 h 4530447"/>
              <a:gd name="connsiteX9" fmla="*/ 1333017 w 6088283"/>
              <a:gd name="connsiteY9" fmla="*/ 4199389 h 4530447"/>
              <a:gd name="connsiteX10" fmla="*/ 1066485 w 6088283"/>
              <a:gd name="connsiteY10" fmla="*/ 4530447 h 4530447"/>
              <a:gd name="connsiteX11" fmla="*/ 598025 w 6088283"/>
              <a:gd name="connsiteY11" fmla="*/ 4245689 h 4530447"/>
              <a:gd name="connsiteX12" fmla="*/ 0 w 6088283"/>
              <a:gd name="connsiteY12" fmla="*/ 4222539 h 4530447"/>
              <a:gd name="connsiteX13" fmla="*/ 0 w 6088283"/>
              <a:gd name="connsiteY13" fmla="*/ 3518783 h 4530447"/>
              <a:gd name="connsiteX14" fmla="*/ 0 w 6088283"/>
              <a:gd name="connsiteY14" fmla="*/ 2463148 h 4530447"/>
              <a:gd name="connsiteX15" fmla="*/ 0 w 6088283"/>
              <a:gd name="connsiteY15" fmla="*/ 2463148 h 4530447"/>
              <a:gd name="connsiteX16" fmla="*/ 0 w 6088283"/>
              <a:gd name="connsiteY16" fmla="*/ 0 h 4530447"/>
              <a:gd name="connsiteX0" fmla="*/ 0 w 6088283"/>
              <a:gd name="connsiteY0" fmla="*/ 0 h 4646194"/>
              <a:gd name="connsiteX1" fmla="*/ 1014714 w 6088283"/>
              <a:gd name="connsiteY1" fmla="*/ 0 h 4646194"/>
              <a:gd name="connsiteX2" fmla="*/ 1014714 w 6088283"/>
              <a:gd name="connsiteY2" fmla="*/ 0 h 4646194"/>
              <a:gd name="connsiteX3" fmla="*/ 2536785 w 6088283"/>
              <a:gd name="connsiteY3" fmla="*/ 0 h 4646194"/>
              <a:gd name="connsiteX4" fmla="*/ 6088283 w 6088283"/>
              <a:gd name="connsiteY4" fmla="*/ 0 h 4646194"/>
              <a:gd name="connsiteX5" fmla="*/ 6088283 w 6088283"/>
              <a:gd name="connsiteY5" fmla="*/ 2463148 h 4646194"/>
              <a:gd name="connsiteX6" fmla="*/ 6088283 w 6088283"/>
              <a:gd name="connsiteY6" fmla="*/ 2463148 h 4646194"/>
              <a:gd name="connsiteX7" fmla="*/ 6088283 w 6088283"/>
              <a:gd name="connsiteY7" fmla="*/ 3518783 h 4646194"/>
              <a:gd name="connsiteX8" fmla="*/ 6088283 w 6088283"/>
              <a:gd name="connsiteY8" fmla="*/ 4222539 h 4646194"/>
              <a:gd name="connsiteX9" fmla="*/ 1333017 w 6088283"/>
              <a:gd name="connsiteY9" fmla="*/ 4199389 h 4646194"/>
              <a:gd name="connsiteX10" fmla="*/ 591923 w 6088283"/>
              <a:gd name="connsiteY10" fmla="*/ 4646194 h 4646194"/>
              <a:gd name="connsiteX11" fmla="*/ 598025 w 6088283"/>
              <a:gd name="connsiteY11" fmla="*/ 4245689 h 4646194"/>
              <a:gd name="connsiteX12" fmla="*/ 0 w 6088283"/>
              <a:gd name="connsiteY12" fmla="*/ 4222539 h 4646194"/>
              <a:gd name="connsiteX13" fmla="*/ 0 w 6088283"/>
              <a:gd name="connsiteY13" fmla="*/ 3518783 h 4646194"/>
              <a:gd name="connsiteX14" fmla="*/ 0 w 6088283"/>
              <a:gd name="connsiteY14" fmla="*/ 2463148 h 4646194"/>
              <a:gd name="connsiteX15" fmla="*/ 0 w 6088283"/>
              <a:gd name="connsiteY15" fmla="*/ 2463148 h 4646194"/>
              <a:gd name="connsiteX16" fmla="*/ 0 w 6088283"/>
              <a:gd name="connsiteY16" fmla="*/ 0 h 4646194"/>
              <a:gd name="connsiteX0" fmla="*/ 0 w 6088283"/>
              <a:gd name="connsiteY0" fmla="*/ 0 h 4530447"/>
              <a:gd name="connsiteX1" fmla="*/ 1014714 w 6088283"/>
              <a:gd name="connsiteY1" fmla="*/ 0 h 4530447"/>
              <a:gd name="connsiteX2" fmla="*/ 1014714 w 6088283"/>
              <a:gd name="connsiteY2" fmla="*/ 0 h 4530447"/>
              <a:gd name="connsiteX3" fmla="*/ 2536785 w 6088283"/>
              <a:gd name="connsiteY3" fmla="*/ 0 h 4530447"/>
              <a:gd name="connsiteX4" fmla="*/ 6088283 w 6088283"/>
              <a:gd name="connsiteY4" fmla="*/ 0 h 4530447"/>
              <a:gd name="connsiteX5" fmla="*/ 6088283 w 6088283"/>
              <a:gd name="connsiteY5" fmla="*/ 2463148 h 4530447"/>
              <a:gd name="connsiteX6" fmla="*/ 6088283 w 6088283"/>
              <a:gd name="connsiteY6" fmla="*/ 2463148 h 4530447"/>
              <a:gd name="connsiteX7" fmla="*/ 6088283 w 6088283"/>
              <a:gd name="connsiteY7" fmla="*/ 3518783 h 4530447"/>
              <a:gd name="connsiteX8" fmla="*/ 6088283 w 6088283"/>
              <a:gd name="connsiteY8" fmla="*/ 4222539 h 4530447"/>
              <a:gd name="connsiteX9" fmla="*/ 1333017 w 6088283"/>
              <a:gd name="connsiteY9" fmla="*/ 4199389 h 4530447"/>
              <a:gd name="connsiteX10" fmla="*/ 626647 w 6088283"/>
              <a:gd name="connsiteY10" fmla="*/ 4530447 h 4530447"/>
              <a:gd name="connsiteX11" fmla="*/ 598025 w 6088283"/>
              <a:gd name="connsiteY11" fmla="*/ 4245689 h 4530447"/>
              <a:gd name="connsiteX12" fmla="*/ 0 w 6088283"/>
              <a:gd name="connsiteY12" fmla="*/ 4222539 h 4530447"/>
              <a:gd name="connsiteX13" fmla="*/ 0 w 6088283"/>
              <a:gd name="connsiteY13" fmla="*/ 3518783 h 4530447"/>
              <a:gd name="connsiteX14" fmla="*/ 0 w 6088283"/>
              <a:gd name="connsiteY14" fmla="*/ 2463148 h 4530447"/>
              <a:gd name="connsiteX15" fmla="*/ 0 w 6088283"/>
              <a:gd name="connsiteY15" fmla="*/ 2463148 h 4530447"/>
              <a:gd name="connsiteX16" fmla="*/ 0 w 6088283"/>
              <a:gd name="connsiteY16" fmla="*/ 0 h 4530447"/>
              <a:gd name="connsiteX0" fmla="*/ 0 w 6088283"/>
              <a:gd name="connsiteY0" fmla="*/ 0 h 4472573"/>
              <a:gd name="connsiteX1" fmla="*/ 1014714 w 6088283"/>
              <a:gd name="connsiteY1" fmla="*/ 0 h 4472573"/>
              <a:gd name="connsiteX2" fmla="*/ 1014714 w 6088283"/>
              <a:gd name="connsiteY2" fmla="*/ 0 h 4472573"/>
              <a:gd name="connsiteX3" fmla="*/ 2536785 w 6088283"/>
              <a:gd name="connsiteY3" fmla="*/ 0 h 4472573"/>
              <a:gd name="connsiteX4" fmla="*/ 6088283 w 6088283"/>
              <a:gd name="connsiteY4" fmla="*/ 0 h 4472573"/>
              <a:gd name="connsiteX5" fmla="*/ 6088283 w 6088283"/>
              <a:gd name="connsiteY5" fmla="*/ 2463148 h 4472573"/>
              <a:gd name="connsiteX6" fmla="*/ 6088283 w 6088283"/>
              <a:gd name="connsiteY6" fmla="*/ 2463148 h 4472573"/>
              <a:gd name="connsiteX7" fmla="*/ 6088283 w 6088283"/>
              <a:gd name="connsiteY7" fmla="*/ 3518783 h 4472573"/>
              <a:gd name="connsiteX8" fmla="*/ 6088283 w 6088283"/>
              <a:gd name="connsiteY8" fmla="*/ 4222539 h 4472573"/>
              <a:gd name="connsiteX9" fmla="*/ 1333017 w 6088283"/>
              <a:gd name="connsiteY9" fmla="*/ 4199389 h 4472573"/>
              <a:gd name="connsiteX10" fmla="*/ 649796 w 6088283"/>
              <a:gd name="connsiteY10" fmla="*/ 4472573 h 4472573"/>
              <a:gd name="connsiteX11" fmla="*/ 598025 w 6088283"/>
              <a:gd name="connsiteY11" fmla="*/ 4245689 h 4472573"/>
              <a:gd name="connsiteX12" fmla="*/ 0 w 6088283"/>
              <a:gd name="connsiteY12" fmla="*/ 4222539 h 4472573"/>
              <a:gd name="connsiteX13" fmla="*/ 0 w 6088283"/>
              <a:gd name="connsiteY13" fmla="*/ 3518783 h 4472573"/>
              <a:gd name="connsiteX14" fmla="*/ 0 w 6088283"/>
              <a:gd name="connsiteY14" fmla="*/ 2463148 h 4472573"/>
              <a:gd name="connsiteX15" fmla="*/ 0 w 6088283"/>
              <a:gd name="connsiteY15" fmla="*/ 2463148 h 4472573"/>
              <a:gd name="connsiteX16" fmla="*/ 0 w 6088283"/>
              <a:gd name="connsiteY16" fmla="*/ 0 h 4472573"/>
              <a:gd name="connsiteX0" fmla="*/ 0 w 6088283"/>
              <a:gd name="connsiteY0" fmla="*/ 0 h 4472573"/>
              <a:gd name="connsiteX1" fmla="*/ 1014714 w 6088283"/>
              <a:gd name="connsiteY1" fmla="*/ 0 h 4472573"/>
              <a:gd name="connsiteX2" fmla="*/ 1014714 w 6088283"/>
              <a:gd name="connsiteY2" fmla="*/ 0 h 4472573"/>
              <a:gd name="connsiteX3" fmla="*/ 2536785 w 6088283"/>
              <a:gd name="connsiteY3" fmla="*/ 0 h 4472573"/>
              <a:gd name="connsiteX4" fmla="*/ 6088283 w 6088283"/>
              <a:gd name="connsiteY4" fmla="*/ 0 h 4472573"/>
              <a:gd name="connsiteX5" fmla="*/ 6088283 w 6088283"/>
              <a:gd name="connsiteY5" fmla="*/ 2463148 h 4472573"/>
              <a:gd name="connsiteX6" fmla="*/ 6088283 w 6088283"/>
              <a:gd name="connsiteY6" fmla="*/ 2463148 h 4472573"/>
              <a:gd name="connsiteX7" fmla="*/ 6088283 w 6088283"/>
              <a:gd name="connsiteY7" fmla="*/ 3518783 h 4472573"/>
              <a:gd name="connsiteX8" fmla="*/ 6088283 w 6088283"/>
              <a:gd name="connsiteY8" fmla="*/ 4222539 h 4472573"/>
              <a:gd name="connsiteX9" fmla="*/ 1333017 w 6088283"/>
              <a:gd name="connsiteY9" fmla="*/ 4199389 h 4472573"/>
              <a:gd name="connsiteX10" fmla="*/ 649796 w 6088283"/>
              <a:gd name="connsiteY10" fmla="*/ 4472573 h 4472573"/>
              <a:gd name="connsiteX11" fmla="*/ 482278 w 6088283"/>
              <a:gd name="connsiteY11" fmla="*/ 4245689 h 4472573"/>
              <a:gd name="connsiteX12" fmla="*/ 0 w 6088283"/>
              <a:gd name="connsiteY12" fmla="*/ 4222539 h 4472573"/>
              <a:gd name="connsiteX13" fmla="*/ 0 w 6088283"/>
              <a:gd name="connsiteY13" fmla="*/ 3518783 h 4472573"/>
              <a:gd name="connsiteX14" fmla="*/ 0 w 6088283"/>
              <a:gd name="connsiteY14" fmla="*/ 2463148 h 4472573"/>
              <a:gd name="connsiteX15" fmla="*/ 0 w 6088283"/>
              <a:gd name="connsiteY15" fmla="*/ 2463148 h 4472573"/>
              <a:gd name="connsiteX16" fmla="*/ 0 w 6088283"/>
              <a:gd name="connsiteY16" fmla="*/ 0 h 4472573"/>
              <a:gd name="connsiteX0" fmla="*/ 0 w 6088283"/>
              <a:gd name="connsiteY0" fmla="*/ 0 h 4472573"/>
              <a:gd name="connsiteX1" fmla="*/ 1014714 w 6088283"/>
              <a:gd name="connsiteY1" fmla="*/ 0 h 4472573"/>
              <a:gd name="connsiteX2" fmla="*/ 1014714 w 6088283"/>
              <a:gd name="connsiteY2" fmla="*/ 0 h 4472573"/>
              <a:gd name="connsiteX3" fmla="*/ 2536785 w 6088283"/>
              <a:gd name="connsiteY3" fmla="*/ 0 h 4472573"/>
              <a:gd name="connsiteX4" fmla="*/ 6088283 w 6088283"/>
              <a:gd name="connsiteY4" fmla="*/ 0 h 4472573"/>
              <a:gd name="connsiteX5" fmla="*/ 6088283 w 6088283"/>
              <a:gd name="connsiteY5" fmla="*/ 2463148 h 4472573"/>
              <a:gd name="connsiteX6" fmla="*/ 6088283 w 6088283"/>
              <a:gd name="connsiteY6" fmla="*/ 2463148 h 4472573"/>
              <a:gd name="connsiteX7" fmla="*/ 6088283 w 6088283"/>
              <a:gd name="connsiteY7" fmla="*/ 3518783 h 4472573"/>
              <a:gd name="connsiteX8" fmla="*/ 6088283 w 6088283"/>
              <a:gd name="connsiteY8" fmla="*/ 4222539 h 4472573"/>
              <a:gd name="connsiteX9" fmla="*/ 1333017 w 6088283"/>
              <a:gd name="connsiteY9" fmla="*/ 4199389 h 4472573"/>
              <a:gd name="connsiteX10" fmla="*/ 649796 w 6088283"/>
              <a:gd name="connsiteY10" fmla="*/ 4472573 h 4472573"/>
              <a:gd name="connsiteX11" fmla="*/ 412830 w 6088283"/>
              <a:gd name="connsiteY11" fmla="*/ 4234115 h 4472573"/>
              <a:gd name="connsiteX12" fmla="*/ 0 w 6088283"/>
              <a:gd name="connsiteY12" fmla="*/ 4222539 h 4472573"/>
              <a:gd name="connsiteX13" fmla="*/ 0 w 6088283"/>
              <a:gd name="connsiteY13" fmla="*/ 3518783 h 4472573"/>
              <a:gd name="connsiteX14" fmla="*/ 0 w 6088283"/>
              <a:gd name="connsiteY14" fmla="*/ 2463148 h 4472573"/>
              <a:gd name="connsiteX15" fmla="*/ 0 w 6088283"/>
              <a:gd name="connsiteY15" fmla="*/ 2463148 h 4472573"/>
              <a:gd name="connsiteX16" fmla="*/ 0 w 6088283"/>
              <a:gd name="connsiteY16" fmla="*/ 0 h 4472573"/>
              <a:gd name="connsiteX0" fmla="*/ 0 w 6088283"/>
              <a:gd name="connsiteY0" fmla="*/ 0 h 4484148"/>
              <a:gd name="connsiteX1" fmla="*/ 1014714 w 6088283"/>
              <a:gd name="connsiteY1" fmla="*/ 0 h 4484148"/>
              <a:gd name="connsiteX2" fmla="*/ 1014714 w 6088283"/>
              <a:gd name="connsiteY2" fmla="*/ 0 h 4484148"/>
              <a:gd name="connsiteX3" fmla="*/ 2536785 w 6088283"/>
              <a:gd name="connsiteY3" fmla="*/ 0 h 4484148"/>
              <a:gd name="connsiteX4" fmla="*/ 6088283 w 6088283"/>
              <a:gd name="connsiteY4" fmla="*/ 0 h 4484148"/>
              <a:gd name="connsiteX5" fmla="*/ 6088283 w 6088283"/>
              <a:gd name="connsiteY5" fmla="*/ 2463148 h 4484148"/>
              <a:gd name="connsiteX6" fmla="*/ 6088283 w 6088283"/>
              <a:gd name="connsiteY6" fmla="*/ 2463148 h 4484148"/>
              <a:gd name="connsiteX7" fmla="*/ 6088283 w 6088283"/>
              <a:gd name="connsiteY7" fmla="*/ 3518783 h 4484148"/>
              <a:gd name="connsiteX8" fmla="*/ 6088283 w 6088283"/>
              <a:gd name="connsiteY8" fmla="*/ 4222539 h 4484148"/>
              <a:gd name="connsiteX9" fmla="*/ 1333017 w 6088283"/>
              <a:gd name="connsiteY9" fmla="*/ 4199389 h 4484148"/>
              <a:gd name="connsiteX10" fmla="*/ 406727 w 6088283"/>
              <a:gd name="connsiteY10" fmla="*/ 4484148 h 4484148"/>
              <a:gd name="connsiteX11" fmla="*/ 412830 w 6088283"/>
              <a:gd name="connsiteY11" fmla="*/ 4234115 h 4484148"/>
              <a:gd name="connsiteX12" fmla="*/ 0 w 6088283"/>
              <a:gd name="connsiteY12" fmla="*/ 4222539 h 4484148"/>
              <a:gd name="connsiteX13" fmla="*/ 0 w 6088283"/>
              <a:gd name="connsiteY13" fmla="*/ 3518783 h 4484148"/>
              <a:gd name="connsiteX14" fmla="*/ 0 w 6088283"/>
              <a:gd name="connsiteY14" fmla="*/ 2463148 h 4484148"/>
              <a:gd name="connsiteX15" fmla="*/ 0 w 6088283"/>
              <a:gd name="connsiteY15" fmla="*/ 2463148 h 4484148"/>
              <a:gd name="connsiteX16" fmla="*/ 0 w 6088283"/>
              <a:gd name="connsiteY16" fmla="*/ 0 h 4484148"/>
              <a:gd name="connsiteX0" fmla="*/ 0 w 6088283"/>
              <a:gd name="connsiteY0" fmla="*/ 0 h 4484148"/>
              <a:gd name="connsiteX1" fmla="*/ 1014714 w 6088283"/>
              <a:gd name="connsiteY1" fmla="*/ 0 h 4484148"/>
              <a:gd name="connsiteX2" fmla="*/ 1014714 w 6088283"/>
              <a:gd name="connsiteY2" fmla="*/ 0 h 4484148"/>
              <a:gd name="connsiteX3" fmla="*/ 2536785 w 6088283"/>
              <a:gd name="connsiteY3" fmla="*/ 0 h 4484148"/>
              <a:gd name="connsiteX4" fmla="*/ 6088283 w 6088283"/>
              <a:gd name="connsiteY4" fmla="*/ 0 h 4484148"/>
              <a:gd name="connsiteX5" fmla="*/ 6088283 w 6088283"/>
              <a:gd name="connsiteY5" fmla="*/ 2463148 h 4484148"/>
              <a:gd name="connsiteX6" fmla="*/ 6088283 w 6088283"/>
              <a:gd name="connsiteY6" fmla="*/ 2463148 h 4484148"/>
              <a:gd name="connsiteX7" fmla="*/ 6088283 w 6088283"/>
              <a:gd name="connsiteY7" fmla="*/ 3518783 h 4484148"/>
              <a:gd name="connsiteX8" fmla="*/ 6088283 w 6088283"/>
              <a:gd name="connsiteY8" fmla="*/ 4222539 h 4484148"/>
              <a:gd name="connsiteX9" fmla="*/ 1170971 w 6088283"/>
              <a:gd name="connsiteY9" fmla="*/ 4199389 h 4484148"/>
              <a:gd name="connsiteX10" fmla="*/ 406727 w 6088283"/>
              <a:gd name="connsiteY10" fmla="*/ 4484148 h 4484148"/>
              <a:gd name="connsiteX11" fmla="*/ 412830 w 6088283"/>
              <a:gd name="connsiteY11" fmla="*/ 4234115 h 4484148"/>
              <a:gd name="connsiteX12" fmla="*/ 0 w 6088283"/>
              <a:gd name="connsiteY12" fmla="*/ 4222539 h 4484148"/>
              <a:gd name="connsiteX13" fmla="*/ 0 w 6088283"/>
              <a:gd name="connsiteY13" fmla="*/ 3518783 h 4484148"/>
              <a:gd name="connsiteX14" fmla="*/ 0 w 6088283"/>
              <a:gd name="connsiteY14" fmla="*/ 2463148 h 4484148"/>
              <a:gd name="connsiteX15" fmla="*/ 0 w 6088283"/>
              <a:gd name="connsiteY15" fmla="*/ 2463148 h 4484148"/>
              <a:gd name="connsiteX16" fmla="*/ 0 w 6088283"/>
              <a:gd name="connsiteY16" fmla="*/ 0 h 4484148"/>
              <a:gd name="connsiteX0" fmla="*/ 0 w 6088283"/>
              <a:gd name="connsiteY0" fmla="*/ 0 h 4484148"/>
              <a:gd name="connsiteX1" fmla="*/ 1014714 w 6088283"/>
              <a:gd name="connsiteY1" fmla="*/ 0 h 4484148"/>
              <a:gd name="connsiteX2" fmla="*/ 1014714 w 6088283"/>
              <a:gd name="connsiteY2" fmla="*/ 0 h 4484148"/>
              <a:gd name="connsiteX3" fmla="*/ 2536785 w 6088283"/>
              <a:gd name="connsiteY3" fmla="*/ 0 h 4484148"/>
              <a:gd name="connsiteX4" fmla="*/ 6088283 w 6088283"/>
              <a:gd name="connsiteY4" fmla="*/ 0 h 4484148"/>
              <a:gd name="connsiteX5" fmla="*/ 6088283 w 6088283"/>
              <a:gd name="connsiteY5" fmla="*/ 2463148 h 4484148"/>
              <a:gd name="connsiteX6" fmla="*/ 6088283 w 6088283"/>
              <a:gd name="connsiteY6" fmla="*/ 2463148 h 4484148"/>
              <a:gd name="connsiteX7" fmla="*/ 6088283 w 6088283"/>
              <a:gd name="connsiteY7" fmla="*/ 3518783 h 4484148"/>
              <a:gd name="connsiteX8" fmla="*/ 6088283 w 6088283"/>
              <a:gd name="connsiteY8" fmla="*/ 4222539 h 4484148"/>
              <a:gd name="connsiteX9" fmla="*/ 974201 w 6088283"/>
              <a:gd name="connsiteY9" fmla="*/ 4199389 h 4484148"/>
              <a:gd name="connsiteX10" fmla="*/ 406727 w 6088283"/>
              <a:gd name="connsiteY10" fmla="*/ 4484148 h 4484148"/>
              <a:gd name="connsiteX11" fmla="*/ 412830 w 6088283"/>
              <a:gd name="connsiteY11" fmla="*/ 4234115 h 4484148"/>
              <a:gd name="connsiteX12" fmla="*/ 0 w 6088283"/>
              <a:gd name="connsiteY12" fmla="*/ 4222539 h 4484148"/>
              <a:gd name="connsiteX13" fmla="*/ 0 w 6088283"/>
              <a:gd name="connsiteY13" fmla="*/ 3518783 h 4484148"/>
              <a:gd name="connsiteX14" fmla="*/ 0 w 6088283"/>
              <a:gd name="connsiteY14" fmla="*/ 2463148 h 4484148"/>
              <a:gd name="connsiteX15" fmla="*/ 0 w 6088283"/>
              <a:gd name="connsiteY15" fmla="*/ 2463148 h 4484148"/>
              <a:gd name="connsiteX16" fmla="*/ 0 w 6088283"/>
              <a:gd name="connsiteY16" fmla="*/ 0 h 4484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88283" h="4484148">
                <a:moveTo>
                  <a:pt x="0" y="0"/>
                </a:moveTo>
                <a:lnTo>
                  <a:pt x="1014714" y="0"/>
                </a:lnTo>
                <a:lnTo>
                  <a:pt x="1014714" y="0"/>
                </a:lnTo>
                <a:lnTo>
                  <a:pt x="2536785" y="0"/>
                </a:lnTo>
                <a:lnTo>
                  <a:pt x="6088283" y="0"/>
                </a:lnTo>
                <a:lnTo>
                  <a:pt x="6088283" y="2463148"/>
                </a:lnTo>
                <a:lnTo>
                  <a:pt x="6088283" y="2463148"/>
                </a:lnTo>
                <a:lnTo>
                  <a:pt x="6088283" y="3518783"/>
                </a:lnTo>
                <a:lnTo>
                  <a:pt x="6088283" y="4222539"/>
                </a:lnTo>
                <a:lnTo>
                  <a:pt x="974201" y="4199389"/>
                </a:lnTo>
                <a:lnTo>
                  <a:pt x="406727" y="4484148"/>
                </a:lnTo>
                <a:lnTo>
                  <a:pt x="412830" y="4234115"/>
                </a:lnTo>
                <a:lnTo>
                  <a:pt x="0" y="4222539"/>
                </a:lnTo>
                <a:lnTo>
                  <a:pt x="0" y="3518783"/>
                </a:lnTo>
                <a:lnTo>
                  <a:pt x="0" y="2463148"/>
                </a:lnTo>
                <a:lnTo>
                  <a:pt x="0" y="2463148"/>
                </a:lnTo>
                <a:lnTo>
                  <a:pt x="0" y="0"/>
                </a:lnTo>
                <a:close/>
              </a:path>
            </a:pathLst>
          </a:custGeom>
          <a:noFill/>
          <a:ln w="28575">
            <a:gradFill flip="none" rotWithShape="1">
              <a:gsLst>
                <a:gs pos="0">
                  <a:schemeClr val="accent4">
                    <a:alpha val="0"/>
                  </a:schemeClr>
                </a:gs>
                <a:gs pos="100000">
                  <a:schemeClr val="accent4"/>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日期占位符 2">
            <a:extLst>
              <a:ext uri="{FF2B5EF4-FFF2-40B4-BE49-F238E27FC236}">
                <a16:creationId xmlns:a16="http://schemas.microsoft.com/office/drawing/2014/main" id="{6B1B5999-5FC8-4AC6-A97D-F0C79F06514A}"/>
              </a:ext>
            </a:extLst>
          </p:cNvPr>
          <p:cNvSpPr>
            <a:spLocks noGrp="1"/>
          </p:cNvSpPr>
          <p:nvPr>
            <p:ph type="dt" sz="half" idx="10"/>
          </p:nvPr>
        </p:nvSpPr>
        <p:spPr/>
        <p:txBody>
          <a:bodyPr/>
          <a:lstStyle/>
          <a:p>
            <a:r>
              <a:rPr lang="zh-CN" altLang="en-US">
                <a:latin typeface="+mn-lt"/>
                <a:ea typeface="+mn-ea"/>
                <a:cs typeface="+mn-ea"/>
                <a:sym typeface="+mn-lt"/>
              </a:rPr>
              <a:t>厚德 博学 笃行 求是</a:t>
            </a:r>
            <a:endParaRPr lang="zh-CN" altLang="en-US" dirty="0">
              <a:latin typeface="+mn-lt"/>
              <a:ea typeface="+mn-ea"/>
              <a:cs typeface="+mn-ea"/>
              <a:sym typeface="+mn-lt"/>
            </a:endParaRPr>
          </a:p>
        </p:txBody>
      </p:sp>
      <p:sp>
        <p:nvSpPr>
          <p:cNvPr id="4" name="灯片编号占位符 3">
            <a:extLst>
              <a:ext uri="{FF2B5EF4-FFF2-40B4-BE49-F238E27FC236}">
                <a16:creationId xmlns:a16="http://schemas.microsoft.com/office/drawing/2014/main" id="{8D73123C-EFF9-4487-A47A-5C629391AAF8}"/>
              </a:ext>
            </a:extLst>
          </p:cNvPr>
          <p:cNvSpPr>
            <a:spLocks noGrp="1"/>
          </p:cNvSpPr>
          <p:nvPr>
            <p:ph type="sldNum" sz="quarter" idx="12"/>
          </p:nvPr>
        </p:nvSpPr>
        <p:spPr/>
        <p:txBody>
          <a:bodyPr/>
          <a:lstStyle/>
          <a:p>
            <a:fld id="{082F55E1-7E52-4FF7-BFA6-223D5EBC47A9}" type="slidenum">
              <a:rPr lang="zh-CN" altLang="en-US" smtClean="0">
                <a:latin typeface="+mn-lt"/>
                <a:ea typeface="+mn-ea"/>
                <a:cs typeface="+mn-ea"/>
                <a:sym typeface="+mn-lt"/>
              </a:rPr>
              <a:t>31</a:t>
            </a:fld>
            <a:endParaRPr lang="zh-CN" altLang="en-US" dirty="0">
              <a:latin typeface="+mn-lt"/>
              <a:ea typeface="+mn-ea"/>
              <a:cs typeface="+mn-ea"/>
              <a:sym typeface="+mn-lt"/>
            </a:endParaRPr>
          </a:p>
        </p:txBody>
      </p:sp>
    </p:spTree>
    <p:extLst>
      <p:ext uri="{BB962C8B-B14F-4D97-AF65-F5344CB8AC3E}">
        <p14:creationId xmlns:p14="http://schemas.microsoft.com/office/powerpoint/2010/main" val="16006783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文本框 37">
            <a:extLst>
              <a:ext uri="{FF2B5EF4-FFF2-40B4-BE49-F238E27FC236}">
                <a16:creationId xmlns:a16="http://schemas.microsoft.com/office/drawing/2014/main" id="{F5BC4174-B8EB-4347-8011-5B6A6745B3BE}"/>
              </a:ext>
            </a:extLst>
          </p:cNvPr>
          <p:cNvSpPr txBox="1"/>
          <p:nvPr/>
        </p:nvSpPr>
        <p:spPr>
          <a:xfrm>
            <a:off x="3234397" y="1174537"/>
            <a:ext cx="1967696" cy="4508927"/>
          </a:xfrm>
          <a:prstGeom prst="rect">
            <a:avLst/>
          </a:prstGeom>
          <a:noFill/>
        </p:spPr>
        <p:txBody>
          <a:bodyPr wrap="square" rtlCol="0">
            <a:spAutoFit/>
          </a:bodyPr>
          <a:lstStyle/>
          <a:p>
            <a:r>
              <a:rPr lang="en-US" altLang="zh-CN" sz="28700" b="1" dirty="0">
                <a:gradFill>
                  <a:gsLst>
                    <a:gs pos="0">
                      <a:schemeClr val="accent4"/>
                    </a:gs>
                    <a:gs pos="44000">
                      <a:schemeClr val="accent4">
                        <a:alpha val="80000"/>
                      </a:schemeClr>
                    </a:gs>
                    <a:gs pos="97959">
                      <a:srgbClr val="CCD6D6">
                        <a:alpha val="0"/>
                      </a:srgbClr>
                    </a:gs>
                    <a:gs pos="84000">
                      <a:srgbClr val="CCD6D6">
                        <a:alpha val="10000"/>
                      </a:srgbClr>
                    </a:gs>
                  </a:gsLst>
                  <a:lin ang="5400000" scaled="1"/>
                </a:gradFill>
                <a:cs typeface="+mn-ea"/>
                <a:sym typeface="+mn-lt"/>
              </a:rPr>
              <a:t>4</a:t>
            </a:r>
            <a:endParaRPr lang="zh-CN" altLang="en-US" sz="28700" b="1" dirty="0">
              <a:gradFill>
                <a:gsLst>
                  <a:gs pos="0">
                    <a:schemeClr val="accent4"/>
                  </a:gs>
                  <a:gs pos="44000">
                    <a:schemeClr val="accent4">
                      <a:alpha val="80000"/>
                    </a:schemeClr>
                  </a:gs>
                  <a:gs pos="97959">
                    <a:srgbClr val="CCD6D6">
                      <a:alpha val="0"/>
                    </a:srgbClr>
                  </a:gs>
                  <a:gs pos="84000">
                    <a:srgbClr val="CCD6D6">
                      <a:alpha val="10000"/>
                    </a:srgbClr>
                  </a:gs>
                </a:gsLst>
                <a:lin ang="5400000" scaled="1"/>
              </a:gradFill>
              <a:cs typeface="+mn-ea"/>
              <a:sym typeface="+mn-lt"/>
            </a:endParaRPr>
          </a:p>
        </p:txBody>
      </p:sp>
      <p:sp>
        <p:nvSpPr>
          <p:cNvPr id="39" name="矩形 38">
            <a:extLst>
              <a:ext uri="{FF2B5EF4-FFF2-40B4-BE49-F238E27FC236}">
                <a16:creationId xmlns:a16="http://schemas.microsoft.com/office/drawing/2014/main" id="{AE7D2BA6-9931-44FC-89AF-FBE28C4A41C2}"/>
              </a:ext>
            </a:extLst>
          </p:cNvPr>
          <p:cNvSpPr/>
          <p:nvPr/>
        </p:nvSpPr>
        <p:spPr>
          <a:xfrm rot="16200000">
            <a:off x="4539132" y="1810322"/>
            <a:ext cx="1091549" cy="1242203"/>
          </a:xfrm>
          <a:prstGeom prst="rect">
            <a:avLst/>
          </a:prstGeom>
          <a:blipFill dpi="0" rotWithShape="1">
            <a:blip r:embed="rId3" cstate="email">
              <a:alphaModFix amt="56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0" name="文本框 39">
            <a:extLst>
              <a:ext uri="{FF2B5EF4-FFF2-40B4-BE49-F238E27FC236}">
                <a16:creationId xmlns:a16="http://schemas.microsoft.com/office/drawing/2014/main" id="{B6D484B9-69A7-4019-8A4E-2D9991D876A8}"/>
              </a:ext>
            </a:extLst>
          </p:cNvPr>
          <p:cNvSpPr txBox="1"/>
          <p:nvPr/>
        </p:nvSpPr>
        <p:spPr>
          <a:xfrm>
            <a:off x="6416931" y="1492558"/>
            <a:ext cx="5570756" cy="3872885"/>
          </a:xfrm>
          <a:prstGeom prst="rect">
            <a:avLst/>
          </a:prstGeom>
          <a:noFill/>
        </p:spPr>
        <p:txBody>
          <a:bodyPr vert="eaVert" wrap="square" rtlCol="0">
            <a:spAutoFit/>
          </a:bodyPr>
          <a:lstStyle/>
          <a:p>
            <a:pPr algn="ctr"/>
            <a:r>
              <a:rPr lang="zh-CN" altLang="en-US" sz="35000" spc="600" dirty="0">
                <a:solidFill>
                  <a:schemeClr val="accent1">
                    <a:alpha val="5000"/>
                  </a:schemeClr>
                </a:solidFill>
                <a:cs typeface="+mn-ea"/>
                <a:sym typeface="+mn-lt"/>
              </a:rPr>
              <a:t>肆</a:t>
            </a:r>
          </a:p>
        </p:txBody>
      </p:sp>
      <p:grpSp>
        <p:nvGrpSpPr>
          <p:cNvPr id="4" name="组合 3">
            <a:extLst>
              <a:ext uri="{FF2B5EF4-FFF2-40B4-BE49-F238E27FC236}">
                <a16:creationId xmlns:a16="http://schemas.microsoft.com/office/drawing/2014/main" id="{58F3FC8A-A8AD-4C93-A841-AFF31B07DA88}"/>
              </a:ext>
            </a:extLst>
          </p:cNvPr>
          <p:cNvGrpSpPr/>
          <p:nvPr/>
        </p:nvGrpSpPr>
        <p:grpSpPr>
          <a:xfrm>
            <a:off x="5917144" y="2692617"/>
            <a:ext cx="3619036" cy="1472767"/>
            <a:chOff x="5917144" y="2748362"/>
            <a:chExt cx="3619036" cy="1472767"/>
          </a:xfrm>
        </p:grpSpPr>
        <p:sp>
          <p:nvSpPr>
            <p:cNvPr id="41" name="文本框 40">
              <a:extLst>
                <a:ext uri="{FF2B5EF4-FFF2-40B4-BE49-F238E27FC236}">
                  <a16:creationId xmlns:a16="http://schemas.microsoft.com/office/drawing/2014/main" id="{9A5BBFCC-400E-4720-A5A3-F3A8D18E35BE}"/>
                </a:ext>
              </a:extLst>
            </p:cNvPr>
            <p:cNvSpPr txBox="1"/>
            <p:nvPr/>
          </p:nvSpPr>
          <p:spPr>
            <a:xfrm>
              <a:off x="5917144" y="2748362"/>
              <a:ext cx="3619036" cy="954107"/>
            </a:xfrm>
            <a:prstGeom prst="rect">
              <a:avLst/>
            </a:prstGeom>
            <a:noFill/>
          </p:spPr>
          <p:txBody>
            <a:bodyPr wrap="square" rtlCol="0">
              <a:spAutoFit/>
            </a:bodyPr>
            <a:lstStyle/>
            <a:p>
              <a:pPr algn="dist"/>
              <a:r>
                <a:rPr lang="zh-CN" altLang="en-US" sz="5600" b="1" dirty="0">
                  <a:solidFill>
                    <a:schemeClr val="accent1"/>
                  </a:solidFill>
                  <a:cs typeface="+mn-ea"/>
                  <a:sym typeface="+mn-lt"/>
                </a:rPr>
                <a:t>基础排版</a:t>
              </a:r>
            </a:p>
          </p:txBody>
        </p:sp>
        <p:sp>
          <p:nvSpPr>
            <p:cNvPr id="42" name="文本框 41">
              <a:extLst>
                <a:ext uri="{FF2B5EF4-FFF2-40B4-BE49-F238E27FC236}">
                  <a16:creationId xmlns:a16="http://schemas.microsoft.com/office/drawing/2014/main" id="{6EF291C6-1963-49A7-857E-324172921937}"/>
                </a:ext>
              </a:extLst>
            </p:cNvPr>
            <p:cNvSpPr txBox="1"/>
            <p:nvPr/>
          </p:nvSpPr>
          <p:spPr>
            <a:xfrm>
              <a:off x="5996238" y="3697909"/>
              <a:ext cx="3460849" cy="523220"/>
            </a:xfrm>
            <a:prstGeom prst="rect">
              <a:avLst/>
            </a:prstGeom>
            <a:noFill/>
          </p:spPr>
          <p:txBody>
            <a:bodyPr wrap="square" rtlCol="0">
              <a:spAutoFit/>
            </a:bodyPr>
            <a:lstStyle/>
            <a:p>
              <a:pPr algn="dist"/>
              <a:r>
                <a:rPr lang="en-US" altLang="zh-CN" sz="2800" dirty="0">
                  <a:solidFill>
                    <a:schemeClr val="accent1"/>
                  </a:solidFill>
                  <a:cs typeface="+mn-ea"/>
                  <a:sym typeface="+mn-lt"/>
                </a:rPr>
                <a:t>Ji Chu Pai Ban</a:t>
              </a:r>
              <a:endParaRPr lang="zh-CN" altLang="en-US" sz="2800" dirty="0">
                <a:solidFill>
                  <a:schemeClr val="accent1"/>
                </a:solidFill>
                <a:cs typeface="+mn-ea"/>
                <a:sym typeface="+mn-lt"/>
              </a:endParaRPr>
            </a:p>
          </p:txBody>
        </p:sp>
      </p:grpSp>
    </p:spTree>
    <p:extLst>
      <p:ext uri="{BB962C8B-B14F-4D97-AF65-F5344CB8AC3E}">
        <p14:creationId xmlns:p14="http://schemas.microsoft.com/office/powerpoint/2010/main" val="36243163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占位符 2">
            <a:extLst>
              <a:ext uri="{FF2B5EF4-FFF2-40B4-BE49-F238E27FC236}">
                <a16:creationId xmlns:a16="http://schemas.microsoft.com/office/drawing/2014/main" id="{C4B51155-0024-4477-8D6A-7F8EB9795E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200" b="0" i="0" u="none" strike="noStrike" kern="1200" cap="none" spc="300" normalizeH="0" baseline="0" noProof="0" dirty="0">
                <a:ln>
                  <a:noFill/>
                </a:ln>
                <a:solidFill>
                  <a:srgbClr val="F0F0F0"/>
                </a:solidFill>
                <a:effectLst/>
                <a:uLnTx/>
                <a:uFillTx/>
                <a:latin typeface="+mn-lt"/>
                <a:ea typeface="+mn-ea"/>
                <a:cs typeface="+mn-ea"/>
                <a:sym typeface="+mn-lt"/>
              </a:rPr>
              <a:t>厚德 博学 笃行 求是</a:t>
            </a:r>
          </a:p>
        </p:txBody>
      </p:sp>
      <p:sp>
        <p:nvSpPr>
          <p:cNvPr id="2" name="灯片编号占位符 1">
            <a:extLst>
              <a:ext uri="{FF2B5EF4-FFF2-40B4-BE49-F238E27FC236}">
                <a16:creationId xmlns:a16="http://schemas.microsoft.com/office/drawing/2014/main" id="{1BAB7299-972A-435B-AB0B-B18482481D57}"/>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2F55E1-7E52-4FF7-BFA6-223D5EBC47A9}" type="slidenum">
              <a:rPr kumimoji="0" lang="zh-CN" altLang="en-US" sz="1200" b="0" i="0" u="none" strike="noStrike" kern="1200" cap="none" spc="0" normalizeH="0" baseline="0" noProof="0" smtClean="0">
                <a:ln>
                  <a:noFill/>
                </a:ln>
                <a:solidFill>
                  <a:srgbClr val="F0F0F0"/>
                </a:solidFill>
                <a:effectLst/>
                <a:uLnTx/>
                <a:uFillTx/>
                <a:latin typeface="+mn-lt"/>
                <a:ea typeface="+mn-ea"/>
                <a:cs typeface="+mn-ea"/>
                <a:sym typeface="+mn-lt"/>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zh-CN" altLang="en-US" sz="1200" b="0" i="0" u="none" strike="noStrike" kern="1200" cap="none" spc="0" normalizeH="0" baseline="0" noProof="0" dirty="0">
              <a:ln>
                <a:noFill/>
              </a:ln>
              <a:solidFill>
                <a:srgbClr val="F0F0F0"/>
              </a:solidFill>
              <a:effectLst/>
              <a:uLnTx/>
              <a:uFillTx/>
              <a:latin typeface="+mn-lt"/>
              <a:ea typeface="+mn-ea"/>
              <a:cs typeface="+mn-ea"/>
              <a:sym typeface="+mn-lt"/>
            </a:endParaRPr>
          </a:p>
        </p:txBody>
      </p:sp>
      <p:sp>
        <p:nvSpPr>
          <p:cNvPr id="47" name="文本框 46">
            <a:extLst>
              <a:ext uri="{FF2B5EF4-FFF2-40B4-BE49-F238E27FC236}">
                <a16:creationId xmlns:a16="http://schemas.microsoft.com/office/drawing/2014/main" id="{BC2EF921-76E6-46CA-940A-6F899422A61C}"/>
              </a:ext>
            </a:extLst>
          </p:cNvPr>
          <p:cNvSpPr txBox="1"/>
          <p:nvPr/>
        </p:nvSpPr>
        <p:spPr>
          <a:xfrm>
            <a:off x="1927888" y="1797046"/>
            <a:ext cx="1944547" cy="33855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200" i="0" u="none" strike="noStrike" kern="1200" cap="none" spc="0" normalizeH="0" baseline="0" noProof="0" dirty="0">
                <a:ln>
                  <a:noFill/>
                </a:ln>
                <a:solidFill>
                  <a:schemeClr val="accent4"/>
                </a:solidFill>
                <a:effectLst/>
                <a:uLnTx/>
                <a:uFillTx/>
                <a:cs typeface="+mn-ea"/>
                <a:sym typeface="+mn-lt"/>
              </a:rPr>
              <a:t>性格描述</a:t>
            </a:r>
          </a:p>
        </p:txBody>
      </p:sp>
      <p:sp>
        <p:nvSpPr>
          <p:cNvPr id="48" name="文本框 47">
            <a:extLst>
              <a:ext uri="{FF2B5EF4-FFF2-40B4-BE49-F238E27FC236}">
                <a16:creationId xmlns:a16="http://schemas.microsoft.com/office/drawing/2014/main" id="{136AD3B6-2127-436A-BB87-A562765C8CB3}"/>
              </a:ext>
            </a:extLst>
          </p:cNvPr>
          <p:cNvSpPr txBox="1"/>
          <p:nvPr/>
        </p:nvSpPr>
        <p:spPr>
          <a:xfrm>
            <a:off x="1478764" y="2210188"/>
            <a:ext cx="4403922" cy="681405"/>
          </a:xfrm>
          <a:prstGeom prst="rect">
            <a:avLst/>
          </a:prstGeom>
          <a:noFill/>
        </p:spPr>
        <p:txBody>
          <a:bodyPr wrap="square" rtlCol="0">
            <a:spAutoFit/>
          </a:bodyPr>
          <a:lstStyle/>
          <a:p>
            <a:pPr marL="0" marR="0" lvl="0" indent="0" algn="l" defTabSz="914400" rtl="0" eaLnBrk="1" fontAlgn="auto" latinLnBrk="0" hangingPunct="1">
              <a:lnSpc>
                <a:spcPct val="125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prstClr val="black"/>
                </a:solidFill>
                <a:effectLst/>
                <a:uLnTx/>
                <a:uFillTx/>
                <a:cs typeface="+mn-ea"/>
                <a:sym typeface="+mn-lt"/>
              </a:rPr>
              <a:t>对自己的一段描述。性格开朗，活泼可爱，乐于助人，并且热衷于参加各类志愿活动。</a:t>
            </a:r>
          </a:p>
        </p:txBody>
      </p:sp>
      <p:sp>
        <p:nvSpPr>
          <p:cNvPr id="49" name="文本框 48">
            <a:extLst>
              <a:ext uri="{FF2B5EF4-FFF2-40B4-BE49-F238E27FC236}">
                <a16:creationId xmlns:a16="http://schemas.microsoft.com/office/drawing/2014/main" id="{D2CCA226-49AF-4E3E-96AF-665AC7788DEF}"/>
              </a:ext>
            </a:extLst>
          </p:cNvPr>
          <p:cNvSpPr txBox="1"/>
          <p:nvPr/>
        </p:nvSpPr>
        <p:spPr>
          <a:xfrm>
            <a:off x="1927888" y="3079067"/>
            <a:ext cx="1944547" cy="33855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200" i="0" u="none" strike="noStrike" kern="1200" cap="none" spc="0" normalizeH="0" baseline="0" noProof="0" dirty="0">
                <a:ln>
                  <a:noFill/>
                </a:ln>
                <a:solidFill>
                  <a:schemeClr val="accent4"/>
                </a:solidFill>
                <a:effectLst/>
                <a:uLnTx/>
                <a:uFillTx/>
                <a:cs typeface="+mn-ea"/>
                <a:sym typeface="+mn-lt"/>
              </a:rPr>
              <a:t>获奖情况</a:t>
            </a:r>
          </a:p>
        </p:txBody>
      </p:sp>
      <p:sp>
        <p:nvSpPr>
          <p:cNvPr id="50" name="文本框 49">
            <a:extLst>
              <a:ext uri="{FF2B5EF4-FFF2-40B4-BE49-F238E27FC236}">
                <a16:creationId xmlns:a16="http://schemas.microsoft.com/office/drawing/2014/main" id="{EABD5CD7-35AB-4EC9-9F37-4E7CF5103F5F}"/>
              </a:ext>
            </a:extLst>
          </p:cNvPr>
          <p:cNvSpPr txBox="1"/>
          <p:nvPr/>
        </p:nvSpPr>
        <p:spPr>
          <a:xfrm>
            <a:off x="1927888" y="4361088"/>
            <a:ext cx="1944547" cy="33855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200" i="0" u="none" strike="noStrike" kern="1200" cap="none" spc="0" normalizeH="0" baseline="0" noProof="0" dirty="0">
                <a:ln>
                  <a:noFill/>
                </a:ln>
                <a:solidFill>
                  <a:schemeClr val="accent4"/>
                </a:solidFill>
                <a:effectLst/>
                <a:uLnTx/>
                <a:uFillTx/>
                <a:cs typeface="+mn-ea"/>
                <a:sym typeface="+mn-lt"/>
              </a:rPr>
              <a:t>志愿经历</a:t>
            </a:r>
          </a:p>
        </p:txBody>
      </p:sp>
      <p:sp>
        <p:nvSpPr>
          <p:cNvPr id="51" name="文本框 50">
            <a:extLst>
              <a:ext uri="{FF2B5EF4-FFF2-40B4-BE49-F238E27FC236}">
                <a16:creationId xmlns:a16="http://schemas.microsoft.com/office/drawing/2014/main" id="{DAA3460E-2826-4401-AC5B-11254ED49975}"/>
              </a:ext>
            </a:extLst>
          </p:cNvPr>
          <p:cNvSpPr txBox="1"/>
          <p:nvPr/>
        </p:nvSpPr>
        <p:spPr>
          <a:xfrm>
            <a:off x="1478764" y="3431942"/>
            <a:ext cx="4403922" cy="789127"/>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prstClr val="black"/>
                </a:solidFill>
                <a:effectLst/>
                <a:uLnTx/>
                <a:uFillTx/>
                <a:cs typeface="+mn-ea"/>
                <a:sym typeface="+mn-lt"/>
              </a:rPr>
              <a:t>获得奖状证书情况。大二荣获专业二等奖学金，参与市级大创项目以及市级万名英才项目。</a:t>
            </a:r>
          </a:p>
        </p:txBody>
      </p:sp>
      <p:sp>
        <p:nvSpPr>
          <p:cNvPr id="52" name="文本框 51">
            <a:extLst>
              <a:ext uri="{FF2B5EF4-FFF2-40B4-BE49-F238E27FC236}">
                <a16:creationId xmlns:a16="http://schemas.microsoft.com/office/drawing/2014/main" id="{DBBB5405-92FD-4D73-A301-530C1DB3FEDF}"/>
              </a:ext>
            </a:extLst>
          </p:cNvPr>
          <p:cNvSpPr txBox="1"/>
          <p:nvPr/>
        </p:nvSpPr>
        <p:spPr>
          <a:xfrm>
            <a:off x="1478764" y="4761418"/>
            <a:ext cx="4403922" cy="789127"/>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prstClr val="black"/>
                </a:solidFill>
                <a:effectLst/>
                <a:uLnTx/>
                <a:uFillTx/>
                <a:cs typeface="+mn-ea"/>
                <a:sym typeface="+mn-lt"/>
              </a:rPr>
              <a:t>曾参与第一届进博会，担任国家展台印度馆的志愿者，共计五天，获得大家的一致好评。</a:t>
            </a:r>
          </a:p>
        </p:txBody>
      </p:sp>
      <p:sp>
        <p:nvSpPr>
          <p:cNvPr id="54" name="文本框 53">
            <a:extLst>
              <a:ext uri="{FF2B5EF4-FFF2-40B4-BE49-F238E27FC236}">
                <a16:creationId xmlns:a16="http://schemas.microsoft.com/office/drawing/2014/main" id="{BAC30398-B966-431F-83DB-C80FCD9F225B}"/>
              </a:ext>
            </a:extLst>
          </p:cNvPr>
          <p:cNvSpPr txBox="1"/>
          <p:nvPr/>
        </p:nvSpPr>
        <p:spPr>
          <a:xfrm>
            <a:off x="6407724" y="1821047"/>
            <a:ext cx="584775" cy="3979841"/>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600" b="1" i="0" u="none" strike="noStrike" kern="1200" cap="none" spc="300" normalizeH="0" baseline="0" noProof="0" dirty="0">
                <a:ln>
                  <a:noFill/>
                </a:ln>
                <a:solidFill>
                  <a:schemeClr val="accent4"/>
                </a:solidFill>
                <a:effectLst/>
                <a:uLnTx/>
                <a:uFillTx/>
                <a:cs typeface="+mn-ea"/>
                <a:sym typeface="+mn-lt"/>
              </a:rPr>
              <a:t>座右铭</a:t>
            </a:r>
            <a:r>
              <a:rPr kumimoji="0" lang="zh-CN" altLang="en-US" b="0" i="0" u="none" strike="noStrike" kern="1200" cap="none" spc="300" normalizeH="0" baseline="0" noProof="0" dirty="0">
                <a:ln>
                  <a:noFill/>
                </a:ln>
                <a:solidFill>
                  <a:schemeClr val="accent4"/>
                </a:solidFill>
                <a:effectLst/>
                <a:uLnTx/>
                <a:uFillTx/>
                <a:cs typeface="+mn-ea"/>
                <a:sym typeface="+mn-lt"/>
              </a:rPr>
              <a:t> </a:t>
            </a:r>
            <a:r>
              <a:rPr kumimoji="0" lang="en-US" altLang="zh-CN" b="0" i="0" u="none" strike="noStrike" kern="1200" cap="none" spc="300" normalizeH="0" baseline="0" noProof="0" dirty="0">
                <a:ln>
                  <a:noFill/>
                </a:ln>
                <a:solidFill>
                  <a:schemeClr val="accent4"/>
                </a:solidFill>
                <a:effectLst/>
                <a:uLnTx/>
                <a:uFillTx/>
                <a:cs typeface="+mn-ea"/>
                <a:sym typeface="+mn-lt"/>
              </a:rPr>
              <a:t>  </a:t>
            </a:r>
            <a:r>
              <a:rPr kumimoji="0" lang="zh-CN" altLang="en-US" sz="2000" b="0" i="0" u="none" strike="noStrike" kern="1200" cap="none" spc="300" normalizeH="0" baseline="0" noProof="0" dirty="0">
                <a:ln>
                  <a:noFill/>
                </a:ln>
                <a:solidFill>
                  <a:schemeClr val="accent4"/>
                </a:solidFill>
                <a:effectLst/>
                <a:uLnTx/>
                <a:uFillTx/>
                <a:cs typeface="+mn-ea"/>
                <a:sym typeface="+mn-lt"/>
              </a:rPr>
              <a:t>但行好事 莫问前程</a:t>
            </a:r>
          </a:p>
        </p:txBody>
      </p:sp>
      <p:sp>
        <p:nvSpPr>
          <p:cNvPr id="55" name="文本框 54">
            <a:extLst>
              <a:ext uri="{FF2B5EF4-FFF2-40B4-BE49-F238E27FC236}">
                <a16:creationId xmlns:a16="http://schemas.microsoft.com/office/drawing/2014/main" id="{CDD1E0A7-0919-4319-9C61-3DCD1A015785}"/>
              </a:ext>
            </a:extLst>
          </p:cNvPr>
          <p:cNvSpPr txBox="1"/>
          <p:nvPr/>
        </p:nvSpPr>
        <p:spPr>
          <a:xfrm>
            <a:off x="6079545" y="5012022"/>
            <a:ext cx="400110" cy="654386"/>
          </a:xfrm>
          <a:prstGeom prst="rect">
            <a:avLst/>
          </a:prstGeom>
          <a:noFill/>
        </p:spPr>
        <p:txBody>
          <a:bodyPr vert="eaVert"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srgbClr val="026F66"/>
                </a:solidFill>
                <a:effectLst/>
                <a:uLnTx/>
                <a:uFillTx/>
                <a:cs typeface="+mn-ea"/>
                <a:sym typeface="+mn-lt"/>
              </a:rPr>
              <a:t>///</a:t>
            </a:r>
            <a:r>
              <a:rPr kumimoji="0" lang="en-US" altLang="zh-CN" sz="1400" b="0" i="0" u="none" strike="noStrike" kern="1200" cap="none" spc="0" normalizeH="0" baseline="0" noProof="0" dirty="0">
                <a:ln>
                  <a:noFill/>
                </a:ln>
                <a:solidFill>
                  <a:srgbClr val="DE7430"/>
                </a:solidFill>
                <a:effectLst/>
                <a:uLnTx/>
                <a:uFillTx/>
                <a:cs typeface="+mn-ea"/>
                <a:sym typeface="+mn-lt"/>
              </a:rPr>
              <a:t>///</a:t>
            </a:r>
            <a:endParaRPr kumimoji="0" lang="zh-CN" altLang="en-US" sz="1400" b="0" i="0" u="none" strike="noStrike" kern="1200" cap="none" spc="0" normalizeH="0" baseline="0" noProof="0" dirty="0">
              <a:ln>
                <a:noFill/>
              </a:ln>
              <a:solidFill>
                <a:srgbClr val="DE7430"/>
              </a:solidFill>
              <a:effectLst/>
              <a:uLnTx/>
              <a:uFillTx/>
              <a:cs typeface="+mn-ea"/>
              <a:sym typeface="+mn-lt"/>
            </a:endParaRPr>
          </a:p>
        </p:txBody>
      </p:sp>
      <p:sp>
        <p:nvSpPr>
          <p:cNvPr id="56" name="文本框 55">
            <a:extLst>
              <a:ext uri="{FF2B5EF4-FFF2-40B4-BE49-F238E27FC236}">
                <a16:creationId xmlns:a16="http://schemas.microsoft.com/office/drawing/2014/main" id="{DD36051F-83B8-4431-942D-433A85C2608C}"/>
              </a:ext>
            </a:extLst>
          </p:cNvPr>
          <p:cNvSpPr txBox="1"/>
          <p:nvPr/>
        </p:nvSpPr>
        <p:spPr>
          <a:xfrm>
            <a:off x="6047278" y="1566002"/>
            <a:ext cx="400110" cy="654386"/>
          </a:xfrm>
          <a:prstGeom prst="rect">
            <a:avLst/>
          </a:prstGeom>
          <a:noFill/>
        </p:spPr>
        <p:txBody>
          <a:bodyPr vert="eaVert"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srgbClr val="DE7430"/>
                </a:solidFill>
                <a:effectLst/>
                <a:uLnTx/>
                <a:uFillTx/>
                <a:cs typeface="+mn-ea"/>
                <a:sym typeface="+mn-lt"/>
              </a:rPr>
              <a:t>///</a:t>
            </a:r>
            <a:r>
              <a:rPr kumimoji="0" lang="en-US" altLang="zh-CN" sz="1400" b="0" i="0" u="none" strike="noStrike" kern="1200" cap="none" spc="0" normalizeH="0" baseline="0" noProof="0" dirty="0">
                <a:ln>
                  <a:noFill/>
                </a:ln>
                <a:solidFill>
                  <a:srgbClr val="026F66"/>
                </a:solidFill>
                <a:effectLst/>
                <a:uLnTx/>
                <a:uFillTx/>
                <a:cs typeface="+mn-ea"/>
                <a:sym typeface="+mn-lt"/>
              </a:rPr>
              <a:t>///</a:t>
            </a:r>
            <a:endParaRPr kumimoji="0" lang="zh-CN" altLang="en-US" sz="1400" b="0" i="0" u="none" strike="noStrike" kern="1200" cap="none" spc="0" normalizeH="0" baseline="0" noProof="0" dirty="0">
              <a:ln>
                <a:noFill/>
              </a:ln>
              <a:solidFill>
                <a:srgbClr val="026F66"/>
              </a:solidFill>
              <a:effectLst/>
              <a:uLnTx/>
              <a:uFillTx/>
              <a:cs typeface="+mn-ea"/>
              <a:sym typeface="+mn-lt"/>
            </a:endParaRPr>
          </a:p>
        </p:txBody>
      </p:sp>
      <p:sp>
        <p:nvSpPr>
          <p:cNvPr id="57" name="矩形 56">
            <a:extLst>
              <a:ext uri="{FF2B5EF4-FFF2-40B4-BE49-F238E27FC236}">
                <a16:creationId xmlns:a16="http://schemas.microsoft.com/office/drawing/2014/main" id="{8D69866D-171B-4407-B35C-86EFEDBBAB99}"/>
              </a:ext>
            </a:extLst>
          </p:cNvPr>
          <p:cNvSpPr/>
          <p:nvPr/>
        </p:nvSpPr>
        <p:spPr>
          <a:xfrm rot="687232">
            <a:off x="1440751" y="1791349"/>
            <a:ext cx="380586" cy="411770"/>
          </a:xfrm>
          <a:prstGeom prst="rect">
            <a:avLst/>
          </a:prstGeom>
          <a:blipFill dpi="0" rotWithShape="1">
            <a:blip r:embed="rId3" cstate="email">
              <a:duotone>
                <a:schemeClr val="accent1">
                  <a:shade val="45000"/>
                  <a:satMod val="135000"/>
                </a:schemeClr>
                <a:prstClr val="white"/>
              </a:duotone>
              <a:extLst>
                <a:ext uri="{BEBA8EAE-BF5A-486C-A8C5-ECC9F3942E4B}">
                  <a14:imgProps xmlns:a14="http://schemas.microsoft.com/office/drawing/2010/main">
                    <a14:imgLayer r:embed="rId4">
                      <a14:imgEffect>
                        <a14:artisticCutout/>
                      </a14:imgEffect>
                    </a14:imgLayer>
                  </a14:imgProps>
                </a:ex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58" name="矩形 57">
            <a:extLst>
              <a:ext uri="{FF2B5EF4-FFF2-40B4-BE49-F238E27FC236}">
                <a16:creationId xmlns:a16="http://schemas.microsoft.com/office/drawing/2014/main" id="{CE490E39-4271-4609-BF46-B0FB7B3BAB39}"/>
              </a:ext>
            </a:extLst>
          </p:cNvPr>
          <p:cNvSpPr/>
          <p:nvPr/>
        </p:nvSpPr>
        <p:spPr>
          <a:xfrm rot="687232">
            <a:off x="1440751" y="3073370"/>
            <a:ext cx="380586" cy="411770"/>
          </a:xfrm>
          <a:prstGeom prst="rect">
            <a:avLst/>
          </a:prstGeom>
          <a:blipFill dpi="0" rotWithShape="1">
            <a:blip r:embed="rId3" cstate="email">
              <a:duotone>
                <a:schemeClr val="accent1">
                  <a:shade val="45000"/>
                  <a:satMod val="135000"/>
                </a:schemeClr>
                <a:prstClr val="white"/>
              </a:duotone>
              <a:extLst>
                <a:ext uri="{BEBA8EAE-BF5A-486C-A8C5-ECC9F3942E4B}">
                  <a14:imgProps xmlns:a14="http://schemas.microsoft.com/office/drawing/2010/main">
                    <a14:imgLayer r:embed="rId4">
                      <a14:imgEffect>
                        <a14:artisticCutout/>
                      </a14:imgEffect>
                    </a14:imgLayer>
                  </a14:imgProps>
                </a:ex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59" name="矩形 58">
            <a:extLst>
              <a:ext uri="{FF2B5EF4-FFF2-40B4-BE49-F238E27FC236}">
                <a16:creationId xmlns:a16="http://schemas.microsoft.com/office/drawing/2014/main" id="{5A7D53F9-B402-427E-A173-6ECE5CC73B38}"/>
              </a:ext>
            </a:extLst>
          </p:cNvPr>
          <p:cNvSpPr/>
          <p:nvPr/>
        </p:nvSpPr>
        <p:spPr>
          <a:xfrm rot="687232">
            <a:off x="1440752" y="4355391"/>
            <a:ext cx="380586" cy="411770"/>
          </a:xfrm>
          <a:prstGeom prst="rect">
            <a:avLst/>
          </a:prstGeom>
          <a:blipFill dpi="0" rotWithShape="1">
            <a:blip r:embed="rId3" cstate="email">
              <a:duotone>
                <a:schemeClr val="accent1">
                  <a:shade val="45000"/>
                  <a:satMod val="135000"/>
                </a:schemeClr>
                <a:prstClr val="white"/>
              </a:duotone>
              <a:extLst>
                <a:ext uri="{BEBA8EAE-BF5A-486C-A8C5-ECC9F3942E4B}">
                  <a14:imgProps xmlns:a14="http://schemas.microsoft.com/office/drawing/2010/main">
                    <a14:imgLayer r:embed="rId4">
                      <a14:imgEffect>
                        <a14:artisticCutout/>
                      </a14:imgEffect>
                    </a14:imgLayer>
                  </a14:imgProps>
                </a:ex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61" name="矩形 60">
            <a:extLst>
              <a:ext uri="{FF2B5EF4-FFF2-40B4-BE49-F238E27FC236}">
                <a16:creationId xmlns:a16="http://schemas.microsoft.com/office/drawing/2014/main" id="{F57D7722-A139-4AB4-97A7-47A555084D2E}"/>
              </a:ext>
            </a:extLst>
          </p:cNvPr>
          <p:cNvSpPr/>
          <p:nvPr/>
        </p:nvSpPr>
        <p:spPr>
          <a:xfrm>
            <a:off x="8814051" y="5373280"/>
            <a:ext cx="1060565" cy="95516"/>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sp>
        <p:nvSpPr>
          <p:cNvPr id="62" name="矩形: 圆角 61">
            <a:extLst>
              <a:ext uri="{FF2B5EF4-FFF2-40B4-BE49-F238E27FC236}">
                <a16:creationId xmlns:a16="http://schemas.microsoft.com/office/drawing/2014/main" id="{BA82B48D-54C8-4AA4-8055-254377AC200C}"/>
              </a:ext>
            </a:extLst>
          </p:cNvPr>
          <p:cNvSpPr/>
          <p:nvPr/>
        </p:nvSpPr>
        <p:spPr>
          <a:xfrm>
            <a:off x="8576170" y="5085846"/>
            <a:ext cx="1586298" cy="382650"/>
          </a:xfrm>
          <a:prstGeom prst="roundRect">
            <a:avLst>
              <a:gd name="adj" fmla="val 48880"/>
            </a:avLst>
          </a:prstGeom>
          <a:noFill/>
          <a:ln>
            <a:noFill/>
          </a:ln>
          <a:effectLst>
            <a:outerShdw blurRad="254000" sx="102000" sy="102000" algn="ctr" rotWithShape="0">
              <a:schemeClr val="bg1">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600" b="1" i="0" u="none" strike="noStrike" kern="1200" cap="none" spc="300" normalizeH="0" baseline="0" noProof="0" dirty="0">
                <a:ln>
                  <a:noFill/>
                </a:ln>
                <a:solidFill>
                  <a:schemeClr val="accent1"/>
                </a:solidFill>
                <a:effectLst/>
                <a:uLnTx/>
                <a:uFillTx/>
                <a:cs typeface="+mn-ea"/>
                <a:sym typeface="+mn-lt"/>
              </a:rPr>
              <a:t>石同学</a:t>
            </a:r>
          </a:p>
        </p:txBody>
      </p:sp>
      <p:pic>
        <p:nvPicPr>
          <p:cNvPr id="63" name="图片 62">
            <a:extLst>
              <a:ext uri="{FF2B5EF4-FFF2-40B4-BE49-F238E27FC236}">
                <a16:creationId xmlns:a16="http://schemas.microsoft.com/office/drawing/2014/main" id="{C5788804-A6D6-4735-B054-7AEE2294C61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2570" y="441207"/>
            <a:ext cx="360000" cy="360000"/>
          </a:xfrm>
          <a:prstGeom prst="rect">
            <a:avLst/>
          </a:prstGeom>
        </p:spPr>
      </p:pic>
      <p:sp>
        <p:nvSpPr>
          <p:cNvPr id="64" name="文本框 63">
            <a:extLst>
              <a:ext uri="{FF2B5EF4-FFF2-40B4-BE49-F238E27FC236}">
                <a16:creationId xmlns:a16="http://schemas.microsoft.com/office/drawing/2014/main" id="{DB33753D-1A1D-459C-B9DB-C4FFEBADB480}"/>
              </a:ext>
            </a:extLst>
          </p:cNvPr>
          <p:cNvSpPr txBox="1"/>
          <p:nvPr/>
        </p:nvSpPr>
        <p:spPr>
          <a:xfrm>
            <a:off x="1038477" y="365780"/>
            <a:ext cx="198002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schemeClr val="accent1"/>
                </a:solidFill>
                <a:effectLst/>
                <a:uLnTx/>
                <a:uFillTx/>
                <a:cs typeface="+mn-ea"/>
                <a:sym typeface="+mn-lt"/>
              </a:rPr>
              <a:t>人物介绍页</a:t>
            </a:r>
          </a:p>
        </p:txBody>
      </p:sp>
      <p:pic>
        <p:nvPicPr>
          <p:cNvPr id="66" name="图片 65">
            <a:extLst>
              <a:ext uri="{FF2B5EF4-FFF2-40B4-BE49-F238E27FC236}">
                <a16:creationId xmlns:a16="http://schemas.microsoft.com/office/drawing/2014/main" id="{32EE4470-1850-46EF-B963-BCB39EB83A2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181164" y="1730716"/>
            <a:ext cx="2395936" cy="3243353"/>
          </a:xfrm>
          <a:prstGeom prst="rect">
            <a:avLst/>
          </a:prstGeom>
        </p:spPr>
      </p:pic>
    </p:spTree>
    <p:extLst>
      <p:ext uri="{BB962C8B-B14F-4D97-AF65-F5344CB8AC3E}">
        <p14:creationId xmlns:p14="http://schemas.microsoft.com/office/powerpoint/2010/main" val="20101607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文本框 133">
            <a:extLst>
              <a:ext uri="{FF2B5EF4-FFF2-40B4-BE49-F238E27FC236}">
                <a16:creationId xmlns:a16="http://schemas.microsoft.com/office/drawing/2014/main" id="{9556D90C-97C9-4C71-ACEE-90066E3246B3}"/>
              </a:ext>
            </a:extLst>
          </p:cNvPr>
          <p:cNvSpPr txBox="1"/>
          <p:nvPr/>
        </p:nvSpPr>
        <p:spPr>
          <a:xfrm>
            <a:off x="5643734" y="4859369"/>
            <a:ext cx="3789633" cy="276999"/>
          </a:xfrm>
          <a:prstGeom prst="rect">
            <a:avLst/>
          </a:prstGeom>
          <a:solidFill>
            <a:schemeClr val="accent2">
              <a:alpha val="80000"/>
            </a:schemeClr>
          </a:solidFill>
        </p:spPr>
        <p:txBody>
          <a:bodyPr vert="horz"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300" normalizeH="0" baseline="0" noProof="0" dirty="0">
              <a:ln>
                <a:noFill/>
              </a:ln>
              <a:solidFill>
                <a:srgbClr val="006A60">
                  <a:lumMod val="75000"/>
                </a:srgbClr>
              </a:solidFill>
              <a:effectLst/>
              <a:uLnTx/>
              <a:uFillTx/>
              <a:cs typeface="+mn-ea"/>
              <a:sym typeface="+mn-lt"/>
            </a:endParaRPr>
          </a:p>
        </p:txBody>
      </p:sp>
      <p:sp>
        <p:nvSpPr>
          <p:cNvPr id="98" name="文本框 97">
            <a:extLst>
              <a:ext uri="{FF2B5EF4-FFF2-40B4-BE49-F238E27FC236}">
                <a16:creationId xmlns:a16="http://schemas.microsoft.com/office/drawing/2014/main" id="{6A0FB255-90CF-4E6A-BC71-36B663AD1778}"/>
              </a:ext>
            </a:extLst>
          </p:cNvPr>
          <p:cNvSpPr txBox="1"/>
          <p:nvPr/>
        </p:nvSpPr>
        <p:spPr>
          <a:xfrm>
            <a:off x="6065325" y="1898368"/>
            <a:ext cx="1944547" cy="33855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200" b="1" i="0" u="none" strike="noStrike" kern="1200" cap="none" spc="0" normalizeH="0" baseline="0" noProof="0" dirty="0">
                <a:ln>
                  <a:noFill/>
                </a:ln>
                <a:solidFill>
                  <a:schemeClr val="accent4"/>
                </a:solidFill>
                <a:effectLst/>
                <a:uLnTx/>
                <a:uFillTx/>
                <a:cs typeface="+mn-ea"/>
                <a:sym typeface="+mn-lt"/>
              </a:rPr>
              <a:t>个人经历</a:t>
            </a:r>
          </a:p>
        </p:txBody>
      </p:sp>
      <p:sp>
        <p:nvSpPr>
          <p:cNvPr id="99" name="文本框 98">
            <a:extLst>
              <a:ext uri="{FF2B5EF4-FFF2-40B4-BE49-F238E27FC236}">
                <a16:creationId xmlns:a16="http://schemas.microsoft.com/office/drawing/2014/main" id="{46A772F1-A41D-48E1-9401-CA2DF99DD0A0}"/>
              </a:ext>
            </a:extLst>
          </p:cNvPr>
          <p:cNvSpPr txBox="1"/>
          <p:nvPr/>
        </p:nvSpPr>
        <p:spPr>
          <a:xfrm>
            <a:off x="5541093" y="2362361"/>
            <a:ext cx="5063556" cy="1897122"/>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prstClr val="black"/>
                </a:solidFill>
                <a:effectLst/>
                <a:uLnTx/>
                <a:uFillTx/>
                <a:cs typeface="+mn-ea"/>
                <a:sym typeface="+mn-lt"/>
              </a:rPr>
              <a:t>有关自己的一段描述，大概介绍下你自己。可以是性格描述、获奖情况、志愿经历、技能特长等方面展开阐述。学校有徐汇和奉贤两个校区，占地</a:t>
            </a:r>
            <a:r>
              <a:rPr kumimoji="0" lang="en-US" altLang="zh-CN" sz="1600" b="0" i="0" u="none" strike="noStrike" kern="1200" cap="none" spc="0" normalizeH="0" baseline="0" noProof="0" dirty="0">
                <a:ln>
                  <a:noFill/>
                </a:ln>
                <a:solidFill>
                  <a:prstClr val="black"/>
                </a:solidFill>
                <a:effectLst/>
                <a:uLnTx/>
                <a:uFillTx/>
                <a:cs typeface="+mn-ea"/>
                <a:sym typeface="+mn-lt"/>
              </a:rPr>
              <a:t>153</a:t>
            </a:r>
            <a:r>
              <a:rPr kumimoji="0" lang="zh-CN" altLang="en-US" sz="1600" b="0" i="0" u="none" strike="noStrike" kern="1200" cap="none" spc="0" normalizeH="0" baseline="0" noProof="0" dirty="0">
                <a:ln>
                  <a:noFill/>
                </a:ln>
                <a:solidFill>
                  <a:prstClr val="black"/>
                </a:solidFill>
                <a:effectLst/>
                <a:uLnTx/>
                <a:uFillTx/>
                <a:cs typeface="+mn-ea"/>
                <a:sym typeface="+mn-lt"/>
              </a:rPr>
              <a:t>万多平方米，建筑面积</a:t>
            </a:r>
            <a:r>
              <a:rPr kumimoji="0" lang="en-US" altLang="zh-CN" sz="1600" b="0" i="0" u="none" strike="noStrike" kern="1200" cap="none" spc="0" normalizeH="0" baseline="0" noProof="0" dirty="0">
                <a:ln>
                  <a:noFill/>
                </a:ln>
                <a:solidFill>
                  <a:prstClr val="black"/>
                </a:solidFill>
                <a:effectLst/>
                <a:uLnTx/>
                <a:uFillTx/>
                <a:cs typeface="+mn-ea"/>
                <a:sym typeface="+mn-lt"/>
              </a:rPr>
              <a:t>65</a:t>
            </a:r>
            <a:r>
              <a:rPr kumimoji="0" lang="zh-CN" altLang="en-US" sz="1600" b="0" i="0" u="none" strike="noStrike" kern="1200" cap="none" spc="0" normalizeH="0" baseline="0" noProof="0" dirty="0">
                <a:ln>
                  <a:noFill/>
                </a:ln>
                <a:solidFill>
                  <a:prstClr val="black"/>
                </a:solidFill>
                <a:effectLst/>
                <a:uLnTx/>
                <a:uFillTx/>
                <a:cs typeface="+mn-ea"/>
                <a:sym typeface="+mn-lt"/>
              </a:rPr>
              <a:t>万多平方米，图书馆藏书</a:t>
            </a:r>
            <a:r>
              <a:rPr kumimoji="0" lang="en-US" altLang="zh-CN" sz="1600" b="0" i="0" u="none" strike="noStrike" kern="1200" cap="none" spc="0" normalizeH="0" baseline="0" noProof="0" dirty="0">
                <a:ln>
                  <a:noFill/>
                </a:ln>
                <a:solidFill>
                  <a:prstClr val="black"/>
                </a:solidFill>
                <a:effectLst/>
                <a:uLnTx/>
                <a:uFillTx/>
                <a:cs typeface="+mn-ea"/>
                <a:sym typeface="+mn-lt"/>
              </a:rPr>
              <a:t>317.94</a:t>
            </a:r>
            <a:r>
              <a:rPr kumimoji="0" lang="zh-CN" altLang="en-US" sz="1600" b="0" i="0" u="none" strike="noStrike" kern="1200" cap="none" spc="0" normalizeH="0" baseline="0" noProof="0" dirty="0">
                <a:ln>
                  <a:noFill/>
                </a:ln>
                <a:solidFill>
                  <a:prstClr val="black"/>
                </a:solidFill>
                <a:effectLst/>
                <a:uLnTx/>
                <a:uFillTx/>
                <a:cs typeface="+mn-ea"/>
                <a:sym typeface="+mn-lt"/>
              </a:rPr>
              <a:t>万册；有全日制本科学生</a:t>
            </a:r>
            <a:r>
              <a:rPr kumimoji="0" lang="en-US" altLang="zh-CN" sz="1600" b="0" i="0" u="none" strike="noStrike" kern="1200" cap="none" spc="0" normalizeH="0" baseline="0" noProof="0" dirty="0">
                <a:ln>
                  <a:noFill/>
                </a:ln>
                <a:solidFill>
                  <a:prstClr val="black"/>
                </a:solidFill>
                <a:effectLst/>
                <a:uLnTx/>
                <a:uFillTx/>
                <a:cs typeface="+mn-ea"/>
                <a:sym typeface="+mn-lt"/>
              </a:rPr>
              <a:t>20000</a:t>
            </a:r>
            <a:r>
              <a:rPr kumimoji="0" lang="zh-CN" altLang="en-US" sz="1600" b="0" i="0" u="none" strike="noStrike" kern="1200" cap="none" spc="0" normalizeH="0" baseline="0" noProof="0" dirty="0">
                <a:ln>
                  <a:noFill/>
                </a:ln>
                <a:solidFill>
                  <a:prstClr val="black"/>
                </a:solidFill>
                <a:effectLst/>
                <a:uLnTx/>
                <a:uFillTx/>
                <a:cs typeface="+mn-ea"/>
                <a:sym typeface="+mn-lt"/>
              </a:rPr>
              <a:t>多人，研究生</a:t>
            </a:r>
            <a:r>
              <a:rPr kumimoji="0" lang="en-US" altLang="zh-CN" sz="1600" b="0" i="0" u="none" strike="noStrike" kern="1200" cap="none" spc="0" normalizeH="0" baseline="0" noProof="0" dirty="0">
                <a:ln>
                  <a:noFill/>
                </a:ln>
                <a:solidFill>
                  <a:prstClr val="black"/>
                </a:solidFill>
                <a:effectLst/>
                <a:uLnTx/>
                <a:uFillTx/>
                <a:cs typeface="+mn-ea"/>
                <a:sym typeface="+mn-lt"/>
              </a:rPr>
              <a:t>8000</a:t>
            </a:r>
            <a:r>
              <a:rPr kumimoji="0" lang="zh-CN" altLang="en-US" sz="1600" b="0" i="0" u="none" strike="noStrike" kern="1200" cap="none" spc="0" normalizeH="0" baseline="0" noProof="0" dirty="0">
                <a:ln>
                  <a:noFill/>
                </a:ln>
                <a:solidFill>
                  <a:prstClr val="black"/>
                </a:solidFill>
                <a:effectLst/>
                <a:uLnTx/>
                <a:uFillTx/>
                <a:cs typeface="+mn-ea"/>
                <a:sym typeface="+mn-lt"/>
              </a:rPr>
              <a:t>多人。</a:t>
            </a:r>
            <a:endParaRPr kumimoji="0" lang="en-US" altLang="zh-CN" sz="1600" b="0" i="0" u="none" strike="noStrike" kern="1200" cap="none" spc="0" normalizeH="0" baseline="0" noProof="0" dirty="0">
              <a:ln>
                <a:noFill/>
              </a:ln>
              <a:solidFill>
                <a:prstClr val="black"/>
              </a:solidFill>
              <a:effectLst/>
              <a:uLnTx/>
              <a:uFillTx/>
              <a:cs typeface="+mn-ea"/>
              <a:sym typeface="+mn-lt"/>
            </a:endParaRPr>
          </a:p>
        </p:txBody>
      </p:sp>
      <p:sp>
        <p:nvSpPr>
          <p:cNvPr id="121" name="文本框 120">
            <a:extLst>
              <a:ext uri="{FF2B5EF4-FFF2-40B4-BE49-F238E27FC236}">
                <a16:creationId xmlns:a16="http://schemas.microsoft.com/office/drawing/2014/main" id="{A14E5B20-6D2A-4BC3-AAD9-E45FC208A3A6}"/>
              </a:ext>
            </a:extLst>
          </p:cNvPr>
          <p:cNvSpPr txBox="1"/>
          <p:nvPr/>
        </p:nvSpPr>
        <p:spPr>
          <a:xfrm>
            <a:off x="10054452" y="4330015"/>
            <a:ext cx="842457" cy="307777"/>
          </a:xfrm>
          <a:prstGeom prst="rect">
            <a:avLst/>
          </a:prstGeom>
          <a:noFill/>
        </p:spPr>
        <p:txBody>
          <a:bodyPr vert="horz"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srgbClr val="026F66"/>
                </a:solidFill>
                <a:effectLst/>
                <a:uLnTx/>
                <a:uFillTx/>
                <a:cs typeface="+mn-ea"/>
                <a:sym typeface="+mn-lt"/>
              </a:rPr>
              <a:t>///</a:t>
            </a:r>
            <a:r>
              <a:rPr kumimoji="0" lang="en-US" altLang="zh-CN" sz="1400" b="0" i="0" u="none" strike="noStrike" kern="1200" cap="none" spc="0" normalizeH="0" baseline="0" noProof="0" dirty="0">
                <a:ln>
                  <a:noFill/>
                </a:ln>
                <a:solidFill>
                  <a:srgbClr val="DE7430"/>
                </a:solidFill>
                <a:effectLst/>
                <a:uLnTx/>
                <a:uFillTx/>
                <a:cs typeface="+mn-ea"/>
                <a:sym typeface="+mn-lt"/>
              </a:rPr>
              <a:t>///</a:t>
            </a:r>
            <a:endParaRPr kumimoji="0" lang="zh-CN" altLang="en-US" sz="1400" b="0" i="0" u="none" strike="noStrike" kern="1200" cap="none" spc="0" normalizeH="0" baseline="0" noProof="0" dirty="0">
              <a:ln>
                <a:noFill/>
              </a:ln>
              <a:solidFill>
                <a:srgbClr val="DE7430"/>
              </a:solidFill>
              <a:effectLst/>
              <a:uLnTx/>
              <a:uFillTx/>
              <a:cs typeface="+mn-ea"/>
              <a:sym typeface="+mn-lt"/>
            </a:endParaRPr>
          </a:p>
        </p:txBody>
      </p:sp>
      <p:sp>
        <p:nvSpPr>
          <p:cNvPr id="123" name="矩形 122">
            <a:extLst>
              <a:ext uri="{FF2B5EF4-FFF2-40B4-BE49-F238E27FC236}">
                <a16:creationId xmlns:a16="http://schemas.microsoft.com/office/drawing/2014/main" id="{076F25FF-736C-44C4-AAD6-755EF4CE5E6D}"/>
              </a:ext>
            </a:extLst>
          </p:cNvPr>
          <p:cNvSpPr/>
          <p:nvPr/>
        </p:nvSpPr>
        <p:spPr>
          <a:xfrm rot="687232">
            <a:off x="5578188" y="1846371"/>
            <a:ext cx="380586" cy="411770"/>
          </a:xfrm>
          <a:prstGeom prst="rect">
            <a:avLst/>
          </a:prstGeom>
          <a:blipFill dpi="0" rotWithShape="1">
            <a:blip r:embed="rId3" cstate="email">
              <a:duotone>
                <a:schemeClr val="accent1">
                  <a:shade val="45000"/>
                  <a:satMod val="135000"/>
                </a:schemeClr>
                <a:prstClr val="white"/>
              </a:duotone>
              <a:extLst>
                <a:ext uri="{BEBA8EAE-BF5A-486C-A8C5-ECC9F3942E4B}">
                  <a14:imgProps xmlns:a14="http://schemas.microsoft.com/office/drawing/2010/main">
                    <a14:imgLayer r:embed="rId4">
                      <a14:imgEffect>
                        <a14:artisticCutout/>
                      </a14:imgEffect>
                    </a14:imgLayer>
                  </a14:imgProps>
                </a:ex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131" name="任意多边形: 形状 130">
            <a:extLst>
              <a:ext uri="{FF2B5EF4-FFF2-40B4-BE49-F238E27FC236}">
                <a16:creationId xmlns:a16="http://schemas.microsoft.com/office/drawing/2014/main" id="{12D7E739-B57F-4821-B6D7-AA3232164509}"/>
              </a:ext>
            </a:extLst>
          </p:cNvPr>
          <p:cNvSpPr/>
          <p:nvPr/>
        </p:nvSpPr>
        <p:spPr>
          <a:xfrm>
            <a:off x="1456346" y="1796467"/>
            <a:ext cx="3043314" cy="2950572"/>
          </a:xfrm>
          <a:custGeom>
            <a:avLst/>
            <a:gdLst>
              <a:gd name="connsiteX0" fmla="*/ 1654364 w 3308728"/>
              <a:gd name="connsiteY0" fmla="*/ 0 h 3207898"/>
              <a:gd name="connsiteX1" fmla="*/ 1654385 w 3308728"/>
              <a:gd name="connsiteY1" fmla="*/ 1 h 3207898"/>
              <a:gd name="connsiteX2" fmla="*/ 3308728 w 3308728"/>
              <a:gd name="connsiteY2" fmla="*/ 1 h 3207898"/>
              <a:gd name="connsiteX3" fmla="*/ 3308728 w 3308728"/>
              <a:gd name="connsiteY3" fmla="*/ 1603949 h 3207898"/>
              <a:gd name="connsiteX4" fmla="*/ 3308728 w 3308728"/>
              <a:gd name="connsiteY4" fmla="*/ 1603950 h 3207898"/>
              <a:gd name="connsiteX5" fmla="*/ 3308728 w 3308728"/>
              <a:gd name="connsiteY5" fmla="*/ 1603950 h 3207898"/>
              <a:gd name="connsiteX6" fmla="*/ 3300187 w 3308728"/>
              <a:gd name="connsiteY6" fmla="*/ 1767944 h 3207898"/>
              <a:gd name="connsiteX7" fmla="*/ 1654364 w 3308728"/>
              <a:gd name="connsiteY7" fmla="*/ 3207898 h 3207898"/>
              <a:gd name="connsiteX8" fmla="*/ 0 w 3308728"/>
              <a:gd name="connsiteY8" fmla="*/ 1603949 h 3207898"/>
              <a:gd name="connsiteX9" fmla="*/ 1654364 w 3308728"/>
              <a:gd name="connsiteY9" fmla="*/ 0 h 3207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08728" h="3207898">
                <a:moveTo>
                  <a:pt x="1654364" y="0"/>
                </a:moveTo>
                <a:lnTo>
                  <a:pt x="1654385" y="1"/>
                </a:lnTo>
                <a:lnTo>
                  <a:pt x="3308728" y="1"/>
                </a:lnTo>
                <a:lnTo>
                  <a:pt x="3308728" y="1603949"/>
                </a:lnTo>
                <a:lnTo>
                  <a:pt x="3308728" y="1603950"/>
                </a:lnTo>
                <a:lnTo>
                  <a:pt x="3308728" y="1603950"/>
                </a:lnTo>
                <a:lnTo>
                  <a:pt x="3300187" y="1767944"/>
                </a:lnTo>
                <a:cubicBezTo>
                  <a:pt x="3215467" y="2576745"/>
                  <a:pt x="2510939" y="3207898"/>
                  <a:pt x="1654364" y="3207898"/>
                </a:cubicBezTo>
                <a:cubicBezTo>
                  <a:pt x="740684" y="3207898"/>
                  <a:pt x="0" y="2489786"/>
                  <a:pt x="0" y="1603949"/>
                </a:cubicBezTo>
                <a:cubicBezTo>
                  <a:pt x="0" y="718112"/>
                  <a:pt x="740684" y="0"/>
                  <a:pt x="1654364" y="0"/>
                </a:cubicBezTo>
                <a:close/>
              </a:path>
            </a:pathLst>
          </a:custGeom>
          <a:blipFill dpi="0" rotWithShape="1">
            <a:blip r:embed="rId5"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sp>
        <p:nvSpPr>
          <p:cNvPr id="9" name="文本框 8">
            <a:extLst>
              <a:ext uri="{FF2B5EF4-FFF2-40B4-BE49-F238E27FC236}">
                <a16:creationId xmlns:a16="http://schemas.microsoft.com/office/drawing/2014/main" id="{D9C90DDA-E1D9-4F44-9449-EFFC7C15E685}"/>
              </a:ext>
            </a:extLst>
          </p:cNvPr>
          <p:cNvSpPr txBox="1"/>
          <p:nvPr/>
        </p:nvSpPr>
        <p:spPr>
          <a:xfrm>
            <a:off x="2085251" y="4920168"/>
            <a:ext cx="2349660"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600" b="1" i="0" u="none" strike="noStrike" kern="1200" cap="none" normalizeH="0" baseline="0" noProof="0" dirty="0">
                <a:ln>
                  <a:noFill/>
                </a:ln>
                <a:solidFill>
                  <a:schemeClr val="accent1"/>
                </a:solidFill>
                <a:effectLst/>
                <a:uLnTx/>
                <a:uFillTx/>
                <a:cs typeface="+mn-ea"/>
                <a:sym typeface="+mn-lt"/>
              </a:rPr>
              <a:t>你的名字</a:t>
            </a:r>
          </a:p>
        </p:txBody>
      </p:sp>
      <p:sp>
        <p:nvSpPr>
          <p:cNvPr id="132" name="文本框 131">
            <a:extLst>
              <a:ext uri="{FF2B5EF4-FFF2-40B4-BE49-F238E27FC236}">
                <a16:creationId xmlns:a16="http://schemas.microsoft.com/office/drawing/2014/main" id="{D5F679D7-8710-4176-AC0F-28A0512C0E74}"/>
              </a:ext>
            </a:extLst>
          </p:cNvPr>
          <p:cNvSpPr txBox="1"/>
          <p:nvPr/>
        </p:nvSpPr>
        <p:spPr>
          <a:xfrm>
            <a:off x="3502626" y="5051370"/>
            <a:ext cx="918897" cy="338554"/>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300" normalizeH="0" baseline="0" noProof="0" dirty="0">
                <a:ln>
                  <a:noFill/>
                </a:ln>
                <a:solidFill>
                  <a:srgbClr val="000000">
                    <a:lumMod val="50000"/>
                    <a:lumOff val="50000"/>
                  </a:srgbClr>
                </a:solidFill>
                <a:effectLst/>
                <a:uLnTx/>
                <a:uFillTx/>
                <a:cs typeface="+mn-ea"/>
                <a:sym typeface="+mn-lt"/>
              </a:rPr>
              <a:t>/</a:t>
            </a:r>
            <a:r>
              <a:rPr kumimoji="0" lang="zh-CN" altLang="en-US" sz="1600" b="0" i="0" u="none" strike="noStrike" kern="1200" cap="none" spc="300" normalizeH="0" baseline="0" noProof="0" dirty="0">
                <a:ln>
                  <a:noFill/>
                </a:ln>
                <a:solidFill>
                  <a:srgbClr val="000000">
                    <a:lumMod val="50000"/>
                    <a:lumOff val="50000"/>
                  </a:srgbClr>
                </a:solidFill>
                <a:effectLst/>
                <a:uLnTx/>
                <a:uFillTx/>
                <a:cs typeface="+mn-ea"/>
                <a:sym typeface="+mn-lt"/>
              </a:rPr>
              <a:t>职务</a:t>
            </a:r>
          </a:p>
        </p:txBody>
      </p:sp>
      <p:sp>
        <p:nvSpPr>
          <p:cNvPr id="133" name="文本框 132">
            <a:extLst>
              <a:ext uri="{FF2B5EF4-FFF2-40B4-BE49-F238E27FC236}">
                <a16:creationId xmlns:a16="http://schemas.microsoft.com/office/drawing/2014/main" id="{F8F9B3DE-DC0D-4C96-A33A-D61939776D79}"/>
              </a:ext>
            </a:extLst>
          </p:cNvPr>
          <p:cNvSpPr txBox="1"/>
          <p:nvPr/>
        </p:nvSpPr>
        <p:spPr>
          <a:xfrm>
            <a:off x="5643734" y="4637792"/>
            <a:ext cx="4094032" cy="430887"/>
          </a:xfrm>
          <a:prstGeom prst="rect">
            <a:avLst/>
          </a:prstGeom>
          <a:noFill/>
        </p:spPr>
        <p:txBody>
          <a:bodyPr vert="horz"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200" b="1" i="0" u="none" strike="noStrike" kern="1200" cap="none" spc="300" normalizeH="0" baseline="0" noProof="0" dirty="0">
                <a:ln>
                  <a:noFill/>
                </a:ln>
                <a:solidFill>
                  <a:schemeClr val="accent1"/>
                </a:solidFill>
                <a:effectLst/>
                <a:uLnTx/>
                <a:uFillTx/>
                <a:cs typeface="+mn-ea"/>
                <a:sym typeface="+mn-lt"/>
              </a:rPr>
              <a:t>座右铭</a:t>
            </a:r>
            <a:r>
              <a:rPr kumimoji="0" lang="zh-CN" altLang="en-US" sz="2000" b="0" i="0" u="none" strike="noStrike" kern="1200" cap="none" spc="300" normalizeH="0" baseline="0" noProof="0" dirty="0">
                <a:ln>
                  <a:noFill/>
                </a:ln>
                <a:solidFill>
                  <a:schemeClr val="accent1"/>
                </a:solidFill>
                <a:effectLst/>
                <a:uLnTx/>
                <a:uFillTx/>
                <a:cs typeface="+mn-ea"/>
                <a:sym typeface="+mn-lt"/>
              </a:rPr>
              <a:t> </a:t>
            </a:r>
            <a:r>
              <a:rPr kumimoji="0" lang="en-US" altLang="zh-CN" sz="2000" b="0" i="0" u="none" strike="noStrike" kern="1200" cap="none" spc="300" normalizeH="0" baseline="0" noProof="0" dirty="0">
                <a:ln>
                  <a:noFill/>
                </a:ln>
                <a:solidFill>
                  <a:schemeClr val="accent1"/>
                </a:solidFill>
                <a:effectLst/>
                <a:uLnTx/>
                <a:uFillTx/>
                <a:cs typeface="+mn-ea"/>
                <a:sym typeface="+mn-lt"/>
              </a:rPr>
              <a:t>  </a:t>
            </a:r>
            <a:r>
              <a:rPr kumimoji="0" lang="zh-CN" altLang="en-US" sz="2000" b="0" i="0" u="none" strike="noStrike" kern="1200" cap="none" spc="300" normalizeH="0" baseline="0" noProof="0" dirty="0">
                <a:ln>
                  <a:noFill/>
                </a:ln>
                <a:solidFill>
                  <a:schemeClr val="accent1"/>
                </a:solidFill>
                <a:effectLst/>
                <a:uLnTx/>
                <a:uFillTx/>
                <a:cs typeface="+mn-ea"/>
                <a:sym typeface="+mn-lt"/>
              </a:rPr>
              <a:t>但行好事 莫问前程</a:t>
            </a:r>
          </a:p>
        </p:txBody>
      </p:sp>
      <p:pic>
        <p:nvPicPr>
          <p:cNvPr id="23" name="图片 22">
            <a:extLst>
              <a:ext uri="{FF2B5EF4-FFF2-40B4-BE49-F238E27FC236}">
                <a16:creationId xmlns:a16="http://schemas.microsoft.com/office/drawing/2014/main" id="{B0F72BB5-FC7A-4BBE-BB8E-FFC3E740644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72570" y="441207"/>
            <a:ext cx="360000" cy="360000"/>
          </a:xfrm>
          <a:prstGeom prst="rect">
            <a:avLst/>
          </a:prstGeom>
        </p:spPr>
      </p:pic>
      <p:sp>
        <p:nvSpPr>
          <p:cNvPr id="25" name="文本框 24">
            <a:extLst>
              <a:ext uri="{FF2B5EF4-FFF2-40B4-BE49-F238E27FC236}">
                <a16:creationId xmlns:a16="http://schemas.microsoft.com/office/drawing/2014/main" id="{7984BE99-E379-480D-B5DD-C2A785507C0E}"/>
              </a:ext>
            </a:extLst>
          </p:cNvPr>
          <p:cNvSpPr txBox="1"/>
          <p:nvPr/>
        </p:nvSpPr>
        <p:spPr>
          <a:xfrm>
            <a:off x="1038477" y="365780"/>
            <a:ext cx="198002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schemeClr val="accent1"/>
                </a:solidFill>
                <a:effectLst/>
                <a:uLnTx/>
                <a:uFillTx/>
                <a:cs typeface="+mn-ea"/>
                <a:sym typeface="+mn-lt"/>
              </a:rPr>
              <a:t>人物介绍页</a:t>
            </a:r>
          </a:p>
        </p:txBody>
      </p:sp>
      <p:sp>
        <p:nvSpPr>
          <p:cNvPr id="24" name="文本框 23">
            <a:extLst>
              <a:ext uri="{FF2B5EF4-FFF2-40B4-BE49-F238E27FC236}">
                <a16:creationId xmlns:a16="http://schemas.microsoft.com/office/drawing/2014/main" id="{3C532C25-53DE-4EF1-A7E9-2A85F3ECEBAD}"/>
              </a:ext>
            </a:extLst>
          </p:cNvPr>
          <p:cNvSpPr txBox="1">
            <a:spLocks/>
          </p:cNvSpPr>
          <p:nvPr/>
        </p:nvSpPr>
        <p:spPr>
          <a:xfrm>
            <a:off x="482600" y="6458786"/>
            <a:ext cx="2743200" cy="365125"/>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bg2"/>
                </a:solidFill>
                <a:latin typeface="方正清刻本悦宋简体" panose="02000000000000000000" pitchFamily="2" charset="-122"/>
                <a:ea typeface="方正清刻本悦宋简体" panose="02000000000000000000" pitchFamily="2"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200" b="0" i="0" u="none" strike="noStrike" kern="1200" cap="none" spc="300" normalizeH="0" baseline="0" noProof="0" dirty="0">
                <a:ln>
                  <a:noFill/>
                </a:ln>
                <a:solidFill>
                  <a:srgbClr val="F0F0F0"/>
                </a:solidFill>
                <a:effectLst/>
                <a:uLnTx/>
                <a:uFillTx/>
                <a:latin typeface="+mn-lt"/>
                <a:ea typeface="+mn-ea"/>
                <a:cs typeface="+mn-ea"/>
                <a:sym typeface="+mn-lt"/>
              </a:rPr>
              <a:t>厚德 博学 笃行 求是</a:t>
            </a:r>
          </a:p>
        </p:txBody>
      </p:sp>
      <p:sp>
        <p:nvSpPr>
          <p:cNvPr id="49" name="灯片编号占位符 48">
            <a:extLst>
              <a:ext uri="{FF2B5EF4-FFF2-40B4-BE49-F238E27FC236}">
                <a16:creationId xmlns:a16="http://schemas.microsoft.com/office/drawing/2014/main" id="{3F4B9643-B8B8-4460-AFDA-BE1A767DEFB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2F55E1-7E52-4FF7-BFA6-223D5EBC47A9}" type="slidenum">
              <a:rPr kumimoji="0" lang="zh-CN" altLang="en-US" sz="1200" b="0" i="0" u="none" strike="noStrike" kern="1200" cap="none" spc="0" normalizeH="0" baseline="0" noProof="0" smtClean="0">
                <a:ln>
                  <a:noFill/>
                </a:ln>
                <a:solidFill>
                  <a:srgbClr val="F0F0F0"/>
                </a:solidFill>
                <a:effectLst/>
                <a:uLnTx/>
                <a:uFillTx/>
                <a:latin typeface="+mn-lt"/>
                <a:ea typeface="+mn-ea"/>
                <a:cs typeface="+mn-ea"/>
                <a:sym typeface="+mn-lt"/>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zh-CN" altLang="en-US" sz="1200" b="0" i="0" u="none" strike="noStrike" kern="1200" cap="none" spc="0" normalizeH="0" baseline="0" noProof="0" dirty="0">
              <a:ln>
                <a:noFill/>
              </a:ln>
              <a:solidFill>
                <a:srgbClr val="F0F0F0"/>
              </a:solidFill>
              <a:effectLst/>
              <a:uLnTx/>
              <a:uFillTx/>
              <a:latin typeface="+mn-lt"/>
              <a:ea typeface="+mn-ea"/>
              <a:cs typeface="+mn-ea"/>
              <a:sym typeface="+mn-lt"/>
            </a:endParaRPr>
          </a:p>
        </p:txBody>
      </p:sp>
    </p:spTree>
    <p:extLst>
      <p:ext uri="{BB962C8B-B14F-4D97-AF65-F5344CB8AC3E}">
        <p14:creationId xmlns:p14="http://schemas.microsoft.com/office/powerpoint/2010/main" val="22439557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矩形: 圆角 106">
            <a:extLst>
              <a:ext uri="{FF2B5EF4-FFF2-40B4-BE49-F238E27FC236}">
                <a16:creationId xmlns:a16="http://schemas.microsoft.com/office/drawing/2014/main" id="{B44F36E8-C7FC-4DF8-9620-DC94711294FB}"/>
              </a:ext>
            </a:extLst>
          </p:cNvPr>
          <p:cNvSpPr/>
          <p:nvPr/>
        </p:nvSpPr>
        <p:spPr>
          <a:xfrm>
            <a:off x="6895416" y="5294035"/>
            <a:ext cx="2208361" cy="587781"/>
          </a:xfrm>
          <a:prstGeom prst="roundRect">
            <a:avLst>
              <a:gd name="adj" fmla="val 48880"/>
            </a:avLst>
          </a:prstGeom>
          <a:blipFill>
            <a:blip r:embed="rId3" cstate="email">
              <a:alphaModFix amt="4000"/>
              <a:extLst>
                <a:ext uri="{28A0092B-C50C-407E-A947-70E740481C1C}">
                  <a14:useLocalDpi xmlns:a14="http://schemas.microsoft.com/office/drawing/2010/main"/>
                </a:ext>
              </a:extLst>
            </a:blip>
            <a:stretch>
              <a:fillRect t="3"/>
            </a:stretch>
          </a:blipFill>
          <a:ln>
            <a:noFill/>
          </a:ln>
          <a:effectLst>
            <a:outerShdw blurRad="254000" sx="102000" sy="102000" algn="ctr" rotWithShape="0">
              <a:schemeClr val="bg1">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1" i="0" u="none" strike="noStrike" kern="1200" cap="none" spc="0" normalizeH="0" baseline="0" noProof="0" dirty="0">
              <a:ln>
                <a:noFill/>
              </a:ln>
              <a:solidFill>
                <a:srgbClr val="026F66"/>
              </a:solidFill>
              <a:effectLst/>
              <a:uLnTx/>
              <a:uFillTx/>
              <a:cs typeface="+mn-ea"/>
              <a:sym typeface="+mn-lt"/>
            </a:endParaRPr>
          </a:p>
        </p:txBody>
      </p:sp>
      <p:grpSp>
        <p:nvGrpSpPr>
          <p:cNvPr id="5" name="组合 4">
            <a:extLst>
              <a:ext uri="{FF2B5EF4-FFF2-40B4-BE49-F238E27FC236}">
                <a16:creationId xmlns:a16="http://schemas.microsoft.com/office/drawing/2014/main" id="{FED9F737-E720-413C-8D12-E7CEB23B8E1A}"/>
              </a:ext>
            </a:extLst>
          </p:cNvPr>
          <p:cNvGrpSpPr/>
          <p:nvPr/>
        </p:nvGrpSpPr>
        <p:grpSpPr>
          <a:xfrm>
            <a:off x="1251649" y="1415177"/>
            <a:ext cx="1762094" cy="1999217"/>
            <a:chOff x="1758948" y="1429783"/>
            <a:chExt cx="1762094" cy="1999217"/>
          </a:xfrm>
        </p:grpSpPr>
        <p:sp>
          <p:nvSpPr>
            <p:cNvPr id="21" name="矩形 20">
              <a:extLst>
                <a:ext uri="{FF2B5EF4-FFF2-40B4-BE49-F238E27FC236}">
                  <a16:creationId xmlns:a16="http://schemas.microsoft.com/office/drawing/2014/main" id="{8565A279-FA7F-4B5C-9E80-EE370AA601C9}"/>
                </a:ext>
              </a:extLst>
            </p:cNvPr>
            <p:cNvSpPr/>
            <p:nvPr/>
          </p:nvSpPr>
          <p:spPr>
            <a:xfrm>
              <a:off x="1758948" y="1429783"/>
              <a:ext cx="1473247" cy="1783317"/>
            </a:xfrm>
            <a:prstGeom prst="rect">
              <a:avLst/>
            </a:prstGeom>
            <a:solidFill>
              <a:srgbClr val="CDEFEC">
                <a:alpha val="40000"/>
              </a:srgbClr>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sp>
          <p:nvSpPr>
            <p:cNvPr id="131" name="矩形 130">
              <a:extLst>
                <a:ext uri="{FF2B5EF4-FFF2-40B4-BE49-F238E27FC236}">
                  <a16:creationId xmlns:a16="http://schemas.microsoft.com/office/drawing/2014/main" id="{12D7E739-B57F-4821-B6D7-AA3232164509}"/>
                </a:ext>
              </a:extLst>
            </p:cNvPr>
            <p:cNvSpPr/>
            <p:nvPr/>
          </p:nvSpPr>
          <p:spPr>
            <a:xfrm>
              <a:off x="2047795" y="1645683"/>
              <a:ext cx="1473247" cy="1783317"/>
            </a:xfrm>
            <a:prstGeom prst="rect">
              <a:avLst/>
            </a:prstGeom>
            <a:blipFill dpi="0" rotWithShape="1">
              <a:blip r:embed="rId4">
                <a:duotone>
                  <a:schemeClr val="accent1">
                    <a:shade val="45000"/>
                    <a:satMod val="135000"/>
                  </a:schemeClr>
                  <a:prstClr val="white"/>
                </a:duotone>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grpSp>
      <p:grpSp>
        <p:nvGrpSpPr>
          <p:cNvPr id="25" name="组合 24">
            <a:extLst>
              <a:ext uri="{FF2B5EF4-FFF2-40B4-BE49-F238E27FC236}">
                <a16:creationId xmlns:a16="http://schemas.microsoft.com/office/drawing/2014/main" id="{5BDB0D83-3724-45D7-B313-41A60918BA75}"/>
              </a:ext>
            </a:extLst>
          </p:cNvPr>
          <p:cNvGrpSpPr/>
          <p:nvPr/>
        </p:nvGrpSpPr>
        <p:grpSpPr>
          <a:xfrm>
            <a:off x="1251649" y="4028269"/>
            <a:ext cx="1762094" cy="1999217"/>
            <a:chOff x="1758948" y="1429783"/>
            <a:chExt cx="1762094" cy="1999217"/>
          </a:xfrm>
        </p:grpSpPr>
        <p:sp>
          <p:nvSpPr>
            <p:cNvPr id="27" name="矩形 26">
              <a:extLst>
                <a:ext uri="{FF2B5EF4-FFF2-40B4-BE49-F238E27FC236}">
                  <a16:creationId xmlns:a16="http://schemas.microsoft.com/office/drawing/2014/main" id="{B8E6183C-2DAC-4B79-9555-10177CBFB670}"/>
                </a:ext>
              </a:extLst>
            </p:cNvPr>
            <p:cNvSpPr/>
            <p:nvPr/>
          </p:nvSpPr>
          <p:spPr>
            <a:xfrm>
              <a:off x="1758948" y="1429783"/>
              <a:ext cx="1473247" cy="1783317"/>
            </a:xfrm>
            <a:prstGeom prst="rect">
              <a:avLst/>
            </a:prstGeom>
            <a:solidFill>
              <a:srgbClr val="CDEFEC">
                <a:alpha val="40000"/>
              </a:srgbClr>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sp>
          <p:nvSpPr>
            <p:cNvPr id="29" name="矩形 28">
              <a:extLst>
                <a:ext uri="{FF2B5EF4-FFF2-40B4-BE49-F238E27FC236}">
                  <a16:creationId xmlns:a16="http://schemas.microsoft.com/office/drawing/2014/main" id="{1479AB63-6741-4BC4-81F1-D3652C1ABD48}"/>
                </a:ext>
              </a:extLst>
            </p:cNvPr>
            <p:cNvSpPr/>
            <p:nvPr/>
          </p:nvSpPr>
          <p:spPr>
            <a:xfrm>
              <a:off x="2047795" y="1645683"/>
              <a:ext cx="1473247" cy="1783317"/>
            </a:xfrm>
            <a:prstGeom prst="rect">
              <a:avLst/>
            </a:prstGeom>
            <a:blipFill dpi="0" rotWithShape="1">
              <a:blip r:embed="rId4">
                <a:duotone>
                  <a:schemeClr val="accent1">
                    <a:shade val="45000"/>
                    <a:satMod val="135000"/>
                  </a:schemeClr>
                  <a:prstClr val="white"/>
                </a:duotone>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grpSp>
      <p:grpSp>
        <p:nvGrpSpPr>
          <p:cNvPr id="30" name="组合 29">
            <a:extLst>
              <a:ext uri="{FF2B5EF4-FFF2-40B4-BE49-F238E27FC236}">
                <a16:creationId xmlns:a16="http://schemas.microsoft.com/office/drawing/2014/main" id="{5CF959EB-ED84-4426-94F4-48AB78D71CEA}"/>
              </a:ext>
            </a:extLst>
          </p:cNvPr>
          <p:cNvGrpSpPr/>
          <p:nvPr/>
        </p:nvGrpSpPr>
        <p:grpSpPr>
          <a:xfrm>
            <a:off x="6515245" y="1415177"/>
            <a:ext cx="1762094" cy="1999217"/>
            <a:chOff x="1758948" y="1429783"/>
            <a:chExt cx="1762094" cy="1999217"/>
          </a:xfrm>
        </p:grpSpPr>
        <p:sp>
          <p:nvSpPr>
            <p:cNvPr id="31" name="矩形 30">
              <a:extLst>
                <a:ext uri="{FF2B5EF4-FFF2-40B4-BE49-F238E27FC236}">
                  <a16:creationId xmlns:a16="http://schemas.microsoft.com/office/drawing/2014/main" id="{1C7A4256-CFCF-4181-8078-68B8BC90D9BE}"/>
                </a:ext>
              </a:extLst>
            </p:cNvPr>
            <p:cNvSpPr/>
            <p:nvPr/>
          </p:nvSpPr>
          <p:spPr>
            <a:xfrm>
              <a:off x="1758948" y="1429783"/>
              <a:ext cx="1473247" cy="1783317"/>
            </a:xfrm>
            <a:prstGeom prst="rect">
              <a:avLst/>
            </a:prstGeom>
            <a:solidFill>
              <a:srgbClr val="CDEFEC">
                <a:alpha val="40000"/>
              </a:srgbClr>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sp>
          <p:nvSpPr>
            <p:cNvPr id="33" name="矩形 32">
              <a:extLst>
                <a:ext uri="{FF2B5EF4-FFF2-40B4-BE49-F238E27FC236}">
                  <a16:creationId xmlns:a16="http://schemas.microsoft.com/office/drawing/2014/main" id="{B5B3510D-2D12-4BDF-B347-54298F3E60C4}"/>
                </a:ext>
              </a:extLst>
            </p:cNvPr>
            <p:cNvSpPr/>
            <p:nvPr/>
          </p:nvSpPr>
          <p:spPr>
            <a:xfrm>
              <a:off x="2047795" y="1645683"/>
              <a:ext cx="1473247" cy="1783317"/>
            </a:xfrm>
            <a:prstGeom prst="rect">
              <a:avLst/>
            </a:prstGeom>
            <a:blipFill dpi="0" rotWithShape="1">
              <a:blip r:embed="rId4">
                <a:duotone>
                  <a:schemeClr val="accent1">
                    <a:shade val="45000"/>
                    <a:satMod val="135000"/>
                  </a:schemeClr>
                  <a:prstClr val="white"/>
                </a:duotone>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grpSp>
      <p:grpSp>
        <p:nvGrpSpPr>
          <p:cNvPr id="34" name="组合 33">
            <a:extLst>
              <a:ext uri="{FF2B5EF4-FFF2-40B4-BE49-F238E27FC236}">
                <a16:creationId xmlns:a16="http://schemas.microsoft.com/office/drawing/2014/main" id="{5AABE493-C426-445B-B2C3-A65F7344B788}"/>
              </a:ext>
            </a:extLst>
          </p:cNvPr>
          <p:cNvGrpSpPr/>
          <p:nvPr/>
        </p:nvGrpSpPr>
        <p:grpSpPr>
          <a:xfrm>
            <a:off x="6515245" y="4028269"/>
            <a:ext cx="1762094" cy="1999217"/>
            <a:chOff x="1758948" y="1429783"/>
            <a:chExt cx="1762094" cy="1999217"/>
          </a:xfrm>
        </p:grpSpPr>
        <p:sp>
          <p:nvSpPr>
            <p:cNvPr id="35" name="矩形 34">
              <a:extLst>
                <a:ext uri="{FF2B5EF4-FFF2-40B4-BE49-F238E27FC236}">
                  <a16:creationId xmlns:a16="http://schemas.microsoft.com/office/drawing/2014/main" id="{485D8D0F-DD04-4DA5-998A-A03AA5EFDD28}"/>
                </a:ext>
              </a:extLst>
            </p:cNvPr>
            <p:cNvSpPr/>
            <p:nvPr/>
          </p:nvSpPr>
          <p:spPr>
            <a:xfrm>
              <a:off x="1758948" y="1429783"/>
              <a:ext cx="1473247" cy="1783317"/>
            </a:xfrm>
            <a:prstGeom prst="rect">
              <a:avLst/>
            </a:prstGeom>
            <a:solidFill>
              <a:srgbClr val="CDEFEC">
                <a:alpha val="40000"/>
              </a:srgbClr>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sp>
          <p:nvSpPr>
            <p:cNvPr id="36" name="矩形 35">
              <a:extLst>
                <a:ext uri="{FF2B5EF4-FFF2-40B4-BE49-F238E27FC236}">
                  <a16:creationId xmlns:a16="http://schemas.microsoft.com/office/drawing/2014/main" id="{D5A139FB-1095-489B-8813-88E929D83B3D}"/>
                </a:ext>
              </a:extLst>
            </p:cNvPr>
            <p:cNvSpPr/>
            <p:nvPr/>
          </p:nvSpPr>
          <p:spPr>
            <a:xfrm>
              <a:off x="2047795" y="1645683"/>
              <a:ext cx="1473247" cy="1783317"/>
            </a:xfrm>
            <a:prstGeom prst="rect">
              <a:avLst/>
            </a:prstGeom>
            <a:blipFill dpi="0" rotWithShape="1">
              <a:blip r:embed="rId4">
                <a:duotone>
                  <a:schemeClr val="accent1">
                    <a:shade val="45000"/>
                    <a:satMod val="135000"/>
                  </a:schemeClr>
                  <a:prstClr val="white"/>
                </a:duotone>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grpSp>
      <p:grpSp>
        <p:nvGrpSpPr>
          <p:cNvPr id="6" name="组合 5">
            <a:extLst>
              <a:ext uri="{FF2B5EF4-FFF2-40B4-BE49-F238E27FC236}">
                <a16:creationId xmlns:a16="http://schemas.microsoft.com/office/drawing/2014/main" id="{419CE3DD-B89E-4080-B678-C849AA545AC5}"/>
              </a:ext>
            </a:extLst>
          </p:cNvPr>
          <p:cNvGrpSpPr/>
          <p:nvPr/>
        </p:nvGrpSpPr>
        <p:grpSpPr>
          <a:xfrm>
            <a:off x="3475118" y="4332634"/>
            <a:ext cx="2429782" cy="1390487"/>
            <a:chOff x="3364447" y="4639940"/>
            <a:chExt cx="2429782" cy="1390487"/>
          </a:xfrm>
        </p:grpSpPr>
        <p:sp>
          <p:nvSpPr>
            <p:cNvPr id="41" name="文本框 40">
              <a:extLst>
                <a:ext uri="{FF2B5EF4-FFF2-40B4-BE49-F238E27FC236}">
                  <a16:creationId xmlns:a16="http://schemas.microsoft.com/office/drawing/2014/main" id="{046E20B2-3B4E-4014-9E83-669D26F91BD1}"/>
                </a:ext>
              </a:extLst>
            </p:cNvPr>
            <p:cNvSpPr txBox="1"/>
            <p:nvPr/>
          </p:nvSpPr>
          <p:spPr>
            <a:xfrm>
              <a:off x="3364447" y="4639940"/>
              <a:ext cx="1944547" cy="369332"/>
            </a:xfrm>
            <a:prstGeom prst="rect">
              <a:avLst/>
            </a:prstGeom>
            <a:noFill/>
          </p:spPr>
          <p:txBody>
            <a:bodyPr wrap="square" lIns="0" tIns="0" rIns="0" bIns="0" rtlCol="0">
              <a:spAutoFit/>
            </a:bodyPr>
            <a:lstStyle/>
            <a:p>
              <a:pPr>
                <a:defRPr/>
              </a:pPr>
              <a:r>
                <a:rPr lang="zh-CN" altLang="en-US" sz="2400" dirty="0">
                  <a:solidFill>
                    <a:schemeClr val="accent4"/>
                  </a:solidFill>
                  <a:cs typeface="+mn-ea"/>
                  <a:sym typeface="+mn-lt"/>
                </a:rPr>
                <a:t>季同学</a:t>
              </a:r>
            </a:p>
          </p:txBody>
        </p:sp>
        <p:sp>
          <p:nvSpPr>
            <p:cNvPr id="42" name="文本框 41">
              <a:extLst>
                <a:ext uri="{FF2B5EF4-FFF2-40B4-BE49-F238E27FC236}">
                  <a16:creationId xmlns:a16="http://schemas.microsoft.com/office/drawing/2014/main" id="{9C84E19C-8537-4B7F-9C3F-03E7EE437BA4}"/>
                </a:ext>
              </a:extLst>
            </p:cNvPr>
            <p:cNvSpPr txBox="1"/>
            <p:nvPr/>
          </p:nvSpPr>
          <p:spPr>
            <a:xfrm>
              <a:off x="3364447" y="5133578"/>
              <a:ext cx="2429782" cy="896849"/>
            </a:xfrm>
            <a:prstGeom prst="rect">
              <a:avLst/>
            </a:prstGeom>
            <a:noFill/>
          </p:spPr>
          <p:txBody>
            <a:bodyPr wrap="square" lIns="0" tIns="0" rIns="0" bIns="0" rtlCol="0">
              <a:spAutoFit/>
            </a:bodyPr>
            <a:lstStyle/>
            <a:p>
              <a:pPr marL="0" marR="0" lvl="0" indent="0" algn="l" defTabSz="914400" rtl="0" eaLnBrk="1" fontAlgn="auto" latinLnBrk="0" hangingPunct="1">
                <a:lnSpc>
                  <a:spcPct val="125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prstClr val="black"/>
                  </a:solidFill>
                  <a:effectLst/>
                  <a:uLnTx/>
                  <a:uFillTx/>
                  <a:cs typeface="+mn-ea"/>
                  <a:sym typeface="+mn-lt"/>
                </a:rPr>
                <a:t>可以是性格描述、获奖情况、志愿经历、技能特长等方面展开阐述。</a:t>
              </a:r>
              <a:endParaRPr kumimoji="0" lang="en-US" altLang="zh-CN" sz="1600" b="0" i="0" u="none" strike="noStrike" kern="1200" cap="none" spc="0" normalizeH="0" baseline="0" noProof="0" dirty="0">
                <a:ln>
                  <a:noFill/>
                </a:ln>
                <a:solidFill>
                  <a:prstClr val="black"/>
                </a:solidFill>
                <a:effectLst/>
                <a:uLnTx/>
                <a:uFillTx/>
                <a:cs typeface="+mn-ea"/>
                <a:sym typeface="+mn-lt"/>
              </a:endParaRPr>
            </a:p>
          </p:txBody>
        </p:sp>
        <p:sp>
          <p:nvSpPr>
            <p:cNvPr id="43" name="文本框 42">
              <a:extLst>
                <a:ext uri="{FF2B5EF4-FFF2-40B4-BE49-F238E27FC236}">
                  <a16:creationId xmlns:a16="http://schemas.microsoft.com/office/drawing/2014/main" id="{6B49FBB8-0155-4904-BB0A-73577ED57F9E}"/>
                </a:ext>
              </a:extLst>
            </p:cNvPr>
            <p:cNvSpPr txBox="1"/>
            <p:nvPr/>
          </p:nvSpPr>
          <p:spPr>
            <a:xfrm>
              <a:off x="4248966" y="4724221"/>
              <a:ext cx="1473247" cy="281295"/>
            </a:xfrm>
            <a:prstGeom prst="rect">
              <a:avLst/>
            </a:prstGeom>
            <a:noFill/>
          </p:spPr>
          <p:txBody>
            <a:bodyPr wrap="square" lIns="0" tIns="0" rIns="0" bIns="0" rtlCol="0">
              <a:spAutoFit/>
            </a:bodyPr>
            <a:lstStyle/>
            <a:p>
              <a:pPr marL="0" marR="0" lvl="0" indent="0" algn="l" defTabSz="914400" rtl="0" eaLnBrk="1" fontAlgn="auto" latinLnBrk="0" hangingPunct="1">
                <a:lnSpc>
                  <a:spcPct val="125000"/>
                </a:lnSpc>
                <a:spcBef>
                  <a:spcPts val="0"/>
                </a:spcBef>
                <a:spcAft>
                  <a:spcPts val="0"/>
                </a:spcAft>
                <a:buClrTx/>
                <a:buSzTx/>
                <a:buFontTx/>
                <a:buNone/>
                <a:tabLst/>
                <a:defRPr/>
              </a:pPr>
              <a:r>
                <a:rPr kumimoji="0" lang="en-US" altLang="zh-CN" sz="1600" b="1" i="0" u="none" strike="noStrike" kern="1200" cap="none" spc="10" normalizeH="0" noProof="0" dirty="0">
                  <a:ln>
                    <a:noFill/>
                  </a:ln>
                  <a:solidFill>
                    <a:srgbClr val="F0F0F0">
                      <a:lumMod val="50000"/>
                    </a:srgbClr>
                  </a:solidFill>
                  <a:effectLst/>
                  <a:uLnTx/>
                  <a:uFillTx/>
                  <a:cs typeface="+mn-ea"/>
                  <a:sym typeface="+mn-lt"/>
                </a:rPr>
                <a:t>/ </a:t>
              </a:r>
              <a:r>
                <a:rPr kumimoji="0" lang="zh-CN" altLang="en-US" sz="1600" b="1" i="0" u="none" strike="noStrike" kern="1200" cap="none" spc="10" normalizeH="0" noProof="0" dirty="0">
                  <a:ln>
                    <a:noFill/>
                  </a:ln>
                  <a:solidFill>
                    <a:srgbClr val="F0F0F0">
                      <a:lumMod val="50000"/>
                    </a:srgbClr>
                  </a:solidFill>
                  <a:effectLst/>
                  <a:uLnTx/>
                  <a:uFillTx/>
                  <a:cs typeface="+mn-ea"/>
                  <a:sym typeface="+mn-lt"/>
                </a:rPr>
                <a:t>数据收集整理</a:t>
              </a:r>
              <a:endParaRPr kumimoji="0" lang="en-US" altLang="zh-CN" sz="1600" b="1" i="0" u="none" strike="noStrike" kern="1200" cap="none" spc="10" normalizeH="0" noProof="0" dirty="0">
                <a:ln>
                  <a:noFill/>
                </a:ln>
                <a:solidFill>
                  <a:srgbClr val="F0F0F0">
                    <a:lumMod val="50000"/>
                  </a:srgbClr>
                </a:solidFill>
                <a:effectLst/>
                <a:uLnTx/>
                <a:uFillTx/>
                <a:cs typeface="+mn-ea"/>
                <a:sym typeface="+mn-lt"/>
              </a:endParaRPr>
            </a:p>
          </p:txBody>
        </p:sp>
      </p:grpSp>
      <p:grpSp>
        <p:nvGrpSpPr>
          <p:cNvPr id="44" name="组合 43">
            <a:extLst>
              <a:ext uri="{FF2B5EF4-FFF2-40B4-BE49-F238E27FC236}">
                <a16:creationId xmlns:a16="http://schemas.microsoft.com/office/drawing/2014/main" id="{CC7C0C7F-195A-41B1-A2FF-E853CF733405}"/>
              </a:ext>
            </a:extLst>
          </p:cNvPr>
          <p:cNvGrpSpPr/>
          <p:nvPr/>
        </p:nvGrpSpPr>
        <p:grpSpPr>
          <a:xfrm>
            <a:off x="3475118" y="1719542"/>
            <a:ext cx="2429782" cy="1390487"/>
            <a:chOff x="3364447" y="4639940"/>
            <a:chExt cx="2429782" cy="1390487"/>
          </a:xfrm>
        </p:grpSpPr>
        <p:sp>
          <p:nvSpPr>
            <p:cNvPr id="45" name="文本框 44">
              <a:extLst>
                <a:ext uri="{FF2B5EF4-FFF2-40B4-BE49-F238E27FC236}">
                  <a16:creationId xmlns:a16="http://schemas.microsoft.com/office/drawing/2014/main" id="{BCEE9358-7765-4AAF-A006-A8EF28911D0D}"/>
                </a:ext>
              </a:extLst>
            </p:cNvPr>
            <p:cNvSpPr txBox="1"/>
            <p:nvPr/>
          </p:nvSpPr>
          <p:spPr>
            <a:xfrm>
              <a:off x="3364447" y="4639940"/>
              <a:ext cx="1944547" cy="3693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i="0" u="none" strike="noStrike" kern="1200" cap="none" spc="0" normalizeH="0" baseline="0" noProof="0" dirty="0">
                  <a:ln>
                    <a:noFill/>
                  </a:ln>
                  <a:solidFill>
                    <a:schemeClr val="accent4"/>
                  </a:solidFill>
                  <a:effectLst/>
                  <a:uLnTx/>
                  <a:uFillTx/>
                  <a:cs typeface="+mn-ea"/>
                  <a:sym typeface="+mn-lt"/>
                </a:rPr>
                <a:t>石同学</a:t>
              </a:r>
            </a:p>
          </p:txBody>
        </p:sp>
        <p:sp>
          <p:nvSpPr>
            <p:cNvPr id="46" name="文本框 45">
              <a:extLst>
                <a:ext uri="{FF2B5EF4-FFF2-40B4-BE49-F238E27FC236}">
                  <a16:creationId xmlns:a16="http://schemas.microsoft.com/office/drawing/2014/main" id="{FC1E8637-225A-417B-9951-2502FA6E9D09}"/>
                </a:ext>
              </a:extLst>
            </p:cNvPr>
            <p:cNvSpPr txBox="1"/>
            <p:nvPr/>
          </p:nvSpPr>
          <p:spPr>
            <a:xfrm>
              <a:off x="3364447" y="5133578"/>
              <a:ext cx="2429782" cy="896849"/>
            </a:xfrm>
            <a:prstGeom prst="rect">
              <a:avLst/>
            </a:prstGeom>
            <a:noFill/>
          </p:spPr>
          <p:txBody>
            <a:bodyPr wrap="square" lIns="0" tIns="0" rIns="0" bIns="0" rtlCol="0">
              <a:spAutoFit/>
            </a:bodyPr>
            <a:lstStyle/>
            <a:p>
              <a:pPr marL="0" marR="0" lvl="0" indent="0" algn="l" defTabSz="914400" rtl="0" eaLnBrk="1" fontAlgn="auto" latinLnBrk="0" hangingPunct="1">
                <a:lnSpc>
                  <a:spcPct val="125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prstClr val="black"/>
                  </a:solidFill>
                  <a:effectLst/>
                  <a:uLnTx/>
                  <a:uFillTx/>
                  <a:cs typeface="+mn-ea"/>
                  <a:sym typeface="+mn-lt"/>
                </a:rPr>
                <a:t>可以是性格描述、获奖情况、志愿经历、技能特长等方面展开阐述。</a:t>
              </a:r>
              <a:endParaRPr kumimoji="0" lang="en-US" altLang="zh-CN" sz="1600" b="0" i="0" u="none" strike="noStrike" kern="1200" cap="none" spc="0" normalizeH="0" baseline="0" noProof="0" dirty="0">
                <a:ln>
                  <a:noFill/>
                </a:ln>
                <a:solidFill>
                  <a:prstClr val="black"/>
                </a:solidFill>
                <a:effectLst/>
                <a:uLnTx/>
                <a:uFillTx/>
                <a:cs typeface="+mn-ea"/>
                <a:sym typeface="+mn-lt"/>
              </a:endParaRPr>
            </a:p>
          </p:txBody>
        </p:sp>
        <p:sp>
          <p:nvSpPr>
            <p:cNvPr id="47" name="文本框 46">
              <a:extLst>
                <a:ext uri="{FF2B5EF4-FFF2-40B4-BE49-F238E27FC236}">
                  <a16:creationId xmlns:a16="http://schemas.microsoft.com/office/drawing/2014/main" id="{AB550916-1569-464B-9DBF-FBA0DDB3C23B}"/>
                </a:ext>
              </a:extLst>
            </p:cNvPr>
            <p:cNvSpPr txBox="1"/>
            <p:nvPr/>
          </p:nvSpPr>
          <p:spPr>
            <a:xfrm>
              <a:off x="4248966" y="4724221"/>
              <a:ext cx="1473247" cy="281295"/>
            </a:xfrm>
            <a:prstGeom prst="rect">
              <a:avLst/>
            </a:prstGeom>
            <a:noFill/>
          </p:spPr>
          <p:txBody>
            <a:bodyPr wrap="square" lIns="0" tIns="0" rIns="0" bIns="0" rtlCol="0">
              <a:spAutoFit/>
            </a:bodyPr>
            <a:lstStyle/>
            <a:p>
              <a:pPr marL="0" marR="0" lvl="0" indent="0" algn="l" defTabSz="914400" rtl="0" eaLnBrk="1" fontAlgn="auto" latinLnBrk="0" hangingPunct="1">
                <a:lnSpc>
                  <a:spcPct val="125000"/>
                </a:lnSpc>
                <a:spcBef>
                  <a:spcPts val="0"/>
                </a:spcBef>
                <a:spcAft>
                  <a:spcPts val="0"/>
                </a:spcAft>
                <a:buClrTx/>
                <a:buSzTx/>
                <a:buFontTx/>
                <a:buNone/>
                <a:tabLst/>
                <a:defRPr/>
              </a:pPr>
              <a:r>
                <a:rPr kumimoji="0" lang="en-US" altLang="zh-CN" sz="1600" b="1" i="0" u="none" strike="noStrike" kern="1200" cap="none" spc="10" normalizeH="0" noProof="0" dirty="0">
                  <a:ln>
                    <a:noFill/>
                  </a:ln>
                  <a:solidFill>
                    <a:srgbClr val="F0F0F0">
                      <a:lumMod val="50000"/>
                    </a:srgbClr>
                  </a:solidFill>
                  <a:effectLst/>
                  <a:uLnTx/>
                  <a:uFillTx/>
                  <a:cs typeface="+mn-ea"/>
                  <a:sym typeface="+mn-lt"/>
                </a:rPr>
                <a:t>/ </a:t>
              </a:r>
              <a:r>
                <a:rPr kumimoji="0" lang="zh-CN" altLang="en-US" sz="1600" b="1" i="0" u="none" strike="noStrike" kern="1200" cap="none" spc="10" normalizeH="0" noProof="0" dirty="0">
                  <a:ln>
                    <a:noFill/>
                  </a:ln>
                  <a:solidFill>
                    <a:srgbClr val="F0F0F0">
                      <a:lumMod val="50000"/>
                    </a:srgbClr>
                  </a:solidFill>
                  <a:effectLst/>
                  <a:uLnTx/>
                  <a:uFillTx/>
                  <a:cs typeface="+mn-ea"/>
                  <a:sym typeface="+mn-lt"/>
                </a:rPr>
                <a:t>跟进总结归纳</a:t>
              </a:r>
              <a:endParaRPr kumimoji="0" lang="en-US" altLang="zh-CN" sz="1600" b="1" i="0" u="none" strike="noStrike" kern="1200" cap="none" spc="10" normalizeH="0" noProof="0" dirty="0">
                <a:ln>
                  <a:noFill/>
                </a:ln>
                <a:solidFill>
                  <a:srgbClr val="F0F0F0">
                    <a:lumMod val="50000"/>
                  </a:srgbClr>
                </a:solidFill>
                <a:effectLst/>
                <a:uLnTx/>
                <a:uFillTx/>
                <a:cs typeface="+mn-ea"/>
                <a:sym typeface="+mn-lt"/>
              </a:endParaRPr>
            </a:p>
          </p:txBody>
        </p:sp>
      </p:grpSp>
      <p:grpSp>
        <p:nvGrpSpPr>
          <p:cNvPr id="48" name="组合 47">
            <a:extLst>
              <a:ext uri="{FF2B5EF4-FFF2-40B4-BE49-F238E27FC236}">
                <a16:creationId xmlns:a16="http://schemas.microsoft.com/office/drawing/2014/main" id="{D7B00155-7EF5-4B7E-988E-3F4325B6DF51}"/>
              </a:ext>
            </a:extLst>
          </p:cNvPr>
          <p:cNvGrpSpPr/>
          <p:nvPr/>
        </p:nvGrpSpPr>
        <p:grpSpPr>
          <a:xfrm>
            <a:off x="8670853" y="1719542"/>
            <a:ext cx="2429782" cy="1390487"/>
            <a:chOff x="3364447" y="4639940"/>
            <a:chExt cx="2429782" cy="1390487"/>
          </a:xfrm>
        </p:grpSpPr>
        <p:sp>
          <p:nvSpPr>
            <p:cNvPr id="49" name="文本框 48">
              <a:extLst>
                <a:ext uri="{FF2B5EF4-FFF2-40B4-BE49-F238E27FC236}">
                  <a16:creationId xmlns:a16="http://schemas.microsoft.com/office/drawing/2014/main" id="{03EF5291-67E5-4731-891B-690940338F87}"/>
                </a:ext>
              </a:extLst>
            </p:cNvPr>
            <p:cNvSpPr txBox="1"/>
            <p:nvPr/>
          </p:nvSpPr>
          <p:spPr>
            <a:xfrm>
              <a:off x="3364447" y="4639940"/>
              <a:ext cx="1944547" cy="369332"/>
            </a:xfrm>
            <a:prstGeom prst="rect">
              <a:avLst/>
            </a:prstGeom>
            <a:noFill/>
          </p:spPr>
          <p:txBody>
            <a:bodyPr wrap="square" lIns="0" tIns="0" rIns="0" bIns="0" rtlCol="0">
              <a:spAutoFit/>
            </a:bodyPr>
            <a:lstStyle/>
            <a:p>
              <a:pPr marR="0" lvl="0" indent="0" fontAlgn="auto">
                <a:lnSpc>
                  <a:spcPct val="100000"/>
                </a:lnSpc>
                <a:spcBef>
                  <a:spcPts val="0"/>
                </a:spcBef>
                <a:spcAft>
                  <a:spcPts val="0"/>
                </a:spcAft>
                <a:buClrTx/>
                <a:buSzTx/>
                <a:buFontTx/>
                <a:buNone/>
                <a:tabLst/>
                <a:defRPr/>
              </a:pPr>
              <a:r>
                <a:rPr lang="zh-CN" altLang="en-US" sz="2400" dirty="0">
                  <a:solidFill>
                    <a:schemeClr val="accent4"/>
                  </a:solidFill>
                  <a:cs typeface="+mn-ea"/>
                  <a:sym typeface="+mn-lt"/>
                </a:rPr>
                <a:t>杨同学</a:t>
              </a:r>
            </a:p>
          </p:txBody>
        </p:sp>
        <p:sp>
          <p:nvSpPr>
            <p:cNvPr id="50" name="文本框 49">
              <a:extLst>
                <a:ext uri="{FF2B5EF4-FFF2-40B4-BE49-F238E27FC236}">
                  <a16:creationId xmlns:a16="http://schemas.microsoft.com/office/drawing/2014/main" id="{9D6DCEAA-B7FA-4A3B-8983-3AE235FE3741}"/>
                </a:ext>
              </a:extLst>
            </p:cNvPr>
            <p:cNvSpPr txBox="1"/>
            <p:nvPr/>
          </p:nvSpPr>
          <p:spPr>
            <a:xfrm>
              <a:off x="3364447" y="5133578"/>
              <a:ext cx="2429782" cy="896849"/>
            </a:xfrm>
            <a:prstGeom prst="rect">
              <a:avLst/>
            </a:prstGeom>
            <a:noFill/>
          </p:spPr>
          <p:txBody>
            <a:bodyPr wrap="square" lIns="0" tIns="0" rIns="0" bIns="0" rtlCol="0">
              <a:spAutoFit/>
            </a:bodyPr>
            <a:lstStyle/>
            <a:p>
              <a:pPr marL="0" marR="0" lvl="0" indent="0" algn="l" defTabSz="914400" rtl="0" eaLnBrk="1" fontAlgn="auto" latinLnBrk="0" hangingPunct="1">
                <a:lnSpc>
                  <a:spcPct val="125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prstClr val="black"/>
                  </a:solidFill>
                  <a:effectLst/>
                  <a:uLnTx/>
                  <a:uFillTx/>
                  <a:cs typeface="+mn-ea"/>
                  <a:sym typeface="+mn-lt"/>
                </a:rPr>
                <a:t>可以是性格描述、获奖情况、志愿经历、技能特长等方面展开阐述。</a:t>
              </a:r>
              <a:endParaRPr kumimoji="0" lang="en-US" altLang="zh-CN" sz="1600" b="0" i="0" u="none" strike="noStrike" kern="1200" cap="none" spc="0" normalizeH="0" baseline="0" noProof="0" dirty="0">
                <a:ln>
                  <a:noFill/>
                </a:ln>
                <a:solidFill>
                  <a:prstClr val="black"/>
                </a:solidFill>
                <a:effectLst/>
                <a:uLnTx/>
                <a:uFillTx/>
                <a:cs typeface="+mn-ea"/>
                <a:sym typeface="+mn-lt"/>
              </a:endParaRPr>
            </a:p>
          </p:txBody>
        </p:sp>
        <p:sp>
          <p:nvSpPr>
            <p:cNvPr id="51" name="文本框 50">
              <a:extLst>
                <a:ext uri="{FF2B5EF4-FFF2-40B4-BE49-F238E27FC236}">
                  <a16:creationId xmlns:a16="http://schemas.microsoft.com/office/drawing/2014/main" id="{5D54DA48-BF05-4811-8703-7D732B43734E}"/>
                </a:ext>
              </a:extLst>
            </p:cNvPr>
            <p:cNvSpPr txBox="1"/>
            <p:nvPr/>
          </p:nvSpPr>
          <p:spPr>
            <a:xfrm>
              <a:off x="4248966" y="4724221"/>
              <a:ext cx="1473247" cy="281295"/>
            </a:xfrm>
            <a:prstGeom prst="rect">
              <a:avLst/>
            </a:prstGeom>
            <a:noFill/>
          </p:spPr>
          <p:txBody>
            <a:bodyPr wrap="square" lIns="0" tIns="0" rIns="0" bIns="0" rtlCol="0">
              <a:spAutoFit/>
            </a:bodyPr>
            <a:lstStyle/>
            <a:p>
              <a:pPr marL="0" marR="0" lvl="0" indent="0" algn="l" defTabSz="914400" rtl="0" eaLnBrk="1" fontAlgn="auto" latinLnBrk="0" hangingPunct="1">
                <a:lnSpc>
                  <a:spcPct val="125000"/>
                </a:lnSpc>
                <a:spcBef>
                  <a:spcPts val="0"/>
                </a:spcBef>
                <a:spcAft>
                  <a:spcPts val="0"/>
                </a:spcAft>
                <a:buClrTx/>
                <a:buSzTx/>
                <a:buFontTx/>
                <a:buNone/>
                <a:tabLst/>
                <a:defRPr/>
              </a:pPr>
              <a:r>
                <a:rPr kumimoji="0" lang="en-US" altLang="zh-CN" sz="1600" b="1" i="0" u="none" strike="noStrike" kern="1200" cap="none" spc="10" normalizeH="0" noProof="0" dirty="0">
                  <a:ln>
                    <a:noFill/>
                  </a:ln>
                  <a:solidFill>
                    <a:srgbClr val="F0F0F0">
                      <a:lumMod val="50000"/>
                    </a:srgbClr>
                  </a:solidFill>
                  <a:effectLst/>
                  <a:uLnTx/>
                  <a:uFillTx/>
                  <a:cs typeface="+mn-ea"/>
                  <a:sym typeface="+mn-lt"/>
                </a:rPr>
                <a:t>/ </a:t>
              </a:r>
              <a:r>
                <a:rPr kumimoji="0" lang="zh-CN" altLang="en-US" sz="1600" b="1" i="0" u="none" strike="noStrike" kern="1200" cap="none" spc="10" normalizeH="0" noProof="0" dirty="0">
                  <a:ln>
                    <a:noFill/>
                  </a:ln>
                  <a:solidFill>
                    <a:srgbClr val="F0F0F0">
                      <a:lumMod val="50000"/>
                    </a:srgbClr>
                  </a:solidFill>
                  <a:effectLst/>
                  <a:uLnTx/>
                  <a:uFillTx/>
                  <a:cs typeface="+mn-ea"/>
                  <a:sym typeface="+mn-lt"/>
                </a:rPr>
                <a:t>数据收集整理</a:t>
              </a:r>
              <a:endParaRPr kumimoji="0" lang="en-US" altLang="zh-CN" sz="1600" b="1" i="0" u="none" strike="noStrike" kern="1200" cap="none" spc="10" normalizeH="0" noProof="0" dirty="0">
                <a:ln>
                  <a:noFill/>
                </a:ln>
                <a:solidFill>
                  <a:srgbClr val="F0F0F0">
                    <a:lumMod val="50000"/>
                  </a:srgbClr>
                </a:solidFill>
                <a:effectLst/>
                <a:uLnTx/>
                <a:uFillTx/>
                <a:cs typeface="+mn-ea"/>
                <a:sym typeface="+mn-lt"/>
              </a:endParaRPr>
            </a:p>
          </p:txBody>
        </p:sp>
      </p:grpSp>
      <p:grpSp>
        <p:nvGrpSpPr>
          <p:cNvPr id="52" name="组合 51">
            <a:extLst>
              <a:ext uri="{FF2B5EF4-FFF2-40B4-BE49-F238E27FC236}">
                <a16:creationId xmlns:a16="http://schemas.microsoft.com/office/drawing/2014/main" id="{1396755C-F3A9-4F9B-BDB4-C52146D0DE86}"/>
              </a:ext>
            </a:extLst>
          </p:cNvPr>
          <p:cNvGrpSpPr/>
          <p:nvPr/>
        </p:nvGrpSpPr>
        <p:grpSpPr>
          <a:xfrm>
            <a:off x="8670853" y="4332634"/>
            <a:ext cx="2429782" cy="1390487"/>
            <a:chOff x="3364447" y="4639940"/>
            <a:chExt cx="2429782" cy="1390487"/>
          </a:xfrm>
        </p:grpSpPr>
        <p:sp>
          <p:nvSpPr>
            <p:cNvPr id="53" name="文本框 52">
              <a:extLst>
                <a:ext uri="{FF2B5EF4-FFF2-40B4-BE49-F238E27FC236}">
                  <a16:creationId xmlns:a16="http://schemas.microsoft.com/office/drawing/2014/main" id="{53D6404D-91F2-439D-AEAE-B2B9B4FD8E3A}"/>
                </a:ext>
              </a:extLst>
            </p:cNvPr>
            <p:cNvSpPr txBox="1"/>
            <p:nvPr/>
          </p:nvSpPr>
          <p:spPr>
            <a:xfrm>
              <a:off x="3364447" y="4639940"/>
              <a:ext cx="1944547" cy="369332"/>
            </a:xfrm>
            <a:prstGeom prst="rect">
              <a:avLst/>
            </a:prstGeom>
            <a:noFill/>
          </p:spPr>
          <p:txBody>
            <a:bodyPr wrap="square" lIns="0" tIns="0" rIns="0" bIns="0" rtlCol="0">
              <a:spAutoFit/>
            </a:bodyPr>
            <a:lstStyle/>
            <a:p>
              <a:pPr>
                <a:defRPr/>
              </a:pPr>
              <a:r>
                <a:rPr lang="zh-CN" altLang="en-US" sz="2400" dirty="0">
                  <a:solidFill>
                    <a:schemeClr val="accent4"/>
                  </a:solidFill>
                  <a:cs typeface="+mn-ea"/>
                  <a:sym typeface="+mn-lt"/>
                </a:rPr>
                <a:t>金同学</a:t>
              </a:r>
            </a:p>
          </p:txBody>
        </p:sp>
        <p:sp>
          <p:nvSpPr>
            <p:cNvPr id="54" name="文本框 53">
              <a:extLst>
                <a:ext uri="{FF2B5EF4-FFF2-40B4-BE49-F238E27FC236}">
                  <a16:creationId xmlns:a16="http://schemas.microsoft.com/office/drawing/2014/main" id="{99C3AEB3-1F07-4E82-9068-0AC289A4236F}"/>
                </a:ext>
              </a:extLst>
            </p:cNvPr>
            <p:cNvSpPr txBox="1"/>
            <p:nvPr/>
          </p:nvSpPr>
          <p:spPr>
            <a:xfrm>
              <a:off x="3364447" y="5133578"/>
              <a:ext cx="2429782" cy="896849"/>
            </a:xfrm>
            <a:prstGeom prst="rect">
              <a:avLst/>
            </a:prstGeom>
            <a:noFill/>
          </p:spPr>
          <p:txBody>
            <a:bodyPr wrap="square" lIns="0" tIns="0" rIns="0" bIns="0" rtlCol="0">
              <a:spAutoFit/>
            </a:bodyPr>
            <a:lstStyle/>
            <a:p>
              <a:pPr marL="0" marR="0" lvl="0" indent="0" algn="l" defTabSz="914400" rtl="0" eaLnBrk="1" fontAlgn="auto" latinLnBrk="0" hangingPunct="1">
                <a:lnSpc>
                  <a:spcPct val="125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prstClr val="black"/>
                  </a:solidFill>
                  <a:effectLst/>
                  <a:uLnTx/>
                  <a:uFillTx/>
                  <a:cs typeface="+mn-ea"/>
                  <a:sym typeface="+mn-lt"/>
                </a:rPr>
                <a:t>可以是性格描述、获奖情况、志愿经历、技能特长等方面展开阐述。</a:t>
              </a:r>
              <a:endParaRPr kumimoji="0" lang="en-US" altLang="zh-CN" sz="1600" b="0" i="0" u="none" strike="noStrike" kern="1200" cap="none" spc="0" normalizeH="0" baseline="0" noProof="0" dirty="0">
                <a:ln>
                  <a:noFill/>
                </a:ln>
                <a:solidFill>
                  <a:prstClr val="black"/>
                </a:solidFill>
                <a:effectLst/>
                <a:uLnTx/>
                <a:uFillTx/>
                <a:cs typeface="+mn-ea"/>
                <a:sym typeface="+mn-lt"/>
              </a:endParaRPr>
            </a:p>
          </p:txBody>
        </p:sp>
        <p:sp>
          <p:nvSpPr>
            <p:cNvPr id="55" name="文本框 54">
              <a:extLst>
                <a:ext uri="{FF2B5EF4-FFF2-40B4-BE49-F238E27FC236}">
                  <a16:creationId xmlns:a16="http://schemas.microsoft.com/office/drawing/2014/main" id="{267ED9A2-1163-4E83-9F6F-25F3195C8B3E}"/>
                </a:ext>
              </a:extLst>
            </p:cNvPr>
            <p:cNvSpPr txBox="1"/>
            <p:nvPr/>
          </p:nvSpPr>
          <p:spPr>
            <a:xfrm>
              <a:off x="4248966" y="4724221"/>
              <a:ext cx="1473247" cy="281295"/>
            </a:xfrm>
            <a:prstGeom prst="rect">
              <a:avLst/>
            </a:prstGeom>
            <a:noFill/>
          </p:spPr>
          <p:txBody>
            <a:bodyPr wrap="square" lIns="0" tIns="0" rIns="0" bIns="0" rtlCol="0">
              <a:spAutoFit/>
            </a:bodyPr>
            <a:lstStyle/>
            <a:p>
              <a:pPr marL="0" marR="0" lvl="0" indent="0" algn="l" defTabSz="914400" rtl="0" eaLnBrk="1" fontAlgn="auto" latinLnBrk="0" hangingPunct="1">
                <a:lnSpc>
                  <a:spcPct val="125000"/>
                </a:lnSpc>
                <a:spcBef>
                  <a:spcPts val="0"/>
                </a:spcBef>
                <a:spcAft>
                  <a:spcPts val="0"/>
                </a:spcAft>
                <a:buClrTx/>
                <a:buSzTx/>
                <a:buFontTx/>
                <a:buNone/>
                <a:tabLst/>
                <a:defRPr/>
              </a:pPr>
              <a:r>
                <a:rPr kumimoji="0" lang="en-US" altLang="zh-CN" sz="1600" b="1" i="0" u="none" strike="noStrike" kern="1200" cap="none" spc="10" normalizeH="0" noProof="0" dirty="0">
                  <a:ln>
                    <a:noFill/>
                  </a:ln>
                  <a:solidFill>
                    <a:srgbClr val="F0F0F0">
                      <a:lumMod val="50000"/>
                    </a:srgbClr>
                  </a:solidFill>
                  <a:effectLst/>
                  <a:uLnTx/>
                  <a:uFillTx/>
                  <a:cs typeface="+mn-ea"/>
                  <a:sym typeface="+mn-lt"/>
                </a:rPr>
                <a:t>/ </a:t>
              </a:r>
              <a:r>
                <a:rPr kumimoji="0" lang="zh-CN" altLang="en-US" sz="1600" b="1" i="0" u="none" strike="noStrike" kern="1200" cap="none" spc="10" normalizeH="0" noProof="0" dirty="0">
                  <a:ln>
                    <a:noFill/>
                  </a:ln>
                  <a:solidFill>
                    <a:srgbClr val="F0F0F0">
                      <a:lumMod val="50000"/>
                    </a:srgbClr>
                  </a:solidFill>
                  <a:effectLst/>
                  <a:uLnTx/>
                  <a:uFillTx/>
                  <a:cs typeface="+mn-ea"/>
                  <a:sym typeface="+mn-lt"/>
                </a:rPr>
                <a:t>数据分析处理</a:t>
              </a:r>
              <a:endParaRPr kumimoji="0" lang="en-US" altLang="zh-CN" sz="1600" b="1" i="0" u="none" strike="noStrike" kern="1200" cap="none" spc="10" normalizeH="0" noProof="0" dirty="0">
                <a:ln>
                  <a:noFill/>
                </a:ln>
                <a:solidFill>
                  <a:srgbClr val="F0F0F0">
                    <a:lumMod val="50000"/>
                  </a:srgbClr>
                </a:solidFill>
                <a:effectLst/>
                <a:uLnTx/>
                <a:uFillTx/>
                <a:cs typeface="+mn-ea"/>
                <a:sym typeface="+mn-lt"/>
              </a:endParaRPr>
            </a:p>
          </p:txBody>
        </p:sp>
      </p:grpSp>
      <p:pic>
        <p:nvPicPr>
          <p:cNvPr id="3" name="图片 2">
            <a:extLst>
              <a:ext uri="{FF2B5EF4-FFF2-40B4-BE49-F238E27FC236}">
                <a16:creationId xmlns:a16="http://schemas.microsoft.com/office/drawing/2014/main" id="{714B3F4C-67C0-4D0A-ACA1-F28D50B85EB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0663" y="450703"/>
            <a:ext cx="360000" cy="360000"/>
          </a:xfrm>
          <a:prstGeom prst="rect">
            <a:avLst/>
          </a:prstGeom>
        </p:spPr>
      </p:pic>
      <p:sp>
        <p:nvSpPr>
          <p:cNvPr id="108" name="文本框 107">
            <a:extLst>
              <a:ext uri="{FF2B5EF4-FFF2-40B4-BE49-F238E27FC236}">
                <a16:creationId xmlns:a16="http://schemas.microsoft.com/office/drawing/2014/main" id="{824EAD0B-F321-4C29-B601-9952F34FAEE4}"/>
              </a:ext>
            </a:extLst>
          </p:cNvPr>
          <p:cNvSpPr txBox="1"/>
          <p:nvPr/>
        </p:nvSpPr>
        <p:spPr>
          <a:xfrm>
            <a:off x="1033714" y="369093"/>
            <a:ext cx="198002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srgbClr val="006A60"/>
                </a:solidFill>
                <a:effectLst/>
                <a:uLnTx/>
                <a:uFillTx/>
                <a:cs typeface="+mn-ea"/>
                <a:sym typeface="+mn-lt"/>
              </a:rPr>
              <a:t>团队介绍页</a:t>
            </a:r>
          </a:p>
        </p:txBody>
      </p:sp>
      <p:sp>
        <p:nvSpPr>
          <p:cNvPr id="38" name="文本框 37">
            <a:extLst>
              <a:ext uri="{FF2B5EF4-FFF2-40B4-BE49-F238E27FC236}">
                <a16:creationId xmlns:a16="http://schemas.microsoft.com/office/drawing/2014/main" id="{708F8B88-32D4-4A36-ABEA-28B73C6B4C6C}"/>
              </a:ext>
            </a:extLst>
          </p:cNvPr>
          <p:cNvSpPr txBox="1">
            <a:spLocks/>
          </p:cNvSpPr>
          <p:nvPr/>
        </p:nvSpPr>
        <p:spPr>
          <a:xfrm>
            <a:off x="482600" y="6458786"/>
            <a:ext cx="2743200" cy="365125"/>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bg2"/>
                </a:solidFill>
                <a:latin typeface="方正清刻本悦宋简体" panose="02000000000000000000" pitchFamily="2" charset="-122"/>
                <a:ea typeface="方正清刻本悦宋简体" panose="02000000000000000000" pitchFamily="2"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200" b="0" i="0" u="none" strike="noStrike" kern="1200" cap="none" spc="300" normalizeH="0" baseline="0" noProof="0" dirty="0">
                <a:ln>
                  <a:noFill/>
                </a:ln>
                <a:solidFill>
                  <a:srgbClr val="F0F0F0"/>
                </a:solidFill>
                <a:effectLst/>
                <a:uLnTx/>
                <a:uFillTx/>
                <a:latin typeface="+mn-lt"/>
                <a:ea typeface="+mn-ea"/>
                <a:cs typeface="+mn-ea"/>
                <a:sym typeface="+mn-lt"/>
              </a:rPr>
              <a:t>厚德 博学 笃行 求是</a:t>
            </a:r>
          </a:p>
        </p:txBody>
      </p:sp>
      <p:sp>
        <p:nvSpPr>
          <p:cNvPr id="4" name="灯片编号占位符 3">
            <a:extLst>
              <a:ext uri="{FF2B5EF4-FFF2-40B4-BE49-F238E27FC236}">
                <a16:creationId xmlns:a16="http://schemas.microsoft.com/office/drawing/2014/main" id="{5D8647FD-523A-4D91-8A7D-74D0780B7A2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2F55E1-7E52-4FF7-BFA6-223D5EBC47A9}" type="slidenum">
              <a:rPr kumimoji="0" lang="zh-CN" altLang="en-US" sz="1200" b="0" i="0" u="none" strike="noStrike" kern="1200" cap="none" spc="0" normalizeH="0" baseline="0" noProof="0" smtClean="0">
                <a:ln>
                  <a:noFill/>
                </a:ln>
                <a:solidFill>
                  <a:srgbClr val="F0F0F0"/>
                </a:solidFill>
                <a:effectLst/>
                <a:uLnTx/>
                <a:uFillTx/>
                <a:latin typeface="+mn-lt"/>
                <a:ea typeface="+mn-ea"/>
                <a:cs typeface="+mn-ea"/>
                <a:sym typeface="+mn-lt"/>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zh-CN" altLang="en-US" sz="1200" b="0" i="0" u="none" strike="noStrike" kern="1200" cap="none" spc="0" normalizeH="0" baseline="0" noProof="0" dirty="0">
              <a:ln>
                <a:noFill/>
              </a:ln>
              <a:solidFill>
                <a:srgbClr val="F0F0F0"/>
              </a:solidFill>
              <a:effectLst/>
              <a:uLnTx/>
              <a:uFillTx/>
              <a:latin typeface="+mn-lt"/>
              <a:ea typeface="+mn-ea"/>
              <a:cs typeface="+mn-ea"/>
              <a:sym typeface="+mn-lt"/>
            </a:endParaRPr>
          </a:p>
        </p:txBody>
      </p:sp>
    </p:spTree>
    <p:extLst>
      <p:ext uri="{BB962C8B-B14F-4D97-AF65-F5344CB8AC3E}">
        <p14:creationId xmlns:p14="http://schemas.microsoft.com/office/powerpoint/2010/main" val="7634636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占位符 24">
            <a:extLst>
              <a:ext uri="{FF2B5EF4-FFF2-40B4-BE49-F238E27FC236}">
                <a16:creationId xmlns:a16="http://schemas.microsoft.com/office/drawing/2014/main" id="{0528A9FE-B1EA-4A8D-BE0C-2DFA2CBF2E37}"/>
              </a:ext>
            </a:extLst>
          </p:cNvPr>
          <p:cNvSpPr>
            <a:spLocks noGrp="1"/>
          </p:cNvSpPr>
          <p:nvPr>
            <p:ph type="body" sz="quarter" idx="17"/>
          </p:nvPr>
        </p:nvSpPr>
        <p:spPr>
          <a:xfrm>
            <a:off x="4031678" y="4415949"/>
            <a:ext cx="2709635" cy="1021433"/>
          </a:xfrm>
          <a:prstGeom prst="rect">
            <a:avLst/>
          </a:prstGeom>
        </p:spPr>
        <p:txBody>
          <a:bodyPr/>
          <a:lstStyle/>
          <a:p>
            <a:pPr marL="0" indent="0" algn="ctr">
              <a:buNone/>
            </a:pPr>
            <a:r>
              <a:rPr lang="zh-CN" altLang="en-US" sz="1600" dirty="0">
                <a:latin typeface="+mn-lt"/>
                <a:ea typeface="+mn-ea"/>
                <a:cs typeface="+mn-ea"/>
                <a:sym typeface="+mn-lt"/>
              </a:rPr>
              <a:t>一转眼要成为大四老学姐</a:t>
            </a:r>
          </a:p>
          <a:p>
            <a:pPr marL="0" indent="0" algn="ctr">
              <a:buNone/>
            </a:pPr>
            <a:r>
              <a:rPr lang="zh-CN" altLang="en-US" sz="1600" dirty="0">
                <a:latin typeface="+mn-lt"/>
                <a:ea typeface="+mn-ea"/>
                <a:cs typeface="+mn-ea"/>
                <a:sym typeface="+mn-lt"/>
              </a:rPr>
              <a:t>害不知实习将要何去何从</a:t>
            </a:r>
          </a:p>
          <a:p>
            <a:pPr marL="0" indent="0" algn="ctr">
              <a:buNone/>
            </a:pPr>
            <a:endParaRPr lang="zh-CN" altLang="en-US" sz="1600" dirty="0">
              <a:latin typeface="+mn-lt"/>
              <a:ea typeface="+mn-ea"/>
              <a:cs typeface="+mn-ea"/>
              <a:sym typeface="+mn-lt"/>
            </a:endParaRPr>
          </a:p>
        </p:txBody>
      </p:sp>
      <p:sp>
        <p:nvSpPr>
          <p:cNvPr id="23" name="文本占位符 22">
            <a:extLst>
              <a:ext uri="{FF2B5EF4-FFF2-40B4-BE49-F238E27FC236}">
                <a16:creationId xmlns:a16="http://schemas.microsoft.com/office/drawing/2014/main" id="{921B73D5-E89B-45A3-A230-35A0B138E567}"/>
              </a:ext>
            </a:extLst>
          </p:cNvPr>
          <p:cNvSpPr>
            <a:spLocks noGrp="1"/>
          </p:cNvSpPr>
          <p:nvPr>
            <p:ph type="body" sz="quarter" idx="15"/>
          </p:nvPr>
        </p:nvSpPr>
        <p:spPr/>
        <p:txBody>
          <a:bodyPr/>
          <a:lstStyle/>
          <a:p>
            <a:r>
              <a:rPr lang="zh-CN" altLang="en-US" dirty="0">
                <a:latin typeface="+mn-lt"/>
                <a:ea typeface="+mn-ea"/>
                <a:cs typeface="+mn-ea"/>
                <a:sym typeface="+mn-lt"/>
              </a:rPr>
              <a:t>吃吃喝喝学习玩乐欢乐多</a:t>
            </a:r>
            <a:endParaRPr lang="en-US" altLang="zh-CN" dirty="0">
              <a:latin typeface="+mn-lt"/>
              <a:ea typeface="+mn-ea"/>
              <a:cs typeface="+mn-ea"/>
              <a:sym typeface="+mn-lt"/>
            </a:endParaRPr>
          </a:p>
          <a:p>
            <a:r>
              <a:rPr lang="zh-CN" altLang="en-US" dirty="0">
                <a:latin typeface="+mn-lt"/>
                <a:ea typeface="+mn-ea"/>
                <a:cs typeface="+mn-ea"/>
                <a:sym typeface="+mn-lt"/>
              </a:rPr>
              <a:t>嘻嘻哈哈社团成长磨练多</a:t>
            </a:r>
          </a:p>
        </p:txBody>
      </p:sp>
      <p:sp>
        <p:nvSpPr>
          <p:cNvPr id="20" name="文本占位符 19">
            <a:extLst>
              <a:ext uri="{FF2B5EF4-FFF2-40B4-BE49-F238E27FC236}">
                <a16:creationId xmlns:a16="http://schemas.microsoft.com/office/drawing/2014/main" id="{7DEB36C3-9021-47F9-B4DF-21ADBAA29DCA}"/>
              </a:ext>
            </a:extLst>
          </p:cNvPr>
          <p:cNvSpPr>
            <a:spLocks noGrp="1"/>
          </p:cNvSpPr>
          <p:nvPr>
            <p:ph type="body" sz="quarter" idx="14"/>
          </p:nvPr>
        </p:nvSpPr>
        <p:spPr/>
        <p:txBody>
          <a:bodyPr/>
          <a:lstStyle/>
          <a:p>
            <a:r>
              <a:rPr lang="zh-CN" altLang="en-US" dirty="0">
                <a:latin typeface="+mn-lt"/>
                <a:ea typeface="+mn-ea"/>
                <a:cs typeface="+mn-ea"/>
                <a:sym typeface="+mn-lt"/>
              </a:rPr>
              <a:t>进入上师大的第一个夏季</a:t>
            </a:r>
            <a:endParaRPr lang="en-US" altLang="zh-CN" dirty="0">
              <a:latin typeface="+mn-lt"/>
              <a:ea typeface="+mn-ea"/>
              <a:cs typeface="+mn-ea"/>
              <a:sym typeface="+mn-lt"/>
            </a:endParaRPr>
          </a:p>
          <a:p>
            <a:r>
              <a:rPr lang="zh-CN" altLang="en-US" dirty="0">
                <a:latin typeface="+mn-lt"/>
                <a:ea typeface="+mn-ea"/>
                <a:cs typeface="+mn-ea"/>
                <a:sym typeface="+mn-lt"/>
              </a:rPr>
              <a:t>室友们来自山东青海山西</a:t>
            </a:r>
          </a:p>
        </p:txBody>
      </p:sp>
      <p:sp>
        <p:nvSpPr>
          <p:cNvPr id="2" name="灯片编号占位符 1">
            <a:extLst>
              <a:ext uri="{FF2B5EF4-FFF2-40B4-BE49-F238E27FC236}">
                <a16:creationId xmlns:a16="http://schemas.microsoft.com/office/drawing/2014/main" id="{5CFB0BAE-42A7-43CC-9A80-8C79922807F8}"/>
              </a:ext>
            </a:extLst>
          </p:cNvPr>
          <p:cNvSpPr>
            <a:spLocks noGrp="1"/>
          </p:cNvSpPr>
          <p:nvPr>
            <p:ph type="sldNum" sz="quarter" idx="10"/>
          </p:nvPr>
        </p:nvSpPr>
        <p:spPr/>
        <p:txBody>
          <a:bodyPr/>
          <a:lstStyle/>
          <a:p>
            <a:fld id="{082F55E1-7E52-4FF7-BFA6-223D5EBC47A9}" type="slidenum">
              <a:rPr lang="zh-CN" altLang="en-US" smtClean="0">
                <a:latin typeface="+mn-lt"/>
                <a:ea typeface="+mn-ea"/>
                <a:cs typeface="+mn-ea"/>
                <a:sym typeface="+mn-lt"/>
              </a:rPr>
              <a:pPr/>
              <a:t>36</a:t>
            </a:fld>
            <a:endParaRPr lang="zh-CN" altLang="en-US" dirty="0">
              <a:latin typeface="+mn-lt"/>
              <a:ea typeface="+mn-ea"/>
              <a:cs typeface="+mn-ea"/>
              <a:sym typeface="+mn-lt"/>
            </a:endParaRPr>
          </a:p>
        </p:txBody>
      </p:sp>
      <p:sp>
        <p:nvSpPr>
          <p:cNvPr id="4" name="日期占位符 3">
            <a:extLst>
              <a:ext uri="{FF2B5EF4-FFF2-40B4-BE49-F238E27FC236}">
                <a16:creationId xmlns:a16="http://schemas.microsoft.com/office/drawing/2014/main" id="{0FE98C16-BAC1-49ED-892D-693AED20843D}"/>
              </a:ext>
            </a:extLst>
          </p:cNvPr>
          <p:cNvSpPr>
            <a:spLocks noGrp="1"/>
          </p:cNvSpPr>
          <p:nvPr>
            <p:ph type="dt" sz="half" idx="11"/>
          </p:nvPr>
        </p:nvSpPr>
        <p:spPr/>
        <p:txBody>
          <a:bodyPr/>
          <a:lstStyle/>
          <a:p>
            <a:r>
              <a:rPr lang="zh-CN" altLang="en-US">
                <a:latin typeface="+mn-lt"/>
                <a:ea typeface="+mn-ea"/>
                <a:cs typeface="+mn-ea"/>
                <a:sym typeface="+mn-lt"/>
              </a:rPr>
              <a:t>厚德 博学 笃行 求是</a:t>
            </a:r>
            <a:endParaRPr lang="zh-CN" altLang="en-US" dirty="0">
              <a:latin typeface="+mn-lt"/>
              <a:ea typeface="+mn-ea"/>
              <a:cs typeface="+mn-ea"/>
              <a:sym typeface="+mn-lt"/>
            </a:endParaRPr>
          </a:p>
        </p:txBody>
      </p:sp>
      <p:sp>
        <p:nvSpPr>
          <p:cNvPr id="24" name="文本占位符 23">
            <a:extLst>
              <a:ext uri="{FF2B5EF4-FFF2-40B4-BE49-F238E27FC236}">
                <a16:creationId xmlns:a16="http://schemas.microsoft.com/office/drawing/2014/main" id="{3E24A755-6F42-4ACC-841A-D76EC91CEFE8}"/>
              </a:ext>
            </a:extLst>
          </p:cNvPr>
          <p:cNvSpPr>
            <a:spLocks noGrp="1"/>
          </p:cNvSpPr>
          <p:nvPr>
            <p:ph type="body" sz="quarter" idx="16"/>
          </p:nvPr>
        </p:nvSpPr>
        <p:spPr/>
        <p:txBody>
          <a:bodyPr/>
          <a:lstStyle/>
          <a:p>
            <a:r>
              <a:rPr lang="zh-CN" altLang="en-US" dirty="0">
                <a:latin typeface="+mn-lt"/>
                <a:ea typeface="+mn-ea"/>
                <a:cs typeface="+mn-ea"/>
                <a:sym typeface="+mn-lt"/>
              </a:rPr>
              <a:t>从前从前有个人爱你很久</a:t>
            </a:r>
          </a:p>
        </p:txBody>
      </p:sp>
      <p:sp>
        <p:nvSpPr>
          <p:cNvPr id="26" name="文本占位符 25">
            <a:extLst>
              <a:ext uri="{FF2B5EF4-FFF2-40B4-BE49-F238E27FC236}">
                <a16:creationId xmlns:a16="http://schemas.microsoft.com/office/drawing/2014/main" id="{89A7C9B9-2A51-4F11-8F2D-BEBDC0113AA2}"/>
              </a:ext>
            </a:extLst>
          </p:cNvPr>
          <p:cNvSpPr>
            <a:spLocks noGrp="1"/>
          </p:cNvSpPr>
          <p:nvPr>
            <p:ph type="body" sz="quarter" idx="18"/>
          </p:nvPr>
        </p:nvSpPr>
        <p:spPr>
          <a:prstGeom prst="rect">
            <a:avLst/>
          </a:prstGeom>
        </p:spPr>
        <p:txBody>
          <a:bodyPr/>
          <a:lstStyle/>
          <a:p>
            <a:pPr marL="0" lvl="0" indent="0" algn="ctr">
              <a:buNone/>
            </a:pPr>
            <a:r>
              <a:rPr lang="zh-CN" altLang="en-US" sz="1600" dirty="0">
                <a:latin typeface="+mn-lt"/>
                <a:ea typeface="+mn-ea"/>
                <a:cs typeface="+mn-ea"/>
                <a:sym typeface="+mn-lt"/>
              </a:rPr>
              <a:t>与上师大相处的最后时光</a:t>
            </a:r>
          </a:p>
          <a:p>
            <a:pPr marL="0" lvl="0" indent="0" algn="ctr">
              <a:buNone/>
            </a:pPr>
            <a:r>
              <a:rPr lang="zh-CN" altLang="en-US" sz="1600" dirty="0">
                <a:latin typeface="+mn-lt"/>
                <a:ea typeface="+mn-ea"/>
                <a:cs typeface="+mn-ea"/>
                <a:sym typeface="+mn-lt"/>
              </a:rPr>
              <a:t>我们一入师大一生师大人</a:t>
            </a:r>
          </a:p>
        </p:txBody>
      </p:sp>
      <p:sp>
        <p:nvSpPr>
          <p:cNvPr id="27" name="文本占位符 26">
            <a:extLst>
              <a:ext uri="{FF2B5EF4-FFF2-40B4-BE49-F238E27FC236}">
                <a16:creationId xmlns:a16="http://schemas.microsoft.com/office/drawing/2014/main" id="{91F32E8F-18A8-4045-817C-773B8CEFFCBE}"/>
              </a:ext>
            </a:extLst>
          </p:cNvPr>
          <p:cNvSpPr>
            <a:spLocks noGrp="1"/>
          </p:cNvSpPr>
          <p:nvPr>
            <p:ph type="body" sz="quarter" idx="19"/>
          </p:nvPr>
        </p:nvSpPr>
        <p:spPr>
          <a:xfrm>
            <a:off x="5914898" y="3184921"/>
            <a:ext cx="2709635" cy="382862"/>
          </a:xfrm>
        </p:spPr>
        <p:txBody>
          <a:bodyPr/>
          <a:lstStyle/>
          <a:p>
            <a:r>
              <a:rPr lang="zh-CN" altLang="en-US" dirty="0">
                <a:latin typeface="+mn-lt"/>
                <a:ea typeface="+mn-ea"/>
                <a:cs typeface="+mn-ea"/>
                <a:sym typeface="+mn-lt"/>
              </a:rPr>
              <a:t>疫情影响开始了网课模式</a:t>
            </a:r>
          </a:p>
        </p:txBody>
      </p:sp>
      <p:sp>
        <p:nvSpPr>
          <p:cNvPr id="11" name="矩形 10">
            <a:extLst>
              <a:ext uri="{FF2B5EF4-FFF2-40B4-BE49-F238E27FC236}">
                <a16:creationId xmlns:a16="http://schemas.microsoft.com/office/drawing/2014/main" id="{558C4730-7DFA-4664-978E-1E3F6255FD56}"/>
              </a:ext>
            </a:extLst>
          </p:cNvPr>
          <p:cNvSpPr/>
          <p:nvPr/>
        </p:nvSpPr>
        <p:spPr>
          <a:xfrm>
            <a:off x="3622856" y="2756667"/>
            <a:ext cx="133882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0" cap="none" spc="0" normalizeH="0" baseline="0" noProof="0" dirty="0">
                <a:ln>
                  <a:noFill/>
                </a:ln>
                <a:solidFill>
                  <a:schemeClr val="accent1"/>
                </a:solidFill>
                <a:effectLst/>
                <a:uLnTx/>
                <a:uFillTx/>
                <a:cs typeface="+mn-ea"/>
                <a:sym typeface="+mn-lt"/>
              </a:rPr>
              <a:t>20</a:t>
            </a:r>
            <a:r>
              <a:rPr kumimoji="0" lang="en-US" altLang="zh-CN" sz="1800" b="1" i="0" u="none" strike="noStrike" kern="0" cap="none" spc="0" normalizeH="0" baseline="0" noProof="0" dirty="0">
                <a:ln>
                  <a:noFill/>
                </a:ln>
                <a:solidFill>
                  <a:schemeClr val="accent1"/>
                </a:solidFill>
                <a:effectLst/>
                <a:uLnTx/>
                <a:uFillTx/>
                <a:cs typeface="+mn-ea"/>
                <a:sym typeface="+mn-lt"/>
              </a:rPr>
              <a:t>XX</a:t>
            </a:r>
            <a:r>
              <a:rPr kumimoji="0" lang="zh-CN" altLang="en-US" sz="1800" b="1" i="0" u="none" strike="noStrike" kern="0" cap="none" spc="0" normalizeH="0" baseline="0" noProof="0" dirty="0">
                <a:ln>
                  <a:noFill/>
                </a:ln>
                <a:solidFill>
                  <a:schemeClr val="accent1"/>
                </a:solidFill>
                <a:effectLst/>
                <a:uLnTx/>
                <a:uFillTx/>
                <a:cs typeface="+mn-ea"/>
                <a:sym typeface="+mn-lt"/>
              </a:rPr>
              <a:t>年</a:t>
            </a:r>
            <a:r>
              <a:rPr kumimoji="0" lang="en-US" altLang="zh-CN" sz="1800" b="1" i="0" u="none" strike="noStrike" kern="0" cap="none" spc="0" normalizeH="0" baseline="0" noProof="0" dirty="0">
                <a:ln>
                  <a:noFill/>
                </a:ln>
                <a:solidFill>
                  <a:schemeClr val="accent1"/>
                </a:solidFill>
                <a:effectLst/>
                <a:uLnTx/>
                <a:uFillTx/>
                <a:cs typeface="+mn-ea"/>
                <a:sym typeface="+mn-lt"/>
              </a:rPr>
              <a:t>8</a:t>
            </a:r>
            <a:r>
              <a:rPr kumimoji="0" lang="zh-CN" altLang="en-US" sz="1800" b="1" i="0" u="none" strike="noStrike" kern="0" cap="none" spc="0" normalizeH="0" baseline="0" noProof="0" dirty="0">
                <a:ln>
                  <a:noFill/>
                </a:ln>
                <a:solidFill>
                  <a:schemeClr val="accent1"/>
                </a:solidFill>
                <a:effectLst/>
                <a:uLnTx/>
                <a:uFillTx/>
                <a:cs typeface="+mn-ea"/>
                <a:sym typeface="+mn-lt"/>
              </a:rPr>
              <a:t>月</a:t>
            </a:r>
          </a:p>
        </p:txBody>
      </p:sp>
      <p:sp>
        <p:nvSpPr>
          <p:cNvPr id="13" name="矩形 12">
            <a:extLst>
              <a:ext uri="{FF2B5EF4-FFF2-40B4-BE49-F238E27FC236}">
                <a16:creationId xmlns:a16="http://schemas.microsoft.com/office/drawing/2014/main" id="{1C6D63BD-8336-4134-8179-F232C42A8827}"/>
              </a:ext>
            </a:extLst>
          </p:cNvPr>
          <p:cNvSpPr/>
          <p:nvPr/>
        </p:nvSpPr>
        <p:spPr>
          <a:xfrm>
            <a:off x="8113347" y="2756667"/>
            <a:ext cx="133882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0" cap="none" spc="0" normalizeH="0" baseline="0" noProof="0" dirty="0">
                <a:ln>
                  <a:noFill/>
                </a:ln>
                <a:solidFill>
                  <a:schemeClr val="accent1"/>
                </a:solidFill>
                <a:effectLst/>
                <a:uLnTx/>
                <a:uFillTx/>
                <a:cs typeface="+mn-ea"/>
                <a:sym typeface="+mn-lt"/>
              </a:rPr>
              <a:t>20</a:t>
            </a:r>
            <a:r>
              <a:rPr kumimoji="0" lang="en-US" altLang="zh-CN" sz="1800" b="1" i="0" u="none" strike="noStrike" kern="0" cap="none" spc="0" normalizeH="0" baseline="0" noProof="0" dirty="0">
                <a:ln>
                  <a:noFill/>
                </a:ln>
                <a:solidFill>
                  <a:schemeClr val="accent1"/>
                </a:solidFill>
                <a:effectLst/>
                <a:uLnTx/>
                <a:uFillTx/>
                <a:cs typeface="+mn-ea"/>
                <a:sym typeface="+mn-lt"/>
              </a:rPr>
              <a:t>XX</a:t>
            </a:r>
            <a:r>
              <a:rPr kumimoji="0" lang="zh-CN" altLang="en-US" sz="1800" b="1" i="0" u="none" strike="noStrike" kern="0" cap="none" spc="0" normalizeH="0" baseline="0" noProof="0" dirty="0">
                <a:ln>
                  <a:noFill/>
                </a:ln>
                <a:solidFill>
                  <a:schemeClr val="accent1"/>
                </a:solidFill>
                <a:effectLst/>
                <a:uLnTx/>
                <a:uFillTx/>
                <a:cs typeface="+mn-ea"/>
                <a:sym typeface="+mn-lt"/>
              </a:rPr>
              <a:t>年</a:t>
            </a:r>
            <a:r>
              <a:rPr kumimoji="0" lang="en-US" altLang="zh-CN" sz="1800" b="1" i="0" u="none" strike="noStrike" kern="0" cap="none" spc="0" normalizeH="0" baseline="0" noProof="0" dirty="0">
                <a:ln>
                  <a:noFill/>
                </a:ln>
                <a:solidFill>
                  <a:schemeClr val="accent1"/>
                </a:solidFill>
                <a:effectLst/>
                <a:uLnTx/>
                <a:uFillTx/>
                <a:cs typeface="+mn-ea"/>
                <a:sym typeface="+mn-lt"/>
              </a:rPr>
              <a:t>4</a:t>
            </a:r>
            <a:r>
              <a:rPr kumimoji="0" lang="zh-CN" altLang="en-US" sz="1800" b="1" i="0" u="none" strike="noStrike" kern="0" cap="none" spc="0" normalizeH="0" baseline="0" noProof="0" dirty="0">
                <a:ln>
                  <a:noFill/>
                </a:ln>
                <a:solidFill>
                  <a:schemeClr val="accent1"/>
                </a:solidFill>
                <a:effectLst/>
                <a:uLnTx/>
                <a:uFillTx/>
                <a:cs typeface="+mn-ea"/>
                <a:sym typeface="+mn-lt"/>
              </a:rPr>
              <a:t>月</a:t>
            </a:r>
          </a:p>
        </p:txBody>
      </p:sp>
      <p:sp>
        <p:nvSpPr>
          <p:cNvPr id="17" name="矩形 16">
            <a:extLst>
              <a:ext uri="{FF2B5EF4-FFF2-40B4-BE49-F238E27FC236}">
                <a16:creationId xmlns:a16="http://schemas.microsoft.com/office/drawing/2014/main" id="{94E0A948-30E8-406D-9EA5-E4A37C425465}"/>
              </a:ext>
            </a:extLst>
          </p:cNvPr>
          <p:cNvSpPr/>
          <p:nvPr/>
        </p:nvSpPr>
        <p:spPr>
          <a:xfrm>
            <a:off x="1753653" y="4108048"/>
            <a:ext cx="146706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0" cap="none" spc="0" normalizeH="0" baseline="0" noProof="0" dirty="0">
                <a:ln>
                  <a:noFill/>
                </a:ln>
                <a:solidFill>
                  <a:schemeClr val="accent1"/>
                </a:solidFill>
                <a:effectLst/>
                <a:uLnTx/>
                <a:uFillTx/>
                <a:cs typeface="+mn-ea"/>
                <a:sym typeface="+mn-lt"/>
              </a:rPr>
              <a:t>20</a:t>
            </a:r>
            <a:r>
              <a:rPr kumimoji="0" lang="en-US" altLang="zh-CN" sz="1800" b="1" i="0" u="none" strike="noStrike" kern="0" cap="none" spc="0" normalizeH="0" baseline="0" noProof="0" dirty="0">
                <a:ln>
                  <a:noFill/>
                </a:ln>
                <a:solidFill>
                  <a:schemeClr val="accent1"/>
                </a:solidFill>
                <a:effectLst/>
                <a:uLnTx/>
                <a:uFillTx/>
                <a:cs typeface="+mn-ea"/>
                <a:sym typeface="+mn-lt"/>
              </a:rPr>
              <a:t>XX</a:t>
            </a:r>
            <a:r>
              <a:rPr kumimoji="0" lang="zh-CN" altLang="en-US" sz="1800" b="1" i="0" u="none" strike="noStrike" kern="0" cap="none" spc="0" normalizeH="0" baseline="0" noProof="0" dirty="0">
                <a:ln>
                  <a:noFill/>
                </a:ln>
                <a:solidFill>
                  <a:schemeClr val="accent1"/>
                </a:solidFill>
                <a:effectLst/>
                <a:uLnTx/>
                <a:uFillTx/>
                <a:cs typeface="+mn-ea"/>
                <a:sym typeface="+mn-lt"/>
              </a:rPr>
              <a:t>年</a:t>
            </a:r>
            <a:r>
              <a:rPr kumimoji="0" lang="en-US" altLang="zh-CN" sz="1800" b="1" i="0" u="none" strike="noStrike" kern="0" cap="none" spc="0" normalizeH="0" baseline="0" noProof="0" dirty="0">
                <a:ln>
                  <a:noFill/>
                </a:ln>
                <a:solidFill>
                  <a:schemeClr val="accent1"/>
                </a:solidFill>
                <a:effectLst/>
                <a:uLnTx/>
                <a:uFillTx/>
                <a:cs typeface="+mn-ea"/>
                <a:sym typeface="+mn-lt"/>
              </a:rPr>
              <a:t>12</a:t>
            </a:r>
            <a:r>
              <a:rPr kumimoji="0" lang="zh-CN" altLang="en-US" sz="1800" b="1" i="0" u="none" strike="noStrike" kern="0" cap="none" spc="0" normalizeH="0" baseline="0" noProof="0" dirty="0">
                <a:ln>
                  <a:noFill/>
                </a:ln>
                <a:solidFill>
                  <a:schemeClr val="accent1"/>
                </a:solidFill>
                <a:effectLst/>
                <a:uLnTx/>
                <a:uFillTx/>
                <a:cs typeface="+mn-ea"/>
                <a:sym typeface="+mn-lt"/>
              </a:rPr>
              <a:t>月</a:t>
            </a:r>
          </a:p>
        </p:txBody>
      </p:sp>
      <p:sp>
        <p:nvSpPr>
          <p:cNvPr id="19" name="矩形 18">
            <a:extLst>
              <a:ext uri="{FF2B5EF4-FFF2-40B4-BE49-F238E27FC236}">
                <a16:creationId xmlns:a16="http://schemas.microsoft.com/office/drawing/2014/main" id="{0E739995-D2E3-4B36-BC61-DB3CA08DE3C5}"/>
              </a:ext>
            </a:extLst>
          </p:cNvPr>
          <p:cNvSpPr/>
          <p:nvPr/>
        </p:nvSpPr>
        <p:spPr>
          <a:xfrm>
            <a:off x="4706662" y="5470279"/>
            <a:ext cx="133882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0" cap="none" spc="0" normalizeH="0" baseline="0" noProof="0" dirty="0">
                <a:ln>
                  <a:noFill/>
                </a:ln>
                <a:solidFill>
                  <a:schemeClr val="accent1"/>
                </a:solidFill>
                <a:effectLst/>
                <a:uLnTx/>
                <a:uFillTx/>
                <a:cs typeface="+mn-ea"/>
                <a:sym typeface="+mn-lt"/>
              </a:rPr>
              <a:t>20</a:t>
            </a:r>
            <a:r>
              <a:rPr lang="en-US" altLang="zh-CN" b="1" kern="0" dirty="0">
                <a:solidFill>
                  <a:schemeClr val="accent1"/>
                </a:solidFill>
                <a:cs typeface="+mn-ea"/>
                <a:sym typeface="+mn-lt"/>
              </a:rPr>
              <a:t>XX</a:t>
            </a:r>
            <a:r>
              <a:rPr kumimoji="0" lang="zh-CN" altLang="en-US" sz="1800" b="1" i="0" u="none" strike="noStrike" kern="0" cap="none" spc="0" normalizeH="0" baseline="0" noProof="0" dirty="0">
                <a:ln>
                  <a:noFill/>
                </a:ln>
                <a:solidFill>
                  <a:schemeClr val="accent1"/>
                </a:solidFill>
                <a:effectLst/>
                <a:uLnTx/>
                <a:uFillTx/>
                <a:cs typeface="+mn-ea"/>
                <a:sym typeface="+mn-lt"/>
              </a:rPr>
              <a:t>年</a:t>
            </a:r>
            <a:r>
              <a:rPr kumimoji="0" lang="en-US" altLang="zh-CN" sz="1800" b="1" i="0" u="none" strike="noStrike" kern="0" cap="none" spc="0" normalizeH="0" baseline="0" noProof="0" dirty="0">
                <a:ln>
                  <a:noFill/>
                </a:ln>
                <a:solidFill>
                  <a:schemeClr val="accent1"/>
                </a:solidFill>
                <a:effectLst/>
                <a:uLnTx/>
                <a:uFillTx/>
                <a:cs typeface="+mn-ea"/>
                <a:sym typeface="+mn-lt"/>
              </a:rPr>
              <a:t>9</a:t>
            </a:r>
            <a:r>
              <a:rPr kumimoji="0" lang="zh-CN" altLang="en-US" sz="1800" b="1" i="0" u="none" strike="noStrike" kern="0" cap="none" spc="0" normalizeH="0" baseline="0" noProof="0" dirty="0">
                <a:ln>
                  <a:noFill/>
                </a:ln>
                <a:solidFill>
                  <a:schemeClr val="accent1"/>
                </a:solidFill>
                <a:effectLst/>
                <a:uLnTx/>
                <a:uFillTx/>
                <a:cs typeface="+mn-ea"/>
                <a:sym typeface="+mn-lt"/>
              </a:rPr>
              <a:t>月</a:t>
            </a:r>
          </a:p>
        </p:txBody>
      </p:sp>
      <p:sp>
        <p:nvSpPr>
          <p:cNvPr id="21" name="矩形 20">
            <a:extLst>
              <a:ext uri="{FF2B5EF4-FFF2-40B4-BE49-F238E27FC236}">
                <a16:creationId xmlns:a16="http://schemas.microsoft.com/office/drawing/2014/main" id="{13EC6D16-1D2E-4E9A-A812-9FBF26D16537}"/>
              </a:ext>
            </a:extLst>
          </p:cNvPr>
          <p:cNvSpPr/>
          <p:nvPr/>
        </p:nvSpPr>
        <p:spPr>
          <a:xfrm>
            <a:off x="8556644" y="5470279"/>
            <a:ext cx="133882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0" cap="none" spc="0" normalizeH="0" baseline="0" noProof="0" dirty="0">
                <a:ln>
                  <a:noFill/>
                </a:ln>
                <a:solidFill>
                  <a:schemeClr val="accent1"/>
                </a:solidFill>
                <a:effectLst/>
                <a:uLnTx/>
                <a:uFillTx/>
                <a:cs typeface="+mn-ea"/>
                <a:sym typeface="+mn-lt"/>
              </a:rPr>
              <a:t>20</a:t>
            </a:r>
            <a:r>
              <a:rPr lang="en-US" altLang="zh-CN" b="1" kern="0" dirty="0">
                <a:solidFill>
                  <a:schemeClr val="accent1"/>
                </a:solidFill>
                <a:cs typeface="+mn-ea"/>
                <a:sym typeface="+mn-lt"/>
              </a:rPr>
              <a:t>XX</a:t>
            </a:r>
            <a:r>
              <a:rPr kumimoji="0" lang="zh-CN" altLang="en-US" sz="1800" b="1" i="0" u="none" strike="noStrike" kern="0" cap="none" spc="0" normalizeH="0" baseline="0" noProof="0" dirty="0">
                <a:ln>
                  <a:noFill/>
                </a:ln>
                <a:solidFill>
                  <a:schemeClr val="accent1"/>
                </a:solidFill>
                <a:effectLst/>
                <a:uLnTx/>
                <a:uFillTx/>
                <a:cs typeface="+mn-ea"/>
                <a:sym typeface="+mn-lt"/>
              </a:rPr>
              <a:t>年</a:t>
            </a:r>
            <a:r>
              <a:rPr kumimoji="0" lang="en-US" altLang="zh-CN" sz="1800" b="1" i="0" u="none" strike="noStrike" kern="0" cap="none" spc="0" normalizeH="0" baseline="0" noProof="0" dirty="0">
                <a:ln>
                  <a:noFill/>
                </a:ln>
                <a:solidFill>
                  <a:schemeClr val="accent1"/>
                </a:solidFill>
                <a:effectLst/>
                <a:uLnTx/>
                <a:uFillTx/>
                <a:cs typeface="+mn-ea"/>
                <a:sym typeface="+mn-lt"/>
              </a:rPr>
              <a:t>4</a:t>
            </a:r>
            <a:r>
              <a:rPr kumimoji="0" lang="zh-CN" altLang="en-US" sz="1800" b="1" i="0" u="none" strike="noStrike" kern="0" cap="none" spc="0" normalizeH="0" baseline="0" noProof="0" dirty="0">
                <a:ln>
                  <a:noFill/>
                </a:ln>
                <a:solidFill>
                  <a:schemeClr val="accent1"/>
                </a:solidFill>
                <a:effectLst/>
                <a:uLnTx/>
                <a:uFillTx/>
                <a:cs typeface="+mn-ea"/>
                <a:sym typeface="+mn-lt"/>
              </a:rPr>
              <a:t>月</a:t>
            </a:r>
          </a:p>
        </p:txBody>
      </p:sp>
      <p:pic>
        <p:nvPicPr>
          <p:cNvPr id="55" name="图片 54">
            <a:extLst>
              <a:ext uri="{FF2B5EF4-FFF2-40B4-BE49-F238E27FC236}">
                <a16:creationId xmlns:a16="http://schemas.microsoft.com/office/drawing/2014/main" id="{BCF34BF1-FFD4-4606-BA76-9237126A147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4101" y="448875"/>
            <a:ext cx="360000" cy="360000"/>
          </a:xfrm>
          <a:prstGeom prst="rect">
            <a:avLst/>
          </a:prstGeom>
        </p:spPr>
      </p:pic>
      <p:sp>
        <p:nvSpPr>
          <p:cNvPr id="18" name="箭头: V 形 17">
            <a:extLst>
              <a:ext uri="{FF2B5EF4-FFF2-40B4-BE49-F238E27FC236}">
                <a16:creationId xmlns:a16="http://schemas.microsoft.com/office/drawing/2014/main" id="{2CC241AB-18D3-491C-9EDB-B0643CEABED9}"/>
              </a:ext>
            </a:extLst>
          </p:cNvPr>
          <p:cNvSpPr/>
          <p:nvPr/>
        </p:nvSpPr>
        <p:spPr>
          <a:xfrm>
            <a:off x="11271099" y="5188032"/>
            <a:ext cx="262089" cy="258183"/>
          </a:xfrm>
          <a:prstGeom prst="chevron">
            <a:avLst>
              <a:gd name="adj" fmla="val 71687"/>
            </a:avLst>
          </a:prstGeom>
          <a:gradFill flip="none" rotWithShape="1">
            <a:gsLst>
              <a:gs pos="0">
                <a:schemeClr val="accent4">
                  <a:alpha val="50000"/>
                </a:schemeClr>
              </a:gs>
              <a:gs pos="100000">
                <a:schemeClr val="accent5">
                  <a:alpha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8" name="箭头: V 形 27">
            <a:extLst>
              <a:ext uri="{FF2B5EF4-FFF2-40B4-BE49-F238E27FC236}">
                <a16:creationId xmlns:a16="http://schemas.microsoft.com/office/drawing/2014/main" id="{D3FA72CE-3649-4087-BB8B-A6E8D961F050}"/>
              </a:ext>
            </a:extLst>
          </p:cNvPr>
          <p:cNvSpPr/>
          <p:nvPr/>
        </p:nvSpPr>
        <p:spPr>
          <a:xfrm>
            <a:off x="11450969" y="5188032"/>
            <a:ext cx="262089" cy="258183"/>
          </a:xfrm>
          <a:prstGeom prst="chevron">
            <a:avLst>
              <a:gd name="adj" fmla="val 71687"/>
            </a:avLst>
          </a:prstGeom>
          <a:gradFill flip="none" rotWithShape="1">
            <a:gsLst>
              <a:gs pos="0">
                <a:schemeClr val="accent4">
                  <a:alpha val="50000"/>
                </a:schemeClr>
              </a:gs>
              <a:gs pos="100000">
                <a:schemeClr val="accent5">
                  <a:alpha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9" name="矩形 28">
            <a:extLst>
              <a:ext uri="{FF2B5EF4-FFF2-40B4-BE49-F238E27FC236}">
                <a16:creationId xmlns:a16="http://schemas.microsoft.com/office/drawing/2014/main" id="{8589D996-B884-4311-B965-849EEAA0F455}"/>
              </a:ext>
            </a:extLst>
          </p:cNvPr>
          <p:cNvSpPr/>
          <p:nvPr/>
        </p:nvSpPr>
        <p:spPr>
          <a:xfrm>
            <a:off x="6589881" y="4108048"/>
            <a:ext cx="133882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0" cap="none" spc="0" normalizeH="0" baseline="0" noProof="0" dirty="0">
                <a:ln>
                  <a:noFill/>
                </a:ln>
                <a:solidFill>
                  <a:schemeClr val="accent1"/>
                </a:solidFill>
                <a:effectLst/>
                <a:uLnTx/>
                <a:uFillTx/>
                <a:cs typeface="+mn-ea"/>
                <a:sym typeface="+mn-lt"/>
              </a:rPr>
              <a:t>20</a:t>
            </a:r>
            <a:r>
              <a:rPr lang="en-US" altLang="zh-CN" b="1" kern="0" dirty="0">
                <a:solidFill>
                  <a:schemeClr val="accent1"/>
                </a:solidFill>
                <a:cs typeface="+mn-ea"/>
                <a:sym typeface="+mn-lt"/>
              </a:rPr>
              <a:t>XX</a:t>
            </a:r>
            <a:r>
              <a:rPr kumimoji="0" lang="zh-CN" altLang="en-US" sz="1800" b="1" i="0" u="none" strike="noStrike" kern="0" cap="none" spc="0" normalizeH="0" baseline="0" noProof="0" dirty="0">
                <a:ln>
                  <a:noFill/>
                </a:ln>
                <a:solidFill>
                  <a:schemeClr val="accent1"/>
                </a:solidFill>
                <a:effectLst/>
                <a:uLnTx/>
                <a:uFillTx/>
                <a:cs typeface="+mn-ea"/>
                <a:sym typeface="+mn-lt"/>
              </a:rPr>
              <a:t>年</a:t>
            </a:r>
            <a:r>
              <a:rPr lang="en-US" altLang="zh-CN" b="1" kern="0" dirty="0">
                <a:solidFill>
                  <a:schemeClr val="accent1"/>
                </a:solidFill>
                <a:cs typeface="+mn-ea"/>
                <a:sym typeface="+mn-lt"/>
              </a:rPr>
              <a:t>3</a:t>
            </a:r>
            <a:r>
              <a:rPr kumimoji="0" lang="zh-CN" altLang="en-US" sz="1800" b="1" i="0" u="none" strike="noStrike" kern="0" cap="none" spc="0" normalizeH="0" baseline="0" noProof="0" dirty="0">
                <a:ln>
                  <a:noFill/>
                </a:ln>
                <a:solidFill>
                  <a:schemeClr val="accent1"/>
                </a:solidFill>
                <a:effectLst/>
                <a:uLnTx/>
                <a:uFillTx/>
                <a:cs typeface="+mn-ea"/>
                <a:sym typeface="+mn-lt"/>
              </a:rPr>
              <a:t>月</a:t>
            </a:r>
          </a:p>
        </p:txBody>
      </p:sp>
      <p:sp>
        <p:nvSpPr>
          <p:cNvPr id="5" name="文本框 4">
            <a:extLst>
              <a:ext uri="{FF2B5EF4-FFF2-40B4-BE49-F238E27FC236}">
                <a16:creationId xmlns:a16="http://schemas.microsoft.com/office/drawing/2014/main" id="{8001C523-3A1E-477D-B64D-ED8B72092579}"/>
              </a:ext>
            </a:extLst>
          </p:cNvPr>
          <p:cNvSpPr txBox="1"/>
          <p:nvPr/>
        </p:nvSpPr>
        <p:spPr>
          <a:xfrm>
            <a:off x="1196662" y="367265"/>
            <a:ext cx="902811" cy="523220"/>
          </a:xfrm>
          <a:prstGeom prst="rect">
            <a:avLst/>
          </a:prstGeom>
        </p:spPr>
        <p:txBody>
          <a:bodyPr vert="horz" wrap="none" lIns="91440" tIns="45720" rIns="91440" bIns="45720" anchor="t" anchorCtr="0">
            <a:spAutoFit/>
          </a:bodyPr>
          <a:lstStyle>
            <a:lvl1pPr indent="0" fontAlgn="auto">
              <a:lnSpc>
                <a:spcPct val="100000"/>
              </a:lnSpc>
              <a:spcBef>
                <a:spcPts val="0"/>
              </a:spcBef>
              <a:spcAft>
                <a:spcPts val="0"/>
              </a:spcAft>
              <a:buFont typeface="Arial" panose="020B0604020202020204" pitchFamily="34" charset="0"/>
              <a:buNone/>
              <a:defRPr sz="2800" spc="0">
                <a:solidFill>
                  <a:schemeClr val="accent1"/>
                </a:solidFill>
                <a:latin typeface="Ma Shan Zheng" panose="00000500000000000000" pitchFamily="2" charset="0"/>
                <a:ea typeface="Ma Shan Zheng" panose="00000500000000000000" pitchFamily="2" charset="0"/>
                <a:sym typeface="方正大标宋简体" panose="02010601030101010101" pitchFamily="2" charset="-122"/>
              </a:defRPr>
            </a:lvl1pPr>
            <a:lvl2pPr indent="-228600">
              <a:lnSpc>
                <a:spcPct val="90000"/>
              </a:lnSpc>
              <a:spcBef>
                <a:spcPts val="500"/>
              </a:spcBef>
              <a:buFont typeface="Arial" panose="020B0604020202020204" pitchFamily="34" charset="0"/>
              <a:buNone/>
              <a:defRPr sz="2400"/>
            </a:lvl2pPr>
            <a:lvl3pPr indent="-228600">
              <a:lnSpc>
                <a:spcPct val="90000"/>
              </a:lnSpc>
              <a:spcBef>
                <a:spcPts val="500"/>
              </a:spcBef>
              <a:buFont typeface="Arial" panose="020B0604020202020204" pitchFamily="34" charset="0"/>
              <a:buNone/>
              <a:defRPr sz="2000"/>
            </a:lvl3pPr>
            <a:lvl4pPr indent="-228600">
              <a:lnSpc>
                <a:spcPct val="90000"/>
              </a:lnSpc>
              <a:spcBef>
                <a:spcPts val="500"/>
              </a:spcBef>
              <a:buFont typeface="Arial" panose="020B0604020202020204" pitchFamily="34" charset="0"/>
              <a:buNone/>
            </a:lvl4pPr>
            <a:lvl5pPr indent="-228600">
              <a:lnSpc>
                <a:spcPct val="90000"/>
              </a:lnSpc>
              <a:spcBef>
                <a:spcPts val="500"/>
              </a:spcBef>
              <a:buFont typeface="Arial" panose="020B0604020202020204" pitchFamily="34" charset="0"/>
              <a:buNone/>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a:latin typeface="+mn-lt"/>
                <a:ea typeface="+mn-ea"/>
                <a:cs typeface="+mn-ea"/>
                <a:sym typeface="+mn-lt"/>
              </a:rPr>
              <a:t>时间</a:t>
            </a:r>
            <a:endParaRPr lang="zh-CN" altLang="en-US" dirty="0">
              <a:latin typeface="+mn-lt"/>
              <a:ea typeface="+mn-ea"/>
              <a:cs typeface="+mn-ea"/>
              <a:sym typeface="+mn-lt"/>
            </a:endParaRPr>
          </a:p>
        </p:txBody>
      </p:sp>
      <p:sp>
        <p:nvSpPr>
          <p:cNvPr id="6" name="文本框 5">
            <a:extLst>
              <a:ext uri="{FF2B5EF4-FFF2-40B4-BE49-F238E27FC236}">
                <a16:creationId xmlns:a16="http://schemas.microsoft.com/office/drawing/2014/main" id="{6611150B-A939-4120-83E7-D95EADD771E4}"/>
              </a:ext>
            </a:extLst>
          </p:cNvPr>
          <p:cNvSpPr txBox="1"/>
          <p:nvPr/>
        </p:nvSpPr>
        <p:spPr>
          <a:xfrm>
            <a:off x="1907862" y="367265"/>
            <a:ext cx="902811" cy="523220"/>
          </a:xfrm>
          <a:prstGeom prst="rect">
            <a:avLst/>
          </a:prstGeom>
        </p:spPr>
        <p:txBody>
          <a:bodyPr vert="horz" wrap="none" lIns="91440" tIns="45720" rIns="91440" bIns="45720" anchor="t" anchorCtr="0">
            <a:spAutoFit/>
          </a:bodyPr>
          <a:lstStyle>
            <a:lvl1pPr indent="0" fontAlgn="auto">
              <a:lnSpc>
                <a:spcPct val="100000"/>
              </a:lnSpc>
              <a:spcBef>
                <a:spcPts val="0"/>
              </a:spcBef>
              <a:spcAft>
                <a:spcPts val="0"/>
              </a:spcAft>
              <a:buFont typeface="Arial" panose="020B0604020202020204" pitchFamily="34" charset="0"/>
              <a:buNone/>
              <a:defRPr sz="2800" spc="0">
                <a:solidFill>
                  <a:schemeClr val="accent1"/>
                </a:solidFill>
                <a:latin typeface="Ma Shan Zheng" panose="00000500000000000000" pitchFamily="2" charset="0"/>
                <a:ea typeface="Ma Shan Zheng" panose="00000500000000000000" pitchFamily="2" charset="0"/>
                <a:sym typeface="方正大标宋简体" panose="02010601030101010101" pitchFamily="2" charset="-122"/>
              </a:defRPr>
            </a:lvl1pPr>
            <a:lvl2pPr indent="-228600">
              <a:lnSpc>
                <a:spcPct val="90000"/>
              </a:lnSpc>
              <a:spcBef>
                <a:spcPts val="500"/>
              </a:spcBef>
              <a:buFont typeface="Arial" panose="020B0604020202020204" pitchFamily="34" charset="0"/>
              <a:buNone/>
              <a:defRPr sz="2400"/>
            </a:lvl2pPr>
            <a:lvl3pPr indent="-228600">
              <a:lnSpc>
                <a:spcPct val="90000"/>
              </a:lnSpc>
              <a:spcBef>
                <a:spcPts val="500"/>
              </a:spcBef>
              <a:buFont typeface="Arial" panose="020B0604020202020204" pitchFamily="34" charset="0"/>
              <a:buNone/>
              <a:defRPr sz="2000"/>
            </a:lvl3pPr>
            <a:lvl4pPr indent="-228600">
              <a:lnSpc>
                <a:spcPct val="90000"/>
              </a:lnSpc>
              <a:spcBef>
                <a:spcPts val="500"/>
              </a:spcBef>
              <a:buFont typeface="Arial" panose="020B0604020202020204" pitchFamily="34" charset="0"/>
              <a:buNone/>
            </a:lvl4pPr>
            <a:lvl5pPr indent="-228600">
              <a:lnSpc>
                <a:spcPct val="90000"/>
              </a:lnSpc>
              <a:spcBef>
                <a:spcPts val="500"/>
              </a:spcBef>
              <a:buFont typeface="Arial" panose="020B0604020202020204" pitchFamily="34" charset="0"/>
              <a:buNone/>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a:latin typeface="+mn-lt"/>
                <a:ea typeface="+mn-ea"/>
                <a:cs typeface="+mn-ea"/>
                <a:sym typeface="+mn-lt"/>
              </a:rPr>
              <a:t>进度</a:t>
            </a:r>
            <a:endParaRPr lang="zh-CN" altLang="en-US" dirty="0">
              <a:latin typeface="+mn-lt"/>
              <a:ea typeface="+mn-ea"/>
              <a:cs typeface="+mn-ea"/>
              <a:sym typeface="+mn-lt"/>
            </a:endParaRPr>
          </a:p>
        </p:txBody>
      </p:sp>
      <p:sp>
        <p:nvSpPr>
          <p:cNvPr id="8" name="文本占位符 7">
            <a:extLst>
              <a:ext uri="{FF2B5EF4-FFF2-40B4-BE49-F238E27FC236}">
                <a16:creationId xmlns:a16="http://schemas.microsoft.com/office/drawing/2014/main" id="{91D1D97E-55BE-4735-8145-BC964E1ABB9E}"/>
              </a:ext>
            </a:extLst>
          </p:cNvPr>
          <p:cNvSpPr>
            <a:spLocks noGrp="1"/>
          </p:cNvSpPr>
          <p:nvPr>
            <p:ph type="body" idx="13"/>
          </p:nvPr>
        </p:nvSpPr>
        <p:spPr>
          <a:xfrm>
            <a:off x="1196662" y="367265"/>
            <a:ext cx="184731" cy="523220"/>
          </a:xfrm>
        </p:spPr>
        <p:txBody>
          <a:bodyPr/>
          <a:lstStyle/>
          <a:p>
            <a:endParaRPr lang="zh-CN" altLang="en-US">
              <a:latin typeface="+mn-lt"/>
              <a:ea typeface="+mn-ea"/>
              <a:cs typeface="+mn-ea"/>
              <a:sym typeface="+mn-lt"/>
            </a:endParaRPr>
          </a:p>
        </p:txBody>
      </p:sp>
    </p:spTree>
    <p:extLst>
      <p:ext uri="{BB962C8B-B14F-4D97-AF65-F5344CB8AC3E}">
        <p14:creationId xmlns:p14="http://schemas.microsoft.com/office/powerpoint/2010/main" val="15616623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1EA9B870-945D-442D-919D-C1E31D74E6EC}"/>
              </a:ext>
            </a:extLst>
          </p:cNvPr>
          <p:cNvSpPr>
            <a:spLocks noGrp="1"/>
          </p:cNvSpPr>
          <p:nvPr>
            <p:ph idx="4294967295"/>
          </p:nvPr>
        </p:nvSpPr>
        <p:spPr>
          <a:xfrm>
            <a:off x="2088922" y="2125355"/>
            <a:ext cx="8559800" cy="2950962"/>
          </a:xfrm>
          <a:prstGeom prst="rect">
            <a:avLst/>
          </a:prstGeom>
        </p:spPr>
        <p:txBody>
          <a:bodyPr>
            <a:noAutofit/>
          </a:bodyPr>
          <a:lstStyle/>
          <a:p>
            <a:pPr marL="0" indent="0">
              <a:buNone/>
            </a:pPr>
            <a:r>
              <a:rPr lang="en-US" altLang="zh-CN" sz="2200" dirty="0">
                <a:solidFill>
                  <a:schemeClr val="tx1">
                    <a:lumMod val="75000"/>
                    <a:lumOff val="25000"/>
                  </a:schemeClr>
                </a:solidFill>
                <a:cs typeface="+mn-ea"/>
                <a:sym typeface="+mn-lt"/>
              </a:rPr>
              <a:t>[1]</a:t>
            </a:r>
            <a:r>
              <a:rPr lang="zh-CN" altLang="en-US" sz="2200" dirty="0">
                <a:solidFill>
                  <a:schemeClr val="tx1">
                    <a:lumMod val="75000"/>
                    <a:lumOff val="25000"/>
                  </a:schemeClr>
                </a:solidFill>
                <a:cs typeface="+mn-ea"/>
                <a:sym typeface="+mn-lt"/>
              </a:rPr>
              <a:t>作者</a:t>
            </a:r>
            <a:r>
              <a:rPr lang="en-US" altLang="zh-CN" sz="2200" dirty="0">
                <a:solidFill>
                  <a:schemeClr val="tx1">
                    <a:lumMod val="75000"/>
                    <a:lumOff val="25000"/>
                  </a:schemeClr>
                </a:solidFill>
                <a:cs typeface="+mn-ea"/>
                <a:sym typeface="+mn-lt"/>
              </a:rPr>
              <a:t>.</a:t>
            </a:r>
            <a:r>
              <a:rPr lang="zh-CN" altLang="en-US" sz="2200" dirty="0">
                <a:solidFill>
                  <a:schemeClr val="tx1">
                    <a:lumMod val="75000"/>
                    <a:lumOff val="25000"/>
                  </a:schemeClr>
                </a:solidFill>
                <a:cs typeface="+mn-ea"/>
                <a:sym typeface="+mn-lt"/>
              </a:rPr>
              <a:t>篇名</a:t>
            </a:r>
            <a:r>
              <a:rPr lang="en-US" altLang="zh-CN" sz="2000" dirty="0">
                <a:solidFill>
                  <a:schemeClr val="tx1">
                    <a:lumMod val="75000"/>
                    <a:lumOff val="25000"/>
                  </a:schemeClr>
                </a:solidFill>
                <a:cs typeface="+mn-ea"/>
                <a:sym typeface="+mn-lt"/>
              </a:rPr>
              <a:t>[J]</a:t>
            </a:r>
            <a:r>
              <a:rPr lang="en-US" altLang="zh-CN" sz="2200" dirty="0">
                <a:solidFill>
                  <a:schemeClr val="tx1">
                    <a:lumMod val="75000"/>
                    <a:lumOff val="25000"/>
                  </a:schemeClr>
                </a:solidFill>
                <a:cs typeface="+mn-ea"/>
                <a:sym typeface="+mn-lt"/>
              </a:rPr>
              <a:t>.</a:t>
            </a:r>
            <a:r>
              <a:rPr lang="zh-CN" altLang="en-US" sz="2200" dirty="0">
                <a:solidFill>
                  <a:schemeClr val="tx1">
                    <a:lumMod val="75000"/>
                    <a:lumOff val="25000"/>
                  </a:schemeClr>
                </a:solidFill>
                <a:cs typeface="+mn-ea"/>
                <a:sym typeface="+mn-lt"/>
              </a:rPr>
              <a:t>刊名，出版年份，卷号（期号）：起止页码</a:t>
            </a:r>
            <a:r>
              <a:rPr lang="en-US" altLang="zh-CN" sz="2200" dirty="0">
                <a:solidFill>
                  <a:schemeClr val="tx1">
                    <a:lumMod val="75000"/>
                    <a:lumOff val="25000"/>
                  </a:schemeClr>
                </a:solidFill>
                <a:cs typeface="+mn-ea"/>
                <a:sym typeface="+mn-lt"/>
              </a:rPr>
              <a:t>. </a:t>
            </a:r>
          </a:p>
          <a:p>
            <a:pPr marL="0" indent="0">
              <a:buNone/>
            </a:pPr>
            <a:r>
              <a:rPr lang="en-US" altLang="zh-CN" sz="2200" dirty="0">
                <a:solidFill>
                  <a:schemeClr val="tx1">
                    <a:lumMod val="75000"/>
                    <a:lumOff val="25000"/>
                  </a:schemeClr>
                </a:solidFill>
                <a:cs typeface="+mn-ea"/>
                <a:sym typeface="+mn-lt"/>
              </a:rPr>
              <a:t>[2]</a:t>
            </a:r>
            <a:r>
              <a:rPr lang="zh-CN" altLang="en-US" sz="2200" dirty="0">
                <a:solidFill>
                  <a:schemeClr val="tx1">
                    <a:lumMod val="75000"/>
                    <a:lumOff val="25000"/>
                  </a:schemeClr>
                </a:solidFill>
                <a:cs typeface="+mn-ea"/>
                <a:sym typeface="+mn-lt"/>
              </a:rPr>
              <a:t>作者</a:t>
            </a:r>
            <a:r>
              <a:rPr lang="en-US" altLang="zh-CN" sz="2200" dirty="0">
                <a:solidFill>
                  <a:schemeClr val="tx1">
                    <a:lumMod val="75000"/>
                    <a:lumOff val="25000"/>
                  </a:schemeClr>
                </a:solidFill>
                <a:cs typeface="+mn-ea"/>
                <a:sym typeface="+mn-lt"/>
              </a:rPr>
              <a:t>.</a:t>
            </a:r>
            <a:r>
              <a:rPr lang="zh-CN" altLang="en-US" sz="2200" dirty="0">
                <a:solidFill>
                  <a:schemeClr val="tx1">
                    <a:lumMod val="75000"/>
                    <a:lumOff val="25000"/>
                  </a:schemeClr>
                </a:solidFill>
                <a:cs typeface="+mn-ea"/>
                <a:sym typeface="+mn-lt"/>
              </a:rPr>
              <a:t>书名</a:t>
            </a:r>
            <a:r>
              <a:rPr lang="en-US" altLang="zh-CN" sz="2000" dirty="0">
                <a:solidFill>
                  <a:schemeClr val="tx1">
                    <a:lumMod val="75000"/>
                    <a:lumOff val="25000"/>
                  </a:schemeClr>
                </a:solidFill>
                <a:cs typeface="+mn-ea"/>
                <a:sym typeface="+mn-lt"/>
              </a:rPr>
              <a:t>[M]</a:t>
            </a:r>
            <a:r>
              <a:rPr lang="en-US" altLang="zh-CN" sz="2200" dirty="0">
                <a:solidFill>
                  <a:schemeClr val="tx1">
                    <a:lumMod val="75000"/>
                    <a:lumOff val="25000"/>
                  </a:schemeClr>
                </a:solidFill>
                <a:cs typeface="+mn-ea"/>
                <a:sym typeface="+mn-lt"/>
              </a:rPr>
              <a:t>.</a:t>
            </a:r>
            <a:r>
              <a:rPr lang="zh-CN" altLang="en-US" sz="2200" dirty="0">
                <a:solidFill>
                  <a:schemeClr val="tx1">
                    <a:lumMod val="75000"/>
                    <a:lumOff val="25000"/>
                  </a:schemeClr>
                </a:solidFill>
                <a:cs typeface="+mn-ea"/>
                <a:sym typeface="+mn-lt"/>
              </a:rPr>
              <a:t>出版地：出版社，出版年份：起止页码</a:t>
            </a:r>
            <a:r>
              <a:rPr lang="en-US" altLang="zh-CN" sz="2200" dirty="0">
                <a:solidFill>
                  <a:schemeClr val="tx1">
                    <a:lumMod val="75000"/>
                    <a:lumOff val="25000"/>
                  </a:schemeClr>
                </a:solidFill>
                <a:cs typeface="+mn-ea"/>
                <a:sym typeface="+mn-lt"/>
              </a:rPr>
              <a:t>. </a:t>
            </a:r>
          </a:p>
          <a:p>
            <a:pPr marL="0" indent="0">
              <a:buNone/>
            </a:pPr>
            <a:r>
              <a:rPr lang="en-US" altLang="zh-CN" sz="2200" dirty="0">
                <a:solidFill>
                  <a:schemeClr val="tx1">
                    <a:lumMod val="75000"/>
                    <a:lumOff val="25000"/>
                  </a:schemeClr>
                </a:solidFill>
                <a:cs typeface="+mn-ea"/>
                <a:sym typeface="+mn-lt"/>
              </a:rPr>
              <a:t>[3]</a:t>
            </a:r>
            <a:r>
              <a:rPr lang="zh-CN" altLang="en-US" sz="2200" dirty="0">
                <a:solidFill>
                  <a:schemeClr val="tx1">
                    <a:lumMod val="75000"/>
                    <a:lumOff val="25000"/>
                  </a:schemeClr>
                </a:solidFill>
                <a:cs typeface="+mn-ea"/>
                <a:sym typeface="+mn-lt"/>
              </a:rPr>
              <a:t>作者</a:t>
            </a:r>
            <a:r>
              <a:rPr lang="en-US" altLang="zh-CN" sz="2200" dirty="0">
                <a:solidFill>
                  <a:schemeClr val="tx1">
                    <a:lumMod val="75000"/>
                    <a:lumOff val="25000"/>
                  </a:schemeClr>
                </a:solidFill>
                <a:cs typeface="+mn-ea"/>
                <a:sym typeface="+mn-lt"/>
              </a:rPr>
              <a:t>.</a:t>
            </a:r>
            <a:r>
              <a:rPr lang="zh-CN" altLang="en-US" sz="2200" dirty="0">
                <a:solidFill>
                  <a:schemeClr val="tx1">
                    <a:lumMod val="75000"/>
                    <a:lumOff val="25000"/>
                  </a:schemeClr>
                </a:solidFill>
                <a:cs typeface="+mn-ea"/>
                <a:sym typeface="+mn-lt"/>
              </a:rPr>
              <a:t>篇名</a:t>
            </a:r>
            <a:r>
              <a:rPr lang="en-US" altLang="zh-CN" sz="2000" dirty="0">
                <a:solidFill>
                  <a:schemeClr val="tx1">
                    <a:lumMod val="75000"/>
                    <a:lumOff val="25000"/>
                  </a:schemeClr>
                </a:solidFill>
                <a:cs typeface="+mn-ea"/>
                <a:sym typeface="+mn-lt"/>
              </a:rPr>
              <a:t>[C]</a:t>
            </a:r>
            <a:r>
              <a:rPr lang="en-US" altLang="zh-CN" sz="2200" dirty="0">
                <a:solidFill>
                  <a:schemeClr val="tx1">
                    <a:lumMod val="75000"/>
                    <a:lumOff val="25000"/>
                  </a:schemeClr>
                </a:solidFill>
                <a:cs typeface="+mn-ea"/>
                <a:sym typeface="+mn-lt"/>
              </a:rPr>
              <a:t>.</a:t>
            </a:r>
            <a:r>
              <a:rPr lang="zh-CN" altLang="en-US" sz="2200" dirty="0">
                <a:solidFill>
                  <a:schemeClr val="tx1">
                    <a:lumMod val="75000"/>
                    <a:lumOff val="25000"/>
                  </a:schemeClr>
                </a:solidFill>
                <a:cs typeface="+mn-ea"/>
                <a:sym typeface="+mn-lt"/>
              </a:rPr>
              <a:t>出版地：出版者，出版年份：起始页码</a:t>
            </a:r>
            <a:r>
              <a:rPr lang="en-US" altLang="zh-CN" sz="2200" dirty="0">
                <a:solidFill>
                  <a:schemeClr val="tx1">
                    <a:lumMod val="75000"/>
                    <a:lumOff val="25000"/>
                  </a:schemeClr>
                </a:solidFill>
                <a:cs typeface="+mn-ea"/>
                <a:sym typeface="+mn-lt"/>
              </a:rPr>
              <a:t>. </a:t>
            </a:r>
          </a:p>
          <a:p>
            <a:pPr marL="0" indent="0">
              <a:buNone/>
            </a:pPr>
            <a:r>
              <a:rPr lang="en-US" altLang="zh-CN" sz="2200" dirty="0">
                <a:solidFill>
                  <a:schemeClr val="tx1">
                    <a:lumMod val="75000"/>
                    <a:lumOff val="25000"/>
                  </a:schemeClr>
                </a:solidFill>
                <a:cs typeface="+mn-ea"/>
                <a:sym typeface="+mn-lt"/>
              </a:rPr>
              <a:t>[4]</a:t>
            </a:r>
            <a:r>
              <a:rPr lang="zh-CN" altLang="en-US" sz="2200" dirty="0">
                <a:solidFill>
                  <a:schemeClr val="tx1">
                    <a:lumMod val="75000"/>
                    <a:lumOff val="25000"/>
                  </a:schemeClr>
                </a:solidFill>
                <a:cs typeface="+mn-ea"/>
                <a:sym typeface="+mn-lt"/>
              </a:rPr>
              <a:t>作者</a:t>
            </a:r>
            <a:r>
              <a:rPr lang="en-US" altLang="zh-CN" sz="2200" dirty="0">
                <a:solidFill>
                  <a:schemeClr val="tx1">
                    <a:lumMod val="75000"/>
                    <a:lumOff val="25000"/>
                  </a:schemeClr>
                </a:solidFill>
                <a:cs typeface="+mn-ea"/>
                <a:sym typeface="+mn-lt"/>
              </a:rPr>
              <a:t>.</a:t>
            </a:r>
            <a:r>
              <a:rPr lang="zh-CN" altLang="en-US" sz="2200" dirty="0">
                <a:solidFill>
                  <a:schemeClr val="tx1">
                    <a:lumMod val="75000"/>
                    <a:lumOff val="25000"/>
                  </a:schemeClr>
                </a:solidFill>
                <a:cs typeface="+mn-ea"/>
                <a:sym typeface="+mn-lt"/>
              </a:rPr>
              <a:t>篇名</a:t>
            </a:r>
            <a:r>
              <a:rPr lang="en-US" altLang="zh-CN" sz="2000" dirty="0">
                <a:solidFill>
                  <a:schemeClr val="tx1">
                    <a:lumMod val="75000"/>
                    <a:lumOff val="25000"/>
                  </a:schemeClr>
                </a:solidFill>
                <a:cs typeface="+mn-ea"/>
                <a:sym typeface="+mn-lt"/>
              </a:rPr>
              <a:t>[N]</a:t>
            </a:r>
            <a:r>
              <a:rPr lang="en-US" altLang="zh-CN" sz="2200" dirty="0">
                <a:solidFill>
                  <a:schemeClr val="tx1">
                    <a:lumMod val="75000"/>
                    <a:lumOff val="25000"/>
                  </a:schemeClr>
                </a:solidFill>
                <a:cs typeface="+mn-ea"/>
                <a:sym typeface="+mn-lt"/>
              </a:rPr>
              <a:t>.</a:t>
            </a:r>
            <a:r>
              <a:rPr lang="zh-CN" altLang="en-US" sz="2200" dirty="0">
                <a:solidFill>
                  <a:schemeClr val="tx1">
                    <a:lumMod val="75000"/>
                    <a:lumOff val="25000"/>
                  </a:schemeClr>
                </a:solidFill>
                <a:cs typeface="+mn-ea"/>
                <a:sym typeface="+mn-lt"/>
              </a:rPr>
              <a:t>报纸名，出版日期（版次）</a:t>
            </a:r>
            <a:r>
              <a:rPr lang="en-US" altLang="zh-CN" sz="2200" dirty="0">
                <a:solidFill>
                  <a:schemeClr val="tx1">
                    <a:lumMod val="75000"/>
                    <a:lumOff val="25000"/>
                  </a:schemeClr>
                </a:solidFill>
                <a:cs typeface="+mn-ea"/>
                <a:sym typeface="+mn-lt"/>
              </a:rPr>
              <a:t>. </a:t>
            </a:r>
          </a:p>
          <a:p>
            <a:pPr marL="0" indent="0">
              <a:buNone/>
            </a:pPr>
            <a:r>
              <a:rPr lang="en-US" altLang="zh-CN" sz="2200" dirty="0">
                <a:solidFill>
                  <a:schemeClr val="tx1">
                    <a:lumMod val="75000"/>
                    <a:lumOff val="25000"/>
                  </a:schemeClr>
                </a:solidFill>
                <a:cs typeface="+mn-ea"/>
                <a:sym typeface="+mn-lt"/>
              </a:rPr>
              <a:t>[5]</a:t>
            </a:r>
            <a:r>
              <a:rPr lang="zh-CN" altLang="en-US" sz="2200" dirty="0">
                <a:solidFill>
                  <a:schemeClr val="tx1">
                    <a:lumMod val="75000"/>
                    <a:lumOff val="25000"/>
                  </a:schemeClr>
                </a:solidFill>
                <a:cs typeface="+mn-ea"/>
                <a:sym typeface="+mn-lt"/>
              </a:rPr>
              <a:t>作者</a:t>
            </a:r>
            <a:r>
              <a:rPr lang="en-US" altLang="zh-CN" sz="2200" dirty="0">
                <a:solidFill>
                  <a:schemeClr val="tx1">
                    <a:lumMod val="75000"/>
                    <a:lumOff val="25000"/>
                  </a:schemeClr>
                </a:solidFill>
                <a:cs typeface="+mn-ea"/>
                <a:sym typeface="+mn-lt"/>
              </a:rPr>
              <a:t>.</a:t>
            </a:r>
            <a:r>
              <a:rPr lang="zh-CN" altLang="en-US" sz="2200" dirty="0">
                <a:solidFill>
                  <a:schemeClr val="tx1">
                    <a:lumMod val="75000"/>
                    <a:lumOff val="25000"/>
                  </a:schemeClr>
                </a:solidFill>
                <a:cs typeface="+mn-ea"/>
                <a:sym typeface="+mn-lt"/>
              </a:rPr>
              <a:t>篇名</a:t>
            </a:r>
            <a:r>
              <a:rPr lang="en-US" altLang="zh-CN" sz="2000" dirty="0">
                <a:solidFill>
                  <a:schemeClr val="tx1">
                    <a:lumMod val="75000"/>
                    <a:lumOff val="25000"/>
                  </a:schemeClr>
                </a:solidFill>
                <a:cs typeface="+mn-ea"/>
                <a:sym typeface="+mn-lt"/>
              </a:rPr>
              <a:t>[D]</a:t>
            </a:r>
            <a:r>
              <a:rPr lang="en-US" altLang="zh-CN" sz="2200" dirty="0">
                <a:solidFill>
                  <a:schemeClr val="tx1">
                    <a:lumMod val="75000"/>
                    <a:lumOff val="25000"/>
                  </a:schemeClr>
                </a:solidFill>
                <a:cs typeface="+mn-ea"/>
                <a:sym typeface="+mn-lt"/>
              </a:rPr>
              <a:t>.</a:t>
            </a:r>
            <a:r>
              <a:rPr lang="zh-CN" altLang="en-US" sz="2200" dirty="0">
                <a:solidFill>
                  <a:schemeClr val="tx1">
                    <a:lumMod val="75000"/>
                    <a:lumOff val="25000"/>
                  </a:schemeClr>
                </a:solidFill>
                <a:cs typeface="+mn-ea"/>
                <a:sym typeface="+mn-lt"/>
              </a:rPr>
              <a:t>出版地：保存者，出版年份：起始页码</a:t>
            </a:r>
            <a:r>
              <a:rPr lang="en-US" altLang="zh-CN" sz="2200" dirty="0">
                <a:solidFill>
                  <a:schemeClr val="tx1">
                    <a:lumMod val="75000"/>
                    <a:lumOff val="25000"/>
                  </a:schemeClr>
                </a:solidFill>
                <a:cs typeface="+mn-ea"/>
                <a:sym typeface="+mn-lt"/>
              </a:rPr>
              <a:t>. </a:t>
            </a:r>
          </a:p>
          <a:p>
            <a:pPr marL="0" indent="0">
              <a:buNone/>
            </a:pPr>
            <a:r>
              <a:rPr lang="en-US" altLang="zh-CN" sz="2200" dirty="0">
                <a:solidFill>
                  <a:schemeClr val="tx1">
                    <a:lumMod val="75000"/>
                    <a:lumOff val="25000"/>
                  </a:schemeClr>
                </a:solidFill>
                <a:cs typeface="+mn-ea"/>
                <a:sym typeface="+mn-lt"/>
              </a:rPr>
              <a:t>[6]</a:t>
            </a:r>
            <a:r>
              <a:rPr lang="zh-CN" altLang="en-US" sz="2200" dirty="0">
                <a:solidFill>
                  <a:schemeClr val="tx1">
                    <a:lumMod val="75000"/>
                    <a:lumOff val="25000"/>
                  </a:schemeClr>
                </a:solidFill>
                <a:cs typeface="+mn-ea"/>
                <a:sym typeface="+mn-lt"/>
              </a:rPr>
              <a:t>作者</a:t>
            </a:r>
            <a:r>
              <a:rPr lang="en-US" altLang="zh-CN" sz="2200" dirty="0">
                <a:solidFill>
                  <a:schemeClr val="tx1">
                    <a:lumMod val="75000"/>
                    <a:lumOff val="25000"/>
                  </a:schemeClr>
                </a:solidFill>
                <a:cs typeface="+mn-ea"/>
                <a:sym typeface="+mn-lt"/>
              </a:rPr>
              <a:t>.</a:t>
            </a:r>
            <a:r>
              <a:rPr lang="zh-CN" altLang="en-US" sz="2200" dirty="0">
                <a:solidFill>
                  <a:schemeClr val="tx1">
                    <a:lumMod val="75000"/>
                    <a:lumOff val="25000"/>
                  </a:schemeClr>
                </a:solidFill>
                <a:cs typeface="+mn-ea"/>
                <a:sym typeface="+mn-lt"/>
              </a:rPr>
              <a:t>篇名</a:t>
            </a:r>
            <a:r>
              <a:rPr lang="en-US" altLang="zh-CN" sz="2000" dirty="0">
                <a:solidFill>
                  <a:schemeClr val="tx1">
                    <a:lumMod val="75000"/>
                    <a:lumOff val="25000"/>
                  </a:schemeClr>
                </a:solidFill>
                <a:cs typeface="+mn-ea"/>
                <a:sym typeface="+mn-lt"/>
              </a:rPr>
              <a:t>[R]</a:t>
            </a:r>
            <a:r>
              <a:rPr lang="en-US" altLang="zh-CN" sz="2200" dirty="0">
                <a:solidFill>
                  <a:schemeClr val="tx1">
                    <a:lumMod val="75000"/>
                    <a:lumOff val="25000"/>
                  </a:schemeClr>
                </a:solidFill>
                <a:cs typeface="+mn-ea"/>
                <a:sym typeface="+mn-lt"/>
              </a:rPr>
              <a:t>.</a:t>
            </a:r>
            <a:r>
              <a:rPr lang="zh-CN" altLang="en-US" sz="2200" dirty="0">
                <a:solidFill>
                  <a:schemeClr val="tx1">
                    <a:lumMod val="75000"/>
                    <a:lumOff val="25000"/>
                  </a:schemeClr>
                </a:solidFill>
                <a:cs typeface="+mn-ea"/>
                <a:sym typeface="+mn-lt"/>
              </a:rPr>
              <a:t>出版地：出版者，出版年份：起始页码</a:t>
            </a:r>
            <a:r>
              <a:rPr lang="en-US" altLang="zh-CN" sz="2200" dirty="0">
                <a:solidFill>
                  <a:schemeClr val="tx1">
                    <a:lumMod val="75000"/>
                    <a:lumOff val="25000"/>
                  </a:schemeClr>
                </a:solidFill>
                <a:cs typeface="+mn-ea"/>
                <a:sym typeface="+mn-lt"/>
              </a:rPr>
              <a:t>. </a:t>
            </a:r>
          </a:p>
          <a:p>
            <a:pPr marL="0" indent="0">
              <a:buNone/>
            </a:pPr>
            <a:r>
              <a:rPr lang="en-US" altLang="zh-CN" sz="2200" dirty="0">
                <a:solidFill>
                  <a:schemeClr val="tx1">
                    <a:lumMod val="75000"/>
                    <a:lumOff val="25000"/>
                  </a:schemeClr>
                </a:solidFill>
                <a:cs typeface="+mn-ea"/>
                <a:sym typeface="+mn-lt"/>
              </a:rPr>
              <a:t>[7]</a:t>
            </a:r>
            <a:r>
              <a:rPr lang="zh-CN" altLang="en-US" sz="2200" dirty="0">
                <a:solidFill>
                  <a:schemeClr val="tx1">
                    <a:lumMod val="75000"/>
                    <a:lumOff val="25000"/>
                  </a:schemeClr>
                </a:solidFill>
                <a:cs typeface="+mn-ea"/>
                <a:sym typeface="+mn-lt"/>
              </a:rPr>
              <a:t>专利所有者</a:t>
            </a:r>
            <a:r>
              <a:rPr lang="en-US" altLang="zh-CN" sz="2200" dirty="0">
                <a:solidFill>
                  <a:schemeClr val="tx1">
                    <a:lumMod val="75000"/>
                    <a:lumOff val="25000"/>
                  </a:schemeClr>
                </a:solidFill>
                <a:cs typeface="+mn-ea"/>
                <a:sym typeface="+mn-lt"/>
              </a:rPr>
              <a:t>.</a:t>
            </a:r>
            <a:r>
              <a:rPr lang="zh-CN" altLang="en-US" sz="2200" dirty="0">
                <a:solidFill>
                  <a:schemeClr val="tx1">
                    <a:lumMod val="75000"/>
                    <a:lumOff val="25000"/>
                  </a:schemeClr>
                </a:solidFill>
                <a:cs typeface="+mn-ea"/>
                <a:sym typeface="+mn-lt"/>
              </a:rPr>
              <a:t>题名</a:t>
            </a:r>
            <a:r>
              <a:rPr lang="en-US" altLang="zh-CN" sz="2000" dirty="0">
                <a:solidFill>
                  <a:schemeClr val="tx1">
                    <a:lumMod val="75000"/>
                    <a:lumOff val="25000"/>
                  </a:schemeClr>
                </a:solidFill>
                <a:cs typeface="+mn-ea"/>
                <a:sym typeface="+mn-lt"/>
              </a:rPr>
              <a:t>[P]</a:t>
            </a:r>
            <a:r>
              <a:rPr lang="en-US" altLang="zh-CN" sz="2200" dirty="0">
                <a:solidFill>
                  <a:schemeClr val="tx1">
                    <a:lumMod val="75000"/>
                    <a:lumOff val="25000"/>
                  </a:schemeClr>
                </a:solidFill>
                <a:cs typeface="+mn-ea"/>
                <a:sym typeface="+mn-lt"/>
              </a:rPr>
              <a:t>.</a:t>
            </a:r>
            <a:r>
              <a:rPr lang="zh-CN" altLang="en-US" sz="2200" dirty="0">
                <a:solidFill>
                  <a:schemeClr val="tx1">
                    <a:lumMod val="75000"/>
                    <a:lumOff val="25000"/>
                  </a:schemeClr>
                </a:solidFill>
                <a:cs typeface="+mn-ea"/>
                <a:sym typeface="+mn-lt"/>
              </a:rPr>
              <a:t>国别</a:t>
            </a:r>
            <a:r>
              <a:rPr lang="en-US" altLang="zh-CN" sz="2200" dirty="0">
                <a:solidFill>
                  <a:schemeClr val="tx1">
                    <a:lumMod val="75000"/>
                    <a:lumOff val="25000"/>
                  </a:schemeClr>
                </a:solidFill>
                <a:cs typeface="+mn-ea"/>
                <a:sym typeface="+mn-lt"/>
              </a:rPr>
              <a:t>:</a:t>
            </a:r>
            <a:r>
              <a:rPr lang="zh-CN" altLang="en-US" sz="2200" dirty="0">
                <a:solidFill>
                  <a:schemeClr val="tx1">
                    <a:lumMod val="75000"/>
                    <a:lumOff val="25000"/>
                  </a:schemeClr>
                </a:solidFill>
                <a:cs typeface="+mn-ea"/>
                <a:sym typeface="+mn-lt"/>
              </a:rPr>
              <a:t>专利号</a:t>
            </a:r>
            <a:r>
              <a:rPr lang="en-US" altLang="zh-CN" sz="2200" dirty="0">
                <a:solidFill>
                  <a:schemeClr val="tx1">
                    <a:lumMod val="75000"/>
                    <a:lumOff val="25000"/>
                  </a:schemeClr>
                </a:solidFill>
                <a:cs typeface="+mn-ea"/>
                <a:sym typeface="+mn-lt"/>
              </a:rPr>
              <a:t>,</a:t>
            </a:r>
            <a:r>
              <a:rPr lang="zh-CN" altLang="en-US" sz="2200" dirty="0">
                <a:solidFill>
                  <a:schemeClr val="tx1">
                    <a:lumMod val="75000"/>
                    <a:lumOff val="25000"/>
                  </a:schemeClr>
                </a:solidFill>
                <a:cs typeface="+mn-ea"/>
                <a:sym typeface="+mn-lt"/>
              </a:rPr>
              <a:t>发布日期</a:t>
            </a:r>
            <a:r>
              <a:rPr lang="en-US" altLang="zh-CN" sz="2200" dirty="0">
                <a:solidFill>
                  <a:schemeClr val="tx1">
                    <a:lumMod val="75000"/>
                    <a:lumOff val="25000"/>
                  </a:schemeClr>
                </a:solidFill>
                <a:cs typeface="+mn-ea"/>
                <a:sym typeface="+mn-lt"/>
              </a:rPr>
              <a:t>.</a:t>
            </a:r>
            <a:endParaRPr lang="zh-CN" altLang="en-US" sz="2200" dirty="0">
              <a:solidFill>
                <a:schemeClr val="tx1">
                  <a:lumMod val="75000"/>
                  <a:lumOff val="25000"/>
                </a:schemeClr>
              </a:solidFill>
              <a:cs typeface="+mn-ea"/>
              <a:sym typeface="+mn-lt"/>
            </a:endParaRPr>
          </a:p>
        </p:txBody>
      </p:sp>
      <p:sp>
        <p:nvSpPr>
          <p:cNvPr id="4" name="日期占位符 3">
            <a:extLst>
              <a:ext uri="{FF2B5EF4-FFF2-40B4-BE49-F238E27FC236}">
                <a16:creationId xmlns:a16="http://schemas.microsoft.com/office/drawing/2014/main" id="{360134C8-4385-4FD5-BD68-C9B33AD8D550}"/>
              </a:ext>
            </a:extLst>
          </p:cNvPr>
          <p:cNvSpPr>
            <a:spLocks noGrp="1"/>
          </p:cNvSpPr>
          <p:nvPr>
            <p:ph type="dt" sz="half" idx="10"/>
          </p:nvPr>
        </p:nvSpPr>
        <p:spPr/>
        <p:txBody>
          <a:bodyPr/>
          <a:lstStyle/>
          <a:p>
            <a:r>
              <a:rPr lang="zh-CN" altLang="en-US">
                <a:latin typeface="+mn-lt"/>
                <a:ea typeface="+mn-ea"/>
                <a:cs typeface="+mn-ea"/>
                <a:sym typeface="+mn-lt"/>
              </a:rPr>
              <a:t>厚德 博学 笃行 求是</a:t>
            </a:r>
            <a:endParaRPr lang="zh-CN" altLang="en-US" dirty="0">
              <a:latin typeface="+mn-lt"/>
              <a:ea typeface="+mn-ea"/>
              <a:cs typeface="+mn-ea"/>
              <a:sym typeface="+mn-lt"/>
            </a:endParaRPr>
          </a:p>
        </p:txBody>
      </p:sp>
      <p:sp>
        <p:nvSpPr>
          <p:cNvPr id="10" name="文本框 9">
            <a:extLst>
              <a:ext uri="{FF2B5EF4-FFF2-40B4-BE49-F238E27FC236}">
                <a16:creationId xmlns:a16="http://schemas.microsoft.com/office/drawing/2014/main" id="{D59FF6DA-8FA4-4B2A-B7AE-D0E73DB73F80}"/>
              </a:ext>
            </a:extLst>
          </p:cNvPr>
          <p:cNvSpPr txBox="1"/>
          <p:nvPr/>
        </p:nvSpPr>
        <p:spPr>
          <a:xfrm>
            <a:off x="1196661" y="367265"/>
            <a:ext cx="162095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800" dirty="0">
                <a:solidFill>
                  <a:schemeClr val="accent1"/>
                </a:solidFill>
                <a:cs typeface="+mn-ea"/>
                <a:sym typeface="+mn-lt"/>
              </a:rPr>
              <a:t>参考文献</a:t>
            </a:r>
            <a:endParaRPr kumimoji="0" lang="zh-CN" altLang="en-US" sz="2800" i="0" u="none" strike="noStrike" kern="1200" cap="none" spc="0" normalizeH="0" baseline="0" noProof="0" dirty="0">
              <a:ln>
                <a:noFill/>
              </a:ln>
              <a:solidFill>
                <a:schemeClr val="accent1"/>
              </a:solidFill>
              <a:effectLst/>
              <a:uLnTx/>
              <a:uFillTx/>
              <a:cs typeface="+mn-ea"/>
              <a:sym typeface="+mn-lt"/>
            </a:endParaRPr>
          </a:p>
        </p:txBody>
      </p:sp>
      <p:pic>
        <p:nvPicPr>
          <p:cNvPr id="13" name="图片 12">
            <a:extLst>
              <a:ext uri="{FF2B5EF4-FFF2-40B4-BE49-F238E27FC236}">
                <a16:creationId xmlns:a16="http://schemas.microsoft.com/office/drawing/2014/main" id="{BA2111FE-EBE9-447E-B4C7-3FFDD72AD56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2237" y="448875"/>
            <a:ext cx="360000" cy="360000"/>
          </a:xfrm>
          <a:prstGeom prst="rect">
            <a:avLst/>
          </a:prstGeom>
        </p:spPr>
      </p:pic>
      <p:sp>
        <p:nvSpPr>
          <p:cNvPr id="14" name="L 形 13">
            <a:extLst>
              <a:ext uri="{FF2B5EF4-FFF2-40B4-BE49-F238E27FC236}">
                <a16:creationId xmlns:a16="http://schemas.microsoft.com/office/drawing/2014/main" id="{8F8A86C9-A8CB-41FA-A6AB-14612BC80870}"/>
              </a:ext>
            </a:extLst>
          </p:cNvPr>
          <p:cNvSpPr/>
          <p:nvPr/>
        </p:nvSpPr>
        <p:spPr>
          <a:xfrm rot="16200000" flipH="1">
            <a:off x="9864671" y="1406293"/>
            <a:ext cx="411969" cy="707710"/>
          </a:xfrm>
          <a:prstGeom prst="corner">
            <a:avLst>
              <a:gd name="adj1" fmla="val 9791"/>
              <a:gd name="adj2" fmla="val 10392"/>
            </a:avLst>
          </a:prstGeom>
          <a:gradFill flip="none" rotWithShape="1">
            <a:gsLst>
              <a:gs pos="0">
                <a:schemeClr val="accent4">
                  <a:alpha val="0"/>
                </a:schemeClr>
              </a:gs>
              <a:gs pos="100000">
                <a:schemeClr val="accent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任意多边形: 形状 14">
            <a:extLst>
              <a:ext uri="{FF2B5EF4-FFF2-40B4-BE49-F238E27FC236}">
                <a16:creationId xmlns:a16="http://schemas.microsoft.com/office/drawing/2014/main" id="{AE1E85BE-3E41-44F8-8047-E53C86CDCEC3}"/>
              </a:ext>
            </a:extLst>
          </p:cNvPr>
          <p:cNvSpPr/>
          <p:nvPr/>
        </p:nvSpPr>
        <p:spPr>
          <a:xfrm flipH="1">
            <a:off x="1870840" y="1437481"/>
            <a:ext cx="8687734" cy="4326711"/>
          </a:xfrm>
          <a:custGeom>
            <a:avLst/>
            <a:gdLst>
              <a:gd name="connsiteX0" fmla="*/ 0 w 6088283"/>
              <a:gd name="connsiteY0" fmla="*/ 0 h 4222539"/>
              <a:gd name="connsiteX1" fmla="*/ 1014714 w 6088283"/>
              <a:gd name="connsiteY1" fmla="*/ 0 h 4222539"/>
              <a:gd name="connsiteX2" fmla="*/ 1014714 w 6088283"/>
              <a:gd name="connsiteY2" fmla="*/ 0 h 4222539"/>
              <a:gd name="connsiteX3" fmla="*/ 2536785 w 6088283"/>
              <a:gd name="connsiteY3" fmla="*/ 0 h 4222539"/>
              <a:gd name="connsiteX4" fmla="*/ 6088283 w 6088283"/>
              <a:gd name="connsiteY4" fmla="*/ 0 h 4222539"/>
              <a:gd name="connsiteX5" fmla="*/ 6088283 w 6088283"/>
              <a:gd name="connsiteY5" fmla="*/ 2463148 h 4222539"/>
              <a:gd name="connsiteX6" fmla="*/ 6088283 w 6088283"/>
              <a:gd name="connsiteY6" fmla="*/ 2463148 h 4222539"/>
              <a:gd name="connsiteX7" fmla="*/ 6088283 w 6088283"/>
              <a:gd name="connsiteY7" fmla="*/ 3518783 h 4222539"/>
              <a:gd name="connsiteX8" fmla="*/ 6088283 w 6088283"/>
              <a:gd name="connsiteY8" fmla="*/ 4222539 h 4222539"/>
              <a:gd name="connsiteX9" fmla="*/ 2536785 w 6088283"/>
              <a:gd name="connsiteY9" fmla="*/ 4222539 h 4222539"/>
              <a:gd name="connsiteX10" fmla="*/ 1066485 w 6088283"/>
              <a:gd name="connsiteY10" fmla="*/ 4530447 h 4222539"/>
              <a:gd name="connsiteX11" fmla="*/ 1014714 w 6088283"/>
              <a:gd name="connsiteY11" fmla="*/ 4222539 h 4222539"/>
              <a:gd name="connsiteX12" fmla="*/ 0 w 6088283"/>
              <a:gd name="connsiteY12" fmla="*/ 4222539 h 4222539"/>
              <a:gd name="connsiteX13" fmla="*/ 0 w 6088283"/>
              <a:gd name="connsiteY13" fmla="*/ 3518783 h 4222539"/>
              <a:gd name="connsiteX14" fmla="*/ 0 w 6088283"/>
              <a:gd name="connsiteY14" fmla="*/ 2463148 h 4222539"/>
              <a:gd name="connsiteX15" fmla="*/ 0 w 6088283"/>
              <a:gd name="connsiteY15" fmla="*/ 2463148 h 4222539"/>
              <a:gd name="connsiteX16" fmla="*/ 0 w 6088283"/>
              <a:gd name="connsiteY16" fmla="*/ 0 h 4222539"/>
              <a:gd name="connsiteX0" fmla="*/ 0 w 6088283"/>
              <a:gd name="connsiteY0" fmla="*/ 0 h 4530447"/>
              <a:gd name="connsiteX1" fmla="*/ 1014714 w 6088283"/>
              <a:gd name="connsiteY1" fmla="*/ 0 h 4530447"/>
              <a:gd name="connsiteX2" fmla="*/ 1014714 w 6088283"/>
              <a:gd name="connsiteY2" fmla="*/ 0 h 4530447"/>
              <a:gd name="connsiteX3" fmla="*/ 2536785 w 6088283"/>
              <a:gd name="connsiteY3" fmla="*/ 0 h 4530447"/>
              <a:gd name="connsiteX4" fmla="*/ 6088283 w 6088283"/>
              <a:gd name="connsiteY4" fmla="*/ 0 h 4530447"/>
              <a:gd name="connsiteX5" fmla="*/ 6088283 w 6088283"/>
              <a:gd name="connsiteY5" fmla="*/ 2463148 h 4530447"/>
              <a:gd name="connsiteX6" fmla="*/ 6088283 w 6088283"/>
              <a:gd name="connsiteY6" fmla="*/ 2463148 h 4530447"/>
              <a:gd name="connsiteX7" fmla="*/ 6088283 w 6088283"/>
              <a:gd name="connsiteY7" fmla="*/ 3518783 h 4530447"/>
              <a:gd name="connsiteX8" fmla="*/ 6088283 w 6088283"/>
              <a:gd name="connsiteY8" fmla="*/ 4222539 h 4530447"/>
              <a:gd name="connsiteX9" fmla="*/ 2536785 w 6088283"/>
              <a:gd name="connsiteY9" fmla="*/ 4222539 h 4530447"/>
              <a:gd name="connsiteX10" fmla="*/ 1066485 w 6088283"/>
              <a:gd name="connsiteY10" fmla="*/ 4530447 h 4530447"/>
              <a:gd name="connsiteX11" fmla="*/ 725347 w 6088283"/>
              <a:gd name="connsiteY11" fmla="*/ 4245688 h 4530447"/>
              <a:gd name="connsiteX12" fmla="*/ 0 w 6088283"/>
              <a:gd name="connsiteY12" fmla="*/ 4222539 h 4530447"/>
              <a:gd name="connsiteX13" fmla="*/ 0 w 6088283"/>
              <a:gd name="connsiteY13" fmla="*/ 3518783 h 4530447"/>
              <a:gd name="connsiteX14" fmla="*/ 0 w 6088283"/>
              <a:gd name="connsiteY14" fmla="*/ 2463148 h 4530447"/>
              <a:gd name="connsiteX15" fmla="*/ 0 w 6088283"/>
              <a:gd name="connsiteY15" fmla="*/ 2463148 h 4530447"/>
              <a:gd name="connsiteX16" fmla="*/ 0 w 6088283"/>
              <a:gd name="connsiteY16" fmla="*/ 0 h 4530447"/>
              <a:gd name="connsiteX0" fmla="*/ 0 w 6088283"/>
              <a:gd name="connsiteY0" fmla="*/ 0 h 4530447"/>
              <a:gd name="connsiteX1" fmla="*/ 1014714 w 6088283"/>
              <a:gd name="connsiteY1" fmla="*/ 0 h 4530447"/>
              <a:gd name="connsiteX2" fmla="*/ 1014714 w 6088283"/>
              <a:gd name="connsiteY2" fmla="*/ 0 h 4530447"/>
              <a:gd name="connsiteX3" fmla="*/ 2536785 w 6088283"/>
              <a:gd name="connsiteY3" fmla="*/ 0 h 4530447"/>
              <a:gd name="connsiteX4" fmla="*/ 6088283 w 6088283"/>
              <a:gd name="connsiteY4" fmla="*/ 0 h 4530447"/>
              <a:gd name="connsiteX5" fmla="*/ 6088283 w 6088283"/>
              <a:gd name="connsiteY5" fmla="*/ 2463148 h 4530447"/>
              <a:gd name="connsiteX6" fmla="*/ 6088283 w 6088283"/>
              <a:gd name="connsiteY6" fmla="*/ 2463148 h 4530447"/>
              <a:gd name="connsiteX7" fmla="*/ 6088283 w 6088283"/>
              <a:gd name="connsiteY7" fmla="*/ 3518783 h 4530447"/>
              <a:gd name="connsiteX8" fmla="*/ 6088283 w 6088283"/>
              <a:gd name="connsiteY8" fmla="*/ 4222539 h 4530447"/>
              <a:gd name="connsiteX9" fmla="*/ 1819154 w 6088283"/>
              <a:gd name="connsiteY9" fmla="*/ 4222539 h 4530447"/>
              <a:gd name="connsiteX10" fmla="*/ 1066485 w 6088283"/>
              <a:gd name="connsiteY10" fmla="*/ 4530447 h 4530447"/>
              <a:gd name="connsiteX11" fmla="*/ 725347 w 6088283"/>
              <a:gd name="connsiteY11" fmla="*/ 4245688 h 4530447"/>
              <a:gd name="connsiteX12" fmla="*/ 0 w 6088283"/>
              <a:gd name="connsiteY12" fmla="*/ 4222539 h 4530447"/>
              <a:gd name="connsiteX13" fmla="*/ 0 w 6088283"/>
              <a:gd name="connsiteY13" fmla="*/ 3518783 h 4530447"/>
              <a:gd name="connsiteX14" fmla="*/ 0 w 6088283"/>
              <a:gd name="connsiteY14" fmla="*/ 2463148 h 4530447"/>
              <a:gd name="connsiteX15" fmla="*/ 0 w 6088283"/>
              <a:gd name="connsiteY15" fmla="*/ 2463148 h 4530447"/>
              <a:gd name="connsiteX16" fmla="*/ 0 w 6088283"/>
              <a:gd name="connsiteY16" fmla="*/ 0 h 4530447"/>
              <a:gd name="connsiteX0" fmla="*/ 0 w 6088283"/>
              <a:gd name="connsiteY0" fmla="*/ 0 h 4530447"/>
              <a:gd name="connsiteX1" fmla="*/ 1014714 w 6088283"/>
              <a:gd name="connsiteY1" fmla="*/ 0 h 4530447"/>
              <a:gd name="connsiteX2" fmla="*/ 1014714 w 6088283"/>
              <a:gd name="connsiteY2" fmla="*/ 0 h 4530447"/>
              <a:gd name="connsiteX3" fmla="*/ 2536785 w 6088283"/>
              <a:gd name="connsiteY3" fmla="*/ 0 h 4530447"/>
              <a:gd name="connsiteX4" fmla="*/ 6088283 w 6088283"/>
              <a:gd name="connsiteY4" fmla="*/ 0 h 4530447"/>
              <a:gd name="connsiteX5" fmla="*/ 6088283 w 6088283"/>
              <a:gd name="connsiteY5" fmla="*/ 2463148 h 4530447"/>
              <a:gd name="connsiteX6" fmla="*/ 6088283 w 6088283"/>
              <a:gd name="connsiteY6" fmla="*/ 2463148 h 4530447"/>
              <a:gd name="connsiteX7" fmla="*/ 6088283 w 6088283"/>
              <a:gd name="connsiteY7" fmla="*/ 3518783 h 4530447"/>
              <a:gd name="connsiteX8" fmla="*/ 6088283 w 6088283"/>
              <a:gd name="connsiteY8" fmla="*/ 4222539 h 4530447"/>
              <a:gd name="connsiteX9" fmla="*/ 1333017 w 6088283"/>
              <a:gd name="connsiteY9" fmla="*/ 4199389 h 4530447"/>
              <a:gd name="connsiteX10" fmla="*/ 1066485 w 6088283"/>
              <a:gd name="connsiteY10" fmla="*/ 4530447 h 4530447"/>
              <a:gd name="connsiteX11" fmla="*/ 725347 w 6088283"/>
              <a:gd name="connsiteY11" fmla="*/ 4245688 h 4530447"/>
              <a:gd name="connsiteX12" fmla="*/ 0 w 6088283"/>
              <a:gd name="connsiteY12" fmla="*/ 4222539 h 4530447"/>
              <a:gd name="connsiteX13" fmla="*/ 0 w 6088283"/>
              <a:gd name="connsiteY13" fmla="*/ 3518783 h 4530447"/>
              <a:gd name="connsiteX14" fmla="*/ 0 w 6088283"/>
              <a:gd name="connsiteY14" fmla="*/ 2463148 h 4530447"/>
              <a:gd name="connsiteX15" fmla="*/ 0 w 6088283"/>
              <a:gd name="connsiteY15" fmla="*/ 2463148 h 4530447"/>
              <a:gd name="connsiteX16" fmla="*/ 0 w 6088283"/>
              <a:gd name="connsiteY16" fmla="*/ 0 h 4530447"/>
              <a:gd name="connsiteX0" fmla="*/ 0 w 6088283"/>
              <a:gd name="connsiteY0" fmla="*/ 0 h 4530447"/>
              <a:gd name="connsiteX1" fmla="*/ 1014714 w 6088283"/>
              <a:gd name="connsiteY1" fmla="*/ 0 h 4530447"/>
              <a:gd name="connsiteX2" fmla="*/ 1014714 w 6088283"/>
              <a:gd name="connsiteY2" fmla="*/ 0 h 4530447"/>
              <a:gd name="connsiteX3" fmla="*/ 2536785 w 6088283"/>
              <a:gd name="connsiteY3" fmla="*/ 0 h 4530447"/>
              <a:gd name="connsiteX4" fmla="*/ 6088283 w 6088283"/>
              <a:gd name="connsiteY4" fmla="*/ 0 h 4530447"/>
              <a:gd name="connsiteX5" fmla="*/ 6088283 w 6088283"/>
              <a:gd name="connsiteY5" fmla="*/ 2463148 h 4530447"/>
              <a:gd name="connsiteX6" fmla="*/ 6088283 w 6088283"/>
              <a:gd name="connsiteY6" fmla="*/ 2463148 h 4530447"/>
              <a:gd name="connsiteX7" fmla="*/ 6088283 w 6088283"/>
              <a:gd name="connsiteY7" fmla="*/ 3518783 h 4530447"/>
              <a:gd name="connsiteX8" fmla="*/ 6088283 w 6088283"/>
              <a:gd name="connsiteY8" fmla="*/ 4222539 h 4530447"/>
              <a:gd name="connsiteX9" fmla="*/ 1333017 w 6088283"/>
              <a:gd name="connsiteY9" fmla="*/ 4199389 h 4530447"/>
              <a:gd name="connsiteX10" fmla="*/ 1066485 w 6088283"/>
              <a:gd name="connsiteY10" fmla="*/ 4530447 h 4530447"/>
              <a:gd name="connsiteX11" fmla="*/ 574876 w 6088283"/>
              <a:gd name="connsiteY11" fmla="*/ 4199390 h 4530447"/>
              <a:gd name="connsiteX12" fmla="*/ 0 w 6088283"/>
              <a:gd name="connsiteY12" fmla="*/ 4222539 h 4530447"/>
              <a:gd name="connsiteX13" fmla="*/ 0 w 6088283"/>
              <a:gd name="connsiteY13" fmla="*/ 3518783 h 4530447"/>
              <a:gd name="connsiteX14" fmla="*/ 0 w 6088283"/>
              <a:gd name="connsiteY14" fmla="*/ 2463148 h 4530447"/>
              <a:gd name="connsiteX15" fmla="*/ 0 w 6088283"/>
              <a:gd name="connsiteY15" fmla="*/ 2463148 h 4530447"/>
              <a:gd name="connsiteX16" fmla="*/ 0 w 6088283"/>
              <a:gd name="connsiteY16" fmla="*/ 0 h 4530447"/>
              <a:gd name="connsiteX0" fmla="*/ 0 w 6088283"/>
              <a:gd name="connsiteY0" fmla="*/ 0 h 4530447"/>
              <a:gd name="connsiteX1" fmla="*/ 1014714 w 6088283"/>
              <a:gd name="connsiteY1" fmla="*/ 0 h 4530447"/>
              <a:gd name="connsiteX2" fmla="*/ 1014714 w 6088283"/>
              <a:gd name="connsiteY2" fmla="*/ 0 h 4530447"/>
              <a:gd name="connsiteX3" fmla="*/ 2536785 w 6088283"/>
              <a:gd name="connsiteY3" fmla="*/ 0 h 4530447"/>
              <a:gd name="connsiteX4" fmla="*/ 6088283 w 6088283"/>
              <a:gd name="connsiteY4" fmla="*/ 0 h 4530447"/>
              <a:gd name="connsiteX5" fmla="*/ 6088283 w 6088283"/>
              <a:gd name="connsiteY5" fmla="*/ 2463148 h 4530447"/>
              <a:gd name="connsiteX6" fmla="*/ 6088283 w 6088283"/>
              <a:gd name="connsiteY6" fmla="*/ 2463148 h 4530447"/>
              <a:gd name="connsiteX7" fmla="*/ 6088283 w 6088283"/>
              <a:gd name="connsiteY7" fmla="*/ 3518783 h 4530447"/>
              <a:gd name="connsiteX8" fmla="*/ 6088283 w 6088283"/>
              <a:gd name="connsiteY8" fmla="*/ 4222539 h 4530447"/>
              <a:gd name="connsiteX9" fmla="*/ 1333017 w 6088283"/>
              <a:gd name="connsiteY9" fmla="*/ 4199389 h 4530447"/>
              <a:gd name="connsiteX10" fmla="*/ 1066485 w 6088283"/>
              <a:gd name="connsiteY10" fmla="*/ 4530447 h 4530447"/>
              <a:gd name="connsiteX11" fmla="*/ 551726 w 6088283"/>
              <a:gd name="connsiteY11" fmla="*/ 4280413 h 4530447"/>
              <a:gd name="connsiteX12" fmla="*/ 0 w 6088283"/>
              <a:gd name="connsiteY12" fmla="*/ 4222539 h 4530447"/>
              <a:gd name="connsiteX13" fmla="*/ 0 w 6088283"/>
              <a:gd name="connsiteY13" fmla="*/ 3518783 h 4530447"/>
              <a:gd name="connsiteX14" fmla="*/ 0 w 6088283"/>
              <a:gd name="connsiteY14" fmla="*/ 2463148 h 4530447"/>
              <a:gd name="connsiteX15" fmla="*/ 0 w 6088283"/>
              <a:gd name="connsiteY15" fmla="*/ 2463148 h 4530447"/>
              <a:gd name="connsiteX16" fmla="*/ 0 w 6088283"/>
              <a:gd name="connsiteY16" fmla="*/ 0 h 4530447"/>
              <a:gd name="connsiteX0" fmla="*/ 0 w 6088283"/>
              <a:gd name="connsiteY0" fmla="*/ 0 h 4530447"/>
              <a:gd name="connsiteX1" fmla="*/ 1014714 w 6088283"/>
              <a:gd name="connsiteY1" fmla="*/ 0 h 4530447"/>
              <a:gd name="connsiteX2" fmla="*/ 1014714 w 6088283"/>
              <a:gd name="connsiteY2" fmla="*/ 0 h 4530447"/>
              <a:gd name="connsiteX3" fmla="*/ 2536785 w 6088283"/>
              <a:gd name="connsiteY3" fmla="*/ 0 h 4530447"/>
              <a:gd name="connsiteX4" fmla="*/ 6088283 w 6088283"/>
              <a:gd name="connsiteY4" fmla="*/ 0 h 4530447"/>
              <a:gd name="connsiteX5" fmla="*/ 6088283 w 6088283"/>
              <a:gd name="connsiteY5" fmla="*/ 2463148 h 4530447"/>
              <a:gd name="connsiteX6" fmla="*/ 6088283 w 6088283"/>
              <a:gd name="connsiteY6" fmla="*/ 2463148 h 4530447"/>
              <a:gd name="connsiteX7" fmla="*/ 6088283 w 6088283"/>
              <a:gd name="connsiteY7" fmla="*/ 3518783 h 4530447"/>
              <a:gd name="connsiteX8" fmla="*/ 6088283 w 6088283"/>
              <a:gd name="connsiteY8" fmla="*/ 4222539 h 4530447"/>
              <a:gd name="connsiteX9" fmla="*/ 1333017 w 6088283"/>
              <a:gd name="connsiteY9" fmla="*/ 4199389 h 4530447"/>
              <a:gd name="connsiteX10" fmla="*/ 1066485 w 6088283"/>
              <a:gd name="connsiteY10" fmla="*/ 4530447 h 4530447"/>
              <a:gd name="connsiteX11" fmla="*/ 598025 w 6088283"/>
              <a:gd name="connsiteY11" fmla="*/ 4245689 h 4530447"/>
              <a:gd name="connsiteX12" fmla="*/ 0 w 6088283"/>
              <a:gd name="connsiteY12" fmla="*/ 4222539 h 4530447"/>
              <a:gd name="connsiteX13" fmla="*/ 0 w 6088283"/>
              <a:gd name="connsiteY13" fmla="*/ 3518783 h 4530447"/>
              <a:gd name="connsiteX14" fmla="*/ 0 w 6088283"/>
              <a:gd name="connsiteY14" fmla="*/ 2463148 h 4530447"/>
              <a:gd name="connsiteX15" fmla="*/ 0 w 6088283"/>
              <a:gd name="connsiteY15" fmla="*/ 2463148 h 4530447"/>
              <a:gd name="connsiteX16" fmla="*/ 0 w 6088283"/>
              <a:gd name="connsiteY16" fmla="*/ 0 h 4530447"/>
              <a:gd name="connsiteX0" fmla="*/ 0 w 6088283"/>
              <a:gd name="connsiteY0" fmla="*/ 0 h 4646194"/>
              <a:gd name="connsiteX1" fmla="*/ 1014714 w 6088283"/>
              <a:gd name="connsiteY1" fmla="*/ 0 h 4646194"/>
              <a:gd name="connsiteX2" fmla="*/ 1014714 w 6088283"/>
              <a:gd name="connsiteY2" fmla="*/ 0 h 4646194"/>
              <a:gd name="connsiteX3" fmla="*/ 2536785 w 6088283"/>
              <a:gd name="connsiteY3" fmla="*/ 0 h 4646194"/>
              <a:gd name="connsiteX4" fmla="*/ 6088283 w 6088283"/>
              <a:gd name="connsiteY4" fmla="*/ 0 h 4646194"/>
              <a:gd name="connsiteX5" fmla="*/ 6088283 w 6088283"/>
              <a:gd name="connsiteY5" fmla="*/ 2463148 h 4646194"/>
              <a:gd name="connsiteX6" fmla="*/ 6088283 w 6088283"/>
              <a:gd name="connsiteY6" fmla="*/ 2463148 h 4646194"/>
              <a:gd name="connsiteX7" fmla="*/ 6088283 w 6088283"/>
              <a:gd name="connsiteY7" fmla="*/ 3518783 h 4646194"/>
              <a:gd name="connsiteX8" fmla="*/ 6088283 w 6088283"/>
              <a:gd name="connsiteY8" fmla="*/ 4222539 h 4646194"/>
              <a:gd name="connsiteX9" fmla="*/ 1333017 w 6088283"/>
              <a:gd name="connsiteY9" fmla="*/ 4199389 h 4646194"/>
              <a:gd name="connsiteX10" fmla="*/ 591923 w 6088283"/>
              <a:gd name="connsiteY10" fmla="*/ 4646194 h 4646194"/>
              <a:gd name="connsiteX11" fmla="*/ 598025 w 6088283"/>
              <a:gd name="connsiteY11" fmla="*/ 4245689 h 4646194"/>
              <a:gd name="connsiteX12" fmla="*/ 0 w 6088283"/>
              <a:gd name="connsiteY12" fmla="*/ 4222539 h 4646194"/>
              <a:gd name="connsiteX13" fmla="*/ 0 w 6088283"/>
              <a:gd name="connsiteY13" fmla="*/ 3518783 h 4646194"/>
              <a:gd name="connsiteX14" fmla="*/ 0 w 6088283"/>
              <a:gd name="connsiteY14" fmla="*/ 2463148 h 4646194"/>
              <a:gd name="connsiteX15" fmla="*/ 0 w 6088283"/>
              <a:gd name="connsiteY15" fmla="*/ 2463148 h 4646194"/>
              <a:gd name="connsiteX16" fmla="*/ 0 w 6088283"/>
              <a:gd name="connsiteY16" fmla="*/ 0 h 4646194"/>
              <a:gd name="connsiteX0" fmla="*/ 0 w 6088283"/>
              <a:gd name="connsiteY0" fmla="*/ 0 h 4530447"/>
              <a:gd name="connsiteX1" fmla="*/ 1014714 w 6088283"/>
              <a:gd name="connsiteY1" fmla="*/ 0 h 4530447"/>
              <a:gd name="connsiteX2" fmla="*/ 1014714 w 6088283"/>
              <a:gd name="connsiteY2" fmla="*/ 0 h 4530447"/>
              <a:gd name="connsiteX3" fmla="*/ 2536785 w 6088283"/>
              <a:gd name="connsiteY3" fmla="*/ 0 h 4530447"/>
              <a:gd name="connsiteX4" fmla="*/ 6088283 w 6088283"/>
              <a:gd name="connsiteY4" fmla="*/ 0 h 4530447"/>
              <a:gd name="connsiteX5" fmla="*/ 6088283 w 6088283"/>
              <a:gd name="connsiteY5" fmla="*/ 2463148 h 4530447"/>
              <a:gd name="connsiteX6" fmla="*/ 6088283 w 6088283"/>
              <a:gd name="connsiteY6" fmla="*/ 2463148 h 4530447"/>
              <a:gd name="connsiteX7" fmla="*/ 6088283 w 6088283"/>
              <a:gd name="connsiteY7" fmla="*/ 3518783 h 4530447"/>
              <a:gd name="connsiteX8" fmla="*/ 6088283 w 6088283"/>
              <a:gd name="connsiteY8" fmla="*/ 4222539 h 4530447"/>
              <a:gd name="connsiteX9" fmla="*/ 1333017 w 6088283"/>
              <a:gd name="connsiteY9" fmla="*/ 4199389 h 4530447"/>
              <a:gd name="connsiteX10" fmla="*/ 626647 w 6088283"/>
              <a:gd name="connsiteY10" fmla="*/ 4530447 h 4530447"/>
              <a:gd name="connsiteX11" fmla="*/ 598025 w 6088283"/>
              <a:gd name="connsiteY11" fmla="*/ 4245689 h 4530447"/>
              <a:gd name="connsiteX12" fmla="*/ 0 w 6088283"/>
              <a:gd name="connsiteY12" fmla="*/ 4222539 h 4530447"/>
              <a:gd name="connsiteX13" fmla="*/ 0 w 6088283"/>
              <a:gd name="connsiteY13" fmla="*/ 3518783 h 4530447"/>
              <a:gd name="connsiteX14" fmla="*/ 0 w 6088283"/>
              <a:gd name="connsiteY14" fmla="*/ 2463148 h 4530447"/>
              <a:gd name="connsiteX15" fmla="*/ 0 w 6088283"/>
              <a:gd name="connsiteY15" fmla="*/ 2463148 h 4530447"/>
              <a:gd name="connsiteX16" fmla="*/ 0 w 6088283"/>
              <a:gd name="connsiteY16" fmla="*/ 0 h 4530447"/>
              <a:gd name="connsiteX0" fmla="*/ 0 w 6088283"/>
              <a:gd name="connsiteY0" fmla="*/ 0 h 4472573"/>
              <a:gd name="connsiteX1" fmla="*/ 1014714 w 6088283"/>
              <a:gd name="connsiteY1" fmla="*/ 0 h 4472573"/>
              <a:gd name="connsiteX2" fmla="*/ 1014714 w 6088283"/>
              <a:gd name="connsiteY2" fmla="*/ 0 h 4472573"/>
              <a:gd name="connsiteX3" fmla="*/ 2536785 w 6088283"/>
              <a:gd name="connsiteY3" fmla="*/ 0 h 4472573"/>
              <a:gd name="connsiteX4" fmla="*/ 6088283 w 6088283"/>
              <a:gd name="connsiteY4" fmla="*/ 0 h 4472573"/>
              <a:gd name="connsiteX5" fmla="*/ 6088283 w 6088283"/>
              <a:gd name="connsiteY5" fmla="*/ 2463148 h 4472573"/>
              <a:gd name="connsiteX6" fmla="*/ 6088283 w 6088283"/>
              <a:gd name="connsiteY6" fmla="*/ 2463148 h 4472573"/>
              <a:gd name="connsiteX7" fmla="*/ 6088283 w 6088283"/>
              <a:gd name="connsiteY7" fmla="*/ 3518783 h 4472573"/>
              <a:gd name="connsiteX8" fmla="*/ 6088283 w 6088283"/>
              <a:gd name="connsiteY8" fmla="*/ 4222539 h 4472573"/>
              <a:gd name="connsiteX9" fmla="*/ 1333017 w 6088283"/>
              <a:gd name="connsiteY9" fmla="*/ 4199389 h 4472573"/>
              <a:gd name="connsiteX10" fmla="*/ 649796 w 6088283"/>
              <a:gd name="connsiteY10" fmla="*/ 4472573 h 4472573"/>
              <a:gd name="connsiteX11" fmla="*/ 598025 w 6088283"/>
              <a:gd name="connsiteY11" fmla="*/ 4245689 h 4472573"/>
              <a:gd name="connsiteX12" fmla="*/ 0 w 6088283"/>
              <a:gd name="connsiteY12" fmla="*/ 4222539 h 4472573"/>
              <a:gd name="connsiteX13" fmla="*/ 0 w 6088283"/>
              <a:gd name="connsiteY13" fmla="*/ 3518783 h 4472573"/>
              <a:gd name="connsiteX14" fmla="*/ 0 w 6088283"/>
              <a:gd name="connsiteY14" fmla="*/ 2463148 h 4472573"/>
              <a:gd name="connsiteX15" fmla="*/ 0 w 6088283"/>
              <a:gd name="connsiteY15" fmla="*/ 2463148 h 4472573"/>
              <a:gd name="connsiteX16" fmla="*/ 0 w 6088283"/>
              <a:gd name="connsiteY16" fmla="*/ 0 h 4472573"/>
              <a:gd name="connsiteX0" fmla="*/ 0 w 6088283"/>
              <a:gd name="connsiteY0" fmla="*/ 0 h 4472573"/>
              <a:gd name="connsiteX1" fmla="*/ 1014714 w 6088283"/>
              <a:gd name="connsiteY1" fmla="*/ 0 h 4472573"/>
              <a:gd name="connsiteX2" fmla="*/ 1014714 w 6088283"/>
              <a:gd name="connsiteY2" fmla="*/ 0 h 4472573"/>
              <a:gd name="connsiteX3" fmla="*/ 2536785 w 6088283"/>
              <a:gd name="connsiteY3" fmla="*/ 0 h 4472573"/>
              <a:gd name="connsiteX4" fmla="*/ 6088283 w 6088283"/>
              <a:gd name="connsiteY4" fmla="*/ 0 h 4472573"/>
              <a:gd name="connsiteX5" fmla="*/ 6088283 w 6088283"/>
              <a:gd name="connsiteY5" fmla="*/ 2463148 h 4472573"/>
              <a:gd name="connsiteX6" fmla="*/ 6088283 w 6088283"/>
              <a:gd name="connsiteY6" fmla="*/ 2463148 h 4472573"/>
              <a:gd name="connsiteX7" fmla="*/ 6088283 w 6088283"/>
              <a:gd name="connsiteY7" fmla="*/ 3518783 h 4472573"/>
              <a:gd name="connsiteX8" fmla="*/ 6088283 w 6088283"/>
              <a:gd name="connsiteY8" fmla="*/ 4222539 h 4472573"/>
              <a:gd name="connsiteX9" fmla="*/ 1333017 w 6088283"/>
              <a:gd name="connsiteY9" fmla="*/ 4199389 h 4472573"/>
              <a:gd name="connsiteX10" fmla="*/ 649796 w 6088283"/>
              <a:gd name="connsiteY10" fmla="*/ 4472573 h 4472573"/>
              <a:gd name="connsiteX11" fmla="*/ 482278 w 6088283"/>
              <a:gd name="connsiteY11" fmla="*/ 4245689 h 4472573"/>
              <a:gd name="connsiteX12" fmla="*/ 0 w 6088283"/>
              <a:gd name="connsiteY12" fmla="*/ 4222539 h 4472573"/>
              <a:gd name="connsiteX13" fmla="*/ 0 w 6088283"/>
              <a:gd name="connsiteY13" fmla="*/ 3518783 h 4472573"/>
              <a:gd name="connsiteX14" fmla="*/ 0 w 6088283"/>
              <a:gd name="connsiteY14" fmla="*/ 2463148 h 4472573"/>
              <a:gd name="connsiteX15" fmla="*/ 0 w 6088283"/>
              <a:gd name="connsiteY15" fmla="*/ 2463148 h 4472573"/>
              <a:gd name="connsiteX16" fmla="*/ 0 w 6088283"/>
              <a:gd name="connsiteY16" fmla="*/ 0 h 4472573"/>
              <a:gd name="connsiteX0" fmla="*/ 0 w 6088283"/>
              <a:gd name="connsiteY0" fmla="*/ 0 h 4472573"/>
              <a:gd name="connsiteX1" fmla="*/ 1014714 w 6088283"/>
              <a:gd name="connsiteY1" fmla="*/ 0 h 4472573"/>
              <a:gd name="connsiteX2" fmla="*/ 1014714 w 6088283"/>
              <a:gd name="connsiteY2" fmla="*/ 0 h 4472573"/>
              <a:gd name="connsiteX3" fmla="*/ 2536785 w 6088283"/>
              <a:gd name="connsiteY3" fmla="*/ 0 h 4472573"/>
              <a:gd name="connsiteX4" fmla="*/ 6088283 w 6088283"/>
              <a:gd name="connsiteY4" fmla="*/ 0 h 4472573"/>
              <a:gd name="connsiteX5" fmla="*/ 6088283 w 6088283"/>
              <a:gd name="connsiteY5" fmla="*/ 2463148 h 4472573"/>
              <a:gd name="connsiteX6" fmla="*/ 6088283 w 6088283"/>
              <a:gd name="connsiteY6" fmla="*/ 2463148 h 4472573"/>
              <a:gd name="connsiteX7" fmla="*/ 6088283 w 6088283"/>
              <a:gd name="connsiteY7" fmla="*/ 3518783 h 4472573"/>
              <a:gd name="connsiteX8" fmla="*/ 6088283 w 6088283"/>
              <a:gd name="connsiteY8" fmla="*/ 4222539 h 4472573"/>
              <a:gd name="connsiteX9" fmla="*/ 1333017 w 6088283"/>
              <a:gd name="connsiteY9" fmla="*/ 4199389 h 4472573"/>
              <a:gd name="connsiteX10" fmla="*/ 649796 w 6088283"/>
              <a:gd name="connsiteY10" fmla="*/ 4472573 h 4472573"/>
              <a:gd name="connsiteX11" fmla="*/ 412830 w 6088283"/>
              <a:gd name="connsiteY11" fmla="*/ 4234115 h 4472573"/>
              <a:gd name="connsiteX12" fmla="*/ 0 w 6088283"/>
              <a:gd name="connsiteY12" fmla="*/ 4222539 h 4472573"/>
              <a:gd name="connsiteX13" fmla="*/ 0 w 6088283"/>
              <a:gd name="connsiteY13" fmla="*/ 3518783 h 4472573"/>
              <a:gd name="connsiteX14" fmla="*/ 0 w 6088283"/>
              <a:gd name="connsiteY14" fmla="*/ 2463148 h 4472573"/>
              <a:gd name="connsiteX15" fmla="*/ 0 w 6088283"/>
              <a:gd name="connsiteY15" fmla="*/ 2463148 h 4472573"/>
              <a:gd name="connsiteX16" fmla="*/ 0 w 6088283"/>
              <a:gd name="connsiteY16" fmla="*/ 0 h 4472573"/>
              <a:gd name="connsiteX0" fmla="*/ 0 w 6088283"/>
              <a:gd name="connsiteY0" fmla="*/ 0 h 4484148"/>
              <a:gd name="connsiteX1" fmla="*/ 1014714 w 6088283"/>
              <a:gd name="connsiteY1" fmla="*/ 0 h 4484148"/>
              <a:gd name="connsiteX2" fmla="*/ 1014714 w 6088283"/>
              <a:gd name="connsiteY2" fmla="*/ 0 h 4484148"/>
              <a:gd name="connsiteX3" fmla="*/ 2536785 w 6088283"/>
              <a:gd name="connsiteY3" fmla="*/ 0 h 4484148"/>
              <a:gd name="connsiteX4" fmla="*/ 6088283 w 6088283"/>
              <a:gd name="connsiteY4" fmla="*/ 0 h 4484148"/>
              <a:gd name="connsiteX5" fmla="*/ 6088283 w 6088283"/>
              <a:gd name="connsiteY5" fmla="*/ 2463148 h 4484148"/>
              <a:gd name="connsiteX6" fmla="*/ 6088283 w 6088283"/>
              <a:gd name="connsiteY6" fmla="*/ 2463148 h 4484148"/>
              <a:gd name="connsiteX7" fmla="*/ 6088283 w 6088283"/>
              <a:gd name="connsiteY7" fmla="*/ 3518783 h 4484148"/>
              <a:gd name="connsiteX8" fmla="*/ 6088283 w 6088283"/>
              <a:gd name="connsiteY8" fmla="*/ 4222539 h 4484148"/>
              <a:gd name="connsiteX9" fmla="*/ 1333017 w 6088283"/>
              <a:gd name="connsiteY9" fmla="*/ 4199389 h 4484148"/>
              <a:gd name="connsiteX10" fmla="*/ 406727 w 6088283"/>
              <a:gd name="connsiteY10" fmla="*/ 4484148 h 4484148"/>
              <a:gd name="connsiteX11" fmla="*/ 412830 w 6088283"/>
              <a:gd name="connsiteY11" fmla="*/ 4234115 h 4484148"/>
              <a:gd name="connsiteX12" fmla="*/ 0 w 6088283"/>
              <a:gd name="connsiteY12" fmla="*/ 4222539 h 4484148"/>
              <a:gd name="connsiteX13" fmla="*/ 0 w 6088283"/>
              <a:gd name="connsiteY13" fmla="*/ 3518783 h 4484148"/>
              <a:gd name="connsiteX14" fmla="*/ 0 w 6088283"/>
              <a:gd name="connsiteY14" fmla="*/ 2463148 h 4484148"/>
              <a:gd name="connsiteX15" fmla="*/ 0 w 6088283"/>
              <a:gd name="connsiteY15" fmla="*/ 2463148 h 4484148"/>
              <a:gd name="connsiteX16" fmla="*/ 0 w 6088283"/>
              <a:gd name="connsiteY16" fmla="*/ 0 h 4484148"/>
              <a:gd name="connsiteX0" fmla="*/ 0 w 6088283"/>
              <a:gd name="connsiteY0" fmla="*/ 0 h 4484148"/>
              <a:gd name="connsiteX1" fmla="*/ 1014714 w 6088283"/>
              <a:gd name="connsiteY1" fmla="*/ 0 h 4484148"/>
              <a:gd name="connsiteX2" fmla="*/ 1014714 w 6088283"/>
              <a:gd name="connsiteY2" fmla="*/ 0 h 4484148"/>
              <a:gd name="connsiteX3" fmla="*/ 2536785 w 6088283"/>
              <a:gd name="connsiteY3" fmla="*/ 0 h 4484148"/>
              <a:gd name="connsiteX4" fmla="*/ 6088283 w 6088283"/>
              <a:gd name="connsiteY4" fmla="*/ 0 h 4484148"/>
              <a:gd name="connsiteX5" fmla="*/ 6088283 w 6088283"/>
              <a:gd name="connsiteY5" fmla="*/ 2463148 h 4484148"/>
              <a:gd name="connsiteX6" fmla="*/ 6088283 w 6088283"/>
              <a:gd name="connsiteY6" fmla="*/ 2463148 h 4484148"/>
              <a:gd name="connsiteX7" fmla="*/ 6088283 w 6088283"/>
              <a:gd name="connsiteY7" fmla="*/ 3518783 h 4484148"/>
              <a:gd name="connsiteX8" fmla="*/ 6088283 w 6088283"/>
              <a:gd name="connsiteY8" fmla="*/ 4222539 h 4484148"/>
              <a:gd name="connsiteX9" fmla="*/ 1170971 w 6088283"/>
              <a:gd name="connsiteY9" fmla="*/ 4199389 h 4484148"/>
              <a:gd name="connsiteX10" fmla="*/ 406727 w 6088283"/>
              <a:gd name="connsiteY10" fmla="*/ 4484148 h 4484148"/>
              <a:gd name="connsiteX11" fmla="*/ 412830 w 6088283"/>
              <a:gd name="connsiteY11" fmla="*/ 4234115 h 4484148"/>
              <a:gd name="connsiteX12" fmla="*/ 0 w 6088283"/>
              <a:gd name="connsiteY12" fmla="*/ 4222539 h 4484148"/>
              <a:gd name="connsiteX13" fmla="*/ 0 w 6088283"/>
              <a:gd name="connsiteY13" fmla="*/ 3518783 h 4484148"/>
              <a:gd name="connsiteX14" fmla="*/ 0 w 6088283"/>
              <a:gd name="connsiteY14" fmla="*/ 2463148 h 4484148"/>
              <a:gd name="connsiteX15" fmla="*/ 0 w 6088283"/>
              <a:gd name="connsiteY15" fmla="*/ 2463148 h 4484148"/>
              <a:gd name="connsiteX16" fmla="*/ 0 w 6088283"/>
              <a:gd name="connsiteY16" fmla="*/ 0 h 4484148"/>
              <a:gd name="connsiteX0" fmla="*/ 0 w 6088283"/>
              <a:gd name="connsiteY0" fmla="*/ 0 h 4484148"/>
              <a:gd name="connsiteX1" fmla="*/ 1014714 w 6088283"/>
              <a:gd name="connsiteY1" fmla="*/ 0 h 4484148"/>
              <a:gd name="connsiteX2" fmla="*/ 1014714 w 6088283"/>
              <a:gd name="connsiteY2" fmla="*/ 0 h 4484148"/>
              <a:gd name="connsiteX3" fmla="*/ 2536785 w 6088283"/>
              <a:gd name="connsiteY3" fmla="*/ 0 h 4484148"/>
              <a:gd name="connsiteX4" fmla="*/ 6088283 w 6088283"/>
              <a:gd name="connsiteY4" fmla="*/ 0 h 4484148"/>
              <a:gd name="connsiteX5" fmla="*/ 6088283 w 6088283"/>
              <a:gd name="connsiteY5" fmla="*/ 2463148 h 4484148"/>
              <a:gd name="connsiteX6" fmla="*/ 6088283 w 6088283"/>
              <a:gd name="connsiteY6" fmla="*/ 2463148 h 4484148"/>
              <a:gd name="connsiteX7" fmla="*/ 6088283 w 6088283"/>
              <a:gd name="connsiteY7" fmla="*/ 3518783 h 4484148"/>
              <a:gd name="connsiteX8" fmla="*/ 6088283 w 6088283"/>
              <a:gd name="connsiteY8" fmla="*/ 4222539 h 4484148"/>
              <a:gd name="connsiteX9" fmla="*/ 974201 w 6088283"/>
              <a:gd name="connsiteY9" fmla="*/ 4199389 h 4484148"/>
              <a:gd name="connsiteX10" fmla="*/ 406727 w 6088283"/>
              <a:gd name="connsiteY10" fmla="*/ 4484148 h 4484148"/>
              <a:gd name="connsiteX11" fmla="*/ 412830 w 6088283"/>
              <a:gd name="connsiteY11" fmla="*/ 4234115 h 4484148"/>
              <a:gd name="connsiteX12" fmla="*/ 0 w 6088283"/>
              <a:gd name="connsiteY12" fmla="*/ 4222539 h 4484148"/>
              <a:gd name="connsiteX13" fmla="*/ 0 w 6088283"/>
              <a:gd name="connsiteY13" fmla="*/ 3518783 h 4484148"/>
              <a:gd name="connsiteX14" fmla="*/ 0 w 6088283"/>
              <a:gd name="connsiteY14" fmla="*/ 2463148 h 4484148"/>
              <a:gd name="connsiteX15" fmla="*/ 0 w 6088283"/>
              <a:gd name="connsiteY15" fmla="*/ 2463148 h 4484148"/>
              <a:gd name="connsiteX16" fmla="*/ 0 w 6088283"/>
              <a:gd name="connsiteY16" fmla="*/ 0 h 4484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88283" h="4484148">
                <a:moveTo>
                  <a:pt x="0" y="0"/>
                </a:moveTo>
                <a:lnTo>
                  <a:pt x="1014714" y="0"/>
                </a:lnTo>
                <a:lnTo>
                  <a:pt x="1014714" y="0"/>
                </a:lnTo>
                <a:lnTo>
                  <a:pt x="2536785" y="0"/>
                </a:lnTo>
                <a:lnTo>
                  <a:pt x="6088283" y="0"/>
                </a:lnTo>
                <a:lnTo>
                  <a:pt x="6088283" y="2463148"/>
                </a:lnTo>
                <a:lnTo>
                  <a:pt x="6088283" y="2463148"/>
                </a:lnTo>
                <a:lnTo>
                  <a:pt x="6088283" y="3518783"/>
                </a:lnTo>
                <a:lnTo>
                  <a:pt x="6088283" y="4222539"/>
                </a:lnTo>
                <a:lnTo>
                  <a:pt x="974201" y="4199389"/>
                </a:lnTo>
                <a:lnTo>
                  <a:pt x="406727" y="4484148"/>
                </a:lnTo>
                <a:lnTo>
                  <a:pt x="412830" y="4234115"/>
                </a:lnTo>
                <a:lnTo>
                  <a:pt x="0" y="4222539"/>
                </a:lnTo>
                <a:lnTo>
                  <a:pt x="0" y="3518783"/>
                </a:lnTo>
                <a:lnTo>
                  <a:pt x="0" y="2463148"/>
                </a:lnTo>
                <a:lnTo>
                  <a:pt x="0" y="2463148"/>
                </a:lnTo>
                <a:lnTo>
                  <a:pt x="0" y="0"/>
                </a:lnTo>
                <a:close/>
              </a:path>
            </a:pathLst>
          </a:custGeom>
          <a:noFill/>
          <a:ln w="28575">
            <a:gradFill flip="none" rotWithShape="1">
              <a:gsLst>
                <a:gs pos="0">
                  <a:schemeClr val="accent4">
                    <a:alpha val="0"/>
                  </a:schemeClr>
                </a:gs>
                <a:gs pos="100000">
                  <a:schemeClr val="accent4"/>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文本框 15">
            <a:extLst>
              <a:ext uri="{FF2B5EF4-FFF2-40B4-BE49-F238E27FC236}">
                <a16:creationId xmlns:a16="http://schemas.microsoft.com/office/drawing/2014/main" id="{61984DEB-25D3-40A3-BB77-A10ACC78505E}"/>
              </a:ext>
            </a:extLst>
          </p:cNvPr>
          <p:cNvSpPr txBox="1"/>
          <p:nvPr/>
        </p:nvSpPr>
        <p:spPr>
          <a:xfrm>
            <a:off x="9186111" y="3851522"/>
            <a:ext cx="707711" cy="2646878"/>
          </a:xfrm>
          <a:prstGeom prst="rect">
            <a:avLst/>
          </a:prstGeom>
          <a:noFill/>
        </p:spPr>
        <p:txBody>
          <a:bodyPr wrap="square" rtlCol="0">
            <a:spAutoFit/>
          </a:bodyPr>
          <a:lstStyle/>
          <a:p>
            <a:r>
              <a:rPr lang="en-US" altLang="zh-CN" sz="16600" dirty="0">
                <a:solidFill>
                  <a:schemeClr val="accent4">
                    <a:alpha val="27000"/>
                  </a:schemeClr>
                </a:solidFill>
                <a:cs typeface="+mn-ea"/>
                <a:sym typeface="+mn-lt"/>
              </a:rPr>
              <a:t>”</a:t>
            </a:r>
            <a:endParaRPr lang="zh-CN" altLang="en-US" sz="16600" dirty="0">
              <a:solidFill>
                <a:schemeClr val="accent4">
                  <a:alpha val="27000"/>
                </a:schemeClr>
              </a:solidFill>
              <a:cs typeface="+mn-ea"/>
              <a:sym typeface="+mn-lt"/>
            </a:endParaRPr>
          </a:p>
        </p:txBody>
      </p:sp>
      <p:sp>
        <p:nvSpPr>
          <p:cNvPr id="2" name="灯片编号占位符 1">
            <a:extLst>
              <a:ext uri="{FF2B5EF4-FFF2-40B4-BE49-F238E27FC236}">
                <a16:creationId xmlns:a16="http://schemas.microsoft.com/office/drawing/2014/main" id="{1691249C-F3E7-423D-9129-231354D47F2C}"/>
              </a:ext>
            </a:extLst>
          </p:cNvPr>
          <p:cNvSpPr>
            <a:spLocks noGrp="1"/>
          </p:cNvSpPr>
          <p:nvPr>
            <p:ph type="sldNum" sz="quarter" idx="12"/>
          </p:nvPr>
        </p:nvSpPr>
        <p:spPr/>
        <p:txBody>
          <a:bodyPr/>
          <a:lstStyle/>
          <a:p>
            <a:fld id="{082F55E1-7E52-4FF7-BFA6-223D5EBC47A9}" type="slidenum">
              <a:rPr lang="zh-CN" altLang="en-US" smtClean="0">
                <a:latin typeface="+mn-lt"/>
                <a:ea typeface="+mn-ea"/>
                <a:cs typeface="+mn-ea"/>
                <a:sym typeface="+mn-lt"/>
              </a:rPr>
              <a:t>37</a:t>
            </a:fld>
            <a:endParaRPr lang="zh-CN" altLang="en-US" dirty="0">
              <a:latin typeface="+mn-lt"/>
              <a:ea typeface="+mn-ea"/>
              <a:cs typeface="+mn-ea"/>
              <a:sym typeface="+mn-lt"/>
            </a:endParaRPr>
          </a:p>
        </p:txBody>
      </p:sp>
    </p:spTree>
    <p:extLst>
      <p:ext uri="{BB962C8B-B14F-4D97-AF65-F5344CB8AC3E}">
        <p14:creationId xmlns:p14="http://schemas.microsoft.com/office/powerpoint/2010/main" val="26593288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1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任意多边形: 形状 5">
            <a:extLst>
              <a:ext uri="{FF2B5EF4-FFF2-40B4-BE49-F238E27FC236}">
                <a16:creationId xmlns:a16="http://schemas.microsoft.com/office/drawing/2014/main" id="{176870CA-D721-4B76-8C0F-255D40A0E768}"/>
              </a:ext>
            </a:extLst>
          </p:cNvPr>
          <p:cNvSpPr/>
          <p:nvPr/>
        </p:nvSpPr>
        <p:spPr>
          <a:xfrm rot="5400000">
            <a:off x="-1384298" y="1384301"/>
            <a:ext cx="6857999" cy="4089399"/>
          </a:xfrm>
          <a:custGeom>
            <a:avLst/>
            <a:gdLst>
              <a:gd name="connsiteX0" fmla="*/ 0 w 6857999"/>
              <a:gd name="connsiteY0" fmla="*/ 4849822 h 4849822"/>
              <a:gd name="connsiteX1" fmla="*/ 0 w 6857999"/>
              <a:gd name="connsiteY1" fmla="*/ 359103 h 4849822"/>
              <a:gd name="connsiteX2" fmla="*/ 3257233 w 6857999"/>
              <a:gd name="connsiteY2" fmla="*/ 359103 h 4849822"/>
              <a:gd name="connsiteX3" fmla="*/ 3465513 w 6857999"/>
              <a:gd name="connsiteY3" fmla="*/ 0 h 4849822"/>
              <a:gd name="connsiteX4" fmla="*/ 3673793 w 6857999"/>
              <a:gd name="connsiteY4" fmla="*/ 359103 h 4849822"/>
              <a:gd name="connsiteX5" fmla="*/ 6857999 w 6857999"/>
              <a:gd name="connsiteY5" fmla="*/ 359103 h 4849822"/>
              <a:gd name="connsiteX6" fmla="*/ 6857999 w 6857999"/>
              <a:gd name="connsiteY6" fmla="*/ 4849822 h 4849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7999" h="4849822">
                <a:moveTo>
                  <a:pt x="0" y="4849822"/>
                </a:moveTo>
                <a:lnTo>
                  <a:pt x="0" y="359103"/>
                </a:lnTo>
                <a:lnTo>
                  <a:pt x="3257233" y="359103"/>
                </a:lnTo>
                <a:lnTo>
                  <a:pt x="3465513" y="0"/>
                </a:lnTo>
                <a:lnTo>
                  <a:pt x="3673793" y="359103"/>
                </a:lnTo>
                <a:lnTo>
                  <a:pt x="6857999" y="359103"/>
                </a:lnTo>
                <a:lnTo>
                  <a:pt x="6857999" y="484982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cxnSp>
        <p:nvCxnSpPr>
          <p:cNvPr id="8" name="直接连接符 7">
            <a:extLst>
              <a:ext uri="{FF2B5EF4-FFF2-40B4-BE49-F238E27FC236}">
                <a16:creationId xmlns:a16="http://schemas.microsoft.com/office/drawing/2014/main" id="{1CD52931-B067-4BFE-A4A4-7E6DA4A3FF57}"/>
              </a:ext>
            </a:extLst>
          </p:cNvPr>
          <p:cNvCxnSpPr>
            <a:cxnSpLocks/>
          </p:cNvCxnSpPr>
          <p:nvPr/>
        </p:nvCxnSpPr>
        <p:spPr>
          <a:xfrm>
            <a:off x="5618480" y="2133600"/>
            <a:ext cx="2484120" cy="0"/>
          </a:xfrm>
          <a:prstGeom prst="line">
            <a:avLst/>
          </a:prstGeom>
          <a:ln w="12700">
            <a:gradFill flip="none" rotWithShape="1">
              <a:gsLst>
                <a:gs pos="25000">
                  <a:schemeClr val="accent4"/>
                </a:gs>
                <a:gs pos="0">
                  <a:schemeClr val="bg1">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4" name="任意多边形: 形状 13">
            <a:extLst>
              <a:ext uri="{FF2B5EF4-FFF2-40B4-BE49-F238E27FC236}">
                <a16:creationId xmlns:a16="http://schemas.microsoft.com/office/drawing/2014/main" id="{8C5D128D-1D7F-4B5D-94C7-CC02834E33AA}"/>
              </a:ext>
            </a:extLst>
          </p:cNvPr>
          <p:cNvSpPr/>
          <p:nvPr/>
        </p:nvSpPr>
        <p:spPr>
          <a:xfrm rot="5400000">
            <a:off x="-1404618" y="1376365"/>
            <a:ext cx="6857999" cy="4089398"/>
          </a:xfrm>
          <a:custGeom>
            <a:avLst/>
            <a:gdLst>
              <a:gd name="connsiteX0" fmla="*/ 0 w 6857999"/>
              <a:gd name="connsiteY0" fmla="*/ 4849822 h 4849822"/>
              <a:gd name="connsiteX1" fmla="*/ 0 w 6857999"/>
              <a:gd name="connsiteY1" fmla="*/ 359103 h 4849822"/>
              <a:gd name="connsiteX2" fmla="*/ 3257233 w 6857999"/>
              <a:gd name="connsiteY2" fmla="*/ 359103 h 4849822"/>
              <a:gd name="connsiteX3" fmla="*/ 3465513 w 6857999"/>
              <a:gd name="connsiteY3" fmla="*/ 0 h 4849822"/>
              <a:gd name="connsiteX4" fmla="*/ 3673793 w 6857999"/>
              <a:gd name="connsiteY4" fmla="*/ 359103 h 4849822"/>
              <a:gd name="connsiteX5" fmla="*/ 6857999 w 6857999"/>
              <a:gd name="connsiteY5" fmla="*/ 359103 h 4849822"/>
              <a:gd name="connsiteX6" fmla="*/ 6857999 w 6857999"/>
              <a:gd name="connsiteY6" fmla="*/ 4849822 h 4849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7999" h="4849822">
                <a:moveTo>
                  <a:pt x="0" y="4849822"/>
                </a:moveTo>
                <a:lnTo>
                  <a:pt x="0" y="359103"/>
                </a:lnTo>
                <a:lnTo>
                  <a:pt x="3257233" y="359103"/>
                </a:lnTo>
                <a:lnTo>
                  <a:pt x="3465513" y="0"/>
                </a:lnTo>
                <a:lnTo>
                  <a:pt x="3673793" y="359103"/>
                </a:lnTo>
                <a:lnTo>
                  <a:pt x="6857999" y="359103"/>
                </a:lnTo>
                <a:lnTo>
                  <a:pt x="6857999" y="4849822"/>
                </a:lnTo>
                <a:close/>
              </a:path>
            </a:pathLst>
          </a:custGeom>
          <a:blipFill dpi="0" rotWithShape="1">
            <a:blip r:embed="rId4" cstate="email">
              <a:alphaModFix amt="10000"/>
              <a:extLst>
                <a:ext uri="{28A0092B-C50C-407E-A947-70E740481C1C}">
                  <a14:useLocalDpi xmlns:a14="http://schemas.microsoft.com/office/drawing/2010/main"/>
                </a:ext>
              </a:extLst>
            </a:blip>
            <a:srcRect/>
            <a:stretch>
              <a:fillRect t="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16" name="矩形 15">
            <a:extLst>
              <a:ext uri="{FF2B5EF4-FFF2-40B4-BE49-F238E27FC236}">
                <a16:creationId xmlns:a16="http://schemas.microsoft.com/office/drawing/2014/main" id="{7C7B91AA-BA0A-4AFA-A79D-709564C9C0A8}"/>
              </a:ext>
            </a:extLst>
          </p:cNvPr>
          <p:cNvSpPr/>
          <p:nvPr/>
        </p:nvSpPr>
        <p:spPr>
          <a:xfrm>
            <a:off x="6217920" y="2515435"/>
            <a:ext cx="4704080" cy="15696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CN" altLang="en-US" sz="3000" b="1" i="0" u="none" strike="noStrike" kern="1200" cap="none" spc="0" normalizeH="0" baseline="0" noProof="0" dirty="0">
                <a:ln>
                  <a:noFill/>
                </a:ln>
                <a:solidFill>
                  <a:schemeClr val="accent1"/>
                </a:solidFill>
                <a:effectLst/>
                <a:uLnTx/>
                <a:uFillTx/>
                <a:cs typeface="+mn-ea"/>
                <a:sym typeface="+mn-lt"/>
              </a:rPr>
              <a:t>在这里可以输入</a:t>
            </a:r>
            <a:endParaRPr kumimoji="0" lang="en-US" altLang="zh-CN" sz="3000" b="1" i="0" u="none" strike="noStrike" kern="1200" cap="none" spc="0" normalizeH="0" baseline="0" noProof="0" dirty="0">
              <a:ln>
                <a:noFill/>
              </a:ln>
              <a:solidFill>
                <a:schemeClr val="accent1"/>
              </a:solidFill>
              <a:effectLst/>
              <a:uLnTx/>
              <a:uFillTx/>
              <a:cs typeface="+mn-ea"/>
              <a:sym typeface="+mn-lt"/>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CN" altLang="en-US" sz="3000" b="1" i="0" u="none" strike="noStrike" kern="1200" cap="none" spc="0" normalizeH="0" baseline="0" noProof="0" dirty="0">
                <a:ln>
                  <a:noFill/>
                </a:ln>
                <a:solidFill>
                  <a:schemeClr val="accent1"/>
                </a:solidFill>
                <a:effectLst/>
                <a:uLnTx/>
                <a:uFillTx/>
                <a:cs typeface="+mn-ea"/>
                <a:sym typeface="+mn-lt"/>
              </a:rPr>
              <a:t>你的总结或是名人名言</a:t>
            </a:r>
          </a:p>
        </p:txBody>
      </p:sp>
      <p:sp>
        <p:nvSpPr>
          <p:cNvPr id="18" name="矩形 17">
            <a:extLst>
              <a:ext uri="{FF2B5EF4-FFF2-40B4-BE49-F238E27FC236}">
                <a16:creationId xmlns:a16="http://schemas.microsoft.com/office/drawing/2014/main" id="{6DCA8253-55E8-4CED-A5C7-E714A36B27A8}"/>
              </a:ext>
            </a:extLst>
          </p:cNvPr>
          <p:cNvSpPr/>
          <p:nvPr/>
        </p:nvSpPr>
        <p:spPr>
          <a:xfrm>
            <a:off x="-1846587" y="441211"/>
            <a:ext cx="6057908" cy="5975579"/>
          </a:xfrm>
          <a:prstGeom prst="rect">
            <a:avLst/>
          </a:prstGeom>
          <a:blipFill dpi="0" rotWithShape="1">
            <a:blip r:embed="rId5" cstate="email">
              <a:extLst>
                <a:ext uri="{28A0092B-C50C-407E-A947-70E740481C1C}">
                  <a14:useLocalDpi xmlns:a14="http://schemas.microsoft.com/office/drawing/2010/main"/>
                </a:ext>
              </a:extLst>
            </a:blip>
            <a:srcRect/>
            <a:stretch>
              <a:fillRect l="581" r="77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nvGrpSpPr>
          <p:cNvPr id="22" name="组合 21">
            <a:extLst>
              <a:ext uri="{FF2B5EF4-FFF2-40B4-BE49-F238E27FC236}">
                <a16:creationId xmlns:a16="http://schemas.microsoft.com/office/drawing/2014/main" id="{3765B59B-2AB0-4E37-9919-2D3E98192CF5}"/>
              </a:ext>
            </a:extLst>
          </p:cNvPr>
          <p:cNvGrpSpPr/>
          <p:nvPr/>
        </p:nvGrpSpPr>
        <p:grpSpPr>
          <a:xfrm>
            <a:off x="4365990" y="3246059"/>
            <a:ext cx="848630" cy="510438"/>
            <a:chOff x="3662176" y="3049479"/>
            <a:chExt cx="848630" cy="510438"/>
          </a:xfrm>
        </p:grpSpPr>
        <p:sp>
          <p:nvSpPr>
            <p:cNvPr id="23" name="等腰三角形 22">
              <a:extLst>
                <a:ext uri="{FF2B5EF4-FFF2-40B4-BE49-F238E27FC236}">
                  <a16:creationId xmlns:a16="http://schemas.microsoft.com/office/drawing/2014/main" id="{7ED90D06-DE5D-48B5-891D-29B8B699983C}"/>
                </a:ext>
              </a:extLst>
            </p:cNvPr>
            <p:cNvSpPr/>
            <p:nvPr/>
          </p:nvSpPr>
          <p:spPr>
            <a:xfrm rot="5400000">
              <a:off x="3635039" y="3135093"/>
              <a:ext cx="393481" cy="339208"/>
            </a:xfrm>
            <a:prstGeom prst="triangle">
              <a:avLst/>
            </a:prstGeom>
            <a:gradFill>
              <a:gsLst>
                <a:gs pos="0">
                  <a:schemeClr val="accent4"/>
                </a:gs>
                <a:gs pos="97000">
                  <a:srgbClr val="CCD6D6">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等腰三角形 23">
              <a:extLst>
                <a:ext uri="{FF2B5EF4-FFF2-40B4-BE49-F238E27FC236}">
                  <a16:creationId xmlns:a16="http://schemas.microsoft.com/office/drawing/2014/main" id="{DE8DB486-BDF6-445F-988D-B80AA30B513A}"/>
                </a:ext>
              </a:extLst>
            </p:cNvPr>
            <p:cNvSpPr/>
            <p:nvPr/>
          </p:nvSpPr>
          <p:spPr>
            <a:xfrm rot="5400000">
              <a:off x="4035571" y="3084681"/>
              <a:ext cx="510438" cy="440033"/>
            </a:xfrm>
            <a:prstGeom prst="triangle">
              <a:avLst/>
            </a:prstGeom>
            <a:gradFill>
              <a:gsLst>
                <a:gs pos="0">
                  <a:schemeClr val="accent4"/>
                </a:gs>
                <a:gs pos="97000">
                  <a:srgbClr val="CCD6D6">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5" name="矩形 24">
            <a:extLst>
              <a:ext uri="{FF2B5EF4-FFF2-40B4-BE49-F238E27FC236}">
                <a16:creationId xmlns:a16="http://schemas.microsoft.com/office/drawing/2014/main" id="{23E37530-DEB2-4287-B77C-7BF59BAC3235}"/>
              </a:ext>
            </a:extLst>
          </p:cNvPr>
          <p:cNvSpPr/>
          <p:nvPr/>
        </p:nvSpPr>
        <p:spPr>
          <a:xfrm flipH="1">
            <a:off x="10862111" y="4402603"/>
            <a:ext cx="697202" cy="45719"/>
          </a:xfrm>
          <a:prstGeom prst="rect">
            <a:avLst/>
          </a:prstGeom>
          <a:gradFill flip="none" rotWithShape="1">
            <a:gsLst>
              <a:gs pos="0">
                <a:srgbClr val="02625B">
                  <a:alpha val="55000"/>
                </a:srgbClr>
              </a:gs>
              <a:gs pos="100000">
                <a:srgbClr val="F8F8F8">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矩形 25">
            <a:extLst>
              <a:ext uri="{FF2B5EF4-FFF2-40B4-BE49-F238E27FC236}">
                <a16:creationId xmlns:a16="http://schemas.microsoft.com/office/drawing/2014/main" id="{ED614F96-80A1-4A1A-83A8-3A0FD2103386}"/>
              </a:ext>
            </a:extLst>
          </p:cNvPr>
          <p:cNvSpPr/>
          <p:nvPr/>
        </p:nvSpPr>
        <p:spPr>
          <a:xfrm flipH="1">
            <a:off x="10970965" y="4668521"/>
            <a:ext cx="697202" cy="45719"/>
          </a:xfrm>
          <a:prstGeom prst="rect">
            <a:avLst/>
          </a:prstGeom>
          <a:gradFill flip="none" rotWithShape="1">
            <a:gsLst>
              <a:gs pos="0">
                <a:srgbClr val="02625B">
                  <a:alpha val="55000"/>
                </a:srgbClr>
              </a:gs>
              <a:gs pos="100000">
                <a:srgbClr val="F8F8F8">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27" name="直接连接符 26">
            <a:extLst>
              <a:ext uri="{FF2B5EF4-FFF2-40B4-BE49-F238E27FC236}">
                <a16:creationId xmlns:a16="http://schemas.microsoft.com/office/drawing/2014/main" id="{7C7B0DCB-3FE5-4A8A-A8C5-8D3C08D0C65B}"/>
              </a:ext>
            </a:extLst>
          </p:cNvPr>
          <p:cNvCxnSpPr>
            <a:cxnSpLocks/>
          </p:cNvCxnSpPr>
          <p:nvPr/>
        </p:nvCxnSpPr>
        <p:spPr>
          <a:xfrm flipH="1">
            <a:off x="8874760" y="2133600"/>
            <a:ext cx="2484120" cy="0"/>
          </a:xfrm>
          <a:prstGeom prst="line">
            <a:avLst/>
          </a:prstGeom>
          <a:ln w="12700">
            <a:gradFill flip="none" rotWithShape="1">
              <a:gsLst>
                <a:gs pos="25000">
                  <a:schemeClr val="accent4"/>
                </a:gs>
                <a:gs pos="0">
                  <a:schemeClr val="bg1">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id="{F30C2EA7-11AF-48A6-B4DA-D878C0C87453}"/>
              </a:ext>
            </a:extLst>
          </p:cNvPr>
          <p:cNvCxnSpPr>
            <a:cxnSpLocks/>
          </p:cNvCxnSpPr>
          <p:nvPr/>
        </p:nvCxnSpPr>
        <p:spPr>
          <a:xfrm flipH="1">
            <a:off x="8874760" y="4572000"/>
            <a:ext cx="2484120" cy="0"/>
          </a:xfrm>
          <a:prstGeom prst="line">
            <a:avLst/>
          </a:prstGeom>
          <a:ln w="12700">
            <a:gradFill flip="none" rotWithShape="1">
              <a:gsLst>
                <a:gs pos="25000">
                  <a:schemeClr val="accent4"/>
                </a:gs>
                <a:gs pos="0">
                  <a:schemeClr val="bg1">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id="{8FF7431D-0440-4C18-8BD6-B7ED21045019}"/>
              </a:ext>
            </a:extLst>
          </p:cNvPr>
          <p:cNvCxnSpPr>
            <a:cxnSpLocks/>
          </p:cNvCxnSpPr>
          <p:nvPr/>
        </p:nvCxnSpPr>
        <p:spPr>
          <a:xfrm>
            <a:off x="5618480" y="4572000"/>
            <a:ext cx="2484120" cy="0"/>
          </a:xfrm>
          <a:prstGeom prst="line">
            <a:avLst/>
          </a:prstGeom>
          <a:ln w="12700">
            <a:gradFill flip="none" rotWithShape="1">
              <a:gsLst>
                <a:gs pos="25000">
                  <a:schemeClr val="accent4"/>
                </a:gs>
                <a:gs pos="0">
                  <a:schemeClr val="bg1">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9" name="任意多边形: 形状 18">
            <a:extLst>
              <a:ext uri="{FF2B5EF4-FFF2-40B4-BE49-F238E27FC236}">
                <a16:creationId xmlns:a16="http://schemas.microsoft.com/office/drawing/2014/main" id="{451F9C5C-C2D4-4D1D-8D4B-3314CF36DC02}"/>
              </a:ext>
            </a:extLst>
          </p:cNvPr>
          <p:cNvSpPr/>
          <p:nvPr/>
        </p:nvSpPr>
        <p:spPr>
          <a:xfrm>
            <a:off x="8209899" y="1924052"/>
            <a:ext cx="557562" cy="419096"/>
          </a:xfrm>
          <a:custGeom>
            <a:avLst/>
            <a:gdLst/>
            <a:ahLst/>
            <a:cxnLst/>
            <a:rect l="l" t="t" r="r" b="b"/>
            <a:pathLst>
              <a:path w="863647" h="668190">
                <a:moveTo>
                  <a:pt x="828241" y="1"/>
                </a:moveTo>
                <a:cubicBezTo>
                  <a:pt x="831320" y="3"/>
                  <a:pt x="834000" y="483"/>
                  <a:pt x="836280" y="1441"/>
                </a:cubicBezTo>
                <a:cubicBezTo>
                  <a:pt x="854524" y="9107"/>
                  <a:pt x="863647" y="18893"/>
                  <a:pt x="863647" y="30799"/>
                </a:cubicBezTo>
                <a:cubicBezTo>
                  <a:pt x="863647" y="49043"/>
                  <a:pt x="842019" y="76709"/>
                  <a:pt x="798764" y="113797"/>
                </a:cubicBezTo>
                <a:cubicBezTo>
                  <a:pt x="747029" y="160221"/>
                  <a:pt x="708142" y="201678"/>
                  <a:pt x="682104" y="238166"/>
                </a:cubicBezTo>
                <a:cubicBezTo>
                  <a:pt x="656065" y="274655"/>
                  <a:pt x="633281" y="312856"/>
                  <a:pt x="613752" y="352771"/>
                </a:cubicBezTo>
                <a:cubicBezTo>
                  <a:pt x="671054" y="347375"/>
                  <a:pt x="713581" y="364527"/>
                  <a:pt x="741333" y="404227"/>
                </a:cubicBezTo>
                <a:cubicBezTo>
                  <a:pt x="769085" y="443928"/>
                  <a:pt x="780006" y="485127"/>
                  <a:pt x="774096" y="527825"/>
                </a:cubicBezTo>
                <a:cubicBezTo>
                  <a:pt x="768185" y="570524"/>
                  <a:pt x="749342" y="604593"/>
                  <a:pt x="717564" y="630032"/>
                </a:cubicBezTo>
                <a:cubicBezTo>
                  <a:pt x="685787" y="655471"/>
                  <a:pt x="651011" y="668190"/>
                  <a:pt x="613238" y="668190"/>
                </a:cubicBezTo>
                <a:cubicBezTo>
                  <a:pt x="588570" y="668190"/>
                  <a:pt x="560561" y="663480"/>
                  <a:pt x="529212" y="654058"/>
                </a:cubicBezTo>
                <a:cubicBezTo>
                  <a:pt x="497862" y="644636"/>
                  <a:pt x="474393" y="622730"/>
                  <a:pt x="458804" y="588340"/>
                </a:cubicBezTo>
                <a:cubicBezTo>
                  <a:pt x="443216" y="553950"/>
                  <a:pt x="435421" y="518596"/>
                  <a:pt x="435421" y="482279"/>
                </a:cubicBezTo>
                <a:cubicBezTo>
                  <a:pt x="435421" y="453756"/>
                  <a:pt x="442209" y="417675"/>
                  <a:pt x="455785" y="374034"/>
                </a:cubicBezTo>
                <a:cubicBezTo>
                  <a:pt x="469361" y="330394"/>
                  <a:pt x="496942" y="282256"/>
                  <a:pt x="538527" y="229622"/>
                </a:cubicBezTo>
                <a:cubicBezTo>
                  <a:pt x="580112" y="176988"/>
                  <a:pt x="635572" y="123883"/>
                  <a:pt x="704909" y="70306"/>
                </a:cubicBezTo>
                <a:cubicBezTo>
                  <a:pt x="765579" y="23427"/>
                  <a:pt x="806689" y="-8"/>
                  <a:pt x="828241" y="1"/>
                </a:cubicBezTo>
                <a:close/>
                <a:moveTo>
                  <a:pt x="392821" y="1"/>
                </a:moveTo>
                <a:cubicBezTo>
                  <a:pt x="395900" y="3"/>
                  <a:pt x="398579" y="483"/>
                  <a:pt x="400860" y="1441"/>
                </a:cubicBezTo>
                <a:cubicBezTo>
                  <a:pt x="419104" y="9107"/>
                  <a:pt x="428226" y="18893"/>
                  <a:pt x="428226" y="30799"/>
                </a:cubicBezTo>
                <a:cubicBezTo>
                  <a:pt x="428226" y="49043"/>
                  <a:pt x="406599" y="76709"/>
                  <a:pt x="363343" y="113797"/>
                </a:cubicBezTo>
                <a:cubicBezTo>
                  <a:pt x="311694" y="160221"/>
                  <a:pt x="272850" y="201656"/>
                  <a:pt x="246812" y="238102"/>
                </a:cubicBezTo>
                <a:cubicBezTo>
                  <a:pt x="220773" y="274548"/>
                  <a:pt x="197946" y="312771"/>
                  <a:pt x="178331" y="352771"/>
                </a:cubicBezTo>
                <a:cubicBezTo>
                  <a:pt x="235634" y="347375"/>
                  <a:pt x="278182" y="364505"/>
                  <a:pt x="305977" y="404163"/>
                </a:cubicBezTo>
                <a:cubicBezTo>
                  <a:pt x="333771" y="443821"/>
                  <a:pt x="344692" y="485084"/>
                  <a:pt x="338739" y="527954"/>
                </a:cubicBezTo>
                <a:cubicBezTo>
                  <a:pt x="332787" y="570824"/>
                  <a:pt x="313985" y="604914"/>
                  <a:pt x="282336" y="630224"/>
                </a:cubicBezTo>
                <a:cubicBezTo>
                  <a:pt x="250687" y="655535"/>
                  <a:pt x="215848" y="668190"/>
                  <a:pt x="177817" y="668190"/>
                </a:cubicBezTo>
                <a:cubicBezTo>
                  <a:pt x="153149" y="668190"/>
                  <a:pt x="125162" y="663480"/>
                  <a:pt x="93855" y="654058"/>
                </a:cubicBezTo>
                <a:cubicBezTo>
                  <a:pt x="62549" y="644636"/>
                  <a:pt x="39080" y="622730"/>
                  <a:pt x="23448" y="588340"/>
                </a:cubicBezTo>
                <a:cubicBezTo>
                  <a:pt x="7816" y="553950"/>
                  <a:pt x="0" y="518596"/>
                  <a:pt x="0" y="482279"/>
                </a:cubicBezTo>
                <a:cubicBezTo>
                  <a:pt x="0" y="453756"/>
                  <a:pt x="6853" y="417632"/>
                  <a:pt x="20557" y="373906"/>
                </a:cubicBezTo>
                <a:cubicBezTo>
                  <a:pt x="34262" y="330180"/>
                  <a:pt x="61842" y="282042"/>
                  <a:pt x="103299" y="229494"/>
                </a:cubicBezTo>
                <a:cubicBezTo>
                  <a:pt x="144755" y="176945"/>
                  <a:pt x="200152" y="123883"/>
                  <a:pt x="269488" y="70306"/>
                </a:cubicBezTo>
                <a:cubicBezTo>
                  <a:pt x="330158" y="23427"/>
                  <a:pt x="371269" y="-8"/>
                  <a:pt x="392821" y="1"/>
                </a:cubicBezTo>
                <a:close/>
              </a:path>
            </a:pathLst>
          </a:custGeom>
          <a:solidFill>
            <a:srgbClr val="B3D2C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zh-CN" altLang="en-US" sz="16600" b="1">
              <a:cs typeface="+mn-ea"/>
              <a:sym typeface="+mn-lt"/>
            </a:endParaRPr>
          </a:p>
        </p:txBody>
      </p:sp>
      <p:sp>
        <p:nvSpPr>
          <p:cNvPr id="20" name="任意多边形: 形状 19">
            <a:extLst>
              <a:ext uri="{FF2B5EF4-FFF2-40B4-BE49-F238E27FC236}">
                <a16:creationId xmlns:a16="http://schemas.microsoft.com/office/drawing/2014/main" id="{DF943512-57A3-46F8-8A3B-331CB8142263}"/>
              </a:ext>
            </a:extLst>
          </p:cNvPr>
          <p:cNvSpPr/>
          <p:nvPr/>
        </p:nvSpPr>
        <p:spPr>
          <a:xfrm flipH="1" flipV="1">
            <a:off x="8209899" y="4362452"/>
            <a:ext cx="557562" cy="419096"/>
          </a:xfrm>
          <a:custGeom>
            <a:avLst/>
            <a:gdLst/>
            <a:ahLst/>
            <a:cxnLst/>
            <a:rect l="l" t="t" r="r" b="b"/>
            <a:pathLst>
              <a:path w="863647" h="668190">
                <a:moveTo>
                  <a:pt x="828241" y="1"/>
                </a:moveTo>
                <a:cubicBezTo>
                  <a:pt x="831320" y="3"/>
                  <a:pt x="834000" y="483"/>
                  <a:pt x="836280" y="1441"/>
                </a:cubicBezTo>
                <a:cubicBezTo>
                  <a:pt x="854524" y="9107"/>
                  <a:pt x="863647" y="18893"/>
                  <a:pt x="863647" y="30799"/>
                </a:cubicBezTo>
                <a:cubicBezTo>
                  <a:pt x="863647" y="49043"/>
                  <a:pt x="842019" y="76709"/>
                  <a:pt x="798764" y="113797"/>
                </a:cubicBezTo>
                <a:cubicBezTo>
                  <a:pt x="747029" y="160221"/>
                  <a:pt x="708142" y="201678"/>
                  <a:pt x="682104" y="238166"/>
                </a:cubicBezTo>
                <a:cubicBezTo>
                  <a:pt x="656065" y="274655"/>
                  <a:pt x="633281" y="312856"/>
                  <a:pt x="613752" y="352771"/>
                </a:cubicBezTo>
                <a:cubicBezTo>
                  <a:pt x="671054" y="347375"/>
                  <a:pt x="713581" y="364527"/>
                  <a:pt x="741333" y="404227"/>
                </a:cubicBezTo>
                <a:cubicBezTo>
                  <a:pt x="769085" y="443928"/>
                  <a:pt x="780006" y="485127"/>
                  <a:pt x="774096" y="527825"/>
                </a:cubicBezTo>
                <a:cubicBezTo>
                  <a:pt x="768185" y="570524"/>
                  <a:pt x="749342" y="604593"/>
                  <a:pt x="717564" y="630032"/>
                </a:cubicBezTo>
                <a:cubicBezTo>
                  <a:pt x="685787" y="655471"/>
                  <a:pt x="651011" y="668190"/>
                  <a:pt x="613238" y="668190"/>
                </a:cubicBezTo>
                <a:cubicBezTo>
                  <a:pt x="588570" y="668190"/>
                  <a:pt x="560561" y="663480"/>
                  <a:pt x="529212" y="654058"/>
                </a:cubicBezTo>
                <a:cubicBezTo>
                  <a:pt x="497862" y="644636"/>
                  <a:pt x="474393" y="622730"/>
                  <a:pt x="458804" y="588340"/>
                </a:cubicBezTo>
                <a:cubicBezTo>
                  <a:pt x="443216" y="553950"/>
                  <a:pt x="435421" y="518596"/>
                  <a:pt x="435421" y="482279"/>
                </a:cubicBezTo>
                <a:cubicBezTo>
                  <a:pt x="435421" y="453756"/>
                  <a:pt x="442209" y="417675"/>
                  <a:pt x="455785" y="374034"/>
                </a:cubicBezTo>
                <a:cubicBezTo>
                  <a:pt x="469361" y="330394"/>
                  <a:pt x="496942" y="282256"/>
                  <a:pt x="538527" y="229622"/>
                </a:cubicBezTo>
                <a:cubicBezTo>
                  <a:pt x="580112" y="176988"/>
                  <a:pt x="635572" y="123883"/>
                  <a:pt x="704909" y="70306"/>
                </a:cubicBezTo>
                <a:cubicBezTo>
                  <a:pt x="765579" y="23427"/>
                  <a:pt x="806689" y="-8"/>
                  <a:pt x="828241" y="1"/>
                </a:cubicBezTo>
                <a:close/>
                <a:moveTo>
                  <a:pt x="392821" y="1"/>
                </a:moveTo>
                <a:cubicBezTo>
                  <a:pt x="395900" y="3"/>
                  <a:pt x="398579" y="483"/>
                  <a:pt x="400860" y="1441"/>
                </a:cubicBezTo>
                <a:cubicBezTo>
                  <a:pt x="419104" y="9107"/>
                  <a:pt x="428226" y="18893"/>
                  <a:pt x="428226" y="30799"/>
                </a:cubicBezTo>
                <a:cubicBezTo>
                  <a:pt x="428226" y="49043"/>
                  <a:pt x="406599" y="76709"/>
                  <a:pt x="363343" y="113797"/>
                </a:cubicBezTo>
                <a:cubicBezTo>
                  <a:pt x="311694" y="160221"/>
                  <a:pt x="272850" y="201656"/>
                  <a:pt x="246812" y="238102"/>
                </a:cubicBezTo>
                <a:cubicBezTo>
                  <a:pt x="220773" y="274548"/>
                  <a:pt x="197946" y="312771"/>
                  <a:pt x="178331" y="352771"/>
                </a:cubicBezTo>
                <a:cubicBezTo>
                  <a:pt x="235634" y="347375"/>
                  <a:pt x="278182" y="364505"/>
                  <a:pt x="305977" y="404163"/>
                </a:cubicBezTo>
                <a:cubicBezTo>
                  <a:pt x="333771" y="443821"/>
                  <a:pt x="344692" y="485084"/>
                  <a:pt x="338739" y="527954"/>
                </a:cubicBezTo>
                <a:cubicBezTo>
                  <a:pt x="332787" y="570824"/>
                  <a:pt x="313985" y="604914"/>
                  <a:pt x="282336" y="630224"/>
                </a:cubicBezTo>
                <a:cubicBezTo>
                  <a:pt x="250687" y="655535"/>
                  <a:pt x="215848" y="668190"/>
                  <a:pt x="177817" y="668190"/>
                </a:cubicBezTo>
                <a:cubicBezTo>
                  <a:pt x="153149" y="668190"/>
                  <a:pt x="125162" y="663480"/>
                  <a:pt x="93855" y="654058"/>
                </a:cubicBezTo>
                <a:cubicBezTo>
                  <a:pt x="62549" y="644636"/>
                  <a:pt x="39080" y="622730"/>
                  <a:pt x="23448" y="588340"/>
                </a:cubicBezTo>
                <a:cubicBezTo>
                  <a:pt x="7816" y="553950"/>
                  <a:pt x="0" y="518596"/>
                  <a:pt x="0" y="482279"/>
                </a:cubicBezTo>
                <a:cubicBezTo>
                  <a:pt x="0" y="453756"/>
                  <a:pt x="6853" y="417632"/>
                  <a:pt x="20557" y="373906"/>
                </a:cubicBezTo>
                <a:cubicBezTo>
                  <a:pt x="34262" y="330180"/>
                  <a:pt x="61842" y="282042"/>
                  <a:pt x="103299" y="229494"/>
                </a:cubicBezTo>
                <a:cubicBezTo>
                  <a:pt x="144755" y="176945"/>
                  <a:pt x="200152" y="123883"/>
                  <a:pt x="269488" y="70306"/>
                </a:cubicBezTo>
                <a:cubicBezTo>
                  <a:pt x="330158" y="23427"/>
                  <a:pt x="371269" y="-8"/>
                  <a:pt x="392821" y="1"/>
                </a:cubicBezTo>
                <a:close/>
              </a:path>
            </a:pathLst>
          </a:custGeom>
          <a:solidFill>
            <a:srgbClr val="B3D2C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zh-CN" altLang="en-US" sz="16600" b="1">
              <a:cs typeface="+mn-ea"/>
              <a:sym typeface="+mn-lt"/>
            </a:endParaRPr>
          </a:p>
        </p:txBody>
      </p:sp>
    </p:spTree>
    <p:extLst>
      <p:ext uri="{BB962C8B-B14F-4D97-AF65-F5344CB8AC3E}">
        <p14:creationId xmlns:p14="http://schemas.microsoft.com/office/powerpoint/2010/main" val="1734700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a:extLst>
              <a:ext uri="{FF2B5EF4-FFF2-40B4-BE49-F238E27FC236}">
                <a16:creationId xmlns:a16="http://schemas.microsoft.com/office/drawing/2014/main" id="{8D863CFE-42A5-47EC-B2FE-621FA46F1C4C}"/>
              </a:ext>
            </a:extLst>
          </p:cNvPr>
          <p:cNvSpPr>
            <a:spLocks noGrp="1"/>
          </p:cNvSpPr>
          <p:nvPr>
            <p:ph type="body" idx="10"/>
          </p:nvPr>
        </p:nvSpPr>
        <p:spPr/>
        <p:txBody>
          <a:bodyPr/>
          <a:lstStyle/>
          <a:p>
            <a:pPr lvl="0">
              <a:defRPr/>
            </a:pPr>
            <a:r>
              <a:rPr lang="zh-CN" altLang="en-US" dirty="0">
                <a:gradFill>
                  <a:gsLst>
                    <a:gs pos="15000">
                      <a:prstClr val="white"/>
                    </a:gs>
                    <a:gs pos="100000">
                      <a:srgbClr val="CCD6D6"/>
                    </a:gs>
                  </a:gsLst>
                  <a:lin ang="5400000" scaled="1"/>
                </a:gradFill>
                <a:latin typeface="+mn-lt"/>
                <a:ea typeface="+mn-ea"/>
                <a:cs typeface="+mn-ea"/>
                <a:sym typeface="+mn-lt"/>
              </a:rPr>
              <a:t>感谢聆听</a:t>
            </a:r>
          </a:p>
        </p:txBody>
      </p:sp>
      <p:sp>
        <p:nvSpPr>
          <p:cNvPr id="6" name="文本占位符 5">
            <a:extLst>
              <a:ext uri="{FF2B5EF4-FFF2-40B4-BE49-F238E27FC236}">
                <a16:creationId xmlns:a16="http://schemas.microsoft.com/office/drawing/2014/main" id="{0550DDC9-AF5D-4796-A102-689B90E450C4}"/>
              </a:ext>
            </a:extLst>
          </p:cNvPr>
          <p:cNvSpPr>
            <a:spLocks noGrp="1"/>
          </p:cNvSpPr>
          <p:nvPr>
            <p:ph type="body" sz="quarter" idx="11"/>
          </p:nvPr>
        </p:nvSpPr>
        <p:spPr>
          <a:xfrm>
            <a:off x="3077125" y="2712064"/>
            <a:ext cx="6040499" cy="1785104"/>
          </a:xfrm>
        </p:spPr>
        <p:txBody>
          <a:bodyPr/>
          <a:lstStyle/>
          <a:p>
            <a:pPr lvl="0">
              <a:defRPr/>
            </a:pPr>
            <a:r>
              <a:rPr lang="zh-CN" altLang="en-US" dirty="0">
                <a:gradFill>
                  <a:gsLst>
                    <a:gs pos="15000">
                      <a:prstClr val="white"/>
                    </a:gs>
                    <a:gs pos="100000">
                      <a:srgbClr val="B2C0C0"/>
                    </a:gs>
                  </a:gsLst>
                  <a:lin ang="5400000" scaled="1"/>
                </a:gradFill>
                <a:latin typeface="+mn-lt"/>
                <a:ea typeface="+mn-ea"/>
                <a:cs typeface="+mn-ea"/>
                <a:sym typeface="+mn-lt"/>
              </a:rPr>
              <a:t>敬请老师批评指正</a:t>
            </a:r>
          </a:p>
          <a:p>
            <a:endParaRPr lang="zh-CN" altLang="en-US" dirty="0">
              <a:latin typeface="+mn-lt"/>
              <a:ea typeface="+mn-ea"/>
              <a:cs typeface="+mn-ea"/>
              <a:sym typeface="+mn-lt"/>
            </a:endParaRPr>
          </a:p>
        </p:txBody>
      </p:sp>
      <p:sp>
        <p:nvSpPr>
          <p:cNvPr id="23" name="文本框 22">
            <a:extLst>
              <a:ext uri="{FF2B5EF4-FFF2-40B4-BE49-F238E27FC236}">
                <a16:creationId xmlns:a16="http://schemas.microsoft.com/office/drawing/2014/main" id="{E9CC75B7-2CFB-4FF9-B544-031CC3D770E3}"/>
              </a:ext>
            </a:extLst>
          </p:cNvPr>
          <p:cNvSpPr txBox="1"/>
          <p:nvPr/>
        </p:nvSpPr>
        <p:spPr>
          <a:xfrm>
            <a:off x="4241116" y="465471"/>
            <a:ext cx="3688463" cy="461665"/>
          </a:xfrm>
          <a:prstGeom prst="rect">
            <a:avLst/>
          </a:prstGeom>
          <a:noFill/>
          <a:effectLst/>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white"/>
                </a:solidFill>
                <a:effectLst>
                  <a:outerShdw blurRad="63500" dist="38100" dir="2700000" algn="tl" rotWithShape="0">
                    <a:prstClr val="black">
                      <a:alpha val="30000"/>
                    </a:prstClr>
                  </a:outerShdw>
                </a:effectLst>
                <a:uLnTx/>
                <a:uFillTx/>
                <a:cs typeface="+mn-ea"/>
                <a:sym typeface="+mn-lt"/>
              </a:rPr>
              <a:t>/</a:t>
            </a:r>
            <a:r>
              <a:rPr kumimoji="0" lang="zh-CN" altLang="en-US" sz="2400" b="0" i="0" u="none" strike="noStrike" kern="1200" cap="none" spc="0" normalizeH="0" baseline="0" noProof="0" dirty="0">
                <a:ln>
                  <a:noFill/>
                </a:ln>
                <a:solidFill>
                  <a:prstClr val="white"/>
                </a:solidFill>
                <a:effectLst>
                  <a:outerShdw blurRad="63500" dist="38100" dir="2700000" algn="tl" rotWithShape="0">
                    <a:prstClr val="black">
                      <a:alpha val="30000"/>
                    </a:prstClr>
                  </a:outerShdw>
                </a:effectLst>
                <a:uLnTx/>
                <a:uFillTx/>
                <a:cs typeface="+mn-ea"/>
                <a:sym typeface="+mn-lt"/>
              </a:rPr>
              <a:t>上海师范大学</a:t>
            </a:r>
            <a:r>
              <a:rPr kumimoji="0" lang="en-US" altLang="zh-CN" sz="2400" b="0" i="0" u="none" strike="noStrike" kern="1200" cap="none" spc="0" normalizeH="0" baseline="0" noProof="0" dirty="0">
                <a:ln>
                  <a:noFill/>
                </a:ln>
                <a:solidFill>
                  <a:prstClr val="white"/>
                </a:solidFill>
                <a:effectLst>
                  <a:outerShdw blurRad="63500" dist="38100" dir="2700000" algn="tl" rotWithShape="0">
                    <a:prstClr val="black">
                      <a:alpha val="30000"/>
                    </a:prstClr>
                  </a:outerShdw>
                </a:effectLst>
                <a:uLnTx/>
                <a:uFillTx/>
                <a:cs typeface="+mn-ea"/>
                <a:sym typeface="+mn-lt"/>
              </a:rPr>
              <a:t>/</a:t>
            </a:r>
            <a:endParaRPr kumimoji="0" lang="zh-CN" altLang="en-US" sz="2400" b="0" i="0" u="none" strike="noStrike" kern="1200" cap="none" spc="0" normalizeH="0" baseline="0" noProof="0" dirty="0">
              <a:ln>
                <a:noFill/>
              </a:ln>
              <a:solidFill>
                <a:prstClr val="white"/>
              </a:solidFill>
              <a:effectLst>
                <a:outerShdw blurRad="63500" dist="38100" dir="2700000" algn="tl" rotWithShape="0">
                  <a:prstClr val="black">
                    <a:alpha val="30000"/>
                  </a:prstClr>
                </a:outerShdw>
              </a:effectLst>
              <a:uLnTx/>
              <a:uFillTx/>
              <a:cs typeface="+mn-ea"/>
              <a:sym typeface="+mn-lt"/>
            </a:endParaRPr>
          </a:p>
        </p:txBody>
      </p:sp>
      <p:sp>
        <p:nvSpPr>
          <p:cNvPr id="28" name="文本框 27">
            <a:extLst>
              <a:ext uri="{FF2B5EF4-FFF2-40B4-BE49-F238E27FC236}">
                <a16:creationId xmlns:a16="http://schemas.microsoft.com/office/drawing/2014/main" id="{647579C4-801E-43AB-81DA-3E04EE698093}"/>
              </a:ext>
            </a:extLst>
          </p:cNvPr>
          <p:cNvSpPr txBox="1"/>
          <p:nvPr/>
        </p:nvSpPr>
        <p:spPr>
          <a:xfrm>
            <a:off x="408529" y="-240953"/>
            <a:ext cx="1288834" cy="2554545"/>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600" b="0" i="0" u="none" strike="noStrike" kern="1200" cap="none" spc="0" normalizeH="0" baseline="0" noProof="0" dirty="0">
                <a:ln>
                  <a:noFill/>
                </a:ln>
                <a:solidFill>
                  <a:prstClr val="white">
                    <a:alpha val="5000"/>
                  </a:prstClr>
                </a:solidFill>
                <a:effectLst/>
                <a:uLnTx/>
                <a:uFillTx/>
                <a:cs typeface="+mn-ea"/>
                <a:sym typeface="+mn-lt"/>
              </a:rPr>
              <a:t>旅</a:t>
            </a:r>
          </a:p>
        </p:txBody>
      </p:sp>
      <p:sp>
        <p:nvSpPr>
          <p:cNvPr id="33" name="文本框 32">
            <a:extLst>
              <a:ext uri="{FF2B5EF4-FFF2-40B4-BE49-F238E27FC236}">
                <a16:creationId xmlns:a16="http://schemas.microsoft.com/office/drawing/2014/main" id="{BBFA2636-39EE-4328-B576-264070852F5D}"/>
              </a:ext>
            </a:extLst>
          </p:cNvPr>
          <p:cNvSpPr txBox="1"/>
          <p:nvPr/>
        </p:nvSpPr>
        <p:spPr>
          <a:xfrm>
            <a:off x="2218603" y="761588"/>
            <a:ext cx="1288834" cy="212365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3800" b="0" i="0" u="none" strike="noStrike" kern="1200" cap="none" spc="0" normalizeH="0" baseline="0" noProof="0" dirty="0">
                <a:ln>
                  <a:noFill/>
                </a:ln>
                <a:solidFill>
                  <a:prstClr val="white">
                    <a:alpha val="5000"/>
                  </a:prstClr>
                </a:solidFill>
                <a:effectLst/>
                <a:uLnTx/>
                <a:uFillTx/>
                <a:cs typeface="+mn-ea"/>
                <a:sym typeface="+mn-lt"/>
              </a:rPr>
              <a:t>游</a:t>
            </a:r>
          </a:p>
        </p:txBody>
      </p:sp>
      <p:sp>
        <p:nvSpPr>
          <p:cNvPr id="34" name="文本框 33">
            <a:extLst>
              <a:ext uri="{FF2B5EF4-FFF2-40B4-BE49-F238E27FC236}">
                <a16:creationId xmlns:a16="http://schemas.microsoft.com/office/drawing/2014/main" id="{3A8C5F57-399A-48EC-ACCD-E9E4D79868D4}"/>
              </a:ext>
            </a:extLst>
          </p:cNvPr>
          <p:cNvSpPr txBox="1"/>
          <p:nvPr/>
        </p:nvSpPr>
        <p:spPr>
          <a:xfrm flipH="1">
            <a:off x="9638777" y="-240953"/>
            <a:ext cx="1288834" cy="2554545"/>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600" b="0" i="0" u="none" strike="noStrike" kern="1200" cap="none" spc="0" normalizeH="0" baseline="0" noProof="0" dirty="0">
                <a:ln>
                  <a:noFill/>
                </a:ln>
                <a:solidFill>
                  <a:prstClr val="white">
                    <a:alpha val="5000"/>
                  </a:prstClr>
                </a:solidFill>
                <a:effectLst/>
                <a:uLnTx/>
                <a:uFillTx/>
                <a:cs typeface="+mn-ea"/>
                <a:sym typeface="+mn-lt"/>
              </a:rPr>
              <a:t>院</a:t>
            </a:r>
          </a:p>
        </p:txBody>
      </p:sp>
      <p:sp>
        <p:nvSpPr>
          <p:cNvPr id="36" name="文本框 35">
            <a:extLst>
              <a:ext uri="{FF2B5EF4-FFF2-40B4-BE49-F238E27FC236}">
                <a16:creationId xmlns:a16="http://schemas.microsoft.com/office/drawing/2014/main" id="{EE73CDA4-2544-4D55-88D6-C5056C0A194C}"/>
              </a:ext>
            </a:extLst>
          </p:cNvPr>
          <p:cNvSpPr txBox="1"/>
          <p:nvPr/>
        </p:nvSpPr>
        <p:spPr>
          <a:xfrm flipH="1">
            <a:off x="8160323" y="728686"/>
            <a:ext cx="1288834" cy="212365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3800" b="0" i="0" u="none" strike="noStrike" kern="1200" cap="none" spc="0" normalizeH="0" baseline="0" noProof="0" dirty="0">
                <a:ln>
                  <a:noFill/>
                </a:ln>
                <a:solidFill>
                  <a:prstClr val="white">
                    <a:alpha val="5000"/>
                  </a:prstClr>
                </a:solidFill>
                <a:effectLst/>
                <a:uLnTx/>
                <a:uFillTx/>
                <a:cs typeface="+mn-ea"/>
                <a:sym typeface="+mn-lt"/>
              </a:rPr>
              <a:t>学</a:t>
            </a:r>
          </a:p>
        </p:txBody>
      </p:sp>
      <p:sp>
        <p:nvSpPr>
          <p:cNvPr id="37" name="文本框 36">
            <a:extLst>
              <a:ext uri="{FF2B5EF4-FFF2-40B4-BE49-F238E27FC236}">
                <a16:creationId xmlns:a16="http://schemas.microsoft.com/office/drawing/2014/main" id="{7F5D5483-504D-420B-87AB-70134BC82008}"/>
              </a:ext>
            </a:extLst>
          </p:cNvPr>
          <p:cNvSpPr txBox="1"/>
          <p:nvPr/>
        </p:nvSpPr>
        <p:spPr>
          <a:xfrm>
            <a:off x="5387915" y="927059"/>
            <a:ext cx="1378598" cy="369332"/>
          </a:xfrm>
          <a:prstGeom prst="rect">
            <a:avLst/>
          </a:prstGeom>
          <a:noFill/>
          <a:effectLst/>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tab pos="990600" algn="l"/>
              </a:tabLst>
              <a:defRPr/>
            </a:pPr>
            <a:r>
              <a:rPr kumimoji="0" lang="zh-CN" altLang="en-US" b="0" i="0" u="none" strike="noStrike" kern="1200" cap="none" spc="0" normalizeH="0" baseline="0" noProof="0" dirty="0">
                <a:ln>
                  <a:noFill/>
                </a:ln>
                <a:solidFill>
                  <a:prstClr val="white"/>
                </a:solidFill>
                <a:effectLst>
                  <a:outerShdw blurRad="63500" dist="38100" dir="2700000" algn="tl" rotWithShape="0">
                    <a:prstClr val="black">
                      <a:alpha val="30000"/>
                    </a:prstClr>
                  </a:outerShdw>
                </a:effectLst>
                <a:uLnTx/>
                <a:uFillTx/>
                <a:cs typeface="+mn-ea"/>
                <a:sym typeface="+mn-lt"/>
              </a:rPr>
              <a:t>旅游学院</a:t>
            </a:r>
          </a:p>
        </p:txBody>
      </p:sp>
      <p:sp>
        <p:nvSpPr>
          <p:cNvPr id="3" name="文本框 2">
            <a:extLst>
              <a:ext uri="{FF2B5EF4-FFF2-40B4-BE49-F238E27FC236}">
                <a16:creationId xmlns:a16="http://schemas.microsoft.com/office/drawing/2014/main" id="{699CA65A-8841-B9B1-1E4C-F3E321C81262}"/>
              </a:ext>
            </a:extLst>
          </p:cNvPr>
          <p:cNvSpPr txBox="1"/>
          <p:nvPr/>
        </p:nvSpPr>
        <p:spPr>
          <a:xfrm>
            <a:off x="2301789" y="5721338"/>
            <a:ext cx="1932151" cy="754758"/>
          </a:xfrm>
          <a:prstGeom prst="rect">
            <a:avLst/>
          </a:prstGeom>
          <a:noFill/>
        </p:spPr>
        <p:txBody>
          <a:bodyPr wrap="square" lIns="0" tIns="0" rIns="0" bIns="0" rtlCol="0" anchor="b">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lang="zh-CN" altLang="en-US" sz="2000" dirty="0">
                <a:solidFill>
                  <a:schemeClr val="tx1">
                    <a:lumMod val="65000"/>
                    <a:lumOff val="35000"/>
                  </a:schemeClr>
                </a:solidFill>
                <a:cs typeface="+mn-ea"/>
                <a:sym typeface="+mn-lt"/>
              </a:rPr>
              <a:t>所</a:t>
            </a:r>
            <a:r>
              <a:rPr kumimoji="0" lang="zh-CN" altLang="en-US" sz="2000" b="0" i="0" u="none" strike="noStrike" kern="1200" cap="none" spc="0" normalizeH="0" baseline="0" noProof="0" dirty="0">
                <a:ln>
                  <a:noFill/>
                </a:ln>
                <a:solidFill>
                  <a:schemeClr val="tx1">
                    <a:lumMod val="65000"/>
                    <a:lumOff val="35000"/>
                  </a:schemeClr>
                </a:solidFill>
                <a:effectLst/>
                <a:uLnTx/>
                <a:uFillTx/>
                <a:cs typeface="+mn-ea"/>
                <a:sym typeface="+mn-lt"/>
              </a:rPr>
              <a:t>学专业</a:t>
            </a:r>
            <a:endParaRPr kumimoji="0" lang="en-US" altLang="zh-CN" sz="2000" b="0" i="0" u="none" strike="noStrike" kern="1200" cap="none" spc="0" normalizeH="0" baseline="0" noProof="0" dirty="0">
              <a:ln>
                <a:noFill/>
              </a:ln>
              <a:solidFill>
                <a:schemeClr val="tx1">
                  <a:lumMod val="65000"/>
                  <a:lumOff val="35000"/>
                </a:schemeClr>
              </a:solidFill>
              <a:effectLst/>
              <a:uLnTx/>
              <a:uFillTx/>
              <a:cs typeface="+mn-ea"/>
              <a:sym typeface="+mn-lt"/>
            </a:endParaRPr>
          </a:p>
          <a:p>
            <a:pPr lvl="0" algn="ctr">
              <a:lnSpc>
                <a:spcPct val="110000"/>
              </a:lnSpc>
              <a:defRPr/>
            </a:pPr>
            <a:r>
              <a:rPr kumimoji="0" lang="en-US" altLang="zh-CN" sz="2400" b="0" i="0" u="none" strike="noStrike" kern="1200" cap="none" spc="0" normalizeH="0" baseline="0" noProof="0" dirty="0">
                <a:ln>
                  <a:noFill/>
                </a:ln>
                <a:solidFill>
                  <a:schemeClr val="tx1">
                    <a:lumMod val="65000"/>
                    <a:lumOff val="35000"/>
                  </a:schemeClr>
                </a:solidFill>
                <a:effectLst/>
                <a:uLnTx/>
                <a:uFillTx/>
                <a:cs typeface="+mn-ea"/>
                <a:sym typeface="+mn-lt"/>
              </a:rPr>
              <a:t>&lt; </a:t>
            </a:r>
            <a:r>
              <a:rPr lang="zh-CN" altLang="en-US" sz="2600" dirty="0">
                <a:solidFill>
                  <a:schemeClr val="tx1">
                    <a:lumMod val="65000"/>
                    <a:lumOff val="35000"/>
                  </a:schemeClr>
                </a:solidFill>
                <a:cs typeface="+mn-ea"/>
                <a:sym typeface="+mn-lt"/>
              </a:rPr>
              <a:t>会展学 </a:t>
            </a:r>
            <a:r>
              <a:rPr kumimoji="0" lang="en-US" altLang="zh-CN" sz="2400" b="0" i="0" u="none" strike="noStrike" kern="1200" cap="none" spc="0" normalizeH="0" baseline="0" noProof="0" dirty="0">
                <a:ln>
                  <a:noFill/>
                </a:ln>
                <a:solidFill>
                  <a:schemeClr val="tx1">
                    <a:lumMod val="65000"/>
                    <a:lumOff val="35000"/>
                  </a:schemeClr>
                </a:solidFill>
                <a:effectLst/>
                <a:uLnTx/>
                <a:uFillTx/>
                <a:cs typeface="+mn-ea"/>
                <a:sym typeface="+mn-lt"/>
              </a:rPr>
              <a:t>&gt;</a:t>
            </a:r>
            <a:endParaRPr kumimoji="0" lang="zh-CN" altLang="en-US" sz="2400" b="0" i="0" u="none" strike="noStrike" kern="1200" cap="none" spc="0" normalizeH="0" baseline="0" noProof="0" dirty="0">
              <a:ln>
                <a:noFill/>
              </a:ln>
              <a:solidFill>
                <a:schemeClr val="tx1">
                  <a:lumMod val="65000"/>
                  <a:lumOff val="35000"/>
                </a:schemeClr>
              </a:solidFill>
              <a:effectLst/>
              <a:uLnTx/>
              <a:uFillTx/>
              <a:cs typeface="+mn-ea"/>
              <a:sym typeface="+mn-lt"/>
            </a:endParaRPr>
          </a:p>
        </p:txBody>
      </p:sp>
      <p:sp>
        <p:nvSpPr>
          <p:cNvPr id="4" name="文本框 3">
            <a:extLst>
              <a:ext uri="{FF2B5EF4-FFF2-40B4-BE49-F238E27FC236}">
                <a16:creationId xmlns:a16="http://schemas.microsoft.com/office/drawing/2014/main" id="{21F643A9-A532-910C-893E-0F8182305368}"/>
              </a:ext>
            </a:extLst>
          </p:cNvPr>
          <p:cNvSpPr txBox="1"/>
          <p:nvPr/>
        </p:nvSpPr>
        <p:spPr>
          <a:xfrm>
            <a:off x="4896403" y="5731533"/>
            <a:ext cx="2261642" cy="744563"/>
          </a:xfrm>
          <a:prstGeom prst="rect">
            <a:avLst/>
          </a:prstGeom>
          <a:noFill/>
        </p:spPr>
        <p:txBody>
          <a:bodyPr wrap="square" lIns="0" tIns="0" rIns="0" bIns="0" rtlCol="0" anchor="b">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chemeClr val="tx1">
                    <a:lumMod val="65000"/>
                    <a:lumOff val="35000"/>
                  </a:schemeClr>
                </a:solidFill>
                <a:effectLst/>
                <a:uLnTx/>
                <a:uFillTx/>
                <a:cs typeface="+mn-ea"/>
                <a:sym typeface="+mn-lt"/>
              </a:rPr>
              <a:t>汇报学生</a:t>
            </a:r>
            <a:endParaRPr kumimoji="0" lang="en-US" altLang="zh-CN" sz="2000" b="0" i="0" u="none" strike="noStrike" kern="1200" cap="none" spc="0" normalizeH="0" baseline="0" noProof="0" dirty="0">
              <a:ln>
                <a:noFill/>
              </a:ln>
              <a:solidFill>
                <a:schemeClr val="tx1">
                  <a:lumMod val="65000"/>
                  <a:lumOff val="35000"/>
                </a:schemeClr>
              </a:solidFill>
              <a:effectLst/>
              <a:uLnTx/>
              <a:uFillTx/>
              <a:cs typeface="+mn-ea"/>
              <a:sym typeface="+mn-lt"/>
            </a:endParaRPr>
          </a:p>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schemeClr val="tx1">
                    <a:lumMod val="65000"/>
                    <a:lumOff val="35000"/>
                  </a:schemeClr>
                </a:solidFill>
                <a:effectLst/>
                <a:uLnTx/>
                <a:uFillTx/>
                <a:cs typeface="+mn-ea"/>
                <a:sym typeface="+mn-lt"/>
              </a:rPr>
              <a:t>&lt; </a:t>
            </a:r>
            <a:r>
              <a:rPr kumimoji="0" lang="en-US" altLang="zh-CN" sz="2600" b="0" i="0" u="none" strike="noStrike" kern="1200" cap="none" spc="0" normalizeH="0" baseline="0" noProof="0" dirty="0" err="1">
                <a:ln>
                  <a:noFill/>
                </a:ln>
                <a:solidFill>
                  <a:schemeClr val="tx1">
                    <a:lumMod val="65000"/>
                    <a:lumOff val="35000"/>
                  </a:schemeClr>
                </a:solidFill>
                <a:effectLst/>
                <a:uLnTx/>
                <a:uFillTx/>
                <a:cs typeface="+mn-ea"/>
                <a:sym typeface="+mn-lt"/>
              </a:rPr>
              <a:t>OfficePLUS</a:t>
            </a:r>
            <a:r>
              <a:rPr kumimoji="0" lang="zh-CN" altLang="en-US" sz="2400" b="0" i="0" u="none" strike="noStrike" kern="1200" cap="none" spc="0" normalizeH="0" baseline="0" noProof="0" dirty="0">
                <a:ln>
                  <a:noFill/>
                </a:ln>
                <a:solidFill>
                  <a:schemeClr val="tx1">
                    <a:lumMod val="65000"/>
                    <a:lumOff val="35000"/>
                  </a:schemeClr>
                </a:solidFill>
                <a:effectLst/>
                <a:uLnTx/>
                <a:uFillTx/>
                <a:cs typeface="+mn-ea"/>
                <a:sym typeface="+mn-lt"/>
              </a:rPr>
              <a:t> </a:t>
            </a:r>
            <a:r>
              <a:rPr kumimoji="0" lang="en-US" altLang="zh-CN" sz="2400" b="0" i="0" u="none" strike="noStrike" kern="1200" cap="none" spc="0" normalizeH="0" baseline="0" noProof="0" dirty="0">
                <a:ln>
                  <a:noFill/>
                </a:ln>
                <a:solidFill>
                  <a:schemeClr val="tx1">
                    <a:lumMod val="65000"/>
                    <a:lumOff val="35000"/>
                  </a:schemeClr>
                </a:solidFill>
                <a:effectLst/>
                <a:uLnTx/>
                <a:uFillTx/>
                <a:cs typeface="+mn-ea"/>
                <a:sym typeface="+mn-lt"/>
              </a:rPr>
              <a:t>&gt;</a:t>
            </a:r>
            <a:endParaRPr kumimoji="0" lang="zh-CN" altLang="en-US" sz="2400" b="0" i="0" u="none" strike="noStrike" kern="1200" cap="none" spc="0" normalizeH="0" baseline="0" noProof="0" dirty="0">
              <a:ln>
                <a:noFill/>
              </a:ln>
              <a:solidFill>
                <a:schemeClr val="tx1">
                  <a:lumMod val="65000"/>
                  <a:lumOff val="35000"/>
                </a:schemeClr>
              </a:solidFill>
              <a:effectLst/>
              <a:uLnTx/>
              <a:uFillTx/>
              <a:cs typeface="+mn-ea"/>
              <a:sym typeface="+mn-lt"/>
            </a:endParaRPr>
          </a:p>
        </p:txBody>
      </p:sp>
      <p:sp>
        <p:nvSpPr>
          <p:cNvPr id="7" name="文本框 6">
            <a:extLst>
              <a:ext uri="{FF2B5EF4-FFF2-40B4-BE49-F238E27FC236}">
                <a16:creationId xmlns:a16="http://schemas.microsoft.com/office/drawing/2014/main" id="{FC5106B2-EB6A-B18A-6548-36EE4ED8A99C}"/>
              </a:ext>
            </a:extLst>
          </p:cNvPr>
          <p:cNvSpPr txBox="1"/>
          <p:nvPr/>
        </p:nvSpPr>
        <p:spPr>
          <a:xfrm>
            <a:off x="7820509" y="5731533"/>
            <a:ext cx="2261642" cy="744563"/>
          </a:xfrm>
          <a:prstGeom prst="rect">
            <a:avLst/>
          </a:prstGeom>
          <a:noFill/>
        </p:spPr>
        <p:txBody>
          <a:bodyPr wrap="square" lIns="0" tIns="0" rIns="0" bIns="0" rtlCol="0" anchor="b">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chemeClr val="tx1">
                    <a:lumMod val="65000"/>
                    <a:lumOff val="35000"/>
                  </a:schemeClr>
                </a:solidFill>
                <a:effectLst/>
                <a:uLnTx/>
                <a:uFillTx/>
                <a:cs typeface="+mn-ea"/>
                <a:sym typeface="+mn-lt"/>
              </a:rPr>
              <a:t>指导老师</a:t>
            </a:r>
            <a:endParaRPr kumimoji="0" lang="en-US" altLang="zh-CN" sz="1400" b="0" i="0" u="none" strike="noStrike" kern="1200" cap="none" spc="0" normalizeH="0" baseline="0" noProof="0" dirty="0">
              <a:ln>
                <a:noFill/>
              </a:ln>
              <a:solidFill>
                <a:schemeClr val="tx1">
                  <a:lumMod val="65000"/>
                  <a:lumOff val="35000"/>
                </a:schemeClr>
              </a:solidFill>
              <a:effectLst/>
              <a:uLnTx/>
              <a:uFillTx/>
              <a:cs typeface="+mn-ea"/>
              <a:sym typeface="+mn-lt"/>
            </a:endParaRPr>
          </a:p>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schemeClr val="tx1">
                    <a:lumMod val="65000"/>
                    <a:lumOff val="35000"/>
                  </a:schemeClr>
                </a:solidFill>
                <a:effectLst/>
                <a:uLnTx/>
                <a:uFillTx/>
                <a:cs typeface="+mn-ea"/>
                <a:sym typeface="+mn-lt"/>
              </a:rPr>
              <a:t>&lt; </a:t>
            </a:r>
            <a:r>
              <a:rPr kumimoji="0" lang="en-US" altLang="zh-CN" sz="2600" b="0" i="0" u="none" strike="noStrike" kern="1200" cap="none" spc="0" normalizeH="0" baseline="0" noProof="0" dirty="0" err="1">
                <a:ln>
                  <a:noFill/>
                </a:ln>
                <a:solidFill>
                  <a:schemeClr val="tx1">
                    <a:lumMod val="65000"/>
                    <a:lumOff val="35000"/>
                  </a:schemeClr>
                </a:solidFill>
                <a:effectLst/>
                <a:uLnTx/>
                <a:uFillTx/>
                <a:cs typeface="+mn-ea"/>
                <a:sym typeface="+mn-lt"/>
              </a:rPr>
              <a:t>OfficePLUS</a:t>
            </a:r>
            <a:r>
              <a:rPr kumimoji="0" lang="en-US" altLang="zh-CN" sz="2600" b="0" i="0" u="none" strike="noStrike" kern="1200" cap="none" spc="0" normalizeH="0" baseline="0" noProof="0" dirty="0">
                <a:ln>
                  <a:noFill/>
                </a:ln>
                <a:solidFill>
                  <a:schemeClr val="tx1">
                    <a:lumMod val="65000"/>
                    <a:lumOff val="35000"/>
                  </a:schemeClr>
                </a:solidFill>
                <a:effectLst/>
                <a:uLnTx/>
                <a:uFillTx/>
                <a:cs typeface="+mn-ea"/>
                <a:sym typeface="+mn-lt"/>
              </a:rPr>
              <a:t> </a:t>
            </a:r>
            <a:r>
              <a:rPr kumimoji="0" lang="en-US" altLang="zh-CN" sz="2400" b="0" i="0" u="none" strike="noStrike" kern="1200" cap="none" spc="0" normalizeH="0" baseline="0" noProof="0" dirty="0">
                <a:ln>
                  <a:noFill/>
                </a:ln>
                <a:solidFill>
                  <a:schemeClr val="tx1">
                    <a:lumMod val="65000"/>
                    <a:lumOff val="35000"/>
                  </a:schemeClr>
                </a:solidFill>
                <a:effectLst/>
                <a:uLnTx/>
                <a:uFillTx/>
                <a:cs typeface="+mn-ea"/>
                <a:sym typeface="+mn-lt"/>
              </a:rPr>
              <a:t>&gt;</a:t>
            </a:r>
            <a:endParaRPr kumimoji="0" lang="zh-CN" altLang="en-US" sz="2400" b="0" i="0" u="none" strike="noStrike" kern="1200" cap="none" spc="0" normalizeH="0" baseline="0" noProof="0" dirty="0">
              <a:ln>
                <a:noFill/>
              </a:ln>
              <a:solidFill>
                <a:schemeClr val="tx1">
                  <a:lumMod val="65000"/>
                  <a:lumOff val="35000"/>
                </a:schemeClr>
              </a:solidFill>
              <a:effectLst/>
              <a:uLnTx/>
              <a:uFillTx/>
              <a:cs typeface="+mn-ea"/>
              <a:sym typeface="+mn-lt"/>
            </a:endParaRPr>
          </a:p>
        </p:txBody>
      </p:sp>
    </p:spTree>
    <p:extLst>
      <p:ext uri="{BB962C8B-B14F-4D97-AF65-F5344CB8AC3E}">
        <p14:creationId xmlns:p14="http://schemas.microsoft.com/office/powerpoint/2010/main" val="3115857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alpha val="95000"/>
          </a:schemeClr>
        </a:solidFill>
        <a:effectLst/>
      </p:bgPr>
    </p:bg>
    <p:spTree>
      <p:nvGrpSpPr>
        <p:cNvPr id="1" name=""/>
        <p:cNvGrpSpPr/>
        <p:nvPr/>
      </p:nvGrpSpPr>
      <p:grpSpPr>
        <a:xfrm>
          <a:off x="0" y="0"/>
          <a:ext cx="0" cy="0"/>
          <a:chOff x="0" y="0"/>
          <a:chExt cx="0" cy="0"/>
        </a:xfrm>
      </p:grpSpPr>
      <p:grpSp>
        <p:nvGrpSpPr>
          <p:cNvPr id="87" name="组合 86">
            <a:extLst>
              <a:ext uri="{FF2B5EF4-FFF2-40B4-BE49-F238E27FC236}">
                <a16:creationId xmlns:a16="http://schemas.microsoft.com/office/drawing/2014/main" id="{D36076B4-0451-4421-B508-A467A923BC61}"/>
              </a:ext>
            </a:extLst>
          </p:cNvPr>
          <p:cNvGrpSpPr/>
          <p:nvPr/>
        </p:nvGrpSpPr>
        <p:grpSpPr>
          <a:xfrm>
            <a:off x="2967630" y="1414483"/>
            <a:ext cx="535145" cy="535145"/>
            <a:chOff x="3388197" y="-1633331"/>
            <a:chExt cx="535145" cy="535145"/>
          </a:xfrm>
        </p:grpSpPr>
        <p:grpSp>
          <p:nvGrpSpPr>
            <p:cNvPr id="109" name="组合 108">
              <a:extLst>
                <a:ext uri="{FF2B5EF4-FFF2-40B4-BE49-F238E27FC236}">
                  <a16:creationId xmlns:a16="http://schemas.microsoft.com/office/drawing/2014/main" id="{ABF690B3-5ACA-4EAF-B939-B92DD7FEC01B}"/>
                </a:ext>
              </a:extLst>
            </p:cNvPr>
            <p:cNvGrpSpPr/>
            <p:nvPr/>
          </p:nvGrpSpPr>
          <p:grpSpPr>
            <a:xfrm>
              <a:off x="3388197" y="-1633331"/>
              <a:ext cx="535145" cy="535145"/>
              <a:chOff x="2440058" y="-1109527"/>
              <a:chExt cx="650144" cy="650144"/>
            </a:xfrm>
          </p:grpSpPr>
          <p:sp>
            <p:nvSpPr>
              <p:cNvPr id="112" name="椭圆 111">
                <a:extLst>
                  <a:ext uri="{FF2B5EF4-FFF2-40B4-BE49-F238E27FC236}">
                    <a16:creationId xmlns:a16="http://schemas.microsoft.com/office/drawing/2014/main" id="{0BC32B3C-F4A5-4DE7-88E2-31292DF2C5E1}"/>
                  </a:ext>
                </a:extLst>
              </p:cNvPr>
              <p:cNvSpPr/>
              <p:nvPr/>
            </p:nvSpPr>
            <p:spPr>
              <a:xfrm>
                <a:off x="2440058" y="-1109527"/>
                <a:ext cx="650144" cy="650144"/>
              </a:xfrm>
              <a:prstGeom prst="ellipse">
                <a:avLst/>
              </a:prstGeom>
              <a:solidFill>
                <a:srgbClr val="B2C0C0">
                  <a:alpha val="5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dirty="0">
                  <a:ln>
                    <a:noFill/>
                  </a:ln>
                  <a:solidFill>
                    <a:prstClr val="white"/>
                  </a:solidFill>
                  <a:effectLst/>
                  <a:uLnTx/>
                  <a:uFillTx/>
                  <a:cs typeface="+mn-ea"/>
                  <a:sym typeface="+mn-lt"/>
                </a:endParaRPr>
              </a:p>
            </p:txBody>
          </p:sp>
          <p:sp>
            <p:nvSpPr>
              <p:cNvPr id="113" name="椭圆 112">
                <a:extLst>
                  <a:ext uri="{FF2B5EF4-FFF2-40B4-BE49-F238E27FC236}">
                    <a16:creationId xmlns:a16="http://schemas.microsoft.com/office/drawing/2014/main" id="{7A3E7F3D-AC23-4301-8676-6F4445116F36}"/>
                  </a:ext>
                </a:extLst>
              </p:cNvPr>
              <p:cNvSpPr/>
              <p:nvPr/>
            </p:nvSpPr>
            <p:spPr>
              <a:xfrm>
                <a:off x="2461453" y="-1088132"/>
                <a:ext cx="607354" cy="607354"/>
              </a:xfrm>
              <a:prstGeom prst="ellipse">
                <a:avLst/>
              </a:prstGeom>
              <a:solidFill>
                <a:schemeClr val="accent4">
                  <a:alpha val="50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dirty="0">
                  <a:ln>
                    <a:noFill/>
                  </a:ln>
                  <a:solidFill>
                    <a:prstClr val="white"/>
                  </a:solidFill>
                  <a:effectLst/>
                  <a:uLnTx/>
                  <a:uFillTx/>
                  <a:cs typeface="+mn-ea"/>
                  <a:sym typeface="+mn-lt"/>
                </a:endParaRPr>
              </a:p>
            </p:txBody>
          </p:sp>
          <p:sp>
            <p:nvSpPr>
              <p:cNvPr id="114" name="椭圆 113">
                <a:extLst>
                  <a:ext uri="{FF2B5EF4-FFF2-40B4-BE49-F238E27FC236}">
                    <a16:creationId xmlns:a16="http://schemas.microsoft.com/office/drawing/2014/main" id="{CD221A5C-425A-492A-BE2D-9ED7F753C49B}"/>
                  </a:ext>
                </a:extLst>
              </p:cNvPr>
              <p:cNvSpPr/>
              <p:nvPr/>
            </p:nvSpPr>
            <p:spPr>
              <a:xfrm>
                <a:off x="2488080" y="-1061505"/>
                <a:ext cx="554101" cy="554100"/>
              </a:xfrm>
              <a:prstGeom prst="ellipse">
                <a:avLst/>
              </a:prstGeom>
              <a:solidFill>
                <a:schemeClr val="accent4">
                  <a:alpha val="80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i="0" u="none" strike="noStrike" kern="0" cap="none" spc="0" normalizeH="0" baseline="0" noProof="0" dirty="0">
                  <a:ln>
                    <a:noFill/>
                  </a:ln>
                  <a:solidFill>
                    <a:prstClr val="white"/>
                  </a:solidFill>
                  <a:effectLst/>
                  <a:uLnTx/>
                  <a:uFillTx/>
                  <a:cs typeface="+mn-ea"/>
                  <a:sym typeface="+mn-lt"/>
                </a:endParaRPr>
              </a:p>
            </p:txBody>
          </p:sp>
        </p:grpSp>
        <p:sp>
          <p:nvSpPr>
            <p:cNvPr id="110" name="任意多边形: 形状 109">
              <a:extLst>
                <a:ext uri="{FF2B5EF4-FFF2-40B4-BE49-F238E27FC236}">
                  <a16:creationId xmlns:a16="http://schemas.microsoft.com/office/drawing/2014/main" id="{7BC6C5BE-20F9-46C0-85E2-5695B61D6A18}"/>
                </a:ext>
              </a:extLst>
            </p:cNvPr>
            <p:cNvSpPr>
              <a:spLocks noChangeAspect="1"/>
            </p:cNvSpPr>
            <p:nvPr/>
          </p:nvSpPr>
          <p:spPr bwMode="auto">
            <a:xfrm>
              <a:off x="3511551" y="-1509759"/>
              <a:ext cx="288436" cy="288000"/>
            </a:xfrm>
            <a:custGeom>
              <a:avLst/>
              <a:gdLst>
                <a:gd name="connsiteX0" fmla="*/ 74583 w 607593"/>
                <a:gd name="connsiteY0" fmla="*/ 429276 h 606675"/>
                <a:gd name="connsiteX1" fmla="*/ 177658 w 607593"/>
                <a:gd name="connsiteY1" fmla="*/ 532228 h 606675"/>
                <a:gd name="connsiteX2" fmla="*/ 175254 w 607593"/>
                <a:gd name="connsiteY2" fmla="*/ 544319 h 606675"/>
                <a:gd name="connsiteX3" fmla="*/ 132440 w 607593"/>
                <a:gd name="connsiteY3" fmla="*/ 562278 h 606675"/>
                <a:gd name="connsiteX4" fmla="*/ 580341 w 607593"/>
                <a:gd name="connsiteY4" fmla="*/ 562278 h 606675"/>
                <a:gd name="connsiteX5" fmla="*/ 603039 w 607593"/>
                <a:gd name="connsiteY5" fmla="*/ 581926 h 606675"/>
                <a:gd name="connsiteX6" fmla="*/ 580964 w 607593"/>
                <a:gd name="connsiteY6" fmla="*/ 606641 h 606675"/>
                <a:gd name="connsiteX7" fmla="*/ 23402 w 607593"/>
                <a:gd name="connsiteY7" fmla="*/ 606641 h 606675"/>
                <a:gd name="connsiteX8" fmla="*/ 1951 w 607593"/>
                <a:gd name="connsiteY8" fmla="*/ 575525 h 606675"/>
                <a:gd name="connsiteX9" fmla="*/ 62478 w 607593"/>
                <a:gd name="connsiteY9" fmla="*/ 431677 h 606675"/>
                <a:gd name="connsiteX10" fmla="*/ 74583 w 607593"/>
                <a:gd name="connsiteY10" fmla="*/ 429276 h 606675"/>
                <a:gd name="connsiteX11" fmla="*/ 371323 w 607593"/>
                <a:gd name="connsiteY11" fmla="*/ 107120 h 606675"/>
                <a:gd name="connsiteX12" fmla="*/ 381825 w 607593"/>
                <a:gd name="connsiteY12" fmla="*/ 107120 h 606675"/>
                <a:gd name="connsiteX13" fmla="*/ 500284 w 607593"/>
                <a:gd name="connsiteY13" fmla="*/ 225415 h 606675"/>
                <a:gd name="connsiteX14" fmla="*/ 500284 w 607593"/>
                <a:gd name="connsiteY14" fmla="*/ 235902 h 606675"/>
                <a:gd name="connsiteX15" fmla="*/ 227232 w 607593"/>
                <a:gd name="connsiteY15" fmla="*/ 508487 h 606675"/>
                <a:gd name="connsiteX16" fmla="*/ 216819 w 607593"/>
                <a:gd name="connsiteY16" fmla="*/ 508487 h 606675"/>
                <a:gd name="connsiteX17" fmla="*/ 98271 w 607593"/>
                <a:gd name="connsiteY17" fmla="*/ 390192 h 606675"/>
                <a:gd name="connsiteX18" fmla="*/ 98271 w 607593"/>
                <a:gd name="connsiteY18" fmla="*/ 379705 h 606675"/>
                <a:gd name="connsiteX19" fmla="*/ 487863 w 607593"/>
                <a:gd name="connsiteY19" fmla="*/ 0 h 606675"/>
                <a:gd name="connsiteX20" fmla="*/ 503614 w 607593"/>
                <a:gd name="connsiteY20" fmla="*/ 6465 h 606675"/>
                <a:gd name="connsiteX21" fmla="*/ 601053 w 607593"/>
                <a:gd name="connsiteY21" fmla="*/ 103865 h 606675"/>
                <a:gd name="connsiteX22" fmla="*/ 601053 w 607593"/>
                <a:gd name="connsiteY22" fmla="*/ 135235 h 606675"/>
                <a:gd name="connsiteX23" fmla="*/ 542234 w 607593"/>
                <a:gd name="connsiteY23" fmla="*/ 194066 h 606675"/>
                <a:gd name="connsiteX24" fmla="*/ 531733 w 607593"/>
                <a:gd name="connsiteY24" fmla="*/ 194066 h 606675"/>
                <a:gd name="connsiteX25" fmla="*/ 413293 w 607593"/>
                <a:gd name="connsiteY25" fmla="*/ 75693 h 606675"/>
                <a:gd name="connsiteX26" fmla="*/ 413293 w 607593"/>
                <a:gd name="connsiteY26" fmla="*/ 65296 h 606675"/>
                <a:gd name="connsiteX27" fmla="*/ 472112 w 607593"/>
                <a:gd name="connsiteY27" fmla="*/ 6465 h 606675"/>
                <a:gd name="connsiteX28" fmla="*/ 487863 w 607593"/>
                <a:gd name="connsiteY28" fmla="*/ 0 h 60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07593" h="606675">
                  <a:moveTo>
                    <a:pt x="74583" y="429276"/>
                  </a:moveTo>
                  <a:lnTo>
                    <a:pt x="177658" y="532228"/>
                  </a:lnTo>
                  <a:cubicBezTo>
                    <a:pt x="181396" y="535962"/>
                    <a:pt x="180150" y="542274"/>
                    <a:pt x="175254" y="544319"/>
                  </a:cubicBezTo>
                  <a:lnTo>
                    <a:pt x="132440" y="562278"/>
                  </a:lnTo>
                  <a:lnTo>
                    <a:pt x="580341" y="562278"/>
                  </a:lnTo>
                  <a:cubicBezTo>
                    <a:pt x="591824" y="562278"/>
                    <a:pt x="601793" y="570635"/>
                    <a:pt x="603039" y="581926"/>
                  </a:cubicBezTo>
                  <a:cubicBezTo>
                    <a:pt x="604552" y="595350"/>
                    <a:pt x="594049" y="606641"/>
                    <a:pt x="580964" y="606641"/>
                  </a:cubicBezTo>
                  <a:lnTo>
                    <a:pt x="23402" y="606641"/>
                  </a:lnTo>
                  <a:cubicBezTo>
                    <a:pt x="7647" y="607530"/>
                    <a:pt x="-4992" y="591172"/>
                    <a:pt x="1951" y="575525"/>
                  </a:cubicBezTo>
                  <a:cubicBezTo>
                    <a:pt x="2396" y="574280"/>
                    <a:pt x="61944" y="432832"/>
                    <a:pt x="62478" y="431677"/>
                  </a:cubicBezTo>
                  <a:cubicBezTo>
                    <a:pt x="64525" y="426787"/>
                    <a:pt x="70845" y="425542"/>
                    <a:pt x="74583" y="429276"/>
                  </a:cubicBezTo>
                  <a:close/>
                  <a:moveTo>
                    <a:pt x="371323" y="107120"/>
                  </a:moveTo>
                  <a:cubicBezTo>
                    <a:pt x="374260" y="104187"/>
                    <a:pt x="378888" y="104187"/>
                    <a:pt x="381825" y="107120"/>
                  </a:cubicBezTo>
                  <a:lnTo>
                    <a:pt x="500284" y="225415"/>
                  </a:lnTo>
                  <a:cubicBezTo>
                    <a:pt x="503221" y="228259"/>
                    <a:pt x="503221" y="232969"/>
                    <a:pt x="500284" y="235902"/>
                  </a:cubicBezTo>
                  <a:lnTo>
                    <a:pt x="227232" y="508487"/>
                  </a:lnTo>
                  <a:cubicBezTo>
                    <a:pt x="224384" y="511420"/>
                    <a:pt x="219667" y="511420"/>
                    <a:pt x="216819" y="508487"/>
                  </a:cubicBezTo>
                  <a:lnTo>
                    <a:pt x="98271" y="390192"/>
                  </a:lnTo>
                  <a:cubicBezTo>
                    <a:pt x="95423" y="387259"/>
                    <a:pt x="95423" y="382637"/>
                    <a:pt x="98271" y="379705"/>
                  </a:cubicBezTo>
                  <a:close/>
                  <a:moveTo>
                    <a:pt x="487863" y="0"/>
                  </a:moveTo>
                  <a:cubicBezTo>
                    <a:pt x="493558" y="0"/>
                    <a:pt x="499254" y="2155"/>
                    <a:pt x="503614" y="6465"/>
                  </a:cubicBezTo>
                  <a:lnTo>
                    <a:pt x="601053" y="103865"/>
                  </a:lnTo>
                  <a:cubicBezTo>
                    <a:pt x="609774" y="112485"/>
                    <a:pt x="609774" y="126615"/>
                    <a:pt x="601053" y="135235"/>
                  </a:cubicBezTo>
                  <a:lnTo>
                    <a:pt x="542234" y="194066"/>
                  </a:lnTo>
                  <a:cubicBezTo>
                    <a:pt x="539297" y="196910"/>
                    <a:pt x="534670" y="196910"/>
                    <a:pt x="531733" y="194066"/>
                  </a:cubicBezTo>
                  <a:lnTo>
                    <a:pt x="413293" y="75693"/>
                  </a:lnTo>
                  <a:cubicBezTo>
                    <a:pt x="410356" y="72850"/>
                    <a:pt x="410356" y="68140"/>
                    <a:pt x="413293" y="65296"/>
                  </a:cubicBezTo>
                  <a:lnTo>
                    <a:pt x="472112" y="6465"/>
                  </a:lnTo>
                  <a:cubicBezTo>
                    <a:pt x="476472" y="2155"/>
                    <a:pt x="482168" y="0"/>
                    <a:pt x="487863" y="0"/>
                  </a:cubicBezTo>
                  <a:close/>
                </a:path>
              </a:pathLst>
            </a:custGeom>
            <a:solidFill>
              <a:srgbClr val="F8F8F8"/>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cs typeface="+mn-ea"/>
                <a:sym typeface="+mn-lt"/>
              </a:endParaRPr>
            </a:p>
          </p:txBody>
        </p:sp>
      </p:grpSp>
      <p:grpSp>
        <p:nvGrpSpPr>
          <p:cNvPr id="115" name="组合 114">
            <a:extLst>
              <a:ext uri="{FF2B5EF4-FFF2-40B4-BE49-F238E27FC236}">
                <a16:creationId xmlns:a16="http://schemas.microsoft.com/office/drawing/2014/main" id="{98F1B8B7-3925-4235-9B7F-C678542AA20A}"/>
              </a:ext>
            </a:extLst>
          </p:cNvPr>
          <p:cNvGrpSpPr/>
          <p:nvPr/>
        </p:nvGrpSpPr>
        <p:grpSpPr>
          <a:xfrm>
            <a:off x="2967630" y="2404075"/>
            <a:ext cx="535145" cy="535145"/>
            <a:chOff x="4672668" y="-1996674"/>
            <a:chExt cx="535145" cy="535145"/>
          </a:xfrm>
        </p:grpSpPr>
        <p:grpSp>
          <p:nvGrpSpPr>
            <p:cNvPr id="116" name="组合 115">
              <a:extLst>
                <a:ext uri="{FF2B5EF4-FFF2-40B4-BE49-F238E27FC236}">
                  <a16:creationId xmlns:a16="http://schemas.microsoft.com/office/drawing/2014/main" id="{602D7034-0648-47D4-9BAE-E6BF89A24362}"/>
                </a:ext>
              </a:extLst>
            </p:cNvPr>
            <p:cNvGrpSpPr/>
            <p:nvPr/>
          </p:nvGrpSpPr>
          <p:grpSpPr>
            <a:xfrm>
              <a:off x="4672668" y="-1996674"/>
              <a:ext cx="535145" cy="535145"/>
              <a:chOff x="2440058" y="-1109527"/>
              <a:chExt cx="650144" cy="650144"/>
            </a:xfrm>
          </p:grpSpPr>
          <p:sp>
            <p:nvSpPr>
              <p:cNvPr id="118" name="椭圆 117">
                <a:extLst>
                  <a:ext uri="{FF2B5EF4-FFF2-40B4-BE49-F238E27FC236}">
                    <a16:creationId xmlns:a16="http://schemas.microsoft.com/office/drawing/2014/main" id="{94A71977-2CEE-488D-8B48-247504939876}"/>
                  </a:ext>
                </a:extLst>
              </p:cNvPr>
              <p:cNvSpPr/>
              <p:nvPr/>
            </p:nvSpPr>
            <p:spPr>
              <a:xfrm>
                <a:off x="2440058" y="-1109527"/>
                <a:ext cx="650144" cy="650144"/>
              </a:xfrm>
              <a:prstGeom prst="ellipse">
                <a:avLst/>
              </a:prstGeom>
              <a:solidFill>
                <a:srgbClr val="B2C0C0">
                  <a:alpha val="5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dirty="0">
                  <a:ln>
                    <a:noFill/>
                  </a:ln>
                  <a:solidFill>
                    <a:prstClr val="white"/>
                  </a:solidFill>
                  <a:effectLst/>
                  <a:uLnTx/>
                  <a:uFillTx/>
                  <a:cs typeface="+mn-ea"/>
                  <a:sym typeface="+mn-lt"/>
                </a:endParaRPr>
              </a:p>
            </p:txBody>
          </p:sp>
          <p:sp>
            <p:nvSpPr>
              <p:cNvPr id="119" name="椭圆 118">
                <a:extLst>
                  <a:ext uri="{FF2B5EF4-FFF2-40B4-BE49-F238E27FC236}">
                    <a16:creationId xmlns:a16="http://schemas.microsoft.com/office/drawing/2014/main" id="{B58D66C2-CDE0-4C1F-972E-04A0490FD9E7}"/>
                  </a:ext>
                </a:extLst>
              </p:cNvPr>
              <p:cNvSpPr/>
              <p:nvPr/>
            </p:nvSpPr>
            <p:spPr>
              <a:xfrm>
                <a:off x="2461453" y="-1088132"/>
                <a:ext cx="607354" cy="607354"/>
              </a:xfrm>
              <a:prstGeom prst="ellipse">
                <a:avLst/>
              </a:prstGeom>
              <a:solidFill>
                <a:schemeClr val="accent1">
                  <a:alpha val="50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dirty="0">
                  <a:ln>
                    <a:noFill/>
                  </a:ln>
                  <a:solidFill>
                    <a:prstClr val="white"/>
                  </a:solidFill>
                  <a:effectLst/>
                  <a:uLnTx/>
                  <a:uFillTx/>
                  <a:cs typeface="+mn-ea"/>
                  <a:sym typeface="+mn-lt"/>
                </a:endParaRPr>
              </a:p>
            </p:txBody>
          </p:sp>
          <p:sp>
            <p:nvSpPr>
              <p:cNvPr id="120" name="椭圆 119">
                <a:extLst>
                  <a:ext uri="{FF2B5EF4-FFF2-40B4-BE49-F238E27FC236}">
                    <a16:creationId xmlns:a16="http://schemas.microsoft.com/office/drawing/2014/main" id="{1E469BE7-24E4-47A9-A859-A05378FE46F7}"/>
                  </a:ext>
                </a:extLst>
              </p:cNvPr>
              <p:cNvSpPr/>
              <p:nvPr/>
            </p:nvSpPr>
            <p:spPr>
              <a:xfrm>
                <a:off x="2488080" y="-1061505"/>
                <a:ext cx="554101" cy="554100"/>
              </a:xfrm>
              <a:prstGeom prst="ellipse">
                <a:avLst/>
              </a:prstGeom>
              <a:solidFill>
                <a:schemeClr val="accent4">
                  <a:alpha val="80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i="0" u="none" strike="noStrike" kern="0" cap="none" spc="0" normalizeH="0" baseline="0" noProof="0" dirty="0">
                  <a:ln>
                    <a:noFill/>
                  </a:ln>
                  <a:solidFill>
                    <a:prstClr val="white"/>
                  </a:solidFill>
                  <a:effectLst/>
                  <a:uLnTx/>
                  <a:uFillTx/>
                  <a:cs typeface="+mn-ea"/>
                  <a:sym typeface="+mn-lt"/>
                </a:endParaRPr>
              </a:p>
            </p:txBody>
          </p:sp>
        </p:grpSp>
        <p:sp>
          <p:nvSpPr>
            <p:cNvPr id="117" name="任意多边形: 形状 116">
              <a:extLst>
                <a:ext uri="{FF2B5EF4-FFF2-40B4-BE49-F238E27FC236}">
                  <a16:creationId xmlns:a16="http://schemas.microsoft.com/office/drawing/2014/main" id="{9F77595A-C15A-48CF-A93D-EC30D0E2F158}"/>
                </a:ext>
              </a:extLst>
            </p:cNvPr>
            <p:cNvSpPr>
              <a:spLocks/>
            </p:cNvSpPr>
            <p:nvPr/>
          </p:nvSpPr>
          <p:spPr bwMode="auto">
            <a:xfrm>
              <a:off x="4796240" y="-1891102"/>
              <a:ext cx="288000" cy="324000"/>
            </a:xfrm>
            <a:custGeom>
              <a:avLst/>
              <a:gdLst>
                <a:gd name="connsiteX0" fmla="*/ 395752 w 467778"/>
                <a:gd name="connsiteY0" fmla="*/ 423612 h 604181"/>
                <a:gd name="connsiteX1" fmla="*/ 379568 w 467778"/>
                <a:gd name="connsiteY1" fmla="*/ 431804 h 604181"/>
                <a:gd name="connsiteX2" fmla="*/ 337191 w 467778"/>
                <a:gd name="connsiteY2" fmla="*/ 481316 h 604181"/>
                <a:gd name="connsiteX3" fmla="*/ 319813 w 467778"/>
                <a:gd name="connsiteY3" fmla="*/ 464068 h 604181"/>
                <a:gd name="connsiteX4" fmla="*/ 286277 w 467778"/>
                <a:gd name="connsiteY4" fmla="*/ 464068 h 604181"/>
                <a:gd name="connsiteX5" fmla="*/ 286277 w 467778"/>
                <a:gd name="connsiteY5" fmla="*/ 497448 h 604181"/>
                <a:gd name="connsiteX6" fmla="*/ 311276 w 467778"/>
                <a:gd name="connsiteY6" fmla="*/ 522406 h 604181"/>
                <a:gd name="connsiteX7" fmla="*/ 337800 w 467778"/>
                <a:gd name="connsiteY7" fmla="*/ 533465 h 604181"/>
                <a:gd name="connsiteX8" fmla="*/ 339325 w 467778"/>
                <a:gd name="connsiteY8" fmla="*/ 533465 h 604181"/>
                <a:gd name="connsiteX9" fmla="*/ 366357 w 467778"/>
                <a:gd name="connsiteY9" fmla="*/ 520276 h 604181"/>
                <a:gd name="connsiteX10" fmla="*/ 415645 w 467778"/>
                <a:gd name="connsiteY10" fmla="*/ 462647 h 604181"/>
                <a:gd name="connsiteX11" fmla="*/ 413003 w 467778"/>
                <a:gd name="connsiteY11" fmla="*/ 429268 h 604181"/>
                <a:gd name="connsiteX12" fmla="*/ 395752 w 467778"/>
                <a:gd name="connsiteY12" fmla="*/ 423612 h 604181"/>
                <a:gd name="connsiteX13" fmla="*/ 101754 w 467778"/>
                <a:gd name="connsiteY13" fmla="*/ 294046 h 604181"/>
                <a:gd name="connsiteX14" fmla="*/ 269914 w 467778"/>
                <a:gd name="connsiteY14" fmla="*/ 294046 h 604181"/>
                <a:gd name="connsiteX15" fmla="*/ 290235 w 467778"/>
                <a:gd name="connsiteY15" fmla="*/ 314334 h 604181"/>
                <a:gd name="connsiteX16" fmla="*/ 269914 w 467778"/>
                <a:gd name="connsiteY16" fmla="*/ 334621 h 604181"/>
                <a:gd name="connsiteX17" fmla="*/ 101754 w 467778"/>
                <a:gd name="connsiteY17" fmla="*/ 334621 h 604181"/>
                <a:gd name="connsiteX18" fmla="*/ 81432 w 467778"/>
                <a:gd name="connsiteY18" fmla="*/ 314334 h 604181"/>
                <a:gd name="connsiteX19" fmla="*/ 101754 w 467778"/>
                <a:gd name="connsiteY19" fmla="*/ 294046 h 604181"/>
                <a:gd name="connsiteX20" fmla="*/ 101754 w 467778"/>
                <a:gd name="connsiteY20" fmla="*/ 209932 h 604181"/>
                <a:gd name="connsiteX21" fmla="*/ 269914 w 467778"/>
                <a:gd name="connsiteY21" fmla="*/ 209932 h 604181"/>
                <a:gd name="connsiteX22" fmla="*/ 290235 w 467778"/>
                <a:gd name="connsiteY22" fmla="*/ 230220 h 604181"/>
                <a:gd name="connsiteX23" fmla="*/ 269914 w 467778"/>
                <a:gd name="connsiteY23" fmla="*/ 250507 h 604181"/>
                <a:gd name="connsiteX24" fmla="*/ 101754 w 467778"/>
                <a:gd name="connsiteY24" fmla="*/ 250507 h 604181"/>
                <a:gd name="connsiteX25" fmla="*/ 81432 w 467778"/>
                <a:gd name="connsiteY25" fmla="*/ 230220 h 604181"/>
                <a:gd name="connsiteX26" fmla="*/ 101754 w 467778"/>
                <a:gd name="connsiteY26" fmla="*/ 209932 h 604181"/>
                <a:gd name="connsiteX27" fmla="*/ 47459 w 467778"/>
                <a:gd name="connsiteY27" fmla="*/ 142244 h 604181"/>
                <a:gd name="connsiteX28" fmla="*/ 47459 w 467778"/>
                <a:gd name="connsiteY28" fmla="*/ 470561 h 604181"/>
                <a:gd name="connsiteX29" fmla="*/ 220627 w 467778"/>
                <a:gd name="connsiteY29" fmla="*/ 470561 h 604181"/>
                <a:gd name="connsiteX30" fmla="*/ 236887 w 467778"/>
                <a:gd name="connsiteY30" fmla="*/ 418615 h 604181"/>
                <a:gd name="connsiteX31" fmla="*/ 101726 w 467778"/>
                <a:gd name="connsiteY31" fmla="*/ 418615 h 604181"/>
                <a:gd name="connsiteX32" fmla="*/ 81402 w 467778"/>
                <a:gd name="connsiteY32" fmla="*/ 398323 h 604181"/>
                <a:gd name="connsiteX33" fmla="*/ 101726 w 467778"/>
                <a:gd name="connsiteY33" fmla="*/ 378032 h 604181"/>
                <a:gd name="connsiteX34" fmla="*/ 269915 w 467778"/>
                <a:gd name="connsiteY34" fmla="*/ 378032 h 604181"/>
                <a:gd name="connsiteX35" fmla="*/ 274793 w 467778"/>
                <a:gd name="connsiteY35" fmla="*/ 378133 h 604181"/>
                <a:gd name="connsiteX36" fmla="*/ 324284 w 467778"/>
                <a:gd name="connsiteY36" fmla="*/ 358552 h 604181"/>
                <a:gd name="connsiteX37" fmla="*/ 324284 w 467778"/>
                <a:gd name="connsiteY37" fmla="*/ 142244 h 604181"/>
                <a:gd name="connsiteX38" fmla="*/ 315240 w 467778"/>
                <a:gd name="connsiteY38" fmla="*/ 142244 h 604181"/>
                <a:gd name="connsiteX39" fmla="*/ 315240 w 467778"/>
                <a:gd name="connsiteY39" fmla="*/ 153709 h 604181"/>
                <a:gd name="connsiteX40" fmla="*/ 298370 w 467778"/>
                <a:gd name="connsiteY40" fmla="*/ 170652 h 604181"/>
                <a:gd name="connsiteX41" fmla="*/ 73272 w 467778"/>
                <a:gd name="connsiteY41" fmla="*/ 170652 h 604181"/>
                <a:gd name="connsiteX42" fmla="*/ 56402 w 467778"/>
                <a:gd name="connsiteY42" fmla="*/ 153709 h 604181"/>
                <a:gd name="connsiteX43" fmla="*/ 56402 w 467778"/>
                <a:gd name="connsiteY43" fmla="*/ 142244 h 604181"/>
                <a:gd name="connsiteX44" fmla="*/ 185872 w 467778"/>
                <a:gd name="connsiteY44" fmla="*/ 0 h 604181"/>
                <a:gd name="connsiteX45" fmla="*/ 253960 w 467778"/>
                <a:gd name="connsiteY45" fmla="*/ 64730 h 604181"/>
                <a:gd name="connsiteX46" fmla="*/ 298370 w 467778"/>
                <a:gd name="connsiteY46" fmla="*/ 64730 h 604181"/>
                <a:gd name="connsiteX47" fmla="*/ 315240 w 467778"/>
                <a:gd name="connsiteY47" fmla="*/ 81572 h 604181"/>
                <a:gd name="connsiteX48" fmla="*/ 315240 w 467778"/>
                <a:gd name="connsiteY48" fmla="*/ 94863 h 604181"/>
                <a:gd name="connsiteX49" fmla="*/ 334447 w 467778"/>
                <a:gd name="connsiteY49" fmla="*/ 94863 h 604181"/>
                <a:gd name="connsiteX50" fmla="*/ 371641 w 467778"/>
                <a:gd name="connsiteY50" fmla="*/ 132098 h 604181"/>
                <a:gd name="connsiteX51" fmla="*/ 371641 w 467778"/>
                <a:gd name="connsiteY51" fmla="*/ 360074 h 604181"/>
                <a:gd name="connsiteX52" fmla="*/ 467778 w 467778"/>
                <a:gd name="connsiteY52" fmla="*/ 480606 h 604181"/>
                <a:gd name="connsiteX53" fmla="*/ 343999 w 467778"/>
                <a:gd name="connsiteY53" fmla="*/ 604181 h 604181"/>
                <a:gd name="connsiteX54" fmla="*/ 225912 w 467778"/>
                <a:gd name="connsiteY54" fmla="*/ 517942 h 604181"/>
                <a:gd name="connsiteX55" fmla="*/ 37296 w 467778"/>
                <a:gd name="connsiteY55" fmla="*/ 517942 h 604181"/>
                <a:gd name="connsiteX56" fmla="*/ 0 w 467778"/>
                <a:gd name="connsiteY56" fmla="*/ 480707 h 604181"/>
                <a:gd name="connsiteX57" fmla="*/ 0 w 467778"/>
                <a:gd name="connsiteY57" fmla="*/ 132098 h 604181"/>
                <a:gd name="connsiteX58" fmla="*/ 37296 w 467778"/>
                <a:gd name="connsiteY58" fmla="*/ 94863 h 604181"/>
                <a:gd name="connsiteX59" fmla="*/ 56402 w 467778"/>
                <a:gd name="connsiteY59" fmla="*/ 94863 h 604181"/>
                <a:gd name="connsiteX60" fmla="*/ 56402 w 467778"/>
                <a:gd name="connsiteY60" fmla="*/ 81572 h 604181"/>
                <a:gd name="connsiteX61" fmla="*/ 73272 w 467778"/>
                <a:gd name="connsiteY61" fmla="*/ 64730 h 604181"/>
                <a:gd name="connsiteX62" fmla="*/ 117682 w 467778"/>
                <a:gd name="connsiteY62" fmla="*/ 64730 h 604181"/>
                <a:gd name="connsiteX63" fmla="*/ 185872 w 467778"/>
                <a:gd name="connsiteY63" fmla="*/ 0 h 604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467778" h="604181">
                  <a:moveTo>
                    <a:pt x="395752" y="423612"/>
                  </a:moveTo>
                  <a:cubicBezTo>
                    <a:pt x="389705" y="424068"/>
                    <a:pt x="383837" y="426833"/>
                    <a:pt x="379568" y="431804"/>
                  </a:cubicBezTo>
                  <a:lnTo>
                    <a:pt x="337191" y="481316"/>
                  </a:lnTo>
                  <a:lnTo>
                    <a:pt x="319813" y="464068"/>
                  </a:lnTo>
                  <a:cubicBezTo>
                    <a:pt x="310565" y="454734"/>
                    <a:pt x="295626" y="454734"/>
                    <a:pt x="286277" y="464068"/>
                  </a:cubicBezTo>
                  <a:cubicBezTo>
                    <a:pt x="277029" y="473301"/>
                    <a:pt x="277029" y="488215"/>
                    <a:pt x="286277" y="497448"/>
                  </a:cubicBezTo>
                  <a:lnTo>
                    <a:pt x="311276" y="522406"/>
                  </a:lnTo>
                  <a:cubicBezTo>
                    <a:pt x="318390" y="529508"/>
                    <a:pt x="327943" y="533465"/>
                    <a:pt x="337800" y="533465"/>
                  </a:cubicBezTo>
                  <a:cubicBezTo>
                    <a:pt x="338309" y="533465"/>
                    <a:pt x="338817" y="533465"/>
                    <a:pt x="339325" y="533465"/>
                  </a:cubicBezTo>
                  <a:cubicBezTo>
                    <a:pt x="349690" y="533059"/>
                    <a:pt x="359548" y="528189"/>
                    <a:pt x="366357" y="520276"/>
                  </a:cubicBezTo>
                  <a:lnTo>
                    <a:pt x="415645" y="462647"/>
                  </a:lnTo>
                  <a:cubicBezTo>
                    <a:pt x="424181" y="452705"/>
                    <a:pt x="422962" y="437689"/>
                    <a:pt x="413003" y="429268"/>
                  </a:cubicBezTo>
                  <a:cubicBezTo>
                    <a:pt x="408023" y="425007"/>
                    <a:pt x="401798" y="423155"/>
                    <a:pt x="395752" y="423612"/>
                  </a:cubicBezTo>
                  <a:close/>
                  <a:moveTo>
                    <a:pt x="101754" y="294046"/>
                  </a:moveTo>
                  <a:lnTo>
                    <a:pt x="269914" y="294046"/>
                  </a:lnTo>
                  <a:cubicBezTo>
                    <a:pt x="281192" y="294046"/>
                    <a:pt x="290235" y="303074"/>
                    <a:pt x="290235" y="314334"/>
                  </a:cubicBezTo>
                  <a:cubicBezTo>
                    <a:pt x="290235" y="325492"/>
                    <a:pt x="281192" y="334621"/>
                    <a:pt x="269914" y="334621"/>
                  </a:cubicBezTo>
                  <a:lnTo>
                    <a:pt x="101754" y="334621"/>
                  </a:lnTo>
                  <a:cubicBezTo>
                    <a:pt x="90475" y="334621"/>
                    <a:pt x="81432" y="325492"/>
                    <a:pt x="81432" y="314334"/>
                  </a:cubicBezTo>
                  <a:cubicBezTo>
                    <a:pt x="81432" y="303074"/>
                    <a:pt x="90475" y="294046"/>
                    <a:pt x="101754" y="294046"/>
                  </a:cubicBezTo>
                  <a:close/>
                  <a:moveTo>
                    <a:pt x="101754" y="209932"/>
                  </a:moveTo>
                  <a:lnTo>
                    <a:pt x="269914" y="209932"/>
                  </a:lnTo>
                  <a:cubicBezTo>
                    <a:pt x="281192" y="209932"/>
                    <a:pt x="290235" y="219061"/>
                    <a:pt x="290235" y="230220"/>
                  </a:cubicBezTo>
                  <a:cubicBezTo>
                    <a:pt x="290235" y="241479"/>
                    <a:pt x="281192" y="250507"/>
                    <a:pt x="269914" y="250507"/>
                  </a:cubicBezTo>
                  <a:lnTo>
                    <a:pt x="101754" y="250507"/>
                  </a:lnTo>
                  <a:cubicBezTo>
                    <a:pt x="90475" y="250507"/>
                    <a:pt x="81432" y="241479"/>
                    <a:pt x="81432" y="230220"/>
                  </a:cubicBezTo>
                  <a:cubicBezTo>
                    <a:pt x="81432" y="219061"/>
                    <a:pt x="90475" y="209932"/>
                    <a:pt x="101754" y="209932"/>
                  </a:cubicBezTo>
                  <a:close/>
                  <a:moveTo>
                    <a:pt x="47459" y="142244"/>
                  </a:moveTo>
                  <a:lnTo>
                    <a:pt x="47459" y="470561"/>
                  </a:lnTo>
                  <a:lnTo>
                    <a:pt x="220627" y="470561"/>
                  </a:lnTo>
                  <a:cubicBezTo>
                    <a:pt x="222050" y="451792"/>
                    <a:pt x="227843" y="434138"/>
                    <a:pt x="236887" y="418615"/>
                  </a:cubicBezTo>
                  <a:lnTo>
                    <a:pt x="101726" y="418615"/>
                  </a:lnTo>
                  <a:cubicBezTo>
                    <a:pt x="90446" y="418615"/>
                    <a:pt x="81402" y="409484"/>
                    <a:pt x="81402" y="398323"/>
                  </a:cubicBezTo>
                  <a:cubicBezTo>
                    <a:pt x="81402" y="387061"/>
                    <a:pt x="90446" y="378032"/>
                    <a:pt x="101726" y="378032"/>
                  </a:cubicBezTo>
                  <a:lnTo>
                    <a:pt x="269915" y="378032"/>
                  </a:lnTo>
                  <a:cubicBezTo>
                    <a:pt x="271440" y="378032"/>
                    <a:pt x="272761" y="378032"/>
                    <a:pt x="274793" y="378133"/>
                  </a:cubicBezTo>
                  <a:cubicBezTo>
                    <a:pt x="289529" y="368089"/>
                    <a:pt x="305992" y="361494"/>
                    <a:pt x="324284" y="358552"/>
                  </a:cubicBezTo>
                  <a:lnTo>
                    <a:pt x="324284" y="142244"/>
                  </a:lnTo>
                  <a:lnTo>
                    <a:pt x="315240" y="142244"/>
                  </a:lnTo>
                  <a:lnTo>
                    <a:pt x="315240" y="153709"/>
                  </a:lnTo>
                  <a:cubicBezTo>
                    <a:pt x="315240" y="163043"/>
                    <a:pt x="307720" y="170652"/>
                    <a:pt x="298370" y="170652"/>
                  </a:cubicBezTo>
                  <a:lnTo>
                    <a:pt x="73272" y="170652"/>
                  </a:lnTo>
                  <a:cubicBezTo>
                    <a:pt x="64024" y="170652"/>
                    <a:pt x="56402" y="163043"/>
                    <a:pt x="56402" y="153709"/>
                  </a:cubicBezTo>
                  <a:lnTo>
                    <a:pt x="56402" y="142244"/>
                  </a:lnTo>
                  <a:close/>
                  <a:moveTo>
                    <a:pt x="185872" y="0"/>
                  </a:moveTo>
                  <a:cubicBezTo>
                    <a:pt x="222253" y="0"/>
                    <a:pt x="252131" y="28713"/>
                    <a:pt x="253960" y="64730"/>
                  </a:cubicBezTo>
                  <a:lnTo>
                    <a:pt x="298370" y="64730"/>
                  </a:lnTo>
                  <a:cubicBezTo>
                    <a:pt x="307720" y="64730"/>
                    <a:pt x="315240" y="72339"/>
                    <a:pt x="315240" y="81572"/>
                  </a:cubicBezTo>
                  <a:lnTo>
                    <a:pt x="315240" y="94863"/>
                  </a:lnTo>
                  <a:lnTo>
                    <a:pt x="334447" y="94863"/>
                  </a:lnTo>
                  <a:cubicBezTo>
                    <a:pt x="354975" y="94863"/>
                    <a:pt x="371641" y="111604"/>
                    <a:pt x="371641" y="132098"/>
                  </a:cubicBezTo>
                  <a:lnTo>
                    <a:pt x="371641" y="360074"/>
                  </a:lnTo>
                  <a:cubicBezTo>
                    <a:pt x="426722" y="372654"/>
                    <a:pt x="467778" y="421963"/>
                    <a:pt x="467778" y="480606"/>
                  </a:cubicBezTo>
                  <a:cubicBezTo>
                    <a:pt x="467778" y="548785"/>
                    <a:pt x="412291" y="604181"/>
                    <a:pt x="343999" y="604181"/>
                  </a:cubicBezTo>
                  <a:cubicBezTo>
                    <a:pt x="288716" y="604181"/>
                    <a:pt x="241867" y="567859"/>
                    <a:pt x="225912" y="517942"/>
                  </a:cubicBezTo>
                  <a:lnTo>
                    <a:pt x="37296" y="517942"/>
                  </a:lnTo>
                  <a:cubicBezTo>
                    <a:pt x="16667" y="517942"/>
                    <a:pt x="0" y="501201"/>
                    <a:pt x="0" y="480707"/>
                  </a:cubicBezTo>
                  <a:lnTo>
                    <a:pt x="0" y="132098"/>
                  </a:lnTo>
                  <a:cubicBezTo>
                    <a:pt x="0" y="111604"/>
                    <a:pt x="16667" y="94863"/>
                    <a:pt x="37296" y="94863"/>
                  </a:cubicBezTo>
                  <a:lnTo>
                    <a:pt x="56402" y="94863"/>
                  </a:lnTo>
                  <a:lnTo>
                    <a:pt x="56402" y="81572"/>
                  </a:lnTo>
                  <a:cubicBezTo>
                    <a:pt x="56402" y="72339"/>
                    <a:pt x="64024" y="64730"/>
                    <a:pt x="73272" y="64730"/>
                  </a:cubicBezTo>
                  <a:lnTo>
                    <a:pt x="117682" y="64730"/>
                  </a:lnTo>
                  <a:cubicBezTo>
                    <a:pt x="119511" y="28713"/>
                    <a:pt x="149388" y="0"/>
                    <a:pt x="185872" y="0"/>
                  </a:cubicBezTo>
                  <a:close/>
                </a:path>
              </a:pathLst>
            </a:custGeom>
            <a:solidFill>
              <a:srgbClr val="F8F8F8"/>
            </a:solidFill>
            <a:ln>
              <a:noFill/>
            </a:ln>
          </p:spPr>
          <p:txBody>
            <a:bodyPr/>
            <a:lstStyle/>
            <a:p>
              <a:endParaRPr lang="zh-CN" altLang="en-US" dirty="0">
                <a:cs typeface="+mn-ea"/>
                <a:sym typeface="+mn-lt"/>
              </a:endParaRPr>
            </a:p>
          </p:txBody>
        </p:sp>
      </p:grpSp>
      <p:grpSp>
        <p:nvGrpSpPr>
          <p:cNvPr id="121" name="组合 120">
            <a:extLst>
              <a:ext uri="{FF2B5EF4-FFF2-40B4-BE49-F238E27FC236}">
                <a16:creationId xmlns:a16="http://schemas.microsoft.com/office/drawing/2014/main" id="{2F8444A2-A4FA-4675-8BE8-88B66A921BBE}"/>
              </a:ext>
            </a:extLst>
          </p:cNvPr>
          <p:cNvGrpSpPr/>
          <p:nvPr/>
        </p:nvGrpSpPr>
        <p:grpSpPr>
          <a:xfrm>
            <a:off x="2967630" y="3354659"/>
            <a:ext cx="535145" cy="535145"/>
            <a:chOff x="4685199" y="-1353096"/>
            <a:chExt cx="535145" cy="535145"/>
          </a:xfrm>
        </p:grpSpPr>
        <p:grpSp>
          <p:nvGrpSpPr>
            <p:cNvPr id="122" name="组合 121">
              <a:extLst>
                <a:ext uri="{FF2B5EF4-FFF2-40B4-BE49-F238E27FC236}">
                  <a16:creationId xmlns:a16="http://schemas.microsoft.com/office/drawing/2014/main" id="{FD63687B-3AC6-48A6-848C-D377C1C6C088}"/>
                </a:ext>
              </a:extLst>
            </p:cNvPr>
            <p:cNvGrpSpPr/>
            <p:nvPr/>
          </p:nvGrpSpPr>
          <p:grpSpPr>
            <a:xfrm>
              <a:off x="4685199" y="-1353096"/>
              <a:ext cx="535145" cy="535145"/>
              <a:chOff x="2440058" y="-1109527"/>
              <a:chExt cx="650144" cy="650144"/>
            </a:xfrm>
          </p:grpSpPr>
          <p:sp>
            <p:nvSpPr>
              <p:cNvPr id="124" name="椭圆 123">
                <a:extLst>
                  <a:ext uri="{FF2B5EF4-FFF2-40B4-BE49-F238E27FC236}">
                    <a16:creationId xmlns:a16="http://schemas.microsoft.com/office/drawing/2014/main" id="{6B0E4510-3532-4B23-9249-605E5C9EF203}"/>
                  </a:ext>
                </a:extLst>
              </p:cNvPr>
              <p:cNvSpPr/>
              <p:nvPr/>
            </p:nvSpPr>
            <p:spPr>
              <a:xfrm>
                <a:off x="2440058" y="-1109527"/>
                <a:ext cx="650144" cy="650144"/>
              </a:xfrm>
              <a:prstGeom prst="ellipse">
                <a:avLst/>
              </a:prstGeom>
              <a:solidFill>
                <a:srgbClr val="B2C0C0">
                  <a:alpha val="5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dirty="0">
                  <a:ln>
                    <a:noFill/>
                  </a:ln>
                  <a:solidFill>
                    <a:prstClr val="white"/>
                  </a:solidFill>
                  <a:effectLst/>
                  <a:uLnTx/>
                  <a:uFillTx/>
                  <a:cs typeface="+mn-ea"/>
                  <a:sym typeface="+mn-lt"/>
                </a:endParaRPr>
              </a:p>
            </p:txBody>
          </p:sp>
          <p:sp>
            <p:nvSpPr>
              <p:cNvPr id="125" name="椭圆 124">
                <a:extLst>
                  <a:ext uri="{FF2B5EF4-FFF2-40B4-BE49-F238E27FC236}">
                    <a16:creationId xmlns:a16="http://schemas.microsoft.com/office/drawing/2014/main" id="{19C1EBDA-6652-4CE3-B3C8-B892D4BE2071}"/>
                  </a:ext>
                </a:extLst>
              </p:cNvPr>
              <p:cNvSpPr/>
              <p:nvPr/>
            </p:nvSpPr>
            <p:spPr>
              <a:xfrm>
                <a:off x="2461453" y="-1088132"/>
                <a:ext cx="607354" cy="607354"/>
              </a:xfrm>
              <a:prstGeom prst="ellipse">
                <a:avLst/>
              </a:prstGeom>
              <a:solidFill>
                <a:schemeClr val="accent4">
                  <a:alpha val="50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dirty="0">
                  <a:ln>
                    <a:noFill/>
                  </a:ln>
                  <a:solidFill>
                    <a:prstClr val="white"/>
                  </a:solidFill>
                  <a:effectLst/>
                  <a:uLnTx/>
                  <a:uFillTx/>
                  <a:cs typeface="+mn-ea"/>
                  <a:sym typeface="+mn-lt"/>
                </a:endParaRPr>
              </a:p>
            </p:txBody>
          </p:sp>
          <p:sp>
            <p:nvSpPr>
              <p:cNvPr id="126" name="椭圆 125">
                <a:extLst>
                  <a:ext uri="{FF2B5EF4-FFF2-40B4-BE49-F238E27FC236}">
                    <a16:creationId xmlns:a16="http://schemas.microsoft.com/office/drawing/2014/main" id="{28972CD1-738D-46FD-9ECD-214D4FC5EFD4}"/>
                  </a:ext>
                </a:extLst>
              </p:cNvPr>
              <p:cNvSpPr/>
              <p:nvPr/>
            </p:nvSpPr>
            <p:spPr>
              <a:xfrm>
                <a:off x="2488080" y="-1061503"/>
                <a:ext cx="554101" cy="554099"/>
              </a:xfrm>
              <a:prstGeom prst="ellipse">
                <a:avLst/>
              </a:prstGeom>
              <a:solidFill>
                <a:schemeClr val="accent4">
                  <a:alpha val="80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i="0" u="none" strike="noStrike" kern="0" cap="none" spc="0" normalizeH="0" baseline="0" noProof="0" dirty="0">
                  <a:ln>
                    <a:noFill/>
                  </a:ln>
                  <a:solidFill>
                    <a:prstClr val="white"/>
                  </a:solidFill>
                  <a:effectLst/>
                  <a:uLnTx/>
                  <a:uFillTx/>
                  <a:cs typeface="+mn-ea"/>
                  <a:sym typeface="+mn-lt"/>
                </a:endParaRPr>
              </a:p>
            </p:txBody>
          </p:sp>
        </p:grpSp>
        <p:sp>
          <p:nvSpPr>
            <p:cNvPr id="123" name="任意多边形: 形状 122">
              <a:extLst>
                <a:ext uri="{FF2B5EF4-FFF2-40B4-BE49-F238E27FC236}">
                  <a16:creationId xmlns:a16="http://schemas.microsoft.com/office/drawing/2014/main" id="{35BD0339-50FD-48D7-8F8F-919E4411AE2C}"/>
                </a:ext>
              </a:extLst>
            </p:cNvPr>
            <p:cNvSpPr>
              <a:spLocks/>
            </p:cNvSpPr>
            <p:nvPr/>
          </p:nvSpPr>
          <p:spPr bwMode="auto">
            <a:xfrm>
              <a:off x="4826771" y="-1238524"/>
              <a:ext cx="252000" cy="306000"/>
            </a:xfrm>
            <a:custGeom>
              <a:avLst/>
              <a:gdLst>
                <a:gd name="connsiteX0" fmla="*/ 116118 w 386557"/>
                <a:gd name="connsiteY0" fmla="*/ 554291 h 605592"/>
                <a:gd name="connsiteX1" fmla="*/ 270358 w 386557"/>
                <a:gd name="connsiteY1" fmla="*/ 554291 h 605592"/>
                <a:gd name="connsiteX2" fmla="*/ 296092 w 386557"/>
                <a:gd name="connsiteY2" fmla="*/ 579901 h 605592"/>
                <a:gd name="connsiteX3" fmla="*/ 270358 w 386557"/>
                <a:gd name="connsiteY3" fmla="*/ 605592 h 605592"/>
                <a:gd name="connsiteX4" fmla="*/ 116118 w 386557"/>
                <a:gd name="connsiteY4" fmla="*/ 605592 h 605592"/>
                <a:gd name="connsiteX5" fmla="*/ 90465 w 386557"/>
                <a:gd name="connsiteY5" fmla="*/ 579901 h 605592"/>
                <a:gd name="connsiteX6" fmla="*/ 116118 w 386557"/>
                <a:gd name="connsiteY6" fmla="*/ 554291 h 605592"/>
                <a:gd name="connsiteX7" fmla="*/ 116118 w 386557"/>
                <a:gd name="connsiteY7" fmla="*/ 481609 h 605592"/>
                <a:gd name="connsiteX8" fmla="*/ 270358 w 386557"/>
                <a:gd name="connsiteY8" fmla="*/ 481609 h 605592"/>
                <a:gd name="connsiteX9" fmla="*/ 296092 w 386557"/>
                <a:gd name="connsiteY9" fmla="*/ 507300 h 605592"/>
                <a:gd name="connsiteX10" fmla="*/ 270358 w 386557"/>
                <a:gd name="connsiteY10" fmla="*/ 532910 h 605592"/>
                <a:gd name="connsiteX11" fmla="*/ 116118 w 386557"/>
                <a:gd name="connsiteY11" fmla="*/ 532910 h 605592"/>
                <a:gd name="connsiteX12" fmla="*/ 90465 w 386557"/>
                <a:gd name="connsiteY12" fmla="*/ 507300 h 605592"/>
                <a:gd name="connsiteX13" fmla="*/ 116118 w 386557"/>
                <a:gd name="connsiteY13" fmla="*/ 481609 h 605592"/>
                <a:gd name="connsiteX14" fmla="*/ 156623 w 386557"/>
                <a:gd name="connsiteY14" fmla="*/ 199841 h 605592"/>
                <a:gd name="connsiteX15" fmla="*/ 229935 w 386557"/>
                <a:gd name="connsiteY15" fmla="*/ 199841 h 605592"/>
                <a:gd name="connsiteX16" fmla="*/ 258269 w 386557"/>
                <a:gd name="connsiteY16" fmla="*/ 228107 h 605592"/>
                <a:gd name="connsiteX17" fmla="*/ 229935 w 386557"/>
                <a:gd name="connsiteY17" fmla="*/ 256293 h 605592"/>
                <a:gd name="connsiteX18" fmla="*/ 156623 w 386557"/>
                <a:gd name="connsiteY18" fmla="*/ 256293 h 605592"/>
                <a:gd name="connsiteX19" fmla="*/ 128288 w 386557"/>
                <a:gd name="connsiteY19" fmla="*/ 228107 h 605592"/>
                <a:gd name="connsiteX20" fmla="*/ 156623 w 386557"/>
                <a:gd name="connsiteY20" fmla="*/ 199841 h 605592"/>
                <a:gd name="connsiteX21" fmla="*/ 156623 w 386557"/>
                <a:gd name="connsiteY21" fmla="*/ 125112 h 605592"/>
                <a:gd name="connsiteX22" fmla="*/ 229935 w 386557"/>
                <a:gd name="connsiteY22" fmla="*/ 125112 h 605592"/>
                <a:gd name="connsiteX23" fmla="*/ 258269 w 386557"/>
                <a:gd name="connsiteY23" fmla="*/ 153303 h 605592"/>
                <a:gd name="connsiteX24" fmla="*/ 229935 w 386557"/>
                <a:gd name="connsiteY24" fmla="*/ 181494 h 605592"/>
                <a:gd name="connsiteX25" fmla="*/ 156623 w 386557"/>
                <a:gd name="connsiteY25" fmla="*/ 181494 h 605592"/>
                <a:gd name="connsiteX26" fmla="*/ 128288 w 386557"/>
                <a:gd name="connsiteY26" fmla="*/ 153303 h 605592"/>
                <a:gd name="connsiteX27" fmla="*/ 156623 w 386557"/>
                <a:gd name="connsiteY27" fmla="*/ 125112 h 605592"/>
                <a:gd name="connsiteX28" fmla="*/ 193238 w 386557"/>
                <a:gd name="connsiteY28" fmla="*/ 56483 h 605592"/>
                <a:gd name="connsiteX29" fmla="*/ 56486 w 386557"/>
                <a:gd name="connsiteY29" fmla="*/ 193031 h 605592"/>
                <a:gd name="connsiteX30" fmla="*/ 92358 w 386557"/>
                <a:gd name="connsiteY30" fmla="*/ 299271 h 605592"/>
                <a:gd name="connsiteX31" fmla="*/ 129448 w 386557"/>
                <a:gd name="connsiteY31" fmla="*/ 402756 h 605592"/>
                <a:gd name="connsiteX32" fmla="*/ 164995 w 386557"/>
                <a:gd name="connsiteY32" fmla="*/ 402756 h 605592"/>
                <a:gd name="connsiteX33" fmla="*/ 164995 w 386557"/>
                <a:gd name="connsiteY33" fmla="*/ 302837 h 605592"/>
                <a:gd name="connsiteX34" fmla="*/ 193238 w 386557"/>
                <a:gd name="connsiteY34" fmla="*/ 274636 h 605592"/>
                <a:gd name="connsiteX35" fmla="*/ 221562 w 386557"/>
                <a:gd name="connsiteY35" fmla="*/ 302837 h 605592"/>
                <a:gd name="connsiteX36" fmla="*/ 221562 w 386557"/>
                <a:gd name="connsiteY36" fmla="*/ 402756 h 605592"/>
                <a:gd name="connsiteX37" fmla="*/ 257110 w 386557"/>
                <a:gd name="connsiteY37" fmla="*/ 402756 h 605592"/>
                <a:gd name="connsiteX38" fmla="*/ 294605 w 386557"/>
                <a:gd name="connsiteY38" fmla="*/ 297569 h 605592"/>
                <a:gd name="connsiteX39" fmla="*/ 329990 w 386557"/>
                <a:gd name="connsiteY39" fmla="*/ 193031 h 605592"/>
                <a:gd name="connsiteX40" fmla="*/ 193238 w 386557"/>
                <a:gd name="connsiteY40" fmla="*/ 56483 h 605592"/>
                <a:gd name="connsiteX41" fmla="*/ 193238 w 386557"/>
                <a:gd name="connsiteY41" fmla="*/ 0 h 605592"/>
                <a:gd name="connsiteX42" fmla="*/ 386557 w 386557"/>
                <a:gd name="connsiteY42" fmla="*/ 193031 h 605592"/>
                <a:gd name="connsiteX43" fmla="*/ 345166 w 386557"/>
                <a:gd name="connsiteY43" fmla="*/ 322853 h 605592"/>
                <a:gd name="connsiteX44" fmla="*/ 313190 w 386557"/>
                <a:gd name="connsiteY44" fmla="*/ 412724 h 605592"/>
                <a:gd name="connsiteX45" fmla="*/ 266605 w 386557"/>
                <a:gd name="connsiteY45" fmla="*/ 459239 h 605592"/>
                <a:gd name="connsiteX46" fmla="*/ 119952 w 386557"/>
                <a:gd name="connsiteY46" fmla="*/ 459239 h 605592"/>
                <a:gd name="connsiteX47" fmla="*/ 73367 w 386557"/>
                <a:gd name="connsiteY47" fmla="*/ 412724 h 605592"/>
                <a:gd name="connsiteX48" fmla="*/ 41796 w 386557"/>
                <a:gd name="connsiteY48" fmla="*/ 324474 h 605592"/>
                <a:gd name="connsiteX49" fmla="*/ 0 w 386557"/>
                <a:gd name="connsiteY49" fmla="*/ 193031 h 605592"/>
                <a:gd name="connsiteX50" fmla="*/ 193238 w 386557"/>
                <a:gd name="connsiteY50"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86557" h="605592">
                  <a:moveTo>
                    <a:pt x="116118" y="554291"/>
                  </a:moveTo>
                  <a:lnTo>
                    <a:pt x="270358" y="554291"/>
                  </a:lnTo>
                  <a:cubicBezTo>
                    <a:pt x="284565" y="554291"/>
                    <a:pt x="296092" y="565718"/>
                    <a:pt x="296092" y="579901"/>
                  </a:cubicBezTo>
                  <a:cubicBezTo>
                    <a:pt x="296092" y="594084"/>
                    <a:pt x="284565" y="605592"/>
                    <a:pt x="270358" y="605592"/>
                  </a:cubicBezTo>
                  <a:lnTo>
                    <a:pt x="116118" y="605592"/>
                  </a:lnTo>
                  <a:cubicBezTo>
                    <a:pt x="101912" y="605592"/>
                    <a:pt x="90465" y="594084"/>
                    <a:pt x="90465" y="579901"/>
                  </a:cubicBezTo>
                  <a:cubicBezTo>
                    <a:pt x="90465" y="565718"/>
                    <a:pt x="101912" y="554291"/>
                    <a:pt x="116118" y="554291"/>
                  </a:cubicBezTo>
                  <a:close/>
                  <a:moveTo>
                    <a:pt x="116118" y="481609"/>
                  </a:moveTo>
                  <a:lnTo>
                    <a:pt x="270358" y="481609"/>
                  </a:lnTo>
                  <a:cubicBezTo>
                    <a:pt x="284565" y="481609"/>
                    <a:pt x="296092" y="493117"/>
                    <a:pt x="296092" y="507300"/>
                  </a:cubicBezTo>
                  <a:cubicBezTo>
                    <a:pt x="296092" y="521483"/>
                    <a:pt x="284565" y="532910"/>
                    <a:pt x="270358" y="532910"/>
                  </a:cubicBezTo>
                  <a:lnTo>
                    <a:pt x="116118" y="532910"/>
                  </a:lnTo>
                  <a:cubicBezTo>
                    <a:pt x="101912" y="532910"/>
                    <a:pt x="90465" y="521483"/>
                    <a:pt x="90465" y="507300"/>
                  </a:cubicBezTo>
                  <a:cubicBezTo>
                    <a:pt x="90465" y="493117"/>
                    <a:pt x="101912" y="481609"/>
                    <a:pt x="116118" y="481609"/>
                  </a:cubicBezTo>
                  <a:close/>
                  <a:moveTo>
                    <a:pt x="156623" y="199841"/>
                  </a:moveTo>
                  <a:lnTo>
                    <a:pt x="229935" y="199841"/>
                  </a:lnTo>
                  <a:cubicBezTo>
                    <a:pt x="245523" y="199841"/>
                    <a:pt x="258269" y="212476"/>
                    <a:pt x="258269" y="228107"/>
                  </a:cubicBezTo>
                  <a:cubicBezTo>
                    <a:pt x="258269" y="243658"/>
                    <a:pt x="245523" y="256293"/>
                    <a:pt x="229935" y="256293"/>
                  </a:cubicBezTo>
                  <a:lnTo>
                    <a:pt x="156623" y="256293"/>
                  </a:lnTo>
                  <a:cubicBezTo>
                    <a:pt x="141035" y="256293"/>
                    <a:pt x="128288" y="243658"/>
                    <a:pt x="128288" y="228107"/>
                  </a:cubicBezTo>
                  <a:cubicBezTo>
                    <a:pt x="128288" y="212476"/>
                    <a:pt x="141035" y="199841"/>
                    <a:pt x="156623" y="199841"/>
                  </a:cubicBezTo>
                  <a:close/>
                  <a:moveTo>
                    <a:pt x="156623" y="125112"/>
                  </a:moveTo>
                  <a:lnTo>
                    <a:pt x="229935" y="125112"/>
                  </a:lnTo>
                  <a:cubicBezTo>
                    <a:pt x="245523" y="125112"/>
                    <a:pt x="258269" y="137749"/>
                    <a:pt x="258269" y="153303"/>
                  </a:cubicBezTo>
                  <a:cubicBezTo>
                    <a:pt x="258269" y="168857"/>
                    <a:pt x="245523" y="181494"/>
                    <a:pt x="229935" y="181494"/>
                  </a:cubicBezTo>
                  <a:lnTo>
                    <a:pt x="156623" y="181494"/>
                  </a:lnTo>
                  <a:cubicBezTo>
                    <a:pt x="141035" y="181494"/>
                    <a:pt x="128288" y="168857"/>
                    <a:pt x="128288" y="153303"/>
                  </a:cubicBezTo>
                  <a:cubicBezTo>
                    <a:pt x="128288" y="137749"/>
                    <a:pt x="141035" y="125112"/>
                    <a:pt x="156623" y="125112"/>
                  </a:cubicBezTo>
                  <a:close/>
                  <a:moveTo>
                    <a:pt x="193238" y="56483"/>
                  </a:moveTo>
                  <a:cubicBezTo>
                    <a:pt x="117842" y="56483"/>
                    <a:pt x="56486" y="117666"/>
                    <a:pt x="56486" y="193031"/>
                  </a:cubicBezTo>
                  <a:cubicBezTo>
                    <a:pt x="56486" y="227391"/>
                    <a:pt x="74747" y="263939"/>
                    <a:pt x="92358" y="299271"/>
                  </a:cubicBezTo>
                  <a:cubicBezTo>
                    <a:pt x="109239" y="333064"/>
                    <a:pt x="126607" y="367829"/>
                    <a:pt x="129448" y="402756"/>
                  </a:cubicBezTo>
                  <a:lnTo>
                    <a:pt x="164995" y="402756"/>
                  </a:lnTo>
                  <a:lnTo>
                    <a:pt x="164995" y="302837"/>
                  </a:lnTo>
                  <a:cubicBezTo>
                    <a:pt x="164995" y="287278"/>
                    <a:pt x="177656" y="274636"/>
                    <a:pt x="193238" y="274636"/>
                  </a:cubicBezTo>
                  <a:cubicBezTo>
                    <a:pt x="208821" y="274636"/>
                    <a:pt x="221562" y="287278"/>
                    <a:pt x="221562" y="302837"/>
                  </a:cubicBezTo>
                  <a:lnTo>
                    <a:pt x="221562" y="402756"/>
                  </a:lnTo>
                  <a:lnTo>
                    <a:pt x="257110" y="402756"/>
                  </a:lnTo>
                  <a:cubicBezTo>
                    <a:pt x="259869" y="366613"/>
                    <a:pt x="277562" y="331524"/>
                    <a:pt x="294605" y="297569"/>
                  </a:cubicBezTo>
                  <a:cubicBezTo>
                    <a:pt x="312865" y="261346"/>
                    <a:pt x="329990" y="227148"/>
                    <a:pt x="329990" y="193031"/>
                  </a:cubicBezTo>
                  <a:cubicBezTo>
                    <a:pt x="329990" y="117666"/>
                    <a:pt x="268715" y="56483"/>
                    <a:pt x="193238" y="56483"/>
                  </a:cubicBezTo>
                  <a:close/>
                  <a:moveTo>
                    <a:pt x="193238" y="0"/>
                  </a:moveTo>
                  <a:cubicBezTo>
                    <a:pt x="299880" y="0"/>
                    <a:pt x="386557" y="86548"/>
                    <a:pt x="386557" y="193031"/>
                  </a:cubicBezTo>
                  <a:cubicBezTo>
                    <a:pt x="386557" y="240519"/>
                    <a:pt x="365537" y="282334"/>
                    <a:pt x="345166" y="322853"/>
                  </a:cubicBezTo>
                  <a:cubicBezTo>
                    <a:pt x="328691" y="355511"/>
                    <a:pt x="313190" y="386305"/>
                    <a:pt x="313190" y="412724"/>
                  </a:cubicBezTo>
                  <a:cubicBezTo>
                    <a:pt x="313190" y="438331"/>
                    <a:pt x="292332" y="459239"/>
                    <a:pt x="266605" y="459239"/>
                  </a:cubicBezTo>
                  <a:lnTo>
                    <a:pt x="119952" y="459239"/>
                  </a:lnTo>
                  <a:cubicBezTo>
                    <a:pt x="94225" y="459239"/>
                    <a:pt x="73367" y="438331"/>
                    <a:pt x="73367" y="412724"/>
                  </a:cubicBezTo>
                  <a:cubicBezTo>
                    <a:pt x="73367" y="387764"/>
                    <a:pt x="58028" y="357051"/>
                    <a:pt x="41796" y="324474"/>
                  </a:cubicBezTo>
                  <a:cubicBezTo>
                    <a:pt x="21263" y="283307"/>
                    <a:pt x="0" y="240843"/>
                    <a:pt x="0" y="193031"/>
                  </a:cubicBezTo>
                  <a:cubicBezTo>
                    <a:pt x="0" y="86548"/>
                    <a:pt x="86677" y="0"/>
                    <a:pt x="193238" y="0"/>
                  </a:cubicBezTo>
                  <a:close/>
                </a:path>
              </a:pathLst>
            </a:custGeom>
            <a:solidFill>
              <a:srgbClr val="F8F8F8"/>
            </a:solidFill>
            <a:ln>
              <a:noFill/>
            </a:ln>
          </p:spPr>
          <p:txBody>
            <a:bodyPr/>
            <a:lstStyle/>
            <a:p>
              <a:endParaRPr lang="zh-CN" altLang="en-US" dirty="0">
                <a:cs typeface="+mn-ea"/>
                <a:sym typeface="+mn-lt"/>
              </a:endParaRPr>
            </a:p>
          </p:txBody>
        </p:sp>
      </p:grpSp>
      <p:grpSp>
        <p:nvGrpSpPr>
          <p:cNvPr id="127" name="组合 126">
            <a:extLst>
              <a:ext uri="{FF2B5EF4-FFF2-40B4-BE49-F238E27FC236}">
                <a16:creationId xmlns:a16="http://schemas.microsoft.com/office/drawing/2014/main" id="{82042310-9B88-44E3-80E5-DEF4687B2462}"/>
              </a:ext>
            </a:extLst>
          </p:cNvPr>
          <p:cNvGrpSpPr/>
          <p:nvPr/>
        </p:nvGrpSpPr>
        <p:grpSpPr>
          <a:xfrm>
            <a:off x="6924731" y="1414483"/>
            <a:ext cx="535145" cy="535145"/>
            <a:chOff x="6333773" y="-1448580"/>
            <a:chExt cx="535145" cy="535145"/>
          </a:xfrm>
        </p:grpSpPr>
        <p:grpSp>
          <p:nvGrpSpPr>
            <p:cNvPr id="128" name="组合 127">
              <a:extLst>
                <a:ext uri="{FF2B5EF4-FFF2-40B4-BE49-F238E27FC236}">
                  <a16:creationId xmlns:a16="http://schemas.microsoft.com/office/drawing/2014/main" id="{0EEE2F57-8AA1-490C-A93B-1643EC2D3B04}"/>
                </a:ext>
              </a:extLst>
            </p:cNvPr>
            <p:cNvGrpSpPr/>
            <p:nvPr/>
          </p:nvGrpSpPr>
          <p:grpSpPr>
            <a:xfrm>
              <a:off x="6333773" y="-1448580"/>
              <a:ext cx="535145" cy="535145"/>
              <a:chOff x="2440058" y="-1109527"/>
              <a:chExt cx="650144" cy="650144"/>
            </a:xfrm>
          </p:grpSpPr>
          <p:sp>
            <p:nvSpPr>
              <p:cNvPr id="130" name="椭圆 129">
                <a:extLst>
                  <a:ext uri="{FF2B5EF4-FFF2-40B4-BE49-F238E27FC236}">
                    <a16:creationId xmlns:a16="http://schemas.microsoft.com/office/drawing/2014/main" id="{E809986B-037D-460D-BF31-166D9DB136C3}"/>
                  </a:ext>
                </a:extLst>
              </p:cNvPr>
              <p:cNvSpPr/>
              <p:nvPr/>
            </p:nvSpPr>
            <p:spPr>
              <a:xfrm>
                <a:off x="2440058" y="-1109527"/>
                <a:ext cx="650144" cy="650144"/>
              </a:xfrm>
              <a:prstGeom prst="ellipse">
                <a:avLst/>
              </a:prstGeom>
              <a:solidFill>
                <a:srgbClr val="B2C0C0">
                  <a:alpha val="5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dirty="0">
                  <a:ln>
                    <a:noFill/>
                  </a:ln>
                  <a:solidFill>
                    <a:prstClr val="white"/>
                  </a:solidFill>
                  <a:effectLst/>
                  <a:uLnTx/>
                  <a:uFillTx/>
                  <a:cs typeface="+mn-ea"/>
                  <a:sym typeface="+mn-lt"/>
                </a:endParaRPr>
              </a:p>
            </p:txBody>
          </p:sp>
          <p:sp>
            <p:nvSpPr>
              <p:cNvPr id="131" name="椭圆 130">
                <a:extLst>
                  <a:ext uri="{FF2B5EF4-FFF2-40B4-BE49-F238E27FC236}">
                    <a16:creationId xmlns:a16="http://schemas.microsoft.com/office/drawing/2014/main" id="{CA9BE187-3B04-433C-8D80-E7880A1E757B}"/>
                  </a:ext>
                </a:extLst>
              </p:cNvPr>
              <p:cNvSpPr/>
              <p:nvPr/>
            </p:nvSpPr>
            <p:spPr>
              <a:xfrm>
                <a:off x="2461453" y="-1088132"/>
                <a:ext cx="607354" cy="607354"/>
              </a:xfrm>
              <a:prstGeom prst="ellipse">
                <a:avLst/>
              </a:prstGeom>
              <a:solidFill>
                <a:schemeClr val="accent4">
                  <a:alpha val="50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dirty="0">
                  <a:ln>
                    <a:noFill/>
                  </a:ln>
                  <a:solidFill>
                    <a:prstClr val="white"/>
                  </a:solidFill>
                  <a:effectLst/>
                  <a:uLnTx/>
                  <a:uFillTx/>
                  <a:cs typeface="+mn-ea"/>
                  <a:sym typeface="+mn-lt"/>
                </a:endParaRPr>
              </a:p>
            </p:txBody>
          </p:sp>
          <p:sp>
            <p:nvSpPr>
              <p:cNvPr id="132" name="椭圆 131">
                <a:extLst>
                  <a:ext uri="{FF2B5EF4-FFF2-40B4-BE49-F238E27FC236}">
                    <a16:creationId xmlns:a16="http://schemas.microsoft.com/office/drawing/2014/main" id="{3F4760FD-7F0D-4C03-AA90-429D78C16F61}"/>
                  </a:ext>
                </a:extLst>
              </p:cNvPr>
              <p:cNvSpPr/>
              <p:nvPr/>
            </p:nvSpPr>
            <p:spPr>
              <a:xfrm>
                <a:off x="2488080" y="-1061505"/>
                <a:ext cx="554101" cy="554100"/>
              </a:xfrm>
              <a:prstGeom prst="ellipse">
                <a:avLst/>
              </a:prstGeom>
              <a:solidFill>
                <a:schemeClr val="accent4">
                  <a:alpha val="80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i="0" u="none" strike="noStrike" kern="0" cap="none" spc="0" normalizeH="0" baseline="0" noProof="0" dirty="0">
                  <a:ln>
                    <a:noFill/>
                  </a:ln>
                  <a:solidFill>
                    <a:prstClr val="white"/>
                  </a:solidFill>
                  <a:effectLst/>
                  <a:uLnTx/>
                  <a:uFillTx/>
                  <a:cs typeface="+mn-ea"/>
                  <a:sym typeface="+mn-lt"/>
                </a:endParaRPr>
              </a:p>
            </p:txBody>
          </p:sp>
        </p:grpSp>
        <p:sp>
          <p:nvSpPr>
            <p:cNvPr id="129" name="任意多边形: 形状 128">
              <a:extLst>
                <a:ext uri="{FF2B5EF4-FFF2-40B4-BE49-F238E27FC236}">
                  <a16:creationId xmlns:a16="http://schemas.microsoft.com/office/drawing/2014/main" id="{F674665C-81AC-44EE-B5B3-64F669F558DD}"/>
                </a:ext>
              </a:extLst>
            </p:cNvPr>
            <p:cNvSpPr>
              <a:spLocks/>
            </p:cNvSpPr>
            <p:nvPr/>
          </p:nvSpPr>
          <p:spPr bwMode="auto">
            <a:xfrm>
              <a:off x="6457345" y="-1325008"/>
              <a:ext cx="270000" cy="270000"/>
            </a:xfrm>
            <a:custGeom>
              <a:avLst/>
              <a:gdLst>
                <a:gd name="T0" fmla="*/ 2040 w 3347"/>
                <a:gd name="T1" fmla="*/ 713 h 3467"/>
                <a:gd name="T2" fmla="*/ 1954 w 3347"/>
                <a:gd name="T3" fmla="*/ 627 h 3467"/>
                <a:gd name="T4" fmla="*/ 86 w 3347"/>
                <a:gd name="T5" fmla="*/ 627 h 3467"/>
                <a:gd name="T6" fmla="*/ 0 w 3347"/>
                <a:gd name="T7" fmla="*/ 713 h 3467"/>
                <a:gd name="T8" fmla="*/ 0 w 3347"/>
                <a:gd name="T9" fmla="*/ 3380 h 3467"/>
                <a:gd name="T10" fmla="*/ 86 w 3347"/>
                <a:gd name="T11" fmla="*/ 3467 h 3467"/>
                <a:gd name="T12" fmla="*/ 1954 w 3347"/>
                <a:gd name="T13" fmla="*/ 3467 h 3467"/>
                <a:gd name="T14" fmla="*/ 2040 w 3347"/>
                <a:gd name="T15" fmla="*/ 3380 h 3467"/>
                <a:gd name="T16" fmla="*/ 2040 w 3347"/>
                <a:gd name="T17" fmla="*/ 713 h 3467"/>
                <a:gd name="T18" fmla="*/ 524 w 3347"/>
                <a:gd name="T19" fmla="*/ 1213 h 3467"/>
                <a:gd name="T20" fmla="*/ 1538 w 3347"/>
                <a:gd name="T21" fmla="*/ 1213 h 3467"/>
                <a:gd name="T22" fmla="*/ 1638 w 3347"/>
                <a:gd name="T23" fmla="*/ 1313 h 3467"/>
                <a:gd name="T24" fmla="*/ 1538 w 3347"/>
                <a:gd name="T25" fmla="*/ 1413 h 3467"/>
                <a:gd name="T26" fmla="*/ 524 w 3347"/>
                <a:gd name="T27" fmla="*/ 1413 h 3467"/>
                <a:gd name="T28" fmla="*/ 424 w 3347"/>
                <a:gd name="T29" fmla="*/ 1313 h 3467"/>
                <a:gd name="T30" fmla="*/ 524 w 3347"/>
                <a:gd name="T31" fmla="*/ 1213 h 3467"/>
                <a:gd name="T32" fmla="*/ 1698 w 3347"/>
                <a:gd name="T33" fmla="*/ 2533 h 3467"/>
                <a:gd name="T34" fmla="*/ 324 w 3347"/>
                <a:gd name="T35" fmla="*/ 2533 h 3467"/>
                <a:gd name="T36" fmla="*/ 224 w 3347"/>
                <a:gd name="T37" fmla="*/ 2433 h 3467"/>
                <a:gd name="T38" fmla="*/ 324 w 3347"/>
                <a:gd name="T39" fmla="*/ 2333 h 3467"/>
                <a:gd name="T40" fmla="*/ 1698 w 3347"/>
                <a:gd name="T41" fmla="*/ 2333 h 3467"/>
                <a:gd name="T42" fmla="*/ 1798 w 3347"/>
                <a:gd name="T43" fmla="*/ 2433 h 3467"/>
                <a:gd name="T44" fmla="*/ 1698 w 3347"/>
                <a:gd name="T45" fmla="*/ 2533 h 3467"/>
                <a:gd name="T46" fmla="*/ 1698 w 3347"/>
                <a:gd name="T47" fmla="*/ 1973 h 3467"/>
                <a:gd name="T48" fmla="*/ 324 w 3347"/>
                <a:gd name="T49" fmla="*/ 1973 h 3467"/>
                <a:gd name="T50" fmla="*/ 224 w 3347"/>
                <a:gd name="T51" fmla="*/ 1873 h 3467"/>
                <a:gd name="T52" fmla="*/ 324 w 3347"/>
                <a:gd name="T53" fmla="*/ 1773 h 3467"/>
                <a:gd name="T54" fmla="*/ 1698 w 3347"/>
                <a:gd name="T55" fmla="*/ 1773 h 3467"/>
                <a:gd name="T56" fmla="*/ 1798 w 3347"/>
                <a:gd name="T57" fmla="*/ 1873 h 3467"/>
                <a:gd name="T58" fmla="*/ 1698 w 3347"/>
                <a:gd name="T59" fmla="*/ 1973 h 3467"/>
                <a:gd name="T60" fmla="*/ 3347 w 3347"/>
                <a:gd name="T61" fmla="*/ 100 h 3467"/>
                <a:gd name="T62" fmla="*/ 3347 w 3347"/>
                <a:gd name="T63" fmla="*/ 2940 h 3467"/>
                <a:gd name="T64" fmla="*/ 3251 w 3347"/>
                <a:gd name="T65" fmla="*/ 3040 h 3467"/>
                <a:gd name="T66" fmla="*/ 2253 w 3347"/>
                <a:gd name="T67" fmla="*/ 3040 h 3467"/>
                <a:gd name="T68" fmla="*/ 2253 w 3347"/>
                <a:gd name="T69" fmla="*/ 1933 h 3467"/>
                <a:gd name="T70" fmla="*/ 2831 w 3347"/>
                <a:gd name="T71" fmla="*/ 1933 h 3467"/>
                <a:gd name="T72" fmla="*/ 2931 w 3347"/>
                <a:gd name="T73" fmla="*/ 1833 h 3467"/>
                <a:gd name="T74" fmla="*/ 2831 w 3347"/>
                <a:gd name="T75" fmla="*/ 1733 h 3467"/>
                <a:gd name="T76" fmla="*/ 2253 w 3347"/>
                <a:gd name="T77" fmla="*/ 1733 h 3467"/>
                <a:gd name="T78" fmla="*/ 2253 w 3347"/>
                <a:gd name="T79" fmla="*/ 1413 h 3467"/>
                <a:gd name="T80" fmla="*/ 2831 w 3347"/>
                <a:gd name="T81" fmla="*/ 1413 h 3467"/>
                <a:gd name="T82" fmla="*/ 2931 w 3347"/>
                <a:gd name="T83" fmla="*/ 1313 h 3467"/>
                <a:gd name="T84" fmla="*/ 2831 w 3347"/>
                <a:gd name="T85" fmla="*/ 1213 h 3467"/>
                <a:gd name="T86" fmla="*/ 2253 w 3347"/>
                <a:gd name="T87" fmla="*/ 1213 h 3467"/>
                <a:gd name="T88" fmla="*/ 2253 w 3347"/>
                <a:gd name="T89" fmla="*/ 880 h 3467"/>
                <a:gd name="T90" fmla="*/ 2671 w 3347"/>
                <a:gd name="T91" fmla="*/ 880 h 3467"/>
                <a:gd name="T92" fmla="*/ 2771 w 3347"/>
                <a:gd name="T93" fmla="*/ 780 h 3467"/>
                <a:gd name="T94" fmla="*/ 2671 w 3347"/>
                <a:gd name="T95" fmla="*/ 680 h 3467"/>
                <a:gd name="T96" fmla="*/ 2249 w 3347"/>
                <a:gd name="T97" fmla="*/ 680 h 3467"/>
                <a:gd name="T98" fmla="*/ 1965 w 3347"/>
                <a:gd name="T99" fmla="*/ 427 h 3467"/>
                <a:gd name="T100" fmla="*/ 1053 w 3347"/>
                <a:gd name="T101" fmla="*/ 427 h 3467"/>
                <a:gd name="T102" fmla="*/ 1053 w 3347"/>
                <a:gd name="T103" fmla="*/ 100 h 3467"/>
                <a:gd name="T104" fmla="*/ 1158 w 3347"/>
                <a:gd name="T105" fmla="*/ 0 h 3467"/>
                <a:gd name="T106" fmla="*/ 3251 w 3347"/>
                <a:gd name="T107" fmla="*/ 0 h 3467"/>
                <a:gd name="T108" fmla="*/ 3347 w 3347"/>
                <a:gd name="T109" fmla="*/ 100 h 3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47" h="3467">
                  <a:moveTo>
                    <a:pt x="2040" y="713"/>
                  </a:moveTo>
                  <a:cubicBezTo>
                    <a:pt x="2040" y="665"/>
                    <a:pt x="2001" y="627"/>
                    <a:pt x="1954" y="627"/>
                  </a:cubicBezTo>
                  <a:lnTo>
                    <a:pt x="86" y="627"/>
                  </a:lnTo>
                  <a:cubicBezTo>
                    <a:pt x="39" y="627"/>
                    <a:pt x="0" y="665"/>
                    <a:pt x="0" y="713"/>
                  </a:cubicBezTo>
                  <a:lnTo>
                    <a:pt x="0" y="3380"/>
                  </a:lnTo>
                  <a:cubicBezTo>
                    <a:pt x="0" y="3428"/>
                    <a:pt x="39" y="3467"/>
                    <a:pt x="86" y="3467"/>
                  </a:cubicBezTo>
                  <a:lnTo>
                    <a:pt x="1954" y="3467"/>
                  </a:lnTo>
                  <a:cubicBezTo>
                    <a:pt x="2001" y="3467"/>
                    <a:pt x="2040" y="3428"/>
                    <a:pt x="2040" y="3380"/>
                  </a:cubicBezTo>
                  <a:lnTo>
                    <a:pt x="2040" y="713"/>
                  </a:lnTo>
                  <a:close/>
                  <a:moveTo>
                    <a:pt x="524" y="1213"/>
                  </a:moveTo>
                  <a:lnTo>
                    <a:pt x="1538" y="1213"/>
                  </a:lnTo>
                  <a:cubicBezTo>
                    <a:pt x="1593" y="1213"/>
                    <a:pt x="1638" y="1258"/>
                    <a:pt x="1638" y="1313"/>
                  </a:cubicBezTo>
                  <a:cubicBezTo>
                    <a:pt x="1638" y="1369"/>
                    <a:pt x="1593" y="1413"/>
                    <a:pt x="1538" y="1413"/>
                  </a:cubicBezTo>
                  <a:lnTo>
                    <a:pt x="524" y="1413"/>
                  </a:lnTo>
                  <a:cubicBezTo>
                    <a:pt x="469" y="1413"/>
                    <a:pt x="424" y="1369"/>
                    <a:pt x="424" y="1313"/>
                  </a:cubicBezTo>
                  <a:cubicBezTo>
                    <a:pt x="424" y="1258"/>
                    <a:pt x="469" y="1213"/>
                    <a:pt x="524" y="1213"/>
                  </a:cubicBezTo>
                  <a:close/>
                  <a:moveTo>
                    <a:pt x="1698" y="2533"/>
                  </a:moveTo>
                  <a:lnTo>
                    <a:pt x="324" y="2533"/>
                  </a:lnTo>
                  <a:cubicBezTo>
                    <a:pt x="269" y="2533"/>
                    <a:pt x="224" y="2489"/>
                    <a:pt x="224" y="2433"/>
                  </a:cubicBezTo>
                  <a:cubicBezTo>
                    <a:pt x="224" y="2378"/>
                    <a:pt x="269" y="2333"/>
                    <a:pt x="324" y="2333"/>
                  </a:cubicBezTo>
                  <a:lnTo>
                    <a:pt x="1698" y="2333"/>
                  </a:lnTo>
                  <a:cubicBezTo>
                    <a:pt x="1753" y="2333"/>
                    <a:pt x="1798" y="2378"/>
                    <a:pt x="1798" y="2433"/>
                  </a:cubicBezTo>
                  <a:cubicBezTo>
                    <a:pt x="1798" y="2489"/>
                    <a:pt x="1753" y="2533"/>
                    <a:pt x="1698" y="2533"/>
                  </a:cubicBezTo>
                  <a:close/>
                  <a:moveTo>
                    <a:pt x="1698" y="1973"/>
                  </a:moveTo>
                  <a:lnTo>
                    <a:pt x="324" y="1973"/>
                  </a:lnTo>
                  <a:cubicBezTo>
                    <a:pt x="269" y="1973"/>
                    <a:pt x="224" y="1929"/>
                    <a:pt x="224" y="1873"/>
                  </a:cubicBezTo>
                  <a:cubicBezTo>
                    <a:pt x="224" y="1818"/>
                    <a:pt x="269" y="1773"/>
                    <a:pt x="324" y="1773"/>
                  </a:cubicBezTo>
                  <a:lnTo>
                    <a:pt x="1698" y="1773"/>
                  </a:lnTo>
                  <a:cubicBezTo>
                    <a:pt x="1753" y="1773"/>
                    <a:pt x="1798" y="1818"/>
                    <a:pt x="1798" y="1873"/>
                  </a:cubicBezTo>
                  <a:cubicBezTo>
                    <a:pt x="1798" y="1929"/>
                    <a:pt x="1753" y="1973"/>
                    <a:pt x="1698" y="1973"/>
                  </a:cubicBezTo>
                  <a:close/>
                  <a:moveTo>
                    <a:pt x="3347" y="100"/>
                  </a:moveTo>
                  <a:lnTo>
                    <a:pt x="3347" y="2940"/>
                  </a:lnTo>
                  <a:cubicBezTo>
                    <a:pt x="3347" y="2995"/>
                    <a:pt x="3306" y="3040"/>
                    <a:pt x="3251" y="3040"/>
                  </a:cubicBezTo>
                  <a:lnTo>
                    <a:pt x="2253" y="3040"/>
                  </a:lnTo>
                  <a:lnTo>
                    <a:pt x="2253" y="1933"/>
                  </a:lnTo>
                  <a:lnTo>
                    <a:pt x="2831" y="1933"/>
                  </a:lnTo>
                  <a:cubicBezTo>
                    <a:pt x="2886" y="1933"/>
                    <a:pt x="2931" y="1889"/>
                    <a:pt x="2931" y="1833"/>
                  </a:cubicBezTo>
                  <a:cubicBezTo>
                    <a:pt x="2931" y="1778"/>
                    <a:pt x="2886" y="1733"/>
                    <a:pt x="2831" y="1733"/>
                  </a:cubicBezTo>
                  <a:lnTo>
                    <a:pt x="2253" y="1733"/>
                  </a:lnTo>
                  <a:lnTo>
                    <a:pt x="2253" y="1413"/>
                  </a:lnTo>
                  <a:lnTo>
                    <a:pt x="2831" y="1413"/>
                  </a:lnTo>
                  <a:cubicBezTo>
                    <a:pt x="2886" y="1413"/>
                    <a:pt x="2931" y="1369"/>
                    <a:pt x="2931" y="1313"/>
                  </a:cubicBezTo>
                  <a:cubicBezTo>
                    <a:pt x="2931" y="1258"/>
                    <a:pt x="2886" y="1213"/>
                    <a:pt x="2831" y="1213"/>
                  </a:cubicBezTo>
                  <a:lnTo>
                    <a:pt x="2253" y="1213"/>
                  </a:lnTo>
                  <a:lnTo>
                    <a:pt x="2253" y="880"/>
                  </a:lnTo>
                  <a:lnTo>
                    <a:pt x="2671" y="880"/>
                  </a:lnTo>
                  <a:cubicBezTo>
                    <a:pt x="2726" y="880"/>
                    <a:pt x="2771" y="835"/>
                    <a:pt x="2771" y="780"/>
                  </a:cubicBezTo>
                  <a:cubicBezTo>
                    <a:pt x="2771" y="725"/>
                    <a:pt x="2726" y="680"/>
                    <a:pt x="2671" y="680"/>
                  </a:cubicBezTo>
                  <a:lnTo>
                    <a:pt x="2249" y="680"/>
                  </a:lnTo>
                  <a:cubicBezTo>
                    <a:pt x="2231" y="540"/>
                    <a:pt x="2110" y="427"/>
                    <a:pt x="1965" y="427"/>
                  </a:cubicBezTo>
                  <a:lnTo>
                    <a:pt x="1053" y="427"/>
                  </a:lnTo>
                  <a:lnTo>
                    <a:pt x="1053" y="100"/>
                  </a:lnTo>
                  <a:cubicBezTo>
                    <a:pt x="1053" y="45"/>
                    <a:pt x="1103" y="0"/>
                    <a:pt x="1158" y="0"/>
                  </a:cubicBezTo>
                  <a:lnTo>
                    <a:pt x="3251" y="0"/>
                  </a:lnTo>
                  <a:cubicBezTo>
                    <a:pt x="3306" y="0"/>
                    <a:pt x="3347" y="45"/>
                    <a:pt x="3347" y="100"/>
                  </a:cubicBezTo>
                  <a:close/>
                </a:path>
              </a:pathLst>
            </a:custGeom>
            <a:solidFill>
              <a:srgbClr val="F8F8F8"/>
            </a:solidFill>
            <a:ln>
              <a:noFill/>
            </a:ln>
          </p:spPr>
          <p:txBody>
            <a:bodyPr/>
            <a:lstStyle/>
            <a:p>
              <a:endParaRPr lang="zh-CN" altLang="en-US">
                <a:cs typeface="+mn-ea"/>
                <a:sym typeface="+mn-lt"/>
              </a:endParaRPr>
            </a:p>
          </p:txBody>
        </p:sp>
      </p:grpSp>
      <p:grpSp>
        <p:nvGrpSpPr>
          <p:cNvPr id="133" name="组合 132">
            <a:extLst>
              <a:ext uri="{FF2B5EF4-FFF2-40B4-BE49-F238E27FC236}">
                <a16:creationId xmlns:a16="http://schemas.microsoft.com/office/drawing/2014/main" id="{240FE83C-4BCF-4FD3-8C78-70D5252CAC91}"/>
              </a:ext>
            </a:extLst>
          </p:cNvPr>
          <p:cNvGrpSpPr/>
          <p:nvPr/>
        </p:nvGrpSpPr>
        <p:grpSpPr>
          <a:xfrm>
            <a:off x="6924731" y="2404075"/>
            <a:ext cx="535145" cy="535145"/>
            <a:chOff x="6453183" y="-1292129"/>
            <a:chExt cx="535145" cy="535145"/>
          </a:xfrm>
        </p:grpSpPr>
        <p:grpSp>
          <p:nvGrpSpPr>
            <p:cNvPr id="134" name="组合 133">
              <a:extLst>
                <a:ext uri="{FF2B5EF4-FFF2-40B4-BE49-F238E27FC236}">
                  <a16:creationId xmlns:a16="http://schemas.microsoft.com/office/drawing/2014/main" id="{FF261765-B9F6-4242-B0BB-43C4CF18AE9F}"/>
                </a:ext>
              </a:extLst>
            </p:cNvPr>
            <p:cNvGrpSpPr/>
            <p:nvPr/>
          </p:nvGrpSpPr>
          <p:grpSpPr>
            <a:xfrm>
              <a:off x="6453183" y="-1292129"/>
              <a:ext cx="535145" cy="535145"/>
              <a:chOff x="2440058" y="-1109527"/>
              <a:chExt cx="650144" cy="650144"/>
            </a:xfrm>
          </p:grpSpPr>
          <p:sp>
            <p:nvSpPr>
              <p:cNvPr id="136" name="椭圆 135">
                <a:extLst>
                  <a:ext uri="{FF2B5EF4-FFF2-40B4-BE49-F238E27FC236}">
                    <a16:creationId xmlns:a16="http://schemas.microsoft.com/office/drawing/2014/main" id="{BA5175A0-DEE8-41CB-8A06-1CF94E539D0B}"/>
                  </a:ext>
                </a:extLst>
              </p:cNvPr>
              <p:cNvSpPr/>
              <p:nvPr/>
            </p:nvSpPr>
            <p:spPr>
              <a:xfrm>
                <a:off x="2440058" y="-1109527"/>
                <a:ext cx="650144" cy="650144"/>
              </a:xfrm>
              <a:prstGeom prst="ellipse">
                <a:avLst/>
              </a:prstGeom>
              <a:solidFill>
                <a:srgbClr val="B2C0C0">
                  <a:alpha val="5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dirty="0">
                  <a:ln>
                    <a:noFill/>
                  </a:ln>
                  <a:solidFill>
                    <a:prstClr val="white"/>
                  </a:solidFill>
                  <a:effectLst/>
                  <a:uLnTx/>
                  <a:uFillTx/>
                  <a:cs typeface="+mn-ea"/>
                  <a:sym typeface="+mn-lt"/>
                </a:endParaRPr>
              </a:p>
            </p:txBody>
          </p:sp>
          <p:sp>
            <p:nvSpPr>
              <p:cNvPr id="137" name="椭圆 136">
                <a:extLst>
                  <a:ext uri="{FF2B5EF4-FFF2-40B4-BE49-F238E27FC236}">
                    <a16:creationId xmlns:a16="http://schemas.microsoft.com/office/drawing/2014/main" id="{2375C847-0860-427E-8C5D-2A4CFD826496}"/>
                  </a:ext>
                </a:extLst>
              </p:cNvPr>
              <p:cNvSpPr/>
              <p:nvPr/>
            </p:nvSpPr>
            <p:spPr>
              <a:xfrm>
                <a:off x="2461453" y="-1088132"/>
                <a:ext cx="607354" cy="607354"/>
              </a:xfrm>
              <a:prstGeom prst="ellipse">
                <a:avLst/>
              </a:prstGeom>
              <a:solidFill>
                <a:schemeClr val="accent4">
                  <a:alpha val="50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dirty="0">
                  <a:ln>
                    <a:noFill/>
                  </a:ln>
                  <a:solidFill>
                    <a:prstClr val="white"/>
                  </a:solidFill>
                  <a:effectLst/>
                  <a:uLnTx/>
                  <a:uFillTx/>
                  <a:cs typeface="+mn-ea"/>
                  <a:sym typeface="+mn-lt"/>
                </a:endParaRPr>
              </a:p>
            </p:txBody>
          </p:sp>
          <p:sp>
            <p:nvSpPr>
              <p:cNvPr id="138" name="椭圆 137">
                <a:extLst>
                  <a:ext uri="{FF2B5EF4-FFF2-40B4-BE49-F238E27FC236}">
                    <a16:creationId xmlns:a16="http://schemas.microsoft.com/office/drawing/2014/main" id="{94ACDD04-FD41-4A21-B763-979DE653A110}"/>
                  </a:ext>
                </a:extLst>
              </p:cNvPr>
              <p:cNvSpPr/>
              <p:nvPr/>
            </p:nvSpPr>
            <p:spPr>
              <a:xfrm>
                <a:off x="2488080" y="-1061505"/>
                <a:ext cx="554101" cy="554100"/>
              </a:xfrm>
              <a:prstGeom prst="ellipse">
                <a:avLst/>
              </a:prstGeom>
              <a:solidFill>
                <a:schemeClr val="accent4">
                  <a:alpha val="80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i="0" u="none" strike="noStrike" kern="0" cap="none" spc="0" normalizeH="0" baseline="0" noProof="0" dirty="0">
                  <a:ln>
                    <a:noFill/>
                  </a:ln>
                  <a:solidFill>
                    <a:prstClr val="white"/>
                  </a:solidFill>
                  <a:effectLst/>
                  <a:uLnTx/>
                  <a:uFillTx/>
                  <a:cs typeface="+mn-ea"/>
                  <a:sym typeface="+mn-lt"/>
                </a:endParaRPr>
              </a:p>
            </p:txBody>
          </p:sp>
        </p:grpSp>
        <p:sp>
          <p:nvSpPr>
            <p:cNvPr id="135" name="任意多边形: 形状 134">
              <a:extLst>
                <a:ext uri="{FF2B5EF4-FFF2-40B4-BE49-F238E27FC236}">
                  <a16:creationId xmlns:a16="http://schemas.microsoft.com/office/drawing/2014/main" id="{A55D3CDB-122C-46F6-92FA-5EA13F8EEF8C}"/>
                </a:ext>
              </a:extLst>
            </p:cNvPr>
            <p:cNvSpPr>
              <a:spLocks/>
            </p:cNvSpPr>
            <p:nvPr/>
          </p:nvSpPr>
          <p:spPr bwMode="auto">
            <a:xfrm>
              <a:off x="6591995" y="-1168557"/>
              <a:ext cx="288000" cy="288000"/>
            </a:xfrm>
            <a:custGeom>
              <a:avLst/>
              <a:gdLst>
                <a:gd name="connsiteX0" fmla="*/ 0 w 607639"/>
                <a:gd name="connsiteY0" fmla="*/ 428120 h 575955"/>
                <a:gd name="connsiteX1" fmla="*/ 184310 w 607639"/>
                <a:gd name="connsiteY1" fmla="*/ 483558 h 575955"/>
                <a:gd name="connsiteX2" fmla="*/ 229075 w 607639"/>
                <a:gd name="connsiteY2" fmla="*/ 480982 h 575955"/>
                <a:gd name="connsiteX3" fmla="*/ 230677 w 607639"/>
                <a:gd name="connsiteY3" fmla="*/ 483825 h 575955"/>
                <a:gd name="connsiteX4" fmla="*/ 253817 w 607639"/>
                <a:gd name="connsiteY4" fmla="*/ 523804 h 575955"/>
                <a:gd name="connsiteX5" fmla="*/ 293865 w 607639"/>
                <a:gd name="connsiteY5" fmla="*/ 500705 h 575955"/>
                <a:gd name="connsiteX6" fmla="*/ 300806 w 607639"/>
                <a:gd name="connsiteY6" fmla="*/ 496707 h 575955"/>
                <a:gd name="connsiteX7" fmla="*/ 346194 w 607639"/>
                <a:gd name="connsiteY7" fmla="*/ 524959 h 575955"/>
                <a:gd name="connsiteX8" fmla="*/ 319495 w 607639"/>
                <a:gd name="connsiteY8" fmla="*/ 544327 h 575955"/>
                <a:gd name="connsiteX9" fmla="*/ 184310 w 607639"/>
                <a:gd name="connsiteY9" fmla="*/ 575955 h 575955"/>
                <a:gd name="connsiteX10" fmla="*/ 49125 w 607639"/>
                <a:gd name="connsiteY10" fmla="*/ 544327 h 575955"/>
                <a:gd name="connsiteX11" fmla="*/ 0 w 607639"/>
                <a:gd name="connsiteY11" fmla="*/ 480715 h 575955"/>
                <a:gd name="connsiteX12" fmla="*/ 0 w 607639"/>
                <a:gd name="connsiteY12" fmla="*/ 293905 h 575955"/>
                <a:gd name="connsiteX13" fmla="*/ 184321 w 607639"/>
                <a:gd name="connsiteY13" fmla="*/ 349369 h 575955"/>
                <a:gd name="connsiteX14" fmla="*/ 228644 w 607639"/>
                <a:gd name="connsiteY14" fmla="*/ 346880 h 575955"/>
                <a:gd name="connsiteX15" fmla="*/ 231314 w 607639"/>
                <a:gd name="connsiteY15" fmla="*/ 376746 h 575955"/>
                <a:gd name="connsiteX16" fmla="*/ 224461 w 607639"/>
                <a:gd name="connsiteY16" fmla="*/ 380657 h 575955"/>
                <a:gd name="connsiteX17" fmla="*/ 184410 w 607639"/>
                <a:gd name="connsiteY17" fmla="*/ 403767 h 575955"/>
                <a:gd name="connsiteX18" fmla="*/ 203545 w 607639"/>
                <a:gd name="connsiteY18" fmla="*/ 436832 h 575955"/>
                <a:gd name="connsiteX19" fmla="*/ 184321 w 607639"/>
                <a:gd name="connsiteY19" fmla="*/ 437365 h 575955"/>
                <a:gd name="connsiteX20" fmla="*/ 49128 w 607639"/>
                <a:gd name="connsiteY20" fmla="*/ 405722 h 575955"/>
                <a:gd name="connsiteX21" fmla="*/ 0 w 607639"/>
                <a:gd name="connsiteY21" fmla="*/ 342081 h 575955"/>
                <a:gd name="connsiteX22" fmla="*/ 0 w 607639"/>
                <a:gd name="connsiteY22" fmla="*/ 332748 h 575955"/>
                <a:gd name="connsiteX23" fmla="*/ 427582 w 607639"/>
                <a:gd name="connsiteY23" fmla="*/ 281547 h 575955"/>
                <a:gd name="connsiteX24" fmla="*/ 365457 w 607639"/>
                <a:gd name="connsiteY24" fmla="*/ 343583 h 575955"/>
                <a:gd name="connsiteX25" fmla="*/ 427582 w 607639"/>
                <a:gd name="connsiteY25" fmla="*/ 405619 h 575955"/>
                <a:gd name="connsiteX26" fmla="*/ 489797 w 607639"/>
                <a:gd name="connsiteY26" fmla="*/ 343583 h 575955"/>
                <a:gd name="connsiteX27" fmla="*/ 427582 w 607639"/>
                <a:gd name="connsiteY27" fmla="*/ 281547 h 575955"/>
                <a:gd name="connsiteX28" fmla="*/ 0 w 607639"/>
                <a:gd name="connsiteY28" fmla="*/ 157925 h 575955"/>
                <a:gd name="connsiteX29" fmla="*/ 184343 w 607639"/>
                <a:gd name="connsiteY29" fmla="*/ 216495 h 575955"/>
                <a:gd name="connsiteX30" fmla="*/ 224398 w 607639"/>
                <a:gd name="connsiteY30" fmla="*/ 214362 h 575955"/>
                <a:gd name="connsiteX31" fmla="*/ 207575 w 607639"/>
                <a:gd name="connsiteY31" fmla="*/ 243424 h 575955"/>
                <a:gd name="connsiteX32" fmla="*/ 184432 w 607639"/>
                <a:gd name="connsiteY32" fmla="*/ 283418 h 575955"/>
                <a:gd name="connsiteX33" fmla="*/ 216120 w 607639"/>
                <a:gd name="connsiteY33" fmla="*/ 301727 h 575955"/>
                <a:gd name="connsiteX34" fmla="*/ 184343 w 607639"/>
                <a:gd name="connsiteY34" fmla="*/ 303149 h 575955"/>
                <a:gd name="connsiteX35" fmla="*/ 49134 w 607639"/>
                <a:gd name="connsiteY35" fmla="*/ 271598 h 575955"/>
                <a:gd name="connsiteX36" fmla="*/ 0 w 607639"/>
                <a:gd name="connsiteY36" fmla="*/ 207962 h 575955"/>
                <a:gd name="connsiteX37" fmla="*/ 0 w 607639"/>
                <a:gd name="connsiteY37" fmla="*/ 194098 h 575955"/>
                <a:gd name="connsiteX38" fmla="*/ 404530 w 607639"/>
                <a:gd name="connsiteY38" fmla="*/ 149387 h 575955"/>
                <a:gd name="connsiteX39" fmla="*/ 450724 w 607639"/>
                <a:gd name="connsiteY39" fmla="*/ 149387 h 575955"/>
                <a:gd name="connsiteX40" fmla="*/ 450724 w 607639"/>
                <a:gd name="connsiteY40" fmla="*/ 192759 h 575955"/>
                <a:gd name="connsiteX41" fmla="*/ 546760 w 607639"/>
                <a:gd name="connsiteY41" fmla="*/ 248218 h 575955"/>
                <a:gd name="connsiteX42" fmla="*/ 584498 w 607639"/>
                <a:gd name="connsiteY42" fmla="*/ 226443 h 575955"/>
                <a:gd name="connsiteX43" fmla="*/ 607639 w 607639"/>
                <a:gd name="connsiteY43" fmla="*/ 266527 h 575955"/>
                <a:gd name="connsiteX44" fmla="*/ 569990 w 607639"/>
                <a:gd name="connsiteY44" fmla="*/ 288213 h 575955"/>
                <a:gd name="connsiteX45" fmla="*/ 580404 w 607639"/>
                <a:gd name="connsiteY45" fmla="*/ 343583 h 575955"/>
                <a:gd name="connsiteX46" fmla="*/ 569990 w 607639"/>
                <a:gd name="connsiteY46" fmla="*/ 398953 h 575955"/>
                <a:gd name="connsiteX47" fmla="*/ 607639 w 607639"/>
                <a:gd name="connsiteY47" fmla="*/ 420639 h 575955"/>
                <a:gd name="connsiteX48" fmla="*/ 584498 w 607639"/>
                <a:gd name="connsiteY48" fmla="*/ 460723 h 575955"/>
                <a:gd name="connsiteX49" fmla="*/ 546760 w 607639"/>
                <a:gd name="connsiteY49" fmla="*/ 438948 h 575955"/>
                <a:gd name="connsiteX50" fmla="*/ 450724 w 607639"/>
                <a:gd name="connsiteY50" fmla="*/ 494407 h 575955"/>
                <a:gd name="connsiteX51" fmla="*/ 450724 w 607639"/>
                <a:gd name="connsiteY51" fmla="*/ 537779 h 575955"/>
                <a:gd name="connsiteX52" fmla="*/ 404530 w 607639"/>
                <a:gd name="connsiteY52" fmla="*/ 537779 h 575955"/>
                <a:gd name="connsiteX53" fmla="*/ 404530 w 607639"/>
                <a:gd name="connsiteY53" fmla="*/ 494407 h 575955"/>
                <a:gd name="connsiteX54" fmla="*/ 308494 w 607639"/>
                <a:gd name="connsiteY54" fmla="*/ 438948 h 575955"/>
                <a:gd name="connsiteX55" fmla="*/ 270756 w 607639"/>
                <a:gd name="connsiteY55" fmla="*/ 460723 h 575955"/>
                <a:gd name="connsiteX56" fmla="*/ 247614 w 607639"/>
                <a:gd name="connsiteY56" fmla="*/ 420639 h 575955"/>
                <a:gd name="connsiteX57" fmla="*/ 285263 w 607639"/>
                <a:gd name="connsiteY57" fmla="*/ 398953 h 575955"/>
                <a:gd name="connsiteX58" fmla="*/ 274850 w 607639"/>
                <a:gd name="connsiteY58" fmla="*/ 343583 h 575955"/>
                <a:gd name="connsiteX59" fmla="*/ 285263 w 607639"/>
                <a:gd name="connsiteY59" fmla="*/ 288213 h 575955"/>
                <a:gd name="connsiteX60" fmla="*/ 247614 w 607639"/>
                <a:gd name="connsiteY60" fmla="*/ 266527 h 575955"/>
                <a:gd name="connsiteX61" fmla="*/ 270756 w 607639"/>
                <a:gd name="connsiteY61" fmla="*/ 226443 h 575955"/>
                <a:gd name="connsiteX62" fmla="*/ 308494 w 607639"/>
                <a:gd name="connsiteY62" fmla="*/ 248218 h 575955"/>
                <a:gd name="connsiteX63" fmla="*/ 404530 w 607639"/>
                <a:gd name="connsiteY63" fmla="*/ 192759 h 575955"/>
                <a:gd name="connsiteX64" fmla="*/ 184352 w 607639"/>
                <a:gd name="connsiteY64" fmla="*/ 0 h 575955"/>
                <a:gd name="connsiteX65" fmla="*/ 312515 w 607639"/>
                <a:gd name="connsiteY65" fmla="*/ 28883 h 575955"/>
                <a:gd name="connsiteX66" fmla="*/ 358261 w 607639"/>
                <a:gd name="connsiteY66" fmla="*/ 85137 h 575955"/>
                <a:gd name="connsiteX67" fmla="*/ 312515 w 607639"/>
                <a:gd name="connsiteY67" fmla="*/ 141391 h 575955"/>
                <a:gd name="connsiteX68" fmla="*/ 184352 w 607639"/>
                <a:gd name="connsiteY68" fmla="*/ 170274 h 575955"/>
                <a:gd name="connsiteX69" fmla="*/ 56101 w 607639"/>
                <a:gd name="connsiteY69" fmla="*/ 141391 h 575955"/>
                <a:gd name="connsiteX70" fmla="*/ 10444 w 607639"/>
                <a:gd name="connsiteY70" fmla="*/ 85137 h 575955"/>
                <a:gd name="connsiteX71" fmla="*/ 56101 w 607639"/>
                <a:gd name="connsiteY71" fmla="*/ 28883 h 575955"/>
                <a:gd name="connsiteX72" fmla="*/ 184352 w 607639"/>
                <a:gd name="connsiteY72" fmla="*/ 0 h 575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07639" h="575955">
                  <a:moveTo>
                    <a:pt x="0" y="428120"/>
                  </a:moveTo>
                  <a:cubicBezTo>
                    <a:pt x="41739" y="461969"/>
                    <a:pt x="108130" y="483558"/>
                    <a:pt x="184310" y="483558"/>
                  </a:cubicBezTo>
                  <a:cubicBezTo>
                    <a:pt x="199618" y="483558"/>
                    <a:pt x="214569" y="482670"/>
                    <a:pt x="229075" y="480982"/>
                  </a:cubicBezTo>
                  <a:lnTo>
                    <a:pt x="230677" y="483825"/>
                  </a:lnTo>
                  <a:lnTo>
                    <a:pt x="253817" y="523804"/>
                  </a:lnTo>
                  <a:lnTo>
                    <a:pt x="293865" y="500705"/>
                  </a:lnTo>
                  <a:lnTo>
                    <a:pt x="300806" y="496707"/>
                  </a:lnTo>
                  <a:cubicBezTo>
                    <a:pt x="314601" y="508168"/>
                    <a:pt x="329908" y="517674"/>
                    <a:pt x="346194" y="524959"/>
                  </a:cubicBezTo>
                  <a:cubicBezTo>
                    <a:pt x="339431" y="531356"/>
                    <a:pt x="330709" y="537841"/>
                    <a:pt x="319495" y="544327"/>
                  </a:cubicBezTo>
                  <a:cubicBezTo>
                    <a:pt x="283719" y="564672"/>
                    <a:pt x="235750" y="575955"/>
                    <a:pt x="184310" y="575955"/>
                  </a:cubicBezTo>
                  <a:cubicBezTo>
                    <a:pt x="132871" y="575955"/>
                    <a:pt x="84813" y="564672"/>
                    <a:pt x="49125" y="544327"/>
                  </a:cubicBezTo>
                  <a:cubicBezTo>
                    <a:pt x="6407" y="519984"/>
                    <a:pt x="0" y="494042"/>
                    <a:pt x="0" y="480715"/>
                  </a:cubicBezTo>
                  <a:close/>
                  <a:moveTo>
                    <a:pt x="0" y="293905"/>
                  </a:moveTo>
                  <a:cubicBezTo>
                    <a:pt x="41741" y="327859"/>
                    <a:pt x="108136" y="349369"/>
                    <a:pt x="184321" y="349369"/>
                  </a:cubicBezTo>
                  <a:cubicBezTo>
                    <a:pt x="199451" y="349369"/>
                    <a:pt x="214315" y="348480"/>
                    <a:pt x="228644" y="346880"/>
                  </a:cubicBezTo>
                  <a:cubicBezTo>
                    <a:pt x="228822" y="356924"/>
                    <a:pt x="229623" y="366879"/>
                    <a:pt x="231314" y="376746"/>
                  </a:cubicBezTo>
                  <a:lnTo>
                    <a:pt x="224461" y="380657"/>
                  </a:lnTo>
                  <a:lnTo>
                    <a:pt x="184410" y="403767"/>
                  </a:lnTo>
                  <a:lnTo>
                    <a:pt x="203545" y="436832"/>
                  </a:lnTo>
                  <a:cubicBezTo>
                    <a:pt x="197137" y="437187"/>
                    <a:pt x="190729" y="437365"/>
                    <a:pt x="184321" y="437365"/>
                  </a:cubicBezTo>
                  <a:cubicBezTo>
                    <a:pt x="132878" y="437365"/>
                    <a:pt x="84818" y="426166"/>
                    <a:pt x="49128" y="405722"/>
                  </a:cubicBezTo>
                  <a:cubicBezTo>
                    <a:pt x="6408" y="381368"/>
                    <a:pt x="0" y="355413"/>
                    <a:pt x="0" y="342081"/>
                  </a:cubicBezTo>
                  <a:lnTo>
                    <a:pt x="0" y="332748"/>
                  </a:lnTo>
                  <a:close/>
                  <a:moveTo>
                    <a:pt x="427582" y="281547"/>
                  </a:moveTo>
                  <a:cubicBezTo>
                    <a:pt x="393315" y="281547"/>
                    <a:pt x="365457" y="309365"/>
                    <a:pt x="365457" y="343583"/>
                  </a:cubicBezTo>
                  <a:cubicBezTo>
                    <a:pt x="365457" y="377801"/>
                    <a:pt x="393315" y="405619"/>
                    <a:pt x="427582" y="405619"/>
                  </a:cubicBezTo>
                  <a:cubicBezTo>
                    <a:pt x="461938" y="405619"/>
                    <a:pt x="489797" y="377801"/>
                    <a:pt x="489797" y="343583"/>
                  </a:cubicBezTo>
                  <a:cubicBezTo>
                    <a:pt x="489797" y="309365"/>
                    <a:pt x="461938" y="281547"/>
                    <a:pt x="427582" y="281547"/>
                  </a:cubicBezTo>
                  <a:close/>
                  <a:moveTo>
                    <a:pt x="0" y="157925"/>
                  </a:moveTo>
                  <a:cubicBezTo>
                    <a:pt x="38987" y="193476"/>
                    <a:pt x="106279" y="216495"/>
                    <a:pt x="184343" y="216495"/>
                  </a:cubicBezTo>
                  <a:cubicBezTo>
                    <a:pt x="198050" y="216495"/>
                    <a:pt x="211402" y="215695"/>
                    <a:pt x="224398" y="214362"/>
                  </a:cubicBezTo>
                  <a:lnTo>
                    <a:pt x="207575" y="243424"/>
                  </a:lnTo>
                  <a:lnTo>
                    <a:pt x="184432" y="283418"/>
                  </a:lnTo>
                  <a:lnTo>
                    <a:pt x="216120" y="301727"/>
                  </a:lnTo>
                  <a:cubicBezTo>
                    <a:pt x="205705" y="302616"/>
                    <a:pt x="195113" y="303149"/>
                    <a:pt x="184343" y="303149"/>
                  </a:cubicBezTo>
                  <a:cubicBezTo>
                    <a:pt x="132894" y="303149"/>
                    <a:pt x="84828" y="291951"/>
                    <a:pt x="49134" y="271598"/>
                  </a:cubicBezTo>
                  <a:cubicBezTo>
                    <a:pt x="6409" y="247157"/>
                    <a:pt x="0" y="221205"/>
                    <a:pt x="0" y="207962"/>
                  </a:cubicBezTo>
                  <a:lnTo>
                    <a:pt x="0" y="194098"/>
                  </a:lnTo>
                  <a:close/>
                  <a:moveTo>
                    <a:pt x="404530" y="149387"/>
                  </a:moveTo>
                  <a:lnTo>
                    <a:pt x="450724" y="149387"/>
                  </a:lnTo>
                  <a:lnTo>
                    <a:pt x="450724" y="192759"/>
                  </a:lnTo>
                  <a:cubicBezTo>
                    <a:pt x="489441" y="198625"/>
                    <a:pt x="523352" y="219066"/>
                    <a:pt x="546760" y="248218"/>
                  </a:cubicBezTo>
                  <a:lnTo>
                    <a:pt x="584498" y="226443"/>
                  </a:lnTo>
                  <a:lnTo>
                    <a:pt x="607639" y="266527"/>
                  </a:lnTo>
                  <a:lnTo>
                    <a:pt x="569990" y="288213"/>
                  </a:lnTo>
                  <a:cubicBezTo>
                    <a:pt x="576755" y="305366"/>
                    <a:pt x="580404" y="324030"/>
                    <a:pt x="580404" y="343583"/>
                  </a:cubicBezTo>
                  <a:cubicBezTo>
                    <a:pt x="580404" y="363136"/>
                    <a:pt x="576666" y="381800"/>
                    <a:pt x="569990" y="398953"/>
                  </a:cubicBezTo>
                  <a:lnTo>
                    <a:pt x="607639" y="420639"/>
                  </a:lnTo>
                  <a:lnTo>
                    <a:pt x="584498" y="460723"/>
                  </a:lnTo>
                  <a:lnTo>
                    <a:pt x="546760" y="438948"/>
                  </a:lnTo>
                  <a:cubicBezTo>
                    <a:pt x="523352" y="468100"/>
                    <a:pt x="489441" y="488541"/>
                    <a:pt x="450724" y="494407"/>
                  </a:cubicBezTo>
                  <a:lnTo>
                    <a:pt x="450724" y="537779"/>
                  </a:lnTo>
                  <a:lnTo>
                    <a:pt x="404530" y="537779"/>
                  </a:lnTo>
                  <a:lnTo>
                    <a:pt x="404530" y="494407"/>
                  </a:lnTo>
                  <a:cubicBezTo>
                    <a:pt x="365813" y="488541"/>
                    <a:pt x="331902" y="468100"/>
                    <a:pt x="308494" y="438948"/>
                  </a:cubicBezTo>
                  <a:lnTo>
                    <a:pt x="270756" y="460723"/>
                  </a:lnTo>
                  <a:lnTo>
                    <a:pt x="247614" y="420639"/>
                  </a:lnTo>
                  <a:lnTo>
                    <a:pt x="285263" y="398953"/>
                  </a:lnTo>
                  <a:cubicBezTo>
                    <a:pt x="278499" y="381800"/>
                    <a:pt x="274850" y="363136"/>
                    <a:pt x="274850" y="343583"/>
                  </a:cubicBezTo>
                  <a:cubicBezTo>
                    <a:pt x="274850" y="324030"/>
                    <a:pt x="278499" y="305366"/>
                    <a:pt x="285263" y="288213"/>
                  </a:cubicBezTo>
                  <a:lnTo>
                    <a:pt x="247614" y="266527"/>
                  </a:lnTo>
                  <a:lnTo>
                    <a:pt x="270756" y="226443"/>
                  </a:lnTo>
                  <a:lnTo>
                    <a:pt x="308494" y="248218"/>
                  </a:lnTo>
                  <a:cubicBezTo>
                    <a:pt x="331902" y="219066"/>
                    <a:pt x="365813" y="198625"/>
                    <a:pt x="404530" y="192759"/>
                  </a:cubicBezTo>
                  <a:close/>
                  <a:moveTo>
                    <a:pt x="184352" y="0"/>
                  </a:moveTo>
                  <a:cubicBezTo>
                    <a:pt x="233125" y="0"/>
                    <a:pt x="278605" y="10220"/>
                    <a:pt x="312515" y="28883"/>
                  </a:cubicBezTo>
                  <a:cubicBezTo>
                    <a:pt x="341529" y="44790"/>
                    <a:pt x="358261" y="65319"/>
                    <a:pt x="358261" y="85137"/>
                  </a:cubicBezTo>
                  <a:cubicBezTo>
                    <a:pt x="358261" y="104955"/>
                    <a:pt x="341529" y="125395"/>
                    <a:pt x="312515" y="141391"/>
                  </a:cubicBezTo>
                  <a:cubicBezTo>
                    <a:pt x="278605" y="159965"/>
                    <a:pt x="233125" y="170274"/>
                    <a:pt x="184352" y="170274"/>
                  </a:cubicBezTo>
                  <a:cubicBezTo>
                    <a:pt x="135491" y="170274"/>
                    <a:pt x="90011" y="159965"/>
                    <a:pt x="56101" y="141391"/>
                  </a:cubicBezTo>
                  <a:cubicBezTo>
                    <a:pt x="27087" y="125484"/>
                    <a:pt x="10444" y="104955"/>
                    <a:pt x="10444" y="85137"/>
                  </a:cubicBezTo>
                  <a:cubicBezTo>
                    <a:pt x="10444" y="65319"/>
                    <a:pt x="27087" y="44790"/>
                    <a:pt x="56101" y="28883"/>
                  </a:cubicBezTo>
                  <a:cubicBezTo>
                    <a:pt x="90011" y="10220"/>
                    <a:pt x="135491" y="0"/>
                    <a:pt x="184352" y="0"/>
                  </a:cubicBezTo>
                  <a:close/>
                </a:path>
              </a:pathLst>
            </a:custGeom>
            <a:solidFill>
              <a:srgbClr val="F8F8F8"/>
            </a:solidFill>
            <a:ln>
              <a:noFill/>
            </a:ln>
          </p:spPr>
          <p:txBody>
            <a:bodyPr/>
            <a:lstStyle/>
            <a:p>
              <a:endParaRPr lang="zh-CN" altLang="en-US">
                <a:cs typeface="+mn-ea"/>
                <a:sym typeface="+mn-lt"/>
              </a:endParaRPr>
            </a:p>
          </p:txBody>
        </p:sp>
      </p:grpSp>
      <p:grpSp>
        <p:nvGrpSpPr>
          <p:cNvPr id="139" name="组合 138">
            <a:extLst>
              <a:ext uri="{FF2B5EF4-FFF2-40B4-BE49-F238E27FC236}">
                <a16:creationId xmlns:a16="http://schemas.microsoft.com/office/drawing/2014/main" id="{C2066AD1-8711-4CAA-85DB-A21FC49B2B87}"/>
              </a:ext>
            </a:extLst>
          </p:cNvPr>
          <p:cNvGrpSpPr/>
          <p:nvPr/>
        </p:nvGrpSpPr>
        <p:grpSpPr>
          <a:xfrm>
            <a:off x="6924731" y="3354659"/>
            <a:ext cx="535145" cy="535145"/>
            <a:chOff x="2449707" y="-1676624"/>
            <a:chExt cx="535145" cy="535145"/>
          </a:xfrm>
        </p:grpSpPr>
        <p:grpSp>
          <p:nvGrpSpPr>
            <p:cNvPr id="140" name="组合 139">
              <a:extLst>
                <a:ext uri="{FF2B5EF4-FFF2-40B4-BE49-F238E27FC236}">
                  <a16:creationId xmlns:a16="http://schemas.microsoft.com/office/drawing/2014/main" id="{8140A13F-4BCE-4DD5-B568-3DBFDC806A58}"/>
                </a:ext>
              </a:extLst>
            </p:cNvPr>
            <p:cNvGrpSpPr/>
            <p:nvPr/>
          </p:nvGrpSpPr>
          <p:grpSpPr>
            <a:xfrm>
              <a:off x="2449707" y="-1676624"/>
              <a:ext cx="535145" cy="535145"/>
              <a:chOff x="2440058" y="-1109527"/>
              <a:chExt cx="650144" cy="650144"/>
            </a:xfrm>
          </p:grpSpPr>
          <p:sp>
            <p:nvSpPr>
              <p:cNvPr id="142" name="椭圆 141">
                <a:extLst>
                  <a:ext uri="{FF2B5EF4-FFF2-40B4-BE49-F238E27FC236}">
                    <a16:creationId xmlns:a16="http://schemas.microsoft.com/office/drawing/2014/main" id="{619A24CE-3D7F-42D4-A13C-A1446336B78C}"/>
                  </a:ext>
                </a:extLst>
              </p:cNvPr>
              <p:cNvSpPr/>
              <p:nvPr/>
            </p:nvSpPr>
            <p:spPr>
              <a:xfrm>
                <a:off x="2440058" y="-1109527"/>
                <a:ext cx="650144" cy="650144"/>
              </a:xfrm>
              <a:prstGeom prst="ellipse">
                <a:avLst/>
              </a:prstGeom>
              <a:solidFill>
                <a:srgbClr val="B2C0C0">
                  <a:alpha val="5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dirty="0">
                  <a:ln>
                    <a:noFill/>
                  </a:ln>
                  <a:solidFill>
                    <a:prstClr val="white"/>
                  </a:solidFill>
                  <a:effectLst/>
                  <a:uLnTx/>
                  <a:uFillTx/>
                  <a:cs typeface="+mn-ea"/>
                  <a:sym typeface="+mn-lt"/>
                </a:endParaRPr>
              </a:p>
            </p:txBody>
          </p:sp>
          <p:sp>
            <p:nvSpPr>
              <p:cNvPr id="143" name="椭圆 142">
                <a:extLst>
                  <a:ext uri="{FF2B5EF4-FFF2-40B4-BE49-F238E27FC236}">
                    <a16:creationId xmlns:a16="http://schemas.microsoft.com/office/drawing/2014/main" id="{E677BC47-3374-4F4F-98C7-EA2D89C58EA3}"/>
                  </a:ext>
                </a:extLst>
              </p:cNvPr>
              <p:cNvSpPr/>
              <p:nvPr/>
            </p:nvSpPr>
            <p:spPr>
              <a:xfrm>
                <a:off x="2461453" y="-1088132"/>
                <a:ext cx="607354" cy="607354"/>
              </a:xfrm>
              <a:prstGeom prst="ellipse">
                <a:avLst/>
              </a:prstGeom>
              <a:solidFill>
                <a:schemeClr val="accent4">
                  <a:alpha val="50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dirty="0">
                  <a:ln>
                    <a:noFill/>
                  </a:ln>
                  <a:solidFill>
                    <a:prstClr val="white"/>
                  </a:solidFill>
                  <a:effectLst/>
                  <a:uLnTx/>
                  <a:uFillTx/>
                  <a:cs typeface="+mn-ea"/>
                  <a:sym typeface="+mn-lt"/>
                </a:endParaRPr>
              </a:p>
            </p:txBody>
          </p:sp>
          <p:sp>
            <p:nvSpPr>
              <p:cNvPr id="144" name="椭圆 143">
                <a:extLst>
                  <a:ext uri="{FF2B5EF4-FFF2-40B4-BE49-F238E27FC236}">
                    <a16:creationId xmlns:a16="http://schemas.microsoft.com/office/drawing/2014/main" id="{82176B89-D259-4411-BCA1-388B228128F6}"/>
                  </a:ext>
                </a:extLst>
              </p:cNvPr>
              <p:cNvSpPr/>
              <p:nvPr/>
            </p:nvSpPr>
            <p:spPr>
              <a:xfrm>
                <a:off x="2488080" y="-1061505"/>
                <a:ext cx="554101" cy="554100"/>
              </a:xfrm>
              <a:prstGeom prst="ellipse">
                <a:avLst/>
              </a:prstGeom>
              <a:solidFill>
                <a:schemeClr val="accent4">
                  <a:alpha val="80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i="0" u="none" strike="noStrike" kern="0" cap="none" spc="0" normalizeH="0" baseline="0" noProof="0" dirty="0">
                  <a:ln>
                    <a:noFill/>
                  </a:ln>
                  <a:solidFill>
                    <a:prstClr val="white"/>
                  </a:solidFill>
                  <a:effectLst/>
                  <a:uLnTx/>
                  <a:uFillTx/>
                  <a:cs typeface="+mn-ea"/>
                  <a:sym typeface="+mn-lt"/>
                </a:endParaRPr>
              </a:p>
            </p:txBody>
          </p:sp>
        </p:grpSp>
        <p:sp>
          <p:nvSpPr>
            <p:cNvPr id="141" name="任意多边形: 形状 140">
              <a:extLst>
                <a:ext uri="{FF2B5EF4-FFF2-40B4-BE49-F238E27FC236}">
                  <a16:creationId xmlns:a16="http://schemas.microsoft.com/office/drawing/2014/main" id="{470EFE26-80BA-44D8-876D-8370EE1DBB55}"/>
                </a:ext>
              </a:extLst>
            </p:cNvPr>
            <p:cNvSpPr>
              <a:spLocks noChangeAspect="1"/>
            </p:cNvSpPr>
            <p:nvPr/>
          </p:nvSpPr>
          <p:spPr bwMode="auto">
            <a:xfrm>
              <a:off x="2537279" y="-1513799"/>
              <a:ext cx="360000" cy="239975"/>
            </a:xfrm>
            <a:custGeom>
              <a:avLst/>
              <a:gdLst>
                <a:gd name="T0" fmla="*/ 9997 w 9997"/>
                <a:gd name="T1" fmla="*/ 1668 h 6664"/>
                <a:gd name="T2" fmla="*/ 9902 w 9997"/>
                <a:gd name="T3" fmla="*/ 1803 h 6664"/>
                <a:gd name="T4" fmla="*/ 5041 w 9997"/>
                <a:gd name="T5" fmla="*/ 3331 h 6664"/>
                <a:gd name="T6" fmla="*/ 4997 w 9997"/>
                <a:gd name="T7" fmla="*/ 3336 h 6664"/>
                <a:gd name="T8" fmla="*/ 4953 w 9997"/>
                <a:gd name="T9" fmla="*/ 3331 h 6664"/>
                <a:gd name="T10" fmla="*/ 2123 w 9997"/>
                <a:gd name="T11" fmla="*/ 2436 h 6664"/>
                <a:gd name="T12" fmla="*/ 1816 w 9997"/>
                <a:gd name="T13" fmla="*/ 2919 h 6664"/>
                <a:gd name="T14" fmla="*/ 1668 w 9997"/>
                <a:gd name="T15" fmla="*/ 3694 h 6664"/>
                <a:gd name="T16" fmla="*/ 1941 w 9997"/>
                <a:gd name="T17" fmla="*/ 4167 h 6664"/>
                <a:gd name="T18" fmla="*/ 1690 w 9997"/>
                <a:gd name="T19" fmla="*/ 4631 h 6664"/>
                <a:gd name="T20" fmla="*/ 1941 w 9997"/>
                <a:gd name="T21" fmla="*/ 6509 h 6664"/>
                <a:gd name="T22" fmla="*/ 1906 w 9997"/>
                <a:gd name="T23" fmla="*/ 6617 h 6664"/>
                <a:gd name="T24" fmla="*/ 1802 w 9997"/>
                <a:gd name="T25" fmla="*/ 6664 h 6664"/>
                <a:gd name="T26" fmla="*/ 970 w 9997"/>
                <a:gd name="T27" fmla="*/ 6664 h 6664"/>
                <a:gd name="T28" fmla="*/ 866 w 9997"/>
                <a:gd name="T29" fmla="*/ 6617 h 6664"/>
                <a:gd name="T30" fmla="*/ 831 w 9997"/>
                <a:gd name="T31" fmla="*/ 6509 h 6664"/>
                <a:gd name="T32" fmla="*/ 1085 w 9997"/>
                <a:gd name="T33" fmla="*/ 4630 h 6664"/>
                <a:gd name="T34" fmla="*/ 833 w 9997"/>
                <a:gd name="T35" fmla="*/ 4167 h 6664"/>
                <a:gd name="T36" fmla="*/ 1116 w 9997"/>
                <a:gd name="T37" fmla="*/ 3685 h 6664"/>
                <a:gd name="T38" fmla="*/ 1542 w 9997"/>
                <a:gd name="T39" fmla="*/ 2253 h 6664"/>
                <a:gd name="T40" fmla="*/ 95 w 9997"/>
                <a:gd name="T41" fmla="*/ 1803 h 6664"/>
                <a:gd name="T42" fmla="*/ 0 w 9997"/>
                <a:gd name="T43" fmla="*/ 1668 h 6664"/>
                <a:gd name="T44" fmla="*/ 95 w 9997"/>
                <a:gd name="T45" fmla="*/ 1533 h 6664"/>
                <a:gd name="T46" fmla="*/ 4956 w 9997"/>
                <a:gd name="T47" fmla="*/ 5 h 6664"/>
                <a:gd name="T48" fmla="*/ 5000 w 9997"/>
                <a:gd name="T49" fmla="*/ 0 h 6664"/>
                <a:gd name="T50" fmla="*/ 5043 w 9997"/>
                <a:gd name="T51" fmla="*/ 5 h 6664"/>
                <a:gd name="T52" fmla="*/ 9902 w 9997"/>
                <a:gd name="T53" fmla="*/ 1533 h 6664"/>
                <a:gd name="T54" fmla="*/ 9997 w 9997"/>
                <a:gd name="T55" fmla="*/ 1668 h 6664"/>
                <a:gd name="T56" fmla="*/ 7697 w 9997"/>
                <a:gd name="T57" fmla="*/ 3074 h 6664"/>
                <a:gd name="T58" fmla="*/ 7776 w 9997"/>
                <a:gd name="T59" fmla="*/ 4446 h 6664"/>
                <a:gd name="T60" fmla="*/ 7420 w 9997"/>
                <a:gd name="T61" fmla="*/ 5002 h 6664"/>
                <a:gd name="T62" fmla="*/ 6399 w 9997"/>
                <a:gd name="T63" fmla="*/ 5408 h 6664"/>
                <a:gd name="T64" fmla="*/ 4998 w 9997"/>
                <a:gd name="T65" fmla="*/ 5558 h 6664"/>
                <a:gd name="T66" fmla="*/ 3597 w 9997"/>
                <a:gd name="T67" fmla="*/ 5408 h 6664"/>
                <a:gd name="T68" fmla="*/ 2577 w 9997"/>
                <a:gd name="T69" fmla="*/ 5002 h 6664"/>
                <a:gd name="T70" fmla="*/ 2221 w 9997"/>
                <a:gd name="T71" fmla="*/ 4446 h 6664"/>
                <a:gd name="T72" fmla="*/ 2299 w 9997"/>
                <a:gd name="T73" fmla="*/ 3074 h 6664"/>
                <a:gd name="T74" fmla="*/ 4791 w 9997"/>
                <a:gd name="T75" fmla="*/ 3861 h 6664"/>
                <a:gd name="T76" fmla="*/ 4999 w 9997"/>
                <a:gd name="T77" fmla="*/ 3891 h 6664"/>
                <a:gd name="T78" fmla="*/ 5208 w 9997"/>
                <a:gd name="T79" fmla="*/ 3861 h 6664"/>
                <a:gd name="T80" fmla="*/ 7697 w 9997"/>
                <a:gd name="T81" fmla="*/ 3074 h 6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997" h="6664">
                  <a:moveTo>
                    <a:pt x="9997" y="1668"/>
                  </a:moveTo>
                  <a:cubicBezTo>
                    <a:pt x="9997" y="1734"/>
                    <a:pt x="9966" y="1779"/>
                    <a:pt x="9902" y="1803"/>
                  </a:cubicBezTo>
                  <a:lnTo>
                    <a:pt x="5041" y="3331"/>
                  </a:lnTo>
                  <a:cubicBezTo>
                    <a:pt x="5030" y="3334"/>
                    <a:pt x="5015" y="3336"/>
                    <a:pt x="4997" y="3336"/>
                  </a:cubicBezTo>
                  <a:cubicBezTo>
                    <a:pt x="4980" y="3336"/>
                    <a:pt x="4966" y="3334"/>
                    <a:pt x="4953" y="3331"/>
                  </a:cubicBezTo>
                  <a:lnTo>
                    <a:pt x="2123" y="2436"/>
                  </a:lnTo>
                  <a:cubicBezTo>
                    <a:pt x="2000" y="2534"/>
                    <a:pt x="1896" y="2696"/>
                    <a:pt x="1816" y="2919"/>
                  </a:cubicBezTo>
                  <a:cubicBezTo>
                    <a:pt x="1735" y="3143"/>
                    <a:pt x="1686" y="3402"/>
                    <a:pt x="1668" y="3694"/>
                  </a:cubicBezTo>
                  <a:cubicBezTo>
                    <a:pt x="1851" y="3798"/>
                    <a:pt x="1941" y="3957"/>
                    <a:pt x="1941" y="4167"/>
                  </a:cubicBezTo>
                  <a:cubicBezTo>
                    <a:pt x="1941" y="4367"/>
                    <a:pt x="1857" y="4522"/>
                    <a:pt x="1690" y="4631"/>
                  </a:cubicBezTo>
                  <a:lnTo>
                    <a:pt x="1941" y="6509"/>
                  </a:lnTo>
                  <a:cubicBezTo>
                    <a:pt x="1947" y="6549"/>
                    <a:pt x="1935" y="6586"/>
                    <a:pt x="1906" y="6617"/>
                  </a:cubicBezTo>
                  <a:cubicBezTo>
                    <a:pt x="1879" y="6648"/>
                    <a:pt x="1845" y="6664"/>
                    <a:pt x="1802" y="6664"/>
                  </a:cubicBezTo>
                  <a:lnTo>
                    <a:pt x="970" y="6664"/>
                  </a:lnTo>
                  <a:cubicBezTo>
                    <a:pt x="926" y="6664"/>
                    <a:pt x="891" y="6648"/>
                    <a:pt x="866" y="6617"/>
                  </a:cubicBezTo>
                  <a:cubicBezTo>
                    <a:pt x="837" y="6586"/>
                    <a:pt x="826" y="6549"/>
                    <a:pt x="831" y="6509"/>
                  </a:cubicBezTo>
                  <a:lnTo>
                    <a:pt x="1085" y="4630"/>
                  </a:lnTo>
                  <a:cubicBezTo>
                    <a:pt x="916" y="4521"/>
                    <a:pt x="833" y="4364"/>
                    <a:pt x="833" y="4167"/>
                  </a:cubicBezTo>
                  <a:cubicBezTo>
                    <a:pt x="833" y="3955"/>
                    <a:pt x="927" y="3794"/>
                    <a:pt x="1116" y="3685"/>
                  </a:cubicBezTo>
                  <a:cubicBezTo>
                    <a:pt x="1147" y="3085"/>
                    <a:pt x="1290" y="2609"/>
                    <a:pt x="1542" y="2253"/>
                  </a:cubicBezTo>
                  <a:lnTo>
                    <a:pt x="95" y="1803"/>
                  </a:lnTo>
                  <a:cubicBezTo>
                    <a:pt x="31" y="1779"/>
                    <a:pt x="0" y="1735"/>
                    <a:pt x="0" y="1668"/>
                  </a:cubicBezTo>
                  <a:cubicBezTo>
                    <a:pt x="0" y="1602"/>
                    <a:pt x="31" y="1557"/>
                    <a:pt x="95" y="1533"/>
                  </a:cubicBezTo>
                  <a:lnTo>
                    <a:pt x="4956" y="5"/>
                  </a:lnTo>
                  <a:cubicBezTo>
                    <a:pt x="4967" y="2"/>
                    <a:pt x="4982" y="0"/>
                    <a:pt x="5000" y="0"/>
                  </a:cubicBezTo>
                  <a:cubicBezTo>
                    <a:pt x="5017" y="0"/>
                    <a:pt x="5031" y="2"/>
                    <a:pt x="5043" y="5"/>
                  </a:cubicBezTo>
                  <a:lnTo>
                    <a:pt x="9902" y="1533"/>
                  </a:lnTo>
                  <a:cubicBezTo>
                    <a:pt x="9966" y="1557"/>
                    <a:pt x="9997" y="1602"/>
                    <a:pt x="9997" y="1668"/>
                  </a:cubicBezTo>
                  <a:close/>
                  <a:moveTo>
                    <a:pt x="7697" y="3074"/>
                  </a:moveTo>
                  <a:lnTo>
                    <a:pt x="7776" y="4446"/>
                  </a:lnTo>
                  <a:cubicBezTo>
                    <a:pt x="7787" y="4646"/>
                    <a:pt x="7670" y="4830"/>
                    <a:pt x="7420" y="5002"/>
                  </a:cubicBezTo>
                  <a:cubicBezTo>
                    <a:pt x="7170" y="5172"/>
                    <a:pt x="6831" y="5307"/>
                    <a:pt x="6399" y="5408"/>
                  </a:cubicBezTo>
                  <a:cubicBezTo>
                    <a:pt x="5968" y="5508"/>
                    <a:pt x="5502" y="5558"/>
                    <a:pt x="4998" y="5558"/>
                  </a:cubicBezTo>
                  <a:cubicBezTo>
                    <a:pt x="4494" y="5558"/>
                    <a:pt x="4027" y="5508"/>
                    <a:pt x="3597" y="5408"/>
                  </a:cubicBezTo>
                  <a:cubicBezTo>
                    <a:pt x="3166" y="5308"/>
                    <a:pt x="2827" y="5174"/>
                    <a:pt x="2577" y="5002"/>
                  </a:cubicBezTo>
                  <a:cubicBezTo>
                    <a:pt x="2327" y="4832"/>
                    <a:pt x="2209" y="4646"/>
                    <a:pt x="2221" y="4446"/>
                  </a:cubicBezTo>
                  <a:lnTo>
                    <a:pt x="2299" y="3074"/>
                  </a:lnTo>
                  <a:lnTo>
                    <a:pt x="4791" y="3861"/>
                  </a:lnTo>
                  <a:cubicBezTo>
                    <a:pt x="4854" y="3882"/>
                    <a:pt x="4924" y="3891"/>
                    <a:pt x="4999" y="3891"/>
                  </a:cubicBezTo>
                  <a:cubicBezTo>
                    <a:pt x="5075" y="3891"/>
                    <a:pt x="5144" y="3882"/>
                    <a:pt x="5208" y="3861"/>
                  </a:cubicBezTo>
                  <a:lnTo>
                    <a:pt x="7697" y="3074"/>
                  </a:lnTo>
                  <a:close/>
                </a:path>
              </a:pathLst>
            </a:custGeom>
            <a:solidFill>
              <a:srgbClr val="F8F8F8"/>
            </a:solidFill>
            <a:ln>
              <a:noFill/>
            </a:ln>
          </p:spPr>
          <p:txBody>
            <a:bodyPr/>
            <a:lstStyle/>
            <a:p>
              <a:endParaRPr lang="zh-CN" altLang="en-US">
                <a:cs typeface="+mn-ea"/>
                <a:sym typeface="+mn-lt"/>
              </a:endParaRPr>
            </a:p>
          </p:txBody>
        </p:sp>
      </p:grpSp>
      <p:sp>
        <p:nvSpPr>
          <p:cNvPr id="44" name="文本框 43">
            <a:extLst>
              <a:ext uri="{FF2B5EF4-FFF2-40B4-BE49-F238E27FC236}">
                <a16:creationId xmlns:a16="http://schemas.microsoft.com/office/drawing/2014/main" id="{42D645EE-74C4-4736-8D34-445A00841560}"/>
              </a:ext>
            </a:extLst>
          </p:cNvPr>
          <p:cNvSpPr txBox="1"/>
          <p:nvPr/>
        </p:nvSpPr>
        <p:spPr>
          <a:xfrm>
            <a:off x="2957644" y="5486854"/>
            <a:ext cx="6276712" cy="1477328"/>
          </a:xfrm>
          <a:prstGeom prst="rect">
            <a:avLst/>
          </a:prstGeom>
          <a:noFill/>
        </p:spPr>
        <p:txBody>
          <a:bodyPr wrap="square" lIns="0" tIns="0" rIns="0" bIns="0"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9600" b="1" i="1" u="none" strike="noStrike" kern="1200" cap="none" spc="0" normalizeH="0" baseline="0" noProof="0" dirty="0">
                <a:ln>
                  <a:noFill/>
                </a:ln>
                <a:solidFill>
                  <a:schemeClr val="accent4">
                    <a:alpha val="12000"/>
                  </a:schemeClr>
                </a:solidFill>
                <a:effectLst/>
                <a:uLnTx/>
                <a:uFillTx/>
                <a:cs typeface="+mn-ea"/>
                <a:sym typeface="+mn-lt"/>
              </a:rPr>
              <a:t>COTENT</a:t>
            </a:r>
            <a:endParaRPr kumimoji="0" lang="zh-CN" altLang="en-US" sz="9600" b="1" i="1" u="none" strike="noStrike" kern="1200" cap="none" spc="0" normalizeH="0" baseline="0" noProof="0" dirty="0">
              <a:ln>
                <a:noFill/>
              </a:ln>
              <a:solidFill>
                <a:schemeClr val="accent4">
                  <a:alpha val="12000"/>
                </a:schemeClr>
              </a:solidFill>
              <a:effectLst/>
              <a:uLnTx/>
              <a:uFillTx/>
              <a:cs typeface="+mn-ea"/>
              <a:sym typeface="+mn-lt"/>
            </a:endParaRPr>
          </a:p>
        </p:txBody>
      </p:sp>
      <p:sp>
        <p:nvSpPr>
          <p:cNvPr id="45" name="文本框 44">
            <a:extLst>
              <a:ext uri="{FF2B5EF4-FFF2-40B4-BE49-F238E27FC236}">
                <a16:creationId xmlns:a16="http://schemas.microsoft.com/office/drawing/2014/main" id="{60DAC358-D298-4BAB-9E8D-7F9D0E513FA6}"/>
              </a:ext>
            </a:extLst>
          </p:cNvPr>
          <p:cNvSpPr txBox="1"/>
          <p:nvPr/>
        </p:nvSpPr>
        <p:spPr>
          <a:xfrm>
            <a:off x="3908157" y="5235644"/>
            <a:ext cx="4375687" cy="1323439"/>
          </a:xfrm>
          <a:prstGeom prst="rect">
            <a:avLst/>
          </a:prstGeom>
          <a:noFill/>
        </p:spPr>
        <p:txBody>
          <a:bodyPr wrap="square" rtlCol="0">
            <a:spAutoFit/>
          </a:bodyPr>
          <a:lstStyle/>
          <a:p>
            <a:pPr algn="ctr"/>
            <a:r>
              <a:rPr lang="zh-CN" altLang="en-US" sz="8000" spc="600" dirty="0">
                <a:solidFill>
                  <a:schemeClr val="accent1"/>
                </a:solidFill>
                <a:cs typeface="+mn-ea"/>
                <a:sym typeface="+mn-lt"/>
              </a:rPr>
              <a:t>目</a:t>
            </a:r>
            <a:r>
              <a:rPr lang="zh-CN" altLang="en-US" sz="4000" spc="600" dirty="0">
                <a:solidFill>
                  <a:schemeClr val="accent1"/>
                </a:solidFill>
                <a:cs typeface="+mn-ea"/>
                <a:sym typeface="+mn-lt"/>
              </a:rPr>
              <a:t> </a:t>
            </a:r>
            <a:r>
              <a:rPr lang="zh-CN" altLang="en-US" sz="8000" spc="600" dirty="0">
                <a:solidFill>
                  <a:schemeClr val="accent1"/>
                </a:solidFill>
                <a:cs typeface="+mn-ea"/>
                <a:sym typeface="+mn-lt"/>
              </a:rPr>
              <a:t>录</a:t>
            </a:r>
          </a:p>
        </p:txBody>
      </p:sp>
      <p:sp>
        <p:nvSpPr>
          <p:cNvPr id="17" name="文本占位符 16">
            <a:extLst>
              <a:ext uri="{FF2B5EF4-FFF2-40B4-BE49-F238E27FC236}">
                <a16:creationId xmlns:a16="http://schemas.microsoft.com/office/drawing/2014/main" id="{A84EDDFF-1F61-4D3B-9CC7-57701669E3DB}"/>
              </a:ext>
            </a:extLst>
          </p:cNvPr>
          <p:cNvSpPr>
            <a:spLocks noGrp="1"/>
          </p:cNvSpPr>
          <p:nvPr>
            <p:ph type="body" idx="10"/>
          </p:nvPr>
        </p:nvSpPr>
        <p:spPr>
          <a:xfrm>
            <a:off x="3658270" y="1417332"/>
            <a:ext cx="1770257" cy="523220"/>
          </a:xfrm>
        </p:spPr>
        <p:txBody>
          <a:bodyPr/>
          <a:lstStyle/>
          <a:p>
            <a:r>
              <a:rPr lang="zh-CN" altLang="en-US" b="1" dirty="0">
                <a:solidFill>
                  <a:schemeClr val="accent1"/>
                </a:solidFill>
                <a:latin typeface="+mn-lt"/>
                <a:ea typeface="+mn-ea"/>
                <a:cs typeface="+mn-ea"/>
                <a:sym typeface="+mn-lt"/>
              </a:rPr>
              <a:t>研究背景</a:t>
            </a:r>
          </a:p>
        </p:txBody>
      </p:sp>
      <p:sp>
        <p:nvSpPr>
          <p:cNvPr id="18" name="文本占位符 17">
            <a:extLst>
              <a:ext uri="{FF2B5EF4-FFF2-40B4-BE49-F238E27FC236}">
                <a16:creationId xmlns:a16="http://schemas.microsoft.com/office/drawing/2014/main" id="{938E22E7-0C5B-4FD0-AC29-DCCDCE042977}"/>
              </a:ext>
            </a:extLst>
          </p:cNvPr>
          <p:cNvSpPr>
            <a:spLocks noGrp="1"/>
          </p:cNvSpPr>
          <p:nvPr>
            <p:ph type="body" sz="quarter" idx="11"/>
          </p:nvPr>
        </p:nvSpPr>
        <p:spPr>
          <a:xfrm>
            <a:off x="3658270" y="2402184"/>
            <a:ext cx="1770257" cy="523220"/>
          </a:xfrm>
        </p:spPr>
        <p:txBody>
          <a:bodyPr/>
          <a:lstStyle/>
          <a:p>
            <a:r>
              <a:rPr lang="zh-CN" altLang="en-US" b="1" dirty="0">
                <a:solidFill>
                  <a:schemeClr val="accent1"/>
                </a:solidFill>
                <a:latin typeface="+mn-lt"/>
                <a:ea typeface="+mn-ea"/>
                <a:cs typeface="+mn-ea"/>
                <a:sym typeface="+mn-lt"/>
              </a:rPr>
              <a:t>研究内容</a:t>
            </a:r>
          </a:p>
        </p:txBody>
      </p:sp>
      <p:sp>
        <p:nvSpPr>
          <p:cNvPr id="19" name="文本占位符 18">
            <a:extLst>
              <a:ext uri="{FF2B5EF4-FFF2-40B4-BE49-F238E27FC236}">
                <a16:creationId xmlns:a16="http://schemas.microsoft.com/office/drawing/2014/main" id="{B8D91F0B-86FA-471A-89A0-6F5627D4568C}"/>
              </a:ext>
            </a:extLst>
          </p:cNvPr>
          <p:cNvSpPr>
            <a:spLocks noGrp="1"/>
          </p:cNvSpPr>
          <p:nvPr>
            <p:ph type="body" sz="quarter" idx="12"/>
          </p:nvPr>
        </p:nvSpPr>
        <p:spPr>
          <a:xfrm>
            <a:off x="3658270" y="3361973"/>
            <a:ext cx="1770257" cy="523220"/>
          </a:xfrm>
        </p:spPr>
        <p:txBody>
          <a:bodyPr/>
          <a:lstStyle/>
          <a:p>
            <a:r>
              <a:rPr lang="zh-CN" altLang="en-US" b="1" dirty="0">
                <a:solidFill>
                  <a:schemeClr val="accent1"/>
                </a:solidFill>
                <a:latin typeface="+mn-lt"/>
                <a:ea typeface="+mn-ea"/>
                <a:cs typeface="+mn-ea"/>
                <a:sym typeface="+mn-lt"/>
              </a:rPr>
              <a:t>研究结论</a:t>
            </a:r>
          </a:p>
        </p:txBody>
      </p:sp>
      <p:sp>
        <p:nvSpPr>
          <p:cNvPr id="20" name="文本占位符 19">
            <a:extLst>
              <a:ext uri="{FF2B5EF4-FFF2-40B4-BE49-F238E27FC236}">
                <a16:creationId xmlns:a16="http://schemas.microsoft.com/office/drawing/2014/main" id="{4B6F6805-2FD2-431D-A8A4-5FC036CCA256}"/>
              </a:ext>
            </a:extLst>
          </p:cNvPr>
          <p:cNvSpPr>
            <a:spLocks noGrp="1"/>
          </p:cNvSpPr>
          <p:nvPr>
            <p:ph type="body" sz="quarter" idx="13"/>
          </p:nvPr>
        </p:nvSpPr>
        <p:spPr>
          <a:xfrm>
            <a:off x="7632688" y="3361973"/>
            <a:ext cx="1835403" cy="523220"/>
          </a:xfrm>
        </p:spPr>
        <p:txBody>
          <a:bodyPr/>
          <a:lstStyle/>
          <a:p>
            <a:r>
              <a:rPr lang="zh-CN" altLang="en-US" b="1" dirty="0">
                <a:solidFill>
                  <a:schemeClr val="accent1"/>
                </a:solidFill>
                <a:latin typeface="+mn-lt"/>
                <a:ea typeface="+mn-ea"/>
                <a:cs typeface="+mn-ea"/>
                <a:sym typeface="+mn-lt"/>
              </a:rPr>
              <a:t>反思展望</a:t>
            </a:r>
          </a:p>
        </p:txBody>
      </p:sp>
      <p:sp>
        <p:nvSpPr>
          <p:cNvPr id="21" name="文本占位符 20">
            <a:extLst>
              <a:ext uri="{FF2B5EF4-FFF2-40B4-BE49-F238E27FC236}">
                <a16:creationId xmlns:a16="http://schemas.microsoft.com/office/drawing/2014/main" id="{B0350790-0ABF-4D72-85F6-DF758097327C}"/>
              </a:ext>
            </a:extLst>
          </p:cNvPr>
          <p:cNvSpPr>
            <a:spLocks noGrp="1"/>
          </p:cNvSpPr>
          <p:nvPr>
            <p:ph type="body" sz="quarter" idx="14"/>
          </p:nvPr>
        </p:nvSpPr>
        <p:spPr>
          <a:xfrm>
            <a:off x="7632688" y="2402184"/>
            <a:ext cx="1835403" cy="523220"/>
          </a:xfrm>
        </p:spPr>
        <p:txBody>
          <a:bodyPr/>
          <a:lstStyle/>
          <a:p>
            <a:r>
              <a:rPr lang="zh-CN" altLang="en-US" b="1" dirty="0">
                <a:solidFill>
                  <a:schemeClr val="accent1"/>
                </a:solidFill>
                <a:latin typeface="+mn-lt"/>
                <a:ea typeface="+mn-ea"/>
                <a:cs typeface="+mn-ea"/>
                <a:sym typeface="+mn-lt"/>
              </a:rPr>
              <a:t>数据分析</a:t>
            </a:r>
          </a:p>
        </p:txBody>
      </p:sp>
      <p:sp>
        <p:nvSpPr>
          <p:cNvPr id="22" name="文本占位符 21">
            <a:extLst>
              <a:ext uri="{FF2B5EF4-FFF2-40B4-BE49-F238E27FC236}">
                <a16:creationId xmlns:a16="http://schemas.microsoft.com/office/drawing/2014/main" id="{FA7E8AC6-AC5C-4E80-AE5E-FF535E6FD7C1}"/>
              </a:ext>
            </a:extLst>
          </p:cNvPr>
          <p:cNvSpPr>
            <a:spLocks noGrp="1"/>
          </p:cNvSpPr>
          <p:nvPr>
            <p:ph type="body" sz="quarter" idx="15"/>
          </p:nvPr>
        </p:nvSpPr>
        <p:spPr>
          <a:xfrm>
            <a:off x="7632688" y="1417332"/>
            <a:ext cx="1835403" cy="523220"/>
          </a:xfrm>
        </p:spPr>
        <p:txBody>
          <a:bodyPr/>
          <a:lstStyle/>
          <a:p>
            <a:r>
              <a:rPr lang="zh-CN" altLang="en-US" b="1" dirty="0">
                <a:solidFill>
                  <a:schemeClr val="accent1"/>
                </a:solidFill>
                <a:latin typeface="+mn-lt"/>
                <a:ea typeface="+mn-ea"/>
                <a:cs typeface="+mn-ea"/>
                <a:sym typeface="+mn-lt"/>
              </a:rPr>
              <a:t>文献综述</a:t>
            </a:r>
          </a:p>
        </p:txBody>
      </p:sp>
    </p:spTree>
    <p:extLst>
      <p:ext uri="{BB962C8B-B14F-4D97-AF65-F5344CB8AC3E}">
        <p14:creationId xmlns:p14="http://schemas.microsoft.com/office/powerpoint/2010/main" val="645985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弧形 17">
            <a:extLst>
              <a:ext uri="{FF2B5EF4-FFF2-40B4-BE49-F238E27FC236}">
                <a16:creationId xmlns:a16="http://schemas.microsoft.com/office/drawing/2014/main" id="{9D182732-6420-4C21-A63D-8DC0F67914A9}"/>
              </a:ext>
            </a:extLst>
          </p:cNvPr>
          <p:cNvSpPr/>
          <p:nvPr/>
        </p:nvSpPr>
        <p:spPr>
          <a:xfrm>
            <a:off x="7776205" y="4372101"/>
            <a:ext cx="235214" cy="235214"/>
          </a:xfrm>
          <a:prstGeom prst="arc">
            <a:avLst>
              <a:gd name="adj1" fmla="val 11338521"/>
              <a:gd name="adj2" fmla="val 635359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6" name="文本框 5">
            <a:extLst>
              <a:ext uri="{FF2B5EF4-FFF2-40B4-BE49-F238E27FC236}">
                <a16:creationId xmlns:a16="http://schemas.microsoft.com/office/drawing/2014/main" id="{39A4CDA1-66E6-4C11-8992-1E39F9002624}"/>
              </a:ext>
            </a:extLst>
          </p:cNvPr>
          <p:cNvSpPr txBox="1"/>
          <p:nvPr/>
        </p:nvSpPr>
        <p:spPr>
          <a:xfrm>
            <a:off x="5125890" y="1890523"/>
            <a:ext cx="1940220"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800" b="0" i="0" u="none" strike="noStrike" kern="1200" cap="none" spc="0" normalizeH="0" baseline="0" noProof="0" dirty="0">
                <a:ln>
                  <a:noFill/>
                </a:ln>
                <a:gradFill>
                  <a:gsLst>
                    <a:gs pos="15000">
                      <a:prstClr val="white">
                        <a:alpha val="90000"/>
                      </a:prstClr>
                    </a:gs>
                    <a:gs pos="100000">
                      <a:srgbClr val="B2C0C0">
                        <a:alpha val="90000"/>
                      </a:srgbClr>
                    </a:gs>
                  </a:gsLst>
                  <a:lin ang="5400000" scaled="1"/>
                </a:gradFill>
                <a:effectLst/>
                <a:uLnTx/>
                <a:uFillTx/>
                <a:cs typeface="+mn-ea"/>
                <a:sym typeface="+mn-lt"/>
              </a:rPr>
              <a:t>01</a:t>
            </a:r>
            <a:endParaRPr kumimoji="0" lang="zh-CN" altLang="en-US" sz="8800" b="0" i="0" u="none" strike="noStrike" kern="1200" cap="none" spc="0" normalizeH="0" baseline="0" noProof="0" dirty="0">
              <a:ln>
                <a:noFill/>
              </a:ln>
              <a:gradFill>
                <a:gsLst>
                  <a:gs pos="15000">
                    <a:prstClr val="white">
                      <a:alpha val="90000"/>
                    </a:prstClr>
                  </a:gs>
                  <a:gs pos="100000">
                    <a:srgbClr val="B2C0C0">
                      <a:alpha val="90000"/>
                    </a:srgbClr>
                  </a:gs>
                </a:gsLst>
                <a:lin ang="5400000" scaled="1"/>
              </a:gradFill>
              <a:effectLst/>
              <a:uLnTx/>
              <a:uFillTx/>
              <a:cs typeface="+mn-ea"/>
              <a:sym typeface="+mn-lt"/>
            </a:endParaRPr>
          </a:p>
        </p:txBody>
      </p:sp>
      <p:sp>
        <p:nvSpPr>
          <p:cNvPr id="2" name="文本占位符 1">
            <a:extLst>
              <a:ext uri="{FF2B5EF4-FFF2-40B4-BE49-F238E27FC236}">
                <a16:creationId xmlns:a16="http://schemas.microsoft.com/office/drawing/2014/main" id="{88872767-1512-4AC4-9F69-8F82F84F8945}"/>
              </a:ext>
            </a:extLst>
          </p:cNvPr>
          <p:cNvSpPr>
            <a:spLocks noGrp="1"/>
          </p:cNvSpPr>
          <p:nvPr>
            <p:ph type="body" idx="10"/>
          </p:nvPr>
        </p:nvSpPr>
        <p:spPr>
          <a:xfrm>
            <a:off x="4010997" y="4259768"/>
            <a:ext cx="4170006" cy="1200329"/>
          </a:xfrm>
        </p:spPr>
        <p:txBody>
          <a:bodyPr/>
          <a:lstStyle/>
          <a:p>
            <a:r>
              <a:rPr lang="zh-CN" altLang="en-US" b="1" dirty="0">
                <a:solidFill>
                  <a:schemeClr val="accent1"/>
                </a:solidFill>
                <a:latin typeface="+mn-lt"/>
                <a:ea typeface="+mn-ea"/>
                <a:cs typeface="+mn-ea"/>
                <a:sym typeface="+mn-lt"/>
              </a:rPr>
              <a:t>研究背景</a:t>
            </a:r>
          </a:p>
        </p:txBody>
      </p:sp>
    </p:spTree>
    <p:extLst>
      <p:ext uri="{BB962C8B-B14F-4D97-AF65-F5344CB8AC3E}">
        <p14:creationId xmlns:p14="http://schemas.microsoft.com/office/powerpoint/2010/main" val="2095919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9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8" name="椭圆 67">
            <a:extLst>
              <a:ext uri="{FF2B5EF4-FFF2-40B4-BE49-F238E27FC236}">
                <a16:creationId xmlns:a16="http://schemas.microsoft.com/office/drawing/2014/main" id="{F93209C4-7876-4BE9-B0DD-DD57A27C0456}"/>
              </a:ext>
            </a:extLst>
          </p:cNvPr>
          <p:cNvSpPr/>
          <p:nvPr/>
        </p:nvSpPr>
        <p:spPr>
          <a:xfrm>
            <a:off x="4507342" y="5885765"/>
            <a:ext cx="795401" cy="795400"/>
          </a:xfrm>
          <a:prstGeom prst="ellipse">
            <a:avLst/>
          </a:prstGeom>
          <a:solidFill>
            <a:srgbClr val="D5DDD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srgbClr val="B2C0C0"/>
              </a:solidFill>
              <a:effectLst/>
              <a:uLnTx/>
              <a:uFillTx/>
              <a:cs typeface="+mn-ea"/>
              <a:sym typeface="+mn-lt"/>
            </a:endParaRPr>
          </a:p>
        </p:txBody>
      </p:sp>
      <p:sp>
        <p:nvSpPr>
          <p:cNvPr id="67" name="椭圆 66">
            <a:extLst>
              <a:ext uri="{FF2B5EF4-FFF2-40B4-BE49-F238E27FC236}">
                <a16:creationId xmlns:a16="http://schemas.microsoft.com/office/drawing/2014/main" id="{3678FA3E-0FCA-4302-9CAE-B819CF41F28A}"/>
              </a:ext>
            </a:extLst>
          </p:cNvPr>
          <p:cNvSpPr/>
          <p:nvPr/>
        </p:nvSpPr>
        <p:spPr>
          <a:xfrm>
            <a:off x="4825852" y="4413427"/>
            <a:ext cx="795401" cy="795400"/>
          </a:xfrm>
          <a:prstGeom prst="ellipse">
            <a:avLst/>
          </a:prstGeom>
          <a:solidFill>
            <a:srgbClr val="D5DDD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srgbClr val="B2C0C0"/>
              </a:solidFill>
              <a:effectLst/>
              <a:uLnTx/>
              <a:uFillTx/>
              <a:cs typeface="+mn-ea"/>
              <a:sym typeface="+mn-lt"/>
            </a:endParaRPr>
          </a:p>
        </p:txBody>
      </p:sp>
      <p:sp>
        <p:nvSpPr>
          <p:cNvPr id="66" name="椭圆 65">
            <a:extLst>
              <a:ext uri="{FF2B5EF4-FFF2-40B4-BE49-F238E27FC236}">
                <a16:creationId xmlns:a16="http://schemas.microsoft.com/office/drawing/2014/main" id="{C8314F73-B2D3-4596-98E8-05B384223DB1}"/>
              </a:ext>
            </a:extLst>
          </p:cNvPr>
          <p:cNvSpPr/>
          <p:nvPr/>
        </p:nvSpPr>
        <p:spPr>
          <a:xfrm>
            <a:off x="4830843" y="1684078"/>
            <a:ext cx="795401" cy="795400"/>
          </a:xfrm>
          <a:prstGeom prst="ellipse">
            <a:avLst/>
          </a:prstGeom>
          <a:solidFill>
            <a:srgbClr val="D5DDD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srgbClr val="B2C0C0"/>
              </a:solidFill>
              <a:effectLst/>
              <a:uLnTx/>
              <a:uFillTx/>
              <a:cs typeface="+mn-ea"/>
              <a:sym typeface="+mn-lt"/>
            </a:endParaRPr>
          </a:p>
        </p:txBody>
      </p:sp>
      <p:sp>
        <p:nvSpPr>
          <p:cNvPr id="65" name="椭圆 64">
            <a:extLst>
              <a:ext uri="{FF2B5EF4-FFF2-40B4-BE49-F238E27FC236}">
                <a16:creationId xmlns:a16="http://schemas.microsoft.com/office/drawing/2014/main" id="{0B1A9154-F531-4F71-BC3B-02FF6A0AFA55}"/>
              </a:ext>
            </a:extLst>
          </p:cNvPr>
          <p:cNvSpPr/>
          <p:nvPr/>
        </p:nvSpPr>
        <p:spPr>
          <a:xfrm>
            <a:off x="4481113" y="207545"/>
            <a:ext cx="795401" cy="795400"/>
          </a:xfrm>
          <a:prstGeom prst="ellipse">
            <a:avLst/>
          </a:prstGeom>
          <a:solidFill>
            <a:srgbClr val="D5DDD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srgbClr val="B2C0C0"/>
              </a:solidFill>
              <a:effectLst/>
              <a:uLnTx/>
              <a:uFillTx/>
              <a:cs typeface="+mn-ea"/>
              <a:sym typeface="+mn-lt"/>
            </a:endParaRPr>
          </a:p>
        </p:txBody>
      </p:sp>
      <p:grpSp>
        <p:nvGrpSpPr>
          <p:cNvPr id="6" name="组合 5">
            <a:extLst>
              <a:ext uri="{FF2B5EF4-FFF2-40B4-BE49-F238E27FC236}">
                <a16:creationId xmlns:a16="http://schemas.microsoft.com/office/drawing/2014/main" id="{62577C23-23CB-44C5-94F0-9D71E6DD6DA3}"/>
              </a:ext>
            </a:extLst>
          </p:cNvPr>
          <p:cNvGrpSpPr/>
          <p:nvPr/>
        </p:nvGrpSpPr>
        <p:grpSpPr>
          <a:xfrm>
            <a:off x="4412179" y="138611"/>
            <a:ext cx="933269" cy="933269"/>
            <a:chOff x="7421712" y="1303442"/>
            <a:chExt cx="1115940" cy="1115940"/>
          </a:xfrm>
        </p:grpSpPr>
        <p:sp>
          <p:nvSpPr>
            <p:cNvPr id="7" name="椭圆 6">
              <a:extLst>
                <a:ext uri="{FF2B5EF4-FFF2-40B4-BE49-F238E27FC236}">
                  <a16:creationId xmlns:a16="http://schemas.microsoft.com/office/drawing/2014/main" id="{D18E409D-0DA0-491C-A84E-C72AC9F5A564}"/>
                </a:ext>
              </a:extLst>
            </p:cNvPr>
            <p:cNvSpPr/>
            <p:nvPr/>
          </p:nvSpPr>
          <p:spPr>
            <a:xfrm>
              <a:off x="7421712" y="1303442"/>
              <a:ext cx="1115940" cy="1115940"/>
            </a:xfrm>
            <a:prstGeom prst="ellipse">
              <a:avLst/>
            </a:prstGeom>
            <a:solidFill>
              <a:srgbClr val="B2C0C0">
                <a:alpha val="35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sp>
          <p:nvSpPr>
            <p:cNvPr id="8" name="椭圆 7">
              <a:extLst>
                <a:ext uri="{FF2B5EF4-FFF2-40B4-BE49-F238E27FC236}">
                  <a16:creationId xmlns:a16="http://schemas.microsoft.com/office/drawing/2014/main" id="{F61DE4BB-7921-4642-A88A-FFB7D8F03194}"/>
                </a:ext>
              </a:extLst>
            </p:cNvPr>
            <p:cNvSpPr/>
            <p:nvPr/>
          </p:nvSpPr>
          <p:spPr>
            <a:xfrm>
              <a:off x="7458436" y="1340166"/>
              <a:ext cx="1042493" cy="1042493"/>
            </a:xfrm>
            <a:prstGeom prst="ellipse">
              <a:avLst/>
            </a:prstGeom>
            <a:solidFill>
              <a:srgbClr val="02887E">
                <a:alpha val="5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sp>
          <p:nvSpPr>
            <p:cNvPr id="9" name="椭圆 8">
              <a:extLst>
                <a:ext uri="{FF2B5EF4-FFF2-40B4-BE49-F238E27FC236}">
                  <a16:creationId xmlns:a16="http://schemas.microsoft.com/office/drawing/2014/main" id="{D3CBCE61-44A0-4C91-879A-6D43B391BFAD}"/>
                </a:ext>
              </a:extLst>
            </p:cNvPr>
            <p:cNvSpPr/>
            <p:nvPr/>
          </p:nvSpPr>
          <p:spPr>
            <a:xfrm>
              <a:off x="7504139" y="1385869"/>
              <a:ext cx="951087" cy="951086"/>
            </a:xfrm>
            <a:prstGeom prst="ellipse">
              <a:avLst/>
            </a:prstGeom>
            <a:solidFill>
              <a:schemeClr val="accent1">
                <a:alpha val="35000"/>
              </a:schemeClr>
            </a:solidFill>
            <a:ln w="12700" cap="flat" cmpd="sng" algn="ctr">
              <a:no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0" cap="none" spc="0" normalizeH="0" baseline="0" noProof="0" dirty="0">
                  <a:ln>
                    <a:noFill/>
                  </a:ln>
                  <a:solidFill>
                    <a:srgbClr val="B2C0C0"/>
                  </a:solidFill>
                  <a:effectLst/>
                  <a:uLnTx/>
                  <a:uFillTx/>
                  <a:cs typeface="+mn-ea"/>
                  <a:sym typeface="+mn-lt"/>
                </a:rPr>
                <a:t>04</a:t>
              </a:r>
              <a:endParaRPr kumimoji="0" lang="zh-CN" altLang="en-US" sz="3200" b="0" i="0" u="none" strike="noStrike" kern="0" cap="none" spc="0" normalizeH="0" baseline="0" noProof="0" dirty="0">
                <a:ln>
                  <a:noFill/>
                </a:ln>
                <a:solidFill>
                  <a:srgbClr val="B2C0C0"/>
                </a:solidFill>
                <a:effectLst/>
                <a:uLnTx/>
                <a:uFillTx/>
                <a:cs typeface="+mn-ea"/>
                <a:sym typeface="+mn-lt"/>
              </a:endParaRPr>
            </a:p>
          </p:txBody>
        </p:sp>
      </p:grpSp>
      <p:grpSp>
        <p:nvGrpSpPr>
          <p:cNvPr id="34" name="组合 33">
            <a:extLst>
              <a:ext uri="{FF2B5EF4-FFF2-40B4-BE49-F238E27FC236}">
                <a16:creationId xmlns:a16="http://schemas.microsoft.com/office/drawing/2014/main" id="{28CDAC91-AE84-4F28-82B8-B5D4C089FE0C}"/>
              </a:ext>
            </a:extLst>
          </p:cNvPr>
          <p:cNvGrpSpPr/>
          <p:nvPr/>
        </p:nvGrpSpPr>
        <p:grpSpPr>
          <a:xfrm>
            <a:off x="4761909" y="1615144"/>
            <a:ext cx="933269" cy="933269"/>
            <a:chOff x="7421712" y="1303442"/>
            <a:chExt cx="1115940" cy="1115940"/>
          </a:xfrm>
        </p:grpSpPr>
        <p:sp>
          <p:nvSpPr>
            <p:cNvPr id="35" name="椭圆 34">
              <a:extLst>
                <a:ext uri="{FF2B5EF4-FFF2-40B4-BE49-F238E27FC236}">
                  <a16:creationId xmlns:a16="http://schemas.microsoft.com/office/drawing/2014/main" id="{6BCFB614-AEA7-4CF6-A027-05EE9133605D}"/>
                </a:ext>
              </a:extLst>
            </p:cNvPr>
            <p:cNvSpPr/>
            <p:nvPr/>
          </p:nvSpPr>
          <p:spPr>
            <a:xfrm>
              <a:off x="7421712" y="1303442"/>
              <a:ext cx="1115940" cy="1115940"/>
            </a:xfrm>
            <a:prstGeom prst="ellipse">
              <a:avLst/>
            </a:prstGeom>
            <a:solidFill>
              <a:srgbClr val="B2C0C0">
                <a:alpha val="6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sp>
          <p:nvSpPr>
            <p:cNvPr id="36" name="椭圆 35">
              <a:extLst>
                <a:ext uri="{FF2B5EF4-FFF2-40B4-BE49-F238E27FC236}">
                  <a16:creationId xmlns:a16="http://schemas.microsoft.com/office/drawing/2014/main" id="{8FBEC20E-A005-4EE4-A9C7-601AF9337C86}"/>
                </a:ext>
              </a:extLst>
            </p:cNvPr>
            <p:cNvSpPr/>
            <p:nvPr/>
          </p:nvSpPr>
          <p:spPr>
            <a:xfrm>
              <a:off x="7458436" y="1340166"/>
              <a:ext cx="1042493" cy="1042493"/>
            </a:xfrm>
            <a:prstGeom prst="ellipse">
              <a:avLst/>
            </a:prstGeom>
            <a:solidFill>
              <a:srgbClr val="02887E">
                <a:alpha val="5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sp>
          <p:nvSpPr>
            <p:cNvPr id="37" name="椭圆 36">
              <a:extLst>
                <a:ext uri="{FF2B5EF4-FFF2-40B4-BE49-F238E27FC236}">
                  <a16:creationId xmlns:a16="http://schemas.microsoft.com/office/drawing/2014/main" id="{3864A2DA-6E4D-4CF0-9F34-CBC9FB62A100}"/>
                </a:ext>
              </a:extLst>
            </p:cNvPr>
            <p:cNvSpPr/>
            <p:nvPr/>
          </p:nvSpPr>
          <p:spPr>
            <a:xfrm>
              <a:off x="7504141" y="1385869"/>
              <a:ext cx="951087" cy="951086"/>
            </a:xfrm>
            <a:prstGeom prst="ellipse">
              <a:avLst/>
            </a:prstGeom>
            <a:solidFill>
              <a:schemeClr val="accent1">
                <a:alpha val="35000"/>
              </a:schemeClr>
            </a:solidFill>
            <a:ln w="12700" cap="flat" cmpd="sng" algn="ctr">
              <a:no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0" cap="none" spc="0" normalizeH="0" baseline="0" noProof="0" dirty="0">
                  <a:ln>
                    <a:noFill/>
                  </a:ln>
                  <a:solidFill>
                    <a:srgbClr val="B2C0C0"/>
                  </a:solidFill>
                  <a:effectLst/>
                  <a:uLnTx/>
                  <a:uFillTx/>
                  <a:cs typeface="+mn-ea"/>
                  <a:sym typeface="+mn-lt"/>
                </a:rPr>
                <a:t>05</a:t>
              </a:r>
              <a:endParaRPr kumimoji="0" lang="zh-CN" altLang="en-US" sz="3200" b="0" i="0" u="none" strike="noStrike" kern="0" cap="none" spc="0" normalizeH="0" baseline="0" noProof="0" dirty="0">
                <a:ln>
                  <a:noFill/>
                </a:ln>
                <a:solidFill>
                  <a:srgbClr val="B2C0C0"/>
                </a:solidFill>
                <a:effectLst/>
                <a:uLnTx/>
                <a:uFillTx/>
                <a:cs typeface="+mn-ea"/>
                <a:sym typeface="+mn-lt"/>
              </a:endParaRPr>
            </a:p>
          </p:txBody>
        </p:sp>
      </p:grpSp>
      <p:grpSp>
        <p:nvGrpSpPr>
          <p:cNvPr id="42" name="组合 41">
            <a:extLst>
              <a:ext uri="{FF2B5EF4-FFF2-40B4-BE49-F238E27FC236}">
                <a16:creationId xmlns:a16="http://schemas.microsoft.com/office/drawing/2014/main" id="{0AF277D6-F035-4973-A660-BB7273B5D6BB}"/>
              </a:ext>
            </a:extLst>
          </p:cNvPr>
          <p:cNvGrpSpPr/>
          <p:nvPr/>
        </p:nvGrpSpPr>
        <p:grpSpPr>
          <a:xfrm>
            <a:off x="4756918" y="4344493"/>
            <a:ext cx="933269" cy="933269"/>
            <a:chOff x="7421712" y="1303442"/>
            <a:chExt cx="1115940" cy="1115940"/>
          </a:xfrm>
        </p:grpSpPr>
        <p:sp>
          <p:nvSpPr>
            <p:cNvPr id="43" name="椭圆 42">
              <a:extLst>
                <a:ext uri="{FF2B5EF4-FFF2-40B4-BE49-F238E27FC236}">
                  <a16:creationId xmlns:a16="http://schemas.microsoft.com/office/drawing/2014/main" id="{EB39D0C7-36ED-478F-BD88-AC04F2B7D07E}"/>
                </a:ext>
              </a:extLst>
            </p:cNvPr>
            <p:cNvSpPr/>
            <p:nvPr/>
          </p:nvSpPr>
          <p:spPr>
            <a:xfrm>
              <a:off x="7421712" y="1303442"/>
              <a:ext cx="1115940" cy="1115940"/>
            </a:xfrm>
            <a:prstGeom prst="ellipse">
              <a:avLst/>
            </a:prstGeom>
            <a:solidFill>
              <a:srgbClr val="B2C0C0">
                <a:alpha val="2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sp>
          <p:nvSpPr>
            <p:cNvPr id="44" name="椭圆 43">
              <a:extLst>
                <a:ext uri="{FF2B5EF4-FFF2-40B4-BE49-F238E27FC236}">
                  <a16:creationId xmlns:a16="http://schemas.microsoft.com/office/drawing/2014/main" id="{31032BDF-17E6-400E-BBF0-517D3D90D47B}"/>
                </a:ext>
              </a:extLst>
            </p:cNvPr>
            <p:cNvSpPr/>
            <p:nvPr/>
          </p:nvSpPr>
          <p:spPr>
            <a:xfrm>
              <a:off x="7458436" y="1340166"/>
              <a:ext cx="1042493" cy="1042493"/>
            </a:xfrm>
            <a:prstGeom prst="ellipse">
              <a:avLst/>
            </a:prstGeom>
            <a:solidFill>
              <a:srgbClr val="02887E">
                <a:alpha val="5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sp>
          <p:nvSpPr>
            <p:cNvPr id="45" name="椭圆 44">
              <a:extLst>
                <a:ext uri="{FF2B5EF4-FFF2-40B4-BE49-F238E27FC236}">
                  <a16:creationId xmlns:a16="http://schemas.microsoft.com/office/drawing/2014/main" id="{CFE1E186-EE59-4435-A987-B60DAFD47F64}"/>
                </a:ext>
              </a:extLst>
            </p:cNvPr>
            <p:cNvSpPr/>
            <p:nvPr/>
          </p:nvSpPr>
          <p:spPr>
            <a:xfrm>
              <a:off x="7504139" y="1385869"/>
              <a:ext cx="951087" cy="951085"/>
            </a:xfrm>
            <a:prstGeom prst="ellipse">
              <a:avLst/>
            </a:prstGeom>
            <a:solidFill>
              <a:schemeClr val="accent1">
                <a:alpha val="35000"/>
              </a:schemeClr>
            </a:solidFill>
            <a:ln w="12700" cap="flat" cmpd="sng" algn="ctr">
              <a:no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0" cap="none" spc="0" normalizeH="0" baseline="0" noProof="0" dirty="0">
                  <a:ln>
                    <a:noFill/>
                  </a:ln>
                  <a:solidFill>
                    <a:srgbClr val="B2C0C0"/>
                  </a:solidFill>
                  <a:effectLst/>
                  <a:uLnTx/>
                  <a:uFillTx/>
                  <a:cs typeface="+mn-ea"/>
                  <a:sym typeface="+mn-lt"/>
                </a:rPr>
                <a:t>02</a:t>
              </a:r>
              <a:endParaRPr kumimoji="0" lang="zh-CN" altLang="en-US" sz="3200" b="0" i="0" u="none" strike="noStrike" kern="0" cap="none" spc="0" normalizeH="0" baseline="0" noProof="0" dirty="0">
                <a:ln>
                  <a:noFill/>
                </a:ln>
                <a:solidFill>
                  <a:srgbClr val="B2C0C0"/>
                </a:solidFill>
                <a:effectLst/>
                <a:uLnTx/>
                <a:uFillTx/>
                <a:cs typeface="+mn-ea"/>
                <a:sym typeface="+mn-lt"/>
              </a:endParaRPr>
            </a:p>
          </p:txBody>
        </p:sp>
      </p:grpSp>
      <p:grpSp>
        <p:nvGrpSpPr>
          <p:cNvPr id="46" name="组合 45">
            <a:extLst>
              <a:ext uri="{FF2B5EF4-FFF2-40B4-BE49-F238E27FC236}">
                <a16:creationId xmlns:a16="http://schemas.microsoft.com/office/drawing/2014/main" id="{F31ADA01-07A7-402E-B976-05A385601FAB}"/>
              </a:ext>
            </a:extLst>
          </p:cNvPr>
          <p:cNvGrpSpPr/>
          <p:nvPr/>
        </p:nvGrpSpPr>
        <p:grpSpPr>
          <a:xfrm>
            <a:off x="4438408" y="5816831"/>
            <a:ext cx="933269" cy="933269"/>
            <a:chOff x="7421712" y="1303442"/>
            <a:chExt cx="1115940" cy="1115940"/>
          </a:xfrm>
        </p:grpSpPr>
        <p:sp>
          <p:nvSpPr>
            <p:cNvPr id="47" name="椭圆 46">
              <a:extLst>
                <a:ext uri="{FF2B5EF4-FFF2-40B4-BE49-F238E27FC236}">
                  <a16:creationId xmlns:a16="http://schemas.microsoft.com/office/drawing/2014/main" id="{41516D63-E660-49EA-B8A5-9E61B5357099}"/>
                </a:ext>
              </a:extLst>
            </p:cNvPr>
            <p:cNvSpPr/>
            <p:nvPr/>
          </p:nvSpPr>
          <p:spPr>
            <a:xfrm>
              <a:off x="7421712" y="1303442"/>
              <a:ext cx="1115940" cy="1115940"/>
            </a:xfrm>
            <a:prstGeom prst="ellipse">
              <a:avLst/>
            </a:prstGeom>
            <a:solidFill>
              <a:srgbClr val="B2C0C0">
                <a:alpha val="2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B2C0C0"/>
                </a:solidFill>
                <a:effectLst/>
                <a:uLnTx/>
                <a:uFillTx/>
                <a:cs typeface="+mn-ea"/>
                <a:sym typeface="+mn-lt"/>
              </a:endParaRPr>
            </a:p>
          </p:txBody>
        </p:sp>
        <p:sp>
          <p:nvSpPr>
            <p:cNvPr id="48" name="椭圆 47">
              <a:extLst>
                <a:ext uri="{FF2B5EF4-FFF2-40B4-BE49-F238E27FC236}">
                  <a16:creationId xmlns:a16="http://schemas.microsoft.com/office/drawing/2014/main" id="{66A7B118-F82E-4090-9847-9F9EB87A6FC6}"/>
                </a:ext>
              </a:extLst>
            </p:cNvPr>
            <p:cNvSpPr/>
            <p:nvPr/>
          </p:nvSpPr>
          <p:spPr>
            <a:xfrm>
              <a:off x="7458436" y="1340166"/>
              <a:ext cx="1042493" cy="1042493"/>
            </a:xfrm>
            <a:prstGeom prst="ellipse">
              <a:avLst/>
            </a:prstGeom>
            <a:solidFill>
              <a:srgbClr val="02887E">
                <a:alpha val="5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B2C0C0"/>
                </a:solidFill>
                <a:effectLst/>
                <a:uLnTx/>
                <a:uFillTx/>
                <a:cs typeface="+mn-ea"/>
                <a:sym typeface="+mn-lt"/>
              </a:endParaRPr>
            </a:p>
          </p:txBody>
        </p:sp>
        <p:sp>
          <p:nvSpPr>
            <p:cNvPr id="49" name="椭圆 48">
              <a:extLst>
                <a:ext uri="{FF2B5EF4-FFF2-40B4-BE49-F238E27FC236}">
                  <a16:creationId xmlns:a16="http://schemas.microsoft.com/office/drawing/2014/main" id="{3EBA4511-52B6-4759-BC57-D7160B08118A}"/>
                </a:ext>
              </a:extLst>
            </p:cNvPr>
            <p:cNvSpPr/>
            <p:nvPr/>
          </p:nvSpPr>
          <p:spPr>
            <a:xfrm>
              <a:off x="7504140" y="1385869"/>
              <a:ext cx="951087" cy="951086"/>
            </a:xfrm>
            <a:prstGeom prst="ellipse">
              <a:avLst/>
            </a:prstGeom>
            <a:solidFill>
              <a:schemeClr val="accent1">
                <a:alpha val="35000"/>
              </a:schemeClr>
            </a:solidFill>
            <a:ln w="12700" cap="flat" cmpd="sng" algn="ctr">
              <a:no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0" cap="none" spc="0" normalizeH="0" baseline="0" noProof="0" dirty="0">
                  <a:ln>
                    <a:noFill/>
                  </a:ln>
                  <a:solidFill>
                    <a:srgbClr val="B2C0C0"/>
                  </a:solidFill>
                  <a:effectLst/>
                  <a:uLnTx/>
                  <a:uFillTx/>
                  <a:cs typeface="+mn-ea"/>
                  <a:sym typeface="+mn-lt"/>
                </a:rPr>
                <a:t>03</a:t>
              </a:r>
              <a:endParaRPr kumimoji="0" lang="zh-CN" altLang="en-US" sz="3200" b="0" i="0" u="none" strike="noStrike" kern="0" cap="none" spc="0" normalizeH="0" baseline="0" noProof="0" dirty="0">
                <a:ln>
                  <a:noFill/>
                </a:ln>
                <a:solidFill>
                  <a:srgbClr val="B2C0C0"/>
                </a:solidFill>
                <a:effectLst/>
                <a:uLnTx/>
                <a:uFillTx/>
                <a:cs typeface="+mn-ea"/>
                <a:sym typeface="+mn-lt"/>
              </a:endParaRPr>
            </a:p>
          </p:txBody>
        </p:sp>
      </p:grpSp>
      <p:grpSp>
        <p:nvGrpSpPr>
          <p:cNvPr id="38" name="组合 37">
            <a:extLst>
              <a:ext uri="{FF2B5EF4-FFF2-40B4-BE49-F238E27FC236}">
                <a16:creationId xmlns:a16="http://schemas.microsoft.com/office/drawing/2014/main" id="{42A8C9C1-2836-4123-B31F-DCF8DE215998}"/>
              </a:ext>
            </a:extLst>
          </p:cNvPr>
          <p:cNvGrpSpPr/>
          <p:nvPr/>
        </p:nvGrpSpPr>
        <p:grpSpPr>
          <a:xfrm>
            <a:off x="5629366" y="2962366"/>
            <a:ext cx="933269" cy="933269"/>
            <a:chOff x="7421712" y="1303442"/>
            <a:chExt cx="1115940" cy="1115940"/>
          </a:xfrm>
        </p:grpSpPr>
        <p:sp>
          <p:nvSpPr>
            <p:cNvPr id="39" name="椭圆 38">
              <a:extLst>
                <a:ext uri="{FF2B5EF4-FFF2-40B4-BE49-F238E27FC236}">
                  <a16:creationId xmlns:a16="http://schemas.microsoft.com/office/drawing/2014/main" id="{D946FAEA-4AAD-4DCE-A2AC-959E37D633F3}"/>
                </a:ext>
              </a:extLst>
            </p:cNvPr>
            <p:cNvSpPr/>
            <p:nvPr/>
          </p:nvSpPr>
          <p:spPr>
            <a:xfrm>
              <a:off x="7421712" y="1303442"/>
              <a:ext cx="1115940" cy="1115940"/>
            </a:xfrm>
            <a:prstGeom prst="ellipse">
              <a:avLst/>
            </a:prstGeom>
            <a:solidFill>
              <a:srgbClr val="B2C0C0">
                <a:alpha val="2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sp>
          <p:nvSpPr>
            <p:cNvPr id="40" name="椭圆 39">
              <a:extLst>
                <a:ext uri="{FF2B5EF4-FFF2-40B4-BE49-F238E27FC236}">
                  <a16:creationId xmlns:a16="http://schemas.microsoft.com/office/drawing/2014/main" id="{9346DE51-FDC7-43D4-BAD9-918BC5476DA3}"/>
                </a:ext>
              </a:extLst>
            </p:cNvPr>
            <p:cNvSpPr/>
            <p:nvPr/>
          </p:nvSpPr>
          <p:spPr>
            <a:xfrm>
              <a:off x="7458436" y="1340166"/>
              <a:ext cx="1042493" cy="1042493"/>
            </a:xfrm>
            <a:prstGeom prst="ellipse">
              <a:avLst/>
            </a:prstGeom>
            <a:solidFill>
              <a:srgbClr val="02887E">
                <a:alpha val="5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sp>
          <p:nvSpPr>
            <p:cNvPr id="41" name="椭圆 40">
              <a:extLst>
                <a:ext uri="{FF2B5EF4-FFF2-40B4-BE49-F238E27FC236}">
                  <a16:creationId xmlns:a16="http://schemas.microsoft.com/office/drawing/2014/main" id="{999D161D-DA73-4A91-9BF6-2E3EB0C885AB}"/>
                </a:ext>
              </a:extLst>
            </p:cNvPr>
            <p:cNvSpPr/>
            <p:nvPr/>
          </p:nvSpPr>
          <p:spPr>
            <a:xfrm>
              <a:off x="7504141" y="1385869"/>
              <a:ext cx="951087" cy="951086"/>
            </a:xfrm>
            <a:prstGeom prst="ellipse">
              <a:avLst/>
            </a:prstGeom>
            <a:solidFill>
              <a:schemeClr val="accent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i="0" u="none" strike="noStrike" kern="0" normalizeH="0" baseline="0" noProof="0" dirty="0">
                  <a:solidFill>
                    <a:prstClr val="white"/>
                  </a:solidFill>
                  <a:uLnTx/>
                  <a:uFillTx/>
                  <a:cs typeface="+mn-ea"/>
                  <a:sym typeface="+mn-lt"/>
                </a:rPr>
                <a:t>01</a:t>
              </a:r>
              <a:endParaRPr kumimoji="0" lang="zh-CN" altLang="en-US" sz="3200" i="0" u="none" strike="noStrike" kern="0" normalizeH="0" baseline="0" noProof="0" dirty="0">
                <a:solidFill>
                  <a:prstClr val="white"/>
                </a:solidFill>
                <a:uLnTx/>
                <a:uFillTx/>
                <a:cs typeface="+mn-ea"/>
                <a:sym typeface="+mn-lt"/>
              </a:endParaRPr>
            </a:p>
          </p:txBody>
        </p:sp>
      </p:grpSp>
      <p:sp>
        <p:nvSpPr>
          <p:cNvPr id="60" name="文本框 59">
            <a:extLst>
              <a:ext uri="{FF2B5EF4-FFF2-40B4-BE49-F238E27FC236}">
                <a16:creationId xmlns:a16="http://schemas.microsoft.com/office/drawing/2014/main" id="{A6524FC8-9FA4-4793-91AA-E265D95CC36D}"/>
              </a:ext>
            </a:extLst>
          </p:cNvPr>
          <p:cNvSpPr txBox="1"/>
          <p:nvPr/>
        </p:nvSpPr>
        <p:spPr>
          <a:xfrm>
            <a:off x="555880" y="2637104"/>
            <a:ext cx="1661993" cy="1630092"/>
          </a:xfrm>
          <a:prstGeom prst="rect">
            <a:avLst/>
          </a:prstGeom>
          <a:noFill/>
        </p:spPr>
        <p:txBody>
          <a:bodyPr vert="eaVert" wrap="square" rtlCol="0">
            <a:spAutoFit/>
          </a:bodyPr>
          <a:lstStyle/>
          <a:p>
            <a:pPr algn="ctr"/>
            <a:r>
              <a:rPr lang="zh-CN" altLang="en-US" sz="11500" spc="600" dirty="0">
                <a:solidFill>
                  <a:schemeClr val="bg2"/>
                </a:solidFill>
                <a:effectLst>
                  <a:outerShdw blurRad="127000" dist="50800" dir="5400000" algn="t" rotWithShape="0">
                    <a:prstClr val="black">
                      <a:alpha val="20000"/>
                    </a:prstClr>
                  </a:outerShdw>
                </a:effectLst>
                <a:cs typeface="+mn-ea"/>
                <a:sym typeface="+mn-lt"/>
              </a:rPr>
              <a:t>壹</a:t>
            </a:r>
          </a:p>
        </p:txBody>
      </p:sp>
      <p:sp>
        <p:nvSpPr>
          <p:cNvPr id="87" name="文本占位符 86">
            <a:extLst>
              <a:ext uri="{FF2B5EF4-FFF2-40B4-BE49-F238E27FC236}">
                <a16:creationId xmlns:a16="http://schemas.microsoft.com/office/drawing/2014/main" id="{46B72475-6093-4283-95E9-00D10C74CC81}"/>
              </a:ext>
            </a:extLst>
          </p:cNvPr>
          <p:cNvSpPr>
            <a:spLocks noGrp="1"/>
          </p:cNvSpPr>
          <p:nvPr>
            <p:ph type="body" idx="10"/>
          </p:nvPr>
        </p:nvSpPr>
        <p:spPr>
          <a:xfrm>
            <a:off x="7047178" y="3018108"/>
            <a:ext cx="2770475" cy="830997"/>
          </a:xfrm>
        </p:spPr>
        <p:txBody>
          <a:bodyPr/>
          <a:lstStyle/>
          <a:p>
            <a:r>
              <a:rPr lang="zh-CN" altLang="en-US" dirty="0">
                <a:solidFill>
                  <a:schemeClr val="accent1"/>
                </a:solidFill>
                <a:latin typeface="+mn-lt"/>
                <a:ea typeface="+mn-ea"/>
                <a:cs typeface="+mn-ea"/>
                <a:sym typeface="+mn-lt"/>
              </a:rPr>
              <a:t>研究背景</a:t>
            </a:r>
          </a:p>
        </p:txBody>
      </p:sp>
      <p:sp>
        <p:nvSpPr>
          <p:cNvPr id="88" name="文本占位符 87">
            <a:extLst>
              <a:ext uri="{FF2B5EF4-FFF2-40B4-BE49-F238E27FC236}">
                <a16:creationId xmlns:a16="http://schemas.microsoft.com/office/drawing/2014/main" id="{D3F82640-4CDE-4E36-AD95-3B8E2D7F04EE}"/>
              </a:ext>
            </a:extLst>
          </p:cNvPr>
          <p:cNvSpPr>
            <a:spLocks noGrp="1"/>
          </p:cNvSpPr>
          <p:nvPr>
            <p:ph type="body" sz="quarter" idx="11"/>
          </p:nvPr>
        </p:nvSpPr>
        <p:spPr>
          <a:xfrm>
            <a:off x="6141754" y="4655942"/>
            <a:ext cx="1954687" cy="584775"/>
          </a:xfrm>
        </p:spPr>
        <p:txBody>
          <a:bodyPr/>
          <a:lstStyle/>
          <a:p>
            <a:r>
              <a:rPr lang="zh-CN" altLang="en-US" dirty="0">
                <a:latin typeface="+mn-lt"/>
                <a:ea typeface="+mn-ea"/>
                <a:cs typeface="+mn-ea"/>
                <a:sym typeface="+mn-lt"/>
              </a:rPr>
              <a:t>研究内容</a:t>
            </a:r>
          </a:p>
        </p:txBody>
      </p:sp>
      <p:sp>
        <p:nvSpPr>
          <p:cNvPr id="89" name="文本占位符 88">
            <a:extLst>
              <a:ext uri="{FF2B5EF4-FFF2-40B4-BE49-F238E27FC236}">
                <a16:creationId xmlns:a16="http://schemas.microsoft.com/office/drawing/2014/main" id="{03E4EE41-1504-430D-9835-F1E16913BD20}"/>
              </a:ext>
            </a:extLst>
          </p:cNvPr>
          <p:cNvSpPr>
            <a:spLocks noGrp="1"/>
          </p:cNvSpPr>
          <p:nvPr>
            <p:ph type="body" sz="quarter" idx="12"/>
          </p:nvPr>
        </p:nvSpPr>
        <p:spPr>
          <a:xfrm>
            <a:off x="5889627" y="5991078"/>
            <a:ext cx="1954687" cy="584775"/>
          </a:xfrm>
        </p:spPr>
        <p:txBody>
          <a:bodyPr/>
          <a:lstStyle/>
          <a:p>
            <a:r>
              <a:rPr lang="zh-CN" altLang="en-US" dirty="0">
                <a:latin typeface="+mn-lt"/>
                <a:ea typeface="+mn-ea"/>
                <a:cs typeface="+mn-ea"/>
                <a:sym typeface="+mn-lt"/>
              </a:rPr>
              <a:t>数据分析</a:t>
            </a:r>
          </a:p>
        </p:txBody>
      </p:sp>
      <p:sp>
        <p:nvSpPr>
          <p:cNvPr id="90" name="文本占位符 89">
            <a:extLst>
              <a:ext uri="{FF2B5EF4-FFF2-40B4-BE49-F238E27FC236}">
                <a16:creationId xmlns:a16="http://schemas.microsoft.com/office/drawing/2014/main" id="{B6842472-0A9F-48B0-A518-703A6223364D}"/>
              </a:ext>
            </a:extLst>
          </p:cNvPr>
          <p:cNvSpPr>
            <a:spLocks noGrp="1"/>
          </p:cNvSpPr>
          <p:nvPr>
            <p:ph type="body" sz="quarter" idx="13"/>
          </p:nvPr>
        </p:nvSpPr>
        <p:spPr>
          <a:xfrm>
            <a:off x="6126109" y="1717688"/>
            <a:ext cx="1954687" cy="584775"/>
          </a:xfrm>
        </p:spPr>
        <p:txBody>
          <a:bodyPr/>
          <a:lstStyle/>
          <a:p>
            <a:r>
              <a:rPr lang="zh-CN" altLang="en-US" dirty="0">
                <a:latin typeface="+mn-lt"/>
                <a:ea typeface="+mn-ea"/>
                <a:cs typeface="+mn-ea"/>
                <a:sym typeface="+mn-lt"/>
              </a:rPr>
              <a:t>反思展望</a:t>
            </a:r>
          </a:p>
        </p:txBody>
      </p:sp>
      <p:sp>
        <p:nvSpPr>
          <p:cNvPr id="91" name="文本占位符 90">
            <a:extLst>
              <a:ext uri="{FF2B5EF4-FFF2-40B4-BE49-F238E27FC236}">
                <a16:creationId xmlns:a16="http://schemas.microsoft.com/office/drawing/2014/main" id="{EA278E8F-5D9F-4DF7-9460-1B6273347A5F}"/>
              </a:ext>
            </a:extLst>
          </p:cNvPr>
          <p:cNvSpPr>
            <a:spLocks noGrp="1"/>
          </p:cNvSpPr>
          <p:nvPr>
            <p:ph type="body" sz="quarter" idx="14"/>
          </p:nvPr>
        </p:nvSpPr>
        <p:spPr>
          <a:xfrm>
            <a:off x="5889628" y="323603"/>
            <a:ext cx="1954687" cy="584775"/>
          </a:xfrm>
        </p:spPr>
        <p:txBody>
          <a:bodyPr/>
          <a:lstStyle/>
          <a:p>
            <a:r>
              <a:rPr lang="zh-CN" altLang="en-US" dirty="0">
                <a:latin typeface="+mn-lt"/>
                <a:ea typeface="+mn-ea"/>
                <a:cs typeface="+mn-ea"/>
                <a:sym typeface="+mn-lt"/>
              </a:rPr>
              <a:t>研究结论</a:t>
            </a:r>
          </a:p>
        </p:txBody>
      </p:sp>
    </p:spTree>
    <p:extLst>
      <p:ext uri="{BB962C8B-B14F-4D97-AF65-F5344CB8AC3E}">
        <p14:creationId xmlns:p14="http://schemas.microsoft.com/office/powerpoint/2010/main" val="615051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7" name="文本框 36">
            <a:extLst>
              <a:ext uri="{FF2B5EF4-FFF2-40B4-BE49-F238E27FC236}">
                <a16:creationId xmlns:a16="http://schemas.microsoft.com/office/drawing/2014/main" id="{1945A0D8-E847-4785-95D4-3C1EB12948AF}"/>
              </a:ext>
            </a:extLst>
          </p:cNvPr>
          <p:cNvSpPr txBox="1"/>
          <p:nvPr/>
        </p:nvSpPr>
        <p:spPr>
          <a:xfrm>
            <a:off x="3547007" y="2428936"/>
            <a:ext cx="1967696" cy="1862048"/>
          </a:xfrm>
          <a:prstGeom prst="rect">
            <a:avLst/>
          </a:prstGeom>
          <a:noFill/>
        </p:spPr>
        <p:txBody>
          <a:bodyPr wrap="square" rtlCol="0">
            <a:spAutoFit/>
          </a:bodyPr>
          <a:lstStyle/>
          <a:p>
            <a:r>
              <a:rPr lang="en-US" altLang="zh-CN" sz="11500" b="1" dirty="0">
                <a:solidFill>
                  <a:schemeClr val="accent1"/>
                </a:solidFill>
                <a:cs typeface="+mn-ea"/>
                <a:sym typeface="+mn-lt"/>
              </a:rPr>
              <a:t>01</a:t>
            </a:r>
            <a:endParaRPr lang="zh-CN" altLang="en-US" sz="11500" b="1" dirty="0">
              <a:solidFill>
                <a:schemeClr val="accent1"/>
              </a:solidFill>
              <a:cs typeface="+mn-ea"/>
              <a:sym typeface="+mn-lt"/>
            </a:endParaRPr>
          </a:p>
        </p:txBody>
      </p:sp>
      <p:sp>
        <p:nvSpPr>
          <p:cNvPr id="38" name="矩形 37">
            <a:extLst>
              <a:ext uri="{FF2B5EF4-FFF2-40B4-BE49-F238E27FC236}">
                <a16:creationId xmlns:a16="http://schemas.microsoft.com/office/drawing/2014/main" id="{8ADE2237-189B-4F87-AA4F-55D8682313AD}"/>
              </a:ext>
            </a:extLst>
          </p:cNvPr>
          <p:cNvSpPr/>
          <p:nvPr/>
        </p:nvSpPr>
        <p:spPr>
          <a:xfrm rot="16200000">
            <a:off x="3185562" y="2374791"/>
            <a:ext cx="1091549" cy="1242203"/>
          </a:xfrm>
          <a:prstGeom prst="rect">
            <a:avLst/>
          </a:prstGeom>
          <a:blipFill dpi="0" rotWithShape="1">
            <a:blip r:embed="rId3" cstate="email">
              <a:alphaModFix amt="56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矩形 38">
            <a:extLst>
              <a:ext uri="{FF2B5EF4-FFF2-40B4-BE49-F238E27FC236}">
                <a16:creationId xmlns:a16="http://schemas.microsoft.com/office/drawing/2014/main" id="{931C31D7-47DD-45ED-AE8F-8E7C8A2355DE}"/>
              </a:ext>
            </a:extLst>
          </p:cNvPr>
          <p:cNvSpPr/>
          <p:nvPr/>
        </p:nvSpPr>
        <p:spPr>
          <a:xfrm rot="16200000">
            <a:off x="4523072" y="3757868"/>
            <a:ext cx="1091549" cy="1242203"/>
          </a:xfrm>
          <a:prstGeom prst="rect">
            <a:avLst/>
          </a:prstGeom>
          <a:blipFill dpi="0" rotWithShape="1">
            <a:blip r:embed="rId3" cstate="email">
              <a:alphaModFix amt="56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文本占位符 18">
            <a:extLst>
              <a:ext uri="{FF2B5EF4-FFF2-40B4-BE49-F238E27FC236}">
                <a16:creationId xmlns:a16="http://schemas.microsoft.com/office/drawing/2014/main" id="{655131AF-EA7F-4A02-81D9-E69E92CF5114}"/>
              </a:ext>
            </a:extLst>
          </p:cNvPr>
          <p:cNvSpPr>
            <a:spLocks noGrp="1"/>
          </p:cNvSpPr>
          <p:nvPr>
            <p:ph type="body" idx="10"/>
          </p:nvPr>
        </p:nvSpPr>
        <p:spPr>
          <a:xfrm>
            <a:off x="5917144" y="2748362"/>
            <a:ext cx="3619036" cy="923330"/>
          </a:xfrm>
        </p:spPr>
        <p:txBody>
          <a:bodyPr/>
          <a:lstStyle/>
          <a:p>
            <a:r>
              <a:rPr lang="zh-CN" altLang="en-US" b="1" dirty="0">
                <a:solidFill>
                  <a:schemeClr val="accent1"/>
                </a:solidFill>
                <a:latin typeface="+mn-lt"/>
                <a:ea typeface="+mn-ea"/>
                <a:cs typeface="+mn-ea"/>
                <a:sym typeface="+mn-lt"/>
              </a:rPr>
              <a:t>研究背景</a:t>
            </a:r>
          </a:p>
        </p:txBody>
      </p:sp>
      <p:sp>
        <p:nvSpPr>
          <p:cNvPr id="20" name="文本占位符 19">
            <a:extLst>
              <a:ext uri="{FF2B5EF4-FFF2-40B4-BE49-F238E27FC236}">
                <a16:creationId xmlns:a16="http://schemas.microsoft.com/office/drawing/2014/main" id="{C43AC10F-B329-4979-8836-5CA26A5927DD}"/>
              </a:ext>
            </a:extLst>
          </p:cNvPr>
          <p:cNvSpPr>
            <a:spLocks noGrp="1"/>
          </p:cNvSpPr>
          <p:nvPr>
            <p:ph type="body" sz="quarter" idx="11"/>
          </p:nvPr>
        </p:nvSpPr>
        <p:spPr/>
        <p:txBody>
          <a:bodyPr/>
          <a:lstStyle/>
          <a:p>
            <a:r>
              <a:rPr lang="en-US" altLang="zh-CN" b="1" dirty="0">
                <a:solidFill>
                  <a:schemeClr val="accent1"/>
                </a:solidFill>
                <a:latin typeface="+mn-lt"/>
                <a:ea typeface="+mn-ea"/>
                <a:cs typeface="+mn-ea"/>
                <a:sym typeface="+mn-lt"/>
              </a:rPr>
              <a:t>Background</a:t>
            </a:r>
            <a:endParaRPr lang="zh-CN" altLang="en-US" b="1" dirty="0">
              <a:solidFill>
                <a:schemeClr val="accent1"/>
              </a:solidFill>
              <a:latin typeface="+mn-lt"/>
              <a:ea typeface="+mn-ea"/>
              <a:cs typeface="+mn-ea"/>
              <a:sym typeface="+mn-lt"/>
            </a:endParaRPr>
          </a:p>
        </p:txBody>
      </p:sp>
      <p:pic>
        <p:nvPicPr>
          <p:cNvPr id="2" name="图片 1">
            <a:extLst>
              <a:ext uri="{FF2B5EF4-FFF2-40B4-BE49-F238E27FC236}">
                <a16:creationId xmlns:a16="http://schemas.microsoft.com/office/drawing/2014/main" id="{A7E4E8D1-7400-4528-83B3-3CABD7AEA1F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31169" t="27308" r="20109" b="29406"/>
          <a:stretch/>
        </p:blipFill>
        <p:spPr>
          <a:xfrm>
            <a:off x="6852213" y="1339770"/>
            <a:ext cx="4452048" cy="4178461"/>
          </a:xfrm>
          <a:prstGeom prst="rect">
            <a:avLst/>
          </a:prstGeom>
        </p:spPr>
      </p:pic>
    </p:spTree>
    <p:extLst>
      <p:ext uri="{BB962C8B-B14F-4D97-AF65-F5344CB8AC3E}">
        <p14:creationId xmlns:p14="http://schemas.microsoft.com/office/powerpoint/2010/main" val="4020039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9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椭圆 4">
            <a:extLst>
              <a:ext uri="{FF2B5EF4-FFF2-40B4-BE49-F238E27FC236}">
                <a16:creationId xmlns:a16="http://schemas.microsoft.com/office/drawing/2014/main" id="{EDC532E6-6004-479F-94A9-780982214DCF}"/>
              </a:ext>
            </a:extLst>
          </p:cNvPr>
          <p:cNvSpPr/>
          <p:nvPr/>
        </p:nvSpPr>
        <p:spPr>
          <a:xfrm>
            <a:off x="1804952" y="4113312"/>
            <a:ext cx="730081" cy="73008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7" name="椭圆 6">
            <a:extLst>
              <a:ext uri="{FF2B5EF4-FFF2-40B4-BE49-F238E27FC236}">
                <a16:creationId xmlns:a16="http://schemas.microsoft.com/office/drawing/2014/main" id="{8FEC0EB0-0058-4F72-B0CB-322F04556805}"/>
              </a:ext>
            </a:extLst>
          </p:cNvPr>
          <p:cNvSpPr/>
          <p:nvPr/>
        </p:nvSpPr>
        <p:spPr>
          <a:xfrm>
            <a:off x="5730960" y="4113312"/>
            <a:ext cx="730081" cy="73008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9" name="椭圆 8">
            <a:extLst>
              <a:ext uri="{FF2B5EF4-FFF2-40B4-BE49-F238E27FC236}">
                <a16:creationId xmlns:a16="http://schemas.microsoft.com/office/drawing/2014/main" id="{A00DDFA8-FA62-49B3-9A20-94E36BA35075}"/>
              </a:ext>
            </a:extLst>
          </p:cNvPr>
          <p:cNvSpPr/>
          <p:nvPr/>
        </p:nvSpPr>
        <p:spPr>
          <a:xfrm>
            <a:off x="9675553" y="4113312"/>
            <a:ext cx="730081" cy="73008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10" name="椭圆 9">
            <a:extLst>
              <a:ext uri="{FF2B5EF4-FFF2-40B4-BE49-F238E27FC236}">
                <a16:creationId xmlns:a16="http://schemas.microsoft.com/office/drawing/2014/main" id="{45EB711D-176B-479D-82E0-695EC27B6D93}"/>
              </a:ext>
            </a:extLst>
          </p:cNvPr>
          <p:cNvSpPr/>
          <p:nvPr/>
        </p:nvSpPr>
        <p:spPr>
          <a:xfrm>
            <a:off x="1710918" y="4019278"/>
            <a:ext cx="918148" cy="918148"/>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11" name="椭圆 10">
            <a:extLst>
              <a:ext uri="{FF2B5EF4-FFF2-40B4-BE49-F238E27FC236}">
                <a16:creationId xmlns:a16="http://schemas.microsoft.com/office/drawing/2014/main" id="{4C4F21B0-E02D-4AB6-A834-47F55B6BD584}"/>
              </a:ext>
            </a:extLst>
          </p:cNvPr>
          <p:cNvSpPr/>
          <p:nvPr/>
        </p:nvSpPr>
        <p:spPr>
          <a:xfrm>
            <a:off x="3669984" y="4019278"/>
            <a:ext cx="918148" cy="918148"/>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12" name="椭圆 11">
            <a:extLst>
              <a:ext uri="{FF2B5EF4-FFF2-40B4-BE49-F238E27FC236}">
                <a16:creationId xmlns:a16="http://schemas.microsoft.com/office/drawing/2014/main" id="{E45CAB21-8194-44AC-916D-67BFB938B417}"/>
              </a:ext>
            </a:extLst>
          </p:cNvPr>
          <p:cNvSpPr/>
          <p:nvPr/>
        </p:nvSpPr>
        <p:spPr>
          <a:xfrm>
            <a:off x="5636926" y="4019278"/>
            <a:ext cx="918148" cy="918148"/>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13" name="椭圆 12">
            <a:extLst>
              <a:ext uri="{FF2B5EF4-FFF2-40B4-BE49-F238E27FC236}">
                <a16:creationId xmlns:a16="http://schemas.microsoft.com/office/drawing/2014/main" id="{30579982-9662-4B5F-89AB-F90ADEEA18FA}"/>
              </a:ext>
            </a:extLst>
          </p:cNvPr>
          <p:cNvSpPr/>
          <p:nvPr/>
        </p:nvSpPr>
        <p:spPr>
          <a:xfrm>
            <a:off x="7609222" y="4019278"/>
            <a:ext cx="918148" cy="918148"/>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14" name="椭圆 13">
            <a:extLst>
              <a:ext uri="{FF2B5EF4-FFF2-40B4-BE49-F238E27FC236}">
                <a16:creationId xmlns:a16="http://schemas.microsoft.com/office/drawing/2014/main" id="{25B3BB97-C295-497E-B49A-78049817382A}"/>
              </a:ext>
            </a:extLst>
          </p:cNvPr>
          <p:cNvSpPr/>
          <p:nvPr/>
        </p:nvSpPr>
        <p:spPr>
          <a:xfrm>
            <a:off x="9581519" y="4019278"/>
            <a:ext cx="918148" cy="918148"/>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cxnSp>
        <p:nvCxnSpPr>
          <p:cNvPr id="15" name="直接连接符 14">
            <a:extLst>
              <a:ext uri="{FF2B5EF4-FFF2-40B4-BE49-F238E27FC236}">
                <a16:creationId xmlns:a16="http://schemas.microsoft.com/office/drawing/2014/main" id="{F4AFB402-7DE3-40E0-BAC2-BB2D36A84B45}"/>
              </a:ext>
            </a:extLst>
          </p:cNvPr>
          <p:cNvCxnSpPr/>
          <p:nvPr/>
        </p:nvCxnSpPr>
        <p:spPr>
          <a:xfrm flipV="1">
            <a:off x="493801" y="4466259"/>
            <a:ext cx="11204293" cy="32169"/>
          </a:xfrm>
          <a:prstGeom prst="line">
            <a:avLst/>
          </a:prstGeom>
          <a:ln w="19050">
            <a:solidFill>
              <a:srgbClr val="026F66"/>
            </a:solidFill>
          </a:ln>
        </p:spPr>
        <p:style>
          <a:lnRef idx="1">
            <a:schemeClr val="accent1"/>
          </a:lnRef>
          <a:fillRef idx="0">
            <a:schemeClr val="accent1"/>
          </a:fillRef>
          <a:effectRef idx="0">
            <a:schemeClr val="accent1"/>
          </a:effectRef>
          <a:fontRef idx="minor">
            <a:schemeClr val="tx1"/>
          </a:fontRef>
        </p:style>
      </p:cxnSp>
      <p:sp>
        <p:nvSpPr>
          <p:cNvPr id="16" name="椭圆 15">
            <a:extLst>
              <a:ext uri="{FF2B5EF4-FFF2-40B4-BE49-F238E27FC236}">
                <a16:creationId xmlns:a16="http://schemas.microsoft.com/office/drawing/2014/main" id="{6434553B-38F8-4EB4-8880-B0AA8DBFD613}"/>
              </a:ext>
            </a:extLst>
          </p:cNvPr>
          <p:cNvSpPr/>
          <p:nvPr/>
        </p:nvSpPr>
        <p:spPr>
          <a:xfrm>
            <a:off x="335272" y="4434320"/>
            <a:ext cx="152401" cy="152401"/>
          </a:xfrm>
          <a:prstGeom prst="ellipse">
            <a:avLst/>
          </a:prstGeom>
          <a:solidFill>
            <a:srgbClr val="026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17" name="椭圆 16">
            <a:extLst>
              <a:ext uri="{FF2B5EF4-FFF2-40B4-BE49-F238E27FC236}">
                <a16:creationId xmlns:a16="http://schemas.microsoft.com/office/drawing/2014/main" id="{5AC96A7C-A65A-4767-980A-09E30960FC18}"/>
              </a:ext>
            </a:extLst>
          </p:cNvPr>
          <p:cNvSpPr/>
          <p:nvPr/>
        </p:nvSpPr>
        <p:spPr>
          <a:xfrm>
            <a:off x="11704327" y="4390058"/>
            <a:ext cx="152401" cy="152401"/>
          </a:xfrm>
          <a:prstGeom prst="ellipse">
            <a:avLst/>
          </a:prstGeom>
          <a:solidFill>
            <a:srgbClr val="026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18" name="文本框 17">
            <a:extLst>
              <a:ext uri="{FF2B5EF4-FFF2-40B4-BE49-F238E27FC236}">
                <a16:creationId xmlns:a16="http://schemas.microsoft.com/office/drawing/2014/main" id="{CEB29C93-333A-4469-A114-1D24D785B487}"/>
              </a:ext>
            </a:extLst>
          </p:cNvPr>
          <p:cNvSpPr txBox="1"/>
          <p:nvPr/>
        </p:nvSpPr>
        <p:spPr>
          <a:xfrm>
            <a:off x="2005878" y="4293686"/>
            <a:ext cx="328228" cy="73866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blipFill dpi="0" rotWithShape="1">
                  <a:blip r:embed="rId4"/>
                  <a:srcRect/>
                  <a:stretch>
                    <a:fillRect/>
                  </a:stretch>
                </a:blipFill>
                <a:effectLst/>
                <a:uLnTx/>
                <a:uFillTx/>
                <a:cs typeface="+mn-ea"/>
                <a:sym typeface="+mn-lt"/>
              </a:rPr>
              <a:t>01</a:t>
            </a:r>
            <a:endParaRPr kumimoji="0" lang="zh-CN" altLang="en-US" sz="2400" b="1" i="0" u="none" strike="noStrike" kern="1200" cap="none" spc="0" normalizeH="0" baseline="0" noProof="0" dirty="0">
              <a:ln>
                <a:noFill/>
              </a:ln>
              <a:blipFill dpi="0" rotWithShape="1">
                <a:blip r:embed="rId4"/>
                <a:srcRect/>
                <a:stretch>
                  <a:fillRect/>
                </a:stretch>
              </a:blipFill>
              <a:effectLst/>
              <a:uLnTx/>
              <a:uFillTx/>
              <a:cs typeface="+mn-ea"/>
              <a:sym typeface="+mn-lt"/>
            </a:endParaRPr>
          </a:p>
        </p:txBody>
      </p:sp>
      <p:sp>
        <p:nvSpPr>
          <p:cNvPr id="20" name="文本框 19">
            <a:extLst>
              <a:ext uri="{FF2B5EF4-FFF2-40B4-BE49-F238E27FC236}">
                <a16:creationId xmlns:a16="http://schemas.microsoft.com/office/drawing/2014/main" id="{CBEBEC54-29B2-4DC1-AE32-D12EF8A7C898}"/>
              </a:ext>
            </a:extLst>
          </p:cNvPr>
          <p:cNvSpPr txBox="1"/>
          <p:nvPr/>
        </p:nvSpPr>
        <p:spPr>
          <a:xfrm>
            <a:off x="5909245" y="4293686"/>
            <a:ext cx="373511" cy="3693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blipFill dpi="0" rotWithShape="1">
                  <a:blip r:embed="rId4"/>
                  <a:srcRect/>
                  <a:stretch>
                    <a:fillRect/>
                  </a:stretch>
                </a:blipFill>
                <a:effectLst/>
                <a:uLnTx/>
                <a:uFillTx/>
                <a:cs typeface="+mn-ea"/>
                <a:sym typeface="+mn-lt"/>
              </a:rPr>
              <a:t>03</a:t>
            </a:r>
            <a:endParaRPr kumimoji="0" lang="zh-CN" altLang="en-US" sz="2400" b="1" i="0" u="none" strike="noStrike" kern="1200" cap="none" spc="0" normalizeH="0" baseline="0" noProof="0" dirty="0">
              <a:ln>
                <a:noFill/>
              </a:ln>
              <a:blipFill dpi="0" rotWithShape="1">
                <a:blip r:embed="rId4"/>
                <a:srcRect/>
                <a:stretch>
                  <a:fillRect/>
                </a:stretch>
              </a:blipFill>
              <a:effectLst/>
              <a:uLnTx/>
              <a:uFillTx/>
              <a:cs typeface="+mn-ea"/>
              <a:sym typeface="+mn-lt"/>
            </a:endParaRPr>
          </a:p>
        </p:txBody>
      </p:sp>
      <p:sp>
        <p:nvSpPr>
          <p:cNvPr id="22" name="文本框 21">
            <a:extLst>
              <a:ext uri="{FF2B5EF4-FFF2-40B4-BE49-F238E27FC236}">
                <a16:creationId xmlns:a16="http://schemas.microsoft.com/office/drawing/2014/main" id="{87C1B405-EA1A-4920-ABE0-220AE8369191}"/>
              </a:ext>
            </a:extLst>
          </p:cNvPr>
          <p:cNvSpPr txBox="1"/>
          <p:nvPr/>
        </p:nvSpPr>
        <p:spPr>
          <a:xfrm>
            <a:off x="9853838" y="4293686"/>
            <a:ext cx="373511" cy="3693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blipFill dpi="0" rotWithShape="1">
                  <a:blip r:embed="rId4"/>
                  <a:srcRect/>
                  <a:stretch>
                    <a:fillRect/>
                  </a:stretch>
                </a:blipFill>
                <a:effectLst/>
                <a:uLnTx/>
                <a:uFillTx/>
                <a:cs typeface="+mn-ea"/>
                <a:sym typeface="+mn-lt"/>
              </a:rPr>
              <a:t>05</a:t>
            </a:r>
            <a:endParaRPr kumimoji="0" lang="zh-CN" altLang="en-US" sz="2400" b="1" i="0" u="none" strike="noStrike" kern="1200" cap="none" spc="0" normalizeH="0" baseline="0" noProof="0" dirty="0">
              <a:ln>
                <a:noFill/>
              </a:ln>
              <a:blipFill dpi="0" rotWithShape="1">
                <a:blip r:embed="rId4"/>
                <a:srcRect/>
                <a:stretch>
                  <a:fillRect/>
                </a:stretch>
              </a:blipFill>
              <a:effectLst/>
              <a:uLnTx/>
              <a:uFillTx/>
              <a:cs typeface="+mn-ea"/>
              <a:sym typeface="+mn-lt"/>
            </a:endParaRPr>
          </a:p>
        </p:txBody>
      </p:sp>
      <p:sp>
        <p:nvSpPr>
          <p:cNvPr id="55" name="等腰三角形 54">
            <a:extLst>
              <a:ext uri="{FF2B5EF4-FFF2-40B4-BE49-F238E27FC236}">
                <a16:creationId xmlns:a16="http://schemas.microsoft.com/office/drawing/2014/main" id="{C933BD53-C4E9-4C9A-893E-1E5A0B83139E}"/>
              </a:ext>
            </a:extLst>
          </p:cNvPr>
          <p:cNvSpPr/>
          <p:nvPr/>
        </p:nvSpPr>
        <p:spPr>
          <a:xfrm rot="20904050">
            <a:off x="11715068" y="2893994"/>
            <a:ext cx="331117" cy="285446"/>
          </a:xfrm>
          <a:prstGeom prst="triangle">
            <a:avLst/>
          </a:prstGeom>
          <a:solidFill>
            <a:srgbClr val="026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椭圆 5">
            <a:extLst>
              <a:ext uri="{FF2B5EF4-FFF2-40B4-BE49-F238E27FC236}">
                <a16:creationId xmlns:a16="http://schemas.microsoft.com/office/drawing/2014/main" id="{7AC790B5-067A-4206-904B-1293761A8A81}"/>
              </a:ext>
            </a:extLst>
          </p:cNvPr>
          <p:cNvSpPr/>
          <p:nvPr/>
        </p:nvSpPr>
        <p:spPr>
          <a:xfrm>
            <a:off x="3764018" y="4113312"/>
            <a:ext cx="730081" cy="73008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19" name="文本框 18">
            <a:extLst>
              <a:ext uri="{FF2B5EF4-FFF2-40B4-BE49-F238E27FC236}">
                <a16:creationId xmlns:a16="http://schemas.microsoft.com/office/drawing/2014/main" id="{519A8157-4376-4286-88E0-F12CCA65E5E4}"/>
              </a:ext>
            </a:extLst>
          </p:cNvPr>
          <p:cNvSpPr txBox="1"/>
          <p:nvPr/>
        </p:nvSpPr>
        <p:spPr>
          <a:xfrm>
            <a:off x="3942303" y="4293686"/>
            <a:ext cx="373511" cy="3693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blipFill dpi="0" rotWithShape="1">
                  <a:blip r:embed="rId4"/>
                  <a:srcRect/>
                  <a:stretch>
                    <a:fillRect/>
                  </a:stretch>
                </a:blipFill>
                <a:effectLst/>
                <a:uLnTx/>
                <a:uFillTx/>
                <a:cs typeface="+mn-ea"/>
                <a:sym typeface="+mn-lt"/>
              </a:rPr>
              <a:t>02</a:t>
            </a:r>
            <a:endParaRPr kumimoji="0" lang="zh-CN" altLang="en-US" sz="2400" b="1" i="0" u="none" strike="noStrike" kern="1200" cap="none" spc="0" normalizeH="0" baseline="0" noProof="0" dirty="0">
              <a:ln>
                <a:noFill/>
              </a:ln>
              <a:blipFill dpi="0" rotWithShape="1">
                <a:blip r:embed="rId4"/>
                <a:srcRect/>
                <a:stretch>
                  <a:fillRect/>
                </a:stretch>
              </a:blipFill>
              <a:effectLst/>
              <a:uLnTx/>
              <a:uFillTx/>
              <a:cs typeface="+mn-ea"/>
              <a:sym typeface="+mn-lt"/>
            </a:endParaRPr>
          </a:p>
        </p:txBody>
      </p:sp>
      <p:sp>
        <p:nvSpPr>
          <p:cNvPr id="8" name="椭圆 7">
            <a:extLst>
              <a:ext uri="{FF2B5EF4-FFF2-40B4-BE49-F238E27FC236}">
                <a16:creationId xmlns:a16="http://schemas.microsoft.com/office/drawing/2014/main" id="{9DC104A4-21FA-4405-82C9-9D1AACEDFD48}"/>
              </a:ext>
            </a:extLst>
          </p:cNvPr>
          <p:cNvSpPr/>
          <p:nvPr/>
        </p:nvSpPr>
        <p:spPr>
          <a:xfrm>
            <a:off x="7703256" y="4113312"/>
            <a:ext cx="730081" cy="73008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21" name="文本框 20">
            <a:extLst>
              <a:ext uri="{FF2B5EF4-FFF2-40B4-BE49-F238E27FC236}">
                <a16:creationId xmlns:a16="http://schemas.microsoft.com/office/drawing/2014/main" id="{E8053FFF-5056-40A9-905C-33681D9F939E}"/>
              </a:ext>
            </a:extLst>
          </p:cNvPr>
          <p:cNvSpPr txBox="1"/>
          <p:nvPr/>
        </p:nvSpPr>
        <p:spPr>
          <a:xfrm>
            <a:off x="7881541" y="4293686"/>
            <a:ext cx="373511" cy="3693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blipFill dpi="0" rotWithShape="1">
                  <a:blip r:embed="rId4"/>
                  <a:srcRect/>
                  <a:stretch>
                    <a:fillRect/>
                  </a:stretch>
                </a:blipFill>
                <a:effectLst/>
                <a:uLnTx/>
                <a:uFillTx/>
                <a:cs typeface="+mn-ea"/>
                <a:sym typeface="+mn-lt"/>
              </a:rPr>
              <a:t>04</a:t>
            </a:r>
            <a:endParaRPr kumimoji="0" lang="zh-CN" altLang="en-US" sz="2400" b="1" i="0" u="none" strike="noStrike" kern="1200" cap="none" spc="0" normalizeH="0" baseline="0" noProof="0" dirty="0">
              <a:ln>
                <a:noFill/>
              </a:ln>
              <a:blipFill dpi="0" rotWithShape="1">
                <a:blip r:embed="rId4"/>
                <a:srcRect/>
                <a:stretch>
                  <a:fillRect/>
                </a:stretch>
              </a:blipFill>
              <a:effectLst/>
              <a:uLnTx/>
              <a:uFillTx/>
              <a:cs typeface="+mn-ea"/>
              <a:sym typeface="+mn-lt"/>
            </a:endParaRPr>
          </a:p>
        </p:txBody>
      </p:sp>
      <p:sp>
        <p:nvSpPr>
          <p:cNvPr id="36" name="文本框 35">
            <a:extLst>
              <a:ext uri="{FF2B5EF4-FFF2-40B4-BE49-F238E27FC236}">
                <a16:creationId xmlns:a16="http://schemas.microsoft.com/office/drawing/2014/main" id="{0E994E41-6FB9-46D5-AB24-EA9008F5245C}"/>
              </a:ext>
            </a:extLst>
          </p:cNvPr>
          <p:cNvSpPr txBox="1"/>
          <p:nvPr/>
        </p:nvSpPr>
        <p:spPr>
          <a:xfrm>
            <a:off x="5338280" y="1881838"/>
            <a:ext cx="1515441" cy="830997"/>
          </a:xfrm>
          <a:prstGeom prst="rect">
            <a:avLst/>
          </a:prstGeom>
          <a:noFill/>
        </p:spPr>
        <p:txBody>
          <a:bodyPr wrap="square" lIns="0" tIns="0" rIns="0" bIns="0"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5400" b="1" i="0" u="none" strike="noStrike" kern="1200" cap="none" spc="0" normalizeH="0" baseline="0" noProof="0" dirty="0">
                <a:ln>
                  <a:noFill/>
                </a:ln>
                <a:solidFill>
                  <a:schemeClr val="accent1"/>
                </a:solidFill>
                <a:effectLst>
                  <a:outerShdw blurRad="266700" sx="102000" sy="102000" algn="ctr" rotWithShape="0">
                    <a:prstClr val="black">
                      <a:alpha val="12000"/>
                    </a:prstClr>
                  </a:outerShdw>
                </a:effectLst>
                <a:uLnTx/>
                <a:uFillTx/>
                <a:cs typeface="+mn-ea"/>
                <a:sym typeface="+mn-lt"/>
              </a:rPr>
              <a:t>目录</a:t>
            </a:r>
          </a:p>
        </p:txBody>
      </p:sp>
      <p:sp>
        <p:nvSpPr>
          <p:cNvPr id="77" name="文本占位符 76">
            <a:extLst>
              <a:ext uri="{FF2B5EF4-FFF2-40B4-BE49-F238E27FC236}">
                <a16:creationId xmlns:a16="http://schemas.microsoft.com/office/drawing/2014/main" id="{336AD8D0-83D4-4EA4-88DA-D7EB5088F603}"/>
              </a:ext>
            </a:extLst>
          </p:cNvPr>
          <p:cNvSpPr>
            <a:spLocks noGrp="1"/>
          </p:cNvSpPr>
          <p:nvPr>
            <p:ph type="body" idx="10"/>
          </p:nvPr>
        </p:nvSpPr>
        <p:spPr>
          <a:xfrm>
            <a:off x="1731412" y="5075351"/>
            <a:ext cx="877163" cy="369332"/>
          </a:xfrm>
        </p:spPr>
        <p:txBody>
          <a:bodyPr/>
          <a:lstStyle/>
          <a:p>
            <a:r>
              <a:rPr lang="zh-CN" altLang="en-US" dirty="0">
                <a:latin typeface="+mn-lt"/>
                <a:ea typeface="+mn-ea"/>
                <a:cs typeface="+mn-ea"/>
                <a:sym typeface="+mn-lt"/>
              </a:rPr>
              <a:t>第一章</a:t>
            </a:r>
          </a:p>
        </p:txBody>
      </p:sp>
      <p:sp>
        <p:nvSpPr>
          <p:cNvPr id="78" name="文本占位符 77">
            <a:extLst>
              <a:ext uri="{FF2B5EF4-FFF2-40B4-BE49-F238E27FC236}">
                <a16:creationId xmlns:a16="http://schemas.microsoft.com/office/drawing/2014/main" id="{EC9540D7-FF87-4EED-B884-DAEE29211FFD}"/>
              </a:ext>
            </a:extLst>
          </p:cNvPr>
          <p:cNvSpPr>
            <a:spLocks noGrp="1"/>
          </p:cNvSpPr>
          <p:nvPr>
            <p:ph type="body" sz="quarter" idx="11"/>
          </p:nvPr>
        </p:nvSpPr>
        <p:spPr>
          <a:xfrm>
            <a:off x="1505888" y="5630321"/>
            <a:ext cx="1328211" cy="430887"/>
          </a:xfrm>
        </p:spPr>
        <p:txBody>
          <a:bodyPr/>
          <a:lstStyle/>
          <a:p>
            <a:r>
              <a:rPr lang="zh-CN" altLang="en-US" b="1" dirty="0">
                <a:latin typeface="+mn-lt"/>
                <a:ea typeface="+mn-ea"/>
                <a:cs typeface="+mn-ea"/>
                <a:sym typeface="+mn-lt"/>
              </a:rPr>
              <a:t>研究背景</a:t>
            </a:r>
          </a:p>
        </p:txBody>
      </p:sp>
      <p:sp>
        <p:nvSpPr>
          <p:cNvPr id="79" name="文本占位符 78">
            <a:extLst>
              <a:ext uri="{FF2B5EF4-FFF2-40B4-BE49-F238E27FC236}">
                <a16:creationId xmlns:a16="http://schemas.microsoft.com/office/drawing/2014/main" id="{D5AA5559-E192-425C-A9DA-BB6F8C6CFEA9}"/>
              </a:ext>
            </a:extLst>
          </p:cNvPr>
          <p:cNvSpPr>
            <a:spLocks noGrp="1"/>
          </p:cNvSpPr>
          <p:nvPr>
            <p:ph type="body" sz="quarter" idx="12"/>
          </p:nvPr>
        </p:nvSpPr>
        <p:spPr>
          <a:xfrm>
            <a:off x="3464954" y="5630321"/>
            <a:ext cx="1328211" cy="430887"/>
          </a:xfrm>
        </p:spPr>
        <p:txBody>
          <a:bodyPr/>
          <a:lstStyle/>
          <a:p>
            <a:r>
              <a:rPr lang="zh-CN" altLang="en-US" b="1" dirty="0">
                <a:latin typeface="+mn-lt"/>
                <a:ea typeface="+mn-ea"/>
                <a:cs typeface="+mn-ea"/>
                <a:sym typeface="+mn-lt"/>
              </a:rPr>
              <a:t>研究内容</a:t>
            </a:r>
          </a:p>
        </p:txBody>
      </p:sp>
      <p:sp>
        <p:nvSpPr>
          <p:cNvPr id="80" name="文本占位符 79">
            <a:extLst>
              <a:ext uri="{FF2B5EF4-FFF2-40B4-BE49-F238E27FC236}">
                <a16:creationId xmlns:a16="http://schemas.microsoft.com/office/drawing/2014/main" id="{F1166D66-B2E5-46B4-8BC1-E4722DFAF8FF}"/>
              </a:ext>
            </a:extLst>
          </p:cNvPr>
          <p:cNvSpPr>
            <a:spLocks noGrp="1"/>
          </p:cNvSpPr>
          <p:nvPr>
            <p:ph type="body" sz="quarter" idx="13"/>
          </p:nvPr>
        </p:nvSpPr>
        <p:spPr>
          <a:xfrm>
            <a:off x="3690478" y="5087445"/>
            <a:ext cx="877163" cy="369332"/>
          </a:xfrm>
        </p:spPr>
        <p:txBody>
          <a:bodyPr/>
          <a:lstStyle/>
          <a:p>
            <a:r>
              <a:rPr lang="zh-CN" altLang="en-US" dirty="0">
                <a:latin typeface="+mn-lt"/>
                <a:ea typeface="+mn-ea"/>
                <a:cs typeface="+mn-ea"/>
                <a:sym typeface="+mn-lt"/>
              </a:rPr>
              <a:t>第二章</a:t>
            </a:r>
          </a:p>
        </p:txBody>
      </p:sp>
      <p:sp>
        <p:nvSpPr>
          <p:cNvPr id="81" name="文本占位符 80">
            <a:extLst>
              <a:ext uri="{FF2B5EF4-FFF2-40B4-BE49-F238E27FC236}">
                <a16:creationId xmlns:a16="http://schemas.microsoft.com/office/drawing/2014/main" id="{63377BB7-93B7-4513-A392-4F91E337F732}"/>
              </a:ext>
            </a:extLst>
          </p:cNvPr>
          <p:cNvSpPr>
            <a:spLocks noGrp="1"/>
          </p:cNvSpPr>
          <p:nvPr>
            <p:ph type="body" sz="quarter" idx="14"/>
          </p:nvPr>
        </p:nvSpPr>
        <p:spPr>
          <a:xfrm>
            <a:off x="5431896" y="5630321"/>
            <a:ext cx="1328211" cy="430887"/>
          </a:xfrm>
        </p:spPr>
        <p:txBody>
          <a:bodyPr/>
          <a:lstStyle/>
          <a:p>
            <a:r>
              <a:rPr lang="zh-CN" altLang="en-US" b="1" dirty="0">
                <a:latin typeface="+mn-lt"/>
                <a:ea typeface="+mn-ea"/>
                <a:cs typeface="+mn-ea"/>
                <a:sym typeface="+mn-lt"/>
              </a:rPr>
              <a:t>数据分析</a:t>
            </a:r>
          </a:p>
        </p:txBody>
      </p:sp>
      <p:sp>
        <p:nvSpPr>
          <p:cNvPr id="82" name="文本占位符 81">
            <a:extLst>
              <a:ext uri="{FF2B5EF4-FFF2-40B4-BE49-F238E27FC236}">
                <a16:creationId xmlns:a16="http://schemas.microsoft.com/office/drawing/2014/main" id="{5259E41F-FB04-4AC7-833F-8DF00F78D4C5}"/>
              </a:ext>
            </a:extLst>
          </p:cNvPr>
          <p:cNvSpPr>
            <a:spLocks noGrp="1"/>
          </p:cNvSpPr>
          <p:nvPr>
            <p:ph type="body" sz="quarter" idx="15"/>
          </p:nvPr>
        </p:nvSpPr>
        <p:spPr>
          <a:xfrm>
            <a:off x="5657420" y="5089897"/>
            <a:ext cx="877163" cy="369332"/>
          </a:xfrm>
        </p:spPr>
        <p:txBody>
          <a:bodyPr/>
          <a:lstStyle/>
          <a:p>
            <a:r>
              <a:rPr lang="zh-CN" altLang="en-US" dirty="0">
                <a:latin typeface="+mn-lt"/>
                <a:ea typeface="+mn-ea"/>
                <a:cs typeface="+mn-ea"/>
                <a:sym typeface="+mn-lt"/>
              </a:rPr>
              <a:t>第三章</a:t>
            </a:r>
          </a:p>
        </p:txBody>
      </p:sp>
      <p:sp>
        <p:nvSpPr>
          <p:cNvPr id="83" name="文本占位符 82">
            <a:extLst>
              <a:ext uri="{FF2B5EF4-FFF2-40B4-BE49-F238E27FC236}">
                <a16:creationId xmlns:a16="http://schemas.microsoft.com/office/drawing/2014/main" id="{449BE281-833A-4D50-99E4-7E9817A33B08}"/>
              </a:ext>
            </a:extLst>
          </p:cNvPr>
          <p:cNvSpPr>
            <a:spLocks noGrp="1"/>
          </p:cNvSpPr>
          <p:nvPr>
            <p:ph type="body" sz="quarter" idx="16"/>
          </p:nvPr>
        </p:nvSpPr>
        <p:spPr>
          <a:xfrm>
            <a:off x="7629716" y="5075351"/>
            <a:ext cx="877163" cy="369332"/>
          </a:xfrm>
        </p:spPr>
        <p:txBody>
          <a:bodyPr/>
          <a:lstStyle/>
          <a:p>
            <a:r>
              <a:rPr lang="zh-CN" altLang="en-US" dirty="0">
                <a:latin typeface="+mn-lt"/>
                <a:ea typeface="+mn-ea"/>
                <a:cs typeface="+mn-ea"/>
                <a:sym typeface="+mn-lt"/>
              </a:rPr>
              <a:t>第四章</a:t>
            </a:r>
          </a:p>
        </p:txBody>
      </p:sp>
      <p:sp>
        <p:nvSpPr>
          <p:cNvPr id="84" name="文本占位符 83">
            <a:extLst>
              <a:ext uri="{FF2B5EF4-FFF2-40B4-BE49-F238E27FC236}">
                <a16:creationId xmlns:a16="http://schemas.microsoft.com/office/drawing/2014/main" id="{78045AA4-8509-4790-A27B-B6FA89AC6B33}"/>
              </a:ext>
            </a:extLst>
          </p:cNvPr>
          <p:cNvSpPr>
            <a:spLocks noGrp="1"/>
          </p:cNvSpPr>
          <p:nvPr>
            <p:ph type="body" sz="quarter" idx="17"/>
          </p:nvPr>
        </p:nvSpPr>
        <p:spPr>
          <a:xfrm>
            <a:off x="7404192" y="5630321"/>
            <a:ext cx="1328211" cy="430887"/>
          </a:xfrm>
        </p:spPr>
        <p:txBody>
          <a:bodyPr/>
          <a:lstStyle/>
          <a:p>
            <a:r>
              <a:rPr lang="zh-CN" altLang="en-US" b="1" dirty="0">
                <a:latin typeface="+mn-lt"/>
                <a:ea typeface="+mn-ea"/>
                <a:cs typeface="+mn-ea"/>
                <a:sym typeface="+mn-lt"/>
              </a:rPr>
              <a:t>研究结论</a:t>
            </a:r>
          </a:p>
        </p:txBody>
      </p:sp>
      <p:sp>
        <p:nvSpPr>
          <p:cNvPr id="85" name="文本占位符 84">
            <a:extLst>
              <a:ext uri="{FF2B5EF4-FFF2-40B4-BE49-F238E27FC236}">
                <a16:creationId xmlns:a16="http://schemas.microsoft.com/office/drawing/2014/main" id="{4EC5C182-4EAF-4FBD-A386-FC0DC3CFFC83}"/>
              </a:ext>
            </a:extLst>
          </p:cNvPr>
          <p:cNvSpPr>
            <a:spLocks noGrp="1"/>
          </p:cNvSpPr>
          <p:nvPr>
            <p:ph type="body" sz="quarter" idx="18"/>
          </p:nvPr>
        </p:nvSpPr>
        <p:spPr>
          <a:xfrm>
            <a:off x="9602013" y="5087445"/>
            <a:ext cx="877163" cy="369332"/>
          </a:xfrm>
        </p:spPr>
        <p:txBody>
          <a:bodyPr/>
          <a:lstStyle/>
          <a:p>
            <a:r>
              <a:rPr lang="zh-CN" altLang="en-US" dirty="0">
                <a:latin typeface="+mn-lt"/>
                <a:ea typeface="+mn-ea"/>
                <a:cs typeface="+mn-ea"/>
                <a:sym typeface="+mn-lt"/>
              </a:rPr>
              <a:t>第五章</a:t>
            </a:r>
          </a:p>
        </p:txBody>
      </p:sp>
      <p:sp>
        <p:nvSpPr>
          <p:cNvPr id="86" name="文本占位符 85">
            <a:extLst>
              <a:ext uri="{FF2B5EF4-FFF2-40B4-BE49-F238E27FC236}">
                <a16:creationId xmlns:a16="http://schemas.microsoft.com/office/drawing/2014/main" id="{BBCEFD55-35E2-491B-934A-5DD5B2F88A83}"/>
              </a:ext>
            </a:extLst>
          </p:cNvPr>
          <p:cNvSpPr>
            <a:spLocks noGrp="1"/>
          </p:cNvSpPr>
          <p:nvPr>
            <p:ph type="body" sz="quarter" idx="19"/>
          </p:nvPr>
        </p:nvSpPr>
        <p:spPr>
          <a:xfrm>
            <a:off x="9376489" y="5630321"/>
            <a:ext cx="1328211" cy="430887"/>
          </a:xfrm>
        </p:spPr>
        <p:txBody>
          <a:bodyPr/>
          <a:lstStyle/>
          <a:p>
            <a:r>
              <a:rPr lang="zh-CN" altLang="en-US" b="1" dirty="0">
                <a:latin typeface="+mn-lt"/>
                <a:ea typeface="+mn-ea"/>
                <a:cs typeface="+mn-ea"/>
                <a:sym typeface="+mn-lt"/>
              </a:rPr>
              <a:t>反思展望</a:t>
            </a:r>
          </a:p>
        </p:txBody>
      </p:sp>
    </p:spTree>
    <p:extLst>
      <p:ext uri="{BB962C8B-B14F-4D97-AF65-F5344CB8AC3E}">
        <p14:creationId xmlns:p14="http://schemas.microsoft.com/office/powerpoint/2010/main" val="7319630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LIDE.TEMPLATE" val="4823955f-10c0-45c9-88ac-149f60f15380"/>
</p:tagLst>
</file>

<file path=ppt/theme/theme1.xml><?xml version="1.0" encoding="utf-8"?>
<a:theme xmlns:a="http://schemas.openxmlformats.org/drawingml/2006/main" name="上师大模板">
  <a:themeElements>
    <a:clrScheme name="上师大通用模板">
      <a:dk1>
        <a:srgbClr val="000000"/>
      </a:dk1>
      <a:lt1>
        <a:srgbClr val="FFFFFF"/>
      </a:lt1>
      <a:dk2>
        <a:srgbClr val="778495"/>
      </a:dk2>
      <a:lt2>
        <a:srgbClr val="F0F0F0"/>
      </a:lt2>
      <a:accent1>
        <a:srgbClr val="006A60"/>
      </a:accent1>
      <a:accent2>
        <a:srgbClr val="C2CECE"/>
      </a:accent2>
      <a:accent3>
        <a:srgbClr val="04BDAD"/>
      </a:accent3>
      <a:accent4>
        <a:srgbClr val="2C8880"/>
      </a:accent4>
      <a:accent5>
        <a:srgbClr val="3CBDB2"/>
      </a:accent5>
      <a:accent6>
        <a:srgbClr val="013D38"/>
      </a:accent6>
      <a:hlink>
        <a:srgbClr val="4472C4"/>
      </a:hlink>
      <a:folHlink>
        <a:srgbClr val="BFBFBF"/>
      </a:folHlink>
    </a:clrScheme>
    <a:fontScheme name="ocaos33y">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内容页模板">
  <a:themeElements>
    <a:clrScheme name="上师大通用模板">
      <a:dk1>
        <a:srgbClr val="000000"/>
      </a:dk1>
      <a:lt1>
        <a:srgbClr val="FFFFFF"/>
      </a:lt1>
      <a:dk2>
        <a:srgbClr val="778495"/>
      </a:dk2>
      <a:lt2>
        <a:srgbClr val="F0F0F0"/>
      </a:lt2>
      <a:accent1>
        <a:srgbClr val="006A60"/>
      </a:accent1>
      <a:accent2>
        <a:srgbClr val="C2CECE"/>
      </a:accent2>
      <a:accent3>
        <a:srgbClr val="04BDAD"/>
      </a:accent3>
      <a:accent4>
        <a:srgbClr val="2C8880"/>
      </a:accent4>
      <a:accent5>
        <a:srgbClr val="3CBDB2"/>
      </a:accent5>
      <a:accent6>
        <a:srgbClr val="013D38"/>
      </a:accent6>
      <a:hlink>
        <a:srgbClr val="4472C4"/>
      </a:hlink>
      <a:folHlink>
        <a:srgbClr val="BFBFBF"/>
      </a:folHlink>
    </a:clrScheme>
    <a:fontScheme name="ocaos33y">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r" hangingPunct="0">
          <a:lnSpc>
            <a:spcPct val="125000"/>
          </a:lnSpc>
          <a:defRPr sz="1600" spc="10" dirty="0">
            <a:solidFill>
              <a:schemeClr val="tx1">
                <a:lumMod val="75000"/>
                <a:lumOff val="25000"/>
              </a:schemeClr>
            </a:solidFill>
            <a:latin typeface="微软雅黑 Light" panose="020B0502040204020203" pitchFamily="34" charset="-122"/>
            <a:ea typeface="微软雅黑 Light" panose="020B0502040204020203"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otalTime>7672</TotalTime>
  <Words>2315</Words>
  <Application>Microsoft Office PowerPoint</Application>
  <PresentationFormat>宽屏</PresentationFormat>
  <Paragraphs>428</Paragraphs>
  <Slides>38</Slides>
  <Notes>38</Notes>
  <HiddenSlides>0</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38</vt:i4>
      </vt:variant>
    </vt:vector>
  </HeadingPairs>
  <TitlesOfParts>
    <vt:vector size="52" baseType="lpstr">
      <vt:lpstr>Ma Shan Zheng</vt:lpstr>
      <vt:lpstr>OPPOSans M</vt:lpstr>
      <vt:lpstr>方正大标宋简体</vt:lpstr>
      <vt:lpstr>微软雅黑</vt:lpstr>
      <vt:lpstr>微软雅黑 Light</vt:lpstr>
      <vt:lpstr>优设标题黑</vt:lpstr>
      <vt:lpstr>Arial</vt:lpstr>
      <vt:lpstr>Bahnschrift Light SemiCondensed</vt:lpstr>
      <vt:lpstr>Bell MT</vt:lpstr>
      <vt:lpstr>Open Sans</vt:lpstr>
      <vt:lpstr>Segoe UI Light</vt:lpstr>
      <vt:lpstr>Wingdings</vt:lpstr>
      <vt:lpstr>上师大模板</vt:lpstr>
      <vt:lpstr>内容页模板</vt:lpstr>
      <vt:lpstr>PowerPoint 演示文稿</vt:lpstr>
      <vt:lpstr>上海师范大学汇报答辩模板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柒柒 洛</dc:creator>
  <cp:lastModifiedBy>Soleil Yi</cp:lastModifiedBy>
  <cp:revision>607</cp:revision>
  <dcterms:created xsi:type="dcterms:W3CDTF">2020-04-11T12:23:44Z</dcterms:created>
  <dcterms:modified xsi:type="dcterms:W3CDTF">2022-10-11T02:46:52Z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7702638</vt:lpwstr>
  </property>
  <property fmtid="{D5CDD505-2E9C-101B-9397-08002B2CF9AE}" pid="3" name="NXPowerLiteSettings">
    <vt:lpwstr>C880073804F000</vt:lpwstr>
  </property>
  <property fmtid="{D5CDD505-2E9C-101B-9397-08002B2CF9AE}" pid="4" name="NXPowerLiteVersion">
    <vt:lpwstr>D8.0.11</vt:lpwstr>
  </property>
</Properties>
</file>