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8" r:id="rId3"/>
    <p:sldId id="271" r:id="rId4"/>
    <p:sldId id="277" r:id="rId5"/>
    <p:sldId id="267" r:id="rId6"/>
    <p:sldId id="272" r:id="rId7"/>
    <p:sldId id="275" r:id="rId8"/>
    <p:sldId id="273" r:id="rId9"/>
    <p:sldId id="276" r:id="rId10"/>
    <p:sldId id="274" r:id="rId11"/>
    <p:sldId id="837" r:id="rId12"/>
  </p:sldIdLst>
  <p:sldSz cx="12192000" cy="6858000"/>
  <p:notesSz cx="6858000" cy="9144000"/>
  <p:embeddedFontLst>
    <p:embeddedFont>
      <p:font typeface="Microsoft YaHei" panose="020B0503020204020204" pitchFamily="34" charset="-122"/>
      <p:regular r:id="rId13"/>
      <p:bold r:id="rId14"/>
    </p:embeddedFont>
    <p:embeddedFont>
      <p:font typeface="Microsoft YaHei Light" panose="020B0502040204020203" pitchFamily="34" charset="-122"/>
      <p:regular r:id="rId15"/>
    </p:embeddedFont>
    <p:embeddedFont>
      <p:font typeface="等线" panose="02010600030101010101" pitchFamily="2" charset="-122"/>
      <p:regular r:id="rId16"/>
      <p:bold r:id="rId17"/>
    </p:embeddedFont>
    <p:embeddedFont>
      <p:font typeface="字制区喜脉体" panose="02000603000000000000" pitchFamily="2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DFE"/>
    <a:srgbClr val="20E841"/>
    <a:srgbClr val="0607C3"/>
    <a:srgbClr val="FBD009"/>
    <a:srgbClr val="C8EDFD"/>
    <a:srgbClr val="E6E6E6"/>
    <a:srgbClr val="9DC3E6"/>
    <a:srgbClr val="FFE491"/>
    <a:srgbClr val="FBCC0A"/>
    <a:srgbClr val="FFE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2" y="5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组合 387">
            <a:extLst>
              <a:ext uri="{FF2B5EF4-FFF2-40B4-BE49-F238E27FC236}">
                <a16:creationId xmlns:a16="http://schemas.microsoft.com/office/drawing/2014/main" id="{4EECEE58-7ECE-8F45-D62B-7AE0C1A7F09A}"/>
              </a:ext>
            </a:extLst>
          </p:cNvPr>
          <p:cNvGrpSpPr/>
          <p:nvPr userDrawn="1"/>
        </p:nvGrpSpPr>
        <p:grpSpPr>
          <a:xfrm>
            <a:off x="0" y="0"/>
            <a:ext cx="12192000" cy="6876288"/>
            <a:chOff x="0" y="-10229"/>
            <a:chExt cx="12192000" cy="6876288"/>
          </a:xfrm>
          <a:solidFill>
            <a:schemeClr val="accent3"/>
          </a:solidFill>
        </p:grpSpPr>
        <p:sp>
          <p:nvSpPr>
            <p:cNvPr id="389" name="矩形 388">
              <a:extLst>
                <a:ext uri="{FF2B5EF4-FFF2-40B4-BE49-F238E27FC236}">
                  <a16:creationId xmlns:a16="http://schemas.microsoft.com/office/drawing/2014/main" id="{3CA791AB-788F-B4B9-A9EB-13722FD82849}"/>
                </a:ext>
              </a:extLst>
            </p:cNvPr>
            <p:cNvSpPr/>
            <p:nvPr/>
          </p:nvSpPr>
          <p:spPr>
            <a:xfrm>
              <a:off x="0" y="-10229"/>
              <a:ext cx="12192000" cy="6870192"/>
            </a:xfrm>
            <a:prstGeom prst="rect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390" name="矩形 389">
              <a:extLst>
                <a:ext uri="{FF2B5EF4-FFF2-40B4-BE49-F238E27FC236}">
                  <a16:creationId xmlns:a16="http://schemas.microsoft.com/office/drawing/2014/main" id="{7B551D61-7B4A-DAF5-01BF-7E8DC7D47CBD}"/>
                </a:ext>
              </a:extLst>
            </p:cNvPr>
            <p:cNvSpPr/>
            <p:nvPr/>
          </p:nvSpPr>
          <p:spPr>
            <a:xfrm>
              <a:off x="341131" y="182405"/>
              <a:ext cx="11509739" cy="6485738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391" name="矩形 390">
              <a:extLst>
                <a:ext uri="{FF2B5EF4-FFF2-40B4-BE49-F238E27FC236}">
                  <a16:creationId xmlns:a16="http://schemas.microsoft.com/office/drawing/2014/main" id="{6EEBD381-8107-B94D-5B29-742E41437A47}"/>
                </a:ext>
              </a:extLst>
            </p:cNvPr>
            <p:cNvSpPr/>
            <p:nvPr/>
          </p:nvSpPr>
          <p:spPr>
            <a:xfrm>
              <a:off x="682262" y="375038"/>
              <a:ext cx="10827477" cy="6101283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392" name="矩形 391">
              <a:extLst>
                <a:ext uri="{FF2B5EF4-FFF2-40B4-BE49-F238E27FC236}">
                  <a16:creationId xmlns:a16="http://schemas.microsoft.com/office/drawing/2014/main" id="{9C41906C-DF4C-A872-7C63-2A0EE2CF465E}"/>
                </a:ext>
              </a:extLst>
            </p:cNvPr>
            <p:cNvSpPr/>
            <p:nvPr/>
          </p:nvSpPr>
          <p:spPr>
            <a:xfrm>
              <a:off x="1023392" y="567672"/>
              <a:ext cx="10145215" cy="5716829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393" name="矩形 392">
              <a:extLst>
                <a:ext uri="{FF2B5EF4-FFF2-40B4-BE49-F238E27FC236}">
                  <a16:creationId xmlns:a16="http://schemas.microsoft.com/office/drawing/2014/main" id="{169A56C2-5792-4C34-DD54-06A69363EA17}"/>
                </a:ext>
              </a:extLst>
            </p:cNvPr>
            <p:cNvSpPr/>
            <p:nvPr/>
          </p:nvSpPr>
          <p:spPr>
            <a:xfrm>
              <a:off x="1364523" y="760305"/>
              <a:ext cx="9462953" cy="5332375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394" name="矩形 393">
              <a:extLst>
                <a:ext uri="{FF2B5EF4-FFF2-40B4-BE49-F238E27FC236}">
                  <a16:creationId xmlns:a16="http://schemas.microsoft.com/office/drawing/2014/main" id="{75619F9E-2761-BBD9-0A96-A328595171F0}"/>
                </a:ext>
              </a:extLst>
            </p:cNvPr>
            <p:cNvSpPr/>
            <p:nvPr/>
          </p:nvSpPr>
          <p:spPr>
            <a:xfrm>
              <a:off x="1705654" y="952939"/>
              <a:ext cx="8780692" cy="4947920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395" name="矩形 394">
              <a:extLst>
                <a:ext uri="{FF2B5EF4-FFF2-40B4-BE49-F238E27FC236}">
                  <a16:creationId xmlns:a16="http://schemas.microsoft.com/office/drawing/2014/main" id="{3DA6D26D-461D-20DA-020E-CF3F077B535F}"/>
                </a:ext>
              </a:extLst>
            </p:cNvPr>
            <p:cNvSpPr/>
            <p:nvPr/>
          </p:nvSpPr>
          <p:spPr>
            <a:xfrm>
              <a:off x="2046785" y="1145573"/>
              <a:ext cx="8098430" cy="4563466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396" name="矩形 395">
              <a:extLst>
                <a:ext uri="{FF2B5EF4-FFF2-40B4-BE49-F238E27FC236}">
                  <a16:creationId xmlns:a16="http://schemas.microsoft.com/office/drawing/2014/main" id="{54C1C4B5-2742-D4E4-3028-54A043EE9652}"/>
                </a:ext>
              </a:extLst>
            </p:cNvPr>
            <p:cNvSpPr/>
            <p:nvPr/>
          </p:nvSpPr>
          <p:spPr>
            <a:xfrm>
              <a:off x="2387916" y="1338206"/>
              <a:ext cx="7416169" cy="4179011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397" name="矩形 396">
              <a:extLst>
                <a:ext uri="{FF2B5EF4-FFF2-40B4-BE49-F238E27FC236}">
                  <a16:creationId xmlns:a16="http://schemas.microsoft.com/office/drawing/2014/main" id="{24C86861-2ED1-1E3F-60A6-6FF1CB1639FE}"/>
                </a:ext>
              </a:extLst>
            </p:cNvPr>
            <p:cNvSpPr/>
            <p:nvPr/>
          </p:nvSpPr>
          <p:spPr>
            <a:xfrm>
              <a:off x="2729046" y="1530840"/>
              <a:ext cx="6733908" cy="3794557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398" name="矩形 397">
              <a:extLst>
                <a:ext uri="{FF2B5EF4-FFF2-40B4-BE49-F238E27FC236}">
                  <a16:creationId xmlns:a16="http://schemas.microsoft.com/office/drawing/2014/main" id="{50F227BB-1DED-1BDC-C7D1-2670DD8B18EF}"/>
                </a:ext>
              </a:extLst>
            </p:cNvPr>
            <p:cNvSpPr/>
            <p:nvPr/>
          </p:nvSpPr>
          <p:spPr>
            <a:xfrm>
              <a:off x="3070177" y="1723473"/>
              <a:ext cx="6051646" cy="3410102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399" name="矩形 398">
              <a:extLst>
                <a:ext uri="{FF2B5EF4-FFF2-40B4-BE49-F238E27FC236}">
                  <a16:creationId xmlns:a16="http://schemas.microsoft.com/office/drawing/2014/main" id="{8E6D4EFE-2624-30AC-A88F-056B1A0579C8}"/>
                </a:ext>
              </a:extLst>
            </p:cNvPr>
            <p:cNvSpPr/>
            <p:nvPr/>
          </p:nvSpPr>
          <p:spPr>
            <a:xfrm>
              <a:off x="3411308" y="1916107"/>
              <a:ext cx="5369384" cy="3025648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400" name="矩形 399">
              <a:extLst>
                <a:ext uri="{FF2B5EF4-FFF2-40B4-BE49-F238E27FC236}">
                  <a16:creationId xmlns:a16="http://schemas.microsoft.com/office/drawing/2014/main" id="{ABCE8221-6EFA-D39C-7237-7DA7C2F16F19}"/>
                </a:ext>
              </a:extLst>
            </p:cNvPr>
            <p:cNvSpPr/>
            <p:nvPr/>
          </p:nvSpPr>
          <p:spPr>
            <a:xfrm>
              <a:off x="3752439" y="2108741"/>
              <a:ext cx="4687122" cy="2641194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401" name="矩形 400">
              <a:extLst>
                <a:ext uri="{FF2B5EF4-FFF2-40B4-BE49-F238E27FC236}">
                  <a16:creationId xmlns:a16="http://schemas.microsoft.com/office/drawing/2014/main" id="{06C26C20-02D5-92D5-51CE-CE1E6277EAFD}"/>
                </a:ext>
              </a:extLst>
            </p:cNvPr>
            <p:cNvSpPr/>
            <p:nvPr/>
          </p:nvSpPr>
          <p:spPr>
            <a:xfrm>
              <a:off x="4093570" y="2301374"/>
              <a:ext cx="4004861" cy="2256739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402" name="矩形 401">
              <a:extLst>
                <a:ext uri="{FF2B5EF4-FFF2-40B4-BE49-F238E27FC236}">
                  <a16:creationId xmlns:a16="http://schemas.microsoft.com/office/drawing/2014/main" id="{341F4174-9DA9-B176-FA0C-D8BE818746DF}"/>
                </a:ext>
              </a:extLst>
            </p:cNvPr>
            <p:cNvSpPr/>
            <p:nvPr/>
          </p:nvSpPr>
          <p:spPr>
            <a:xfrm>
              <a:off x="4434701" y="2494008"/>
              <a:ext cx="3322599" cy="1872285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403" name="矩形 402">
              <a:extLst>
                <a:ext uri="{FF2B5EF4-FFF2-40B4-BE49-F238E27FC236}">
                  <a16:creationId xmlns:a16="http://schemas.microsoft.com/office/drawing/2014/main" id="{853B4A66-D95C-DFB3-9F13-1091D2CC1287}"/>
                </a:ext>
              </a:extLst>
            </p:cNvPr>
            <p:cNvSpPr/>
            <p:nvPr/>
          </p:nvSpPr>
          <p:spPr>
            <a:xfrm>
              <a:off x="4775831" y="2686641"/>
              <a:ext cx="2640338" cy="1487830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404" name="矩形 403">
              <a:extLst>
                <a:ext uri="{FF2B5EF4-FFF2-40B4-BE49-F238E27FC236}">
                  <a16:creationId xmlns:a16="http://schemas.microsoft.com/office/drawing/2014/main" id="{E2992EE5-E9C5-CCC4-61B6-CBDB04F29224}"/>
                </a:ext>
              </a:extLst>
            </p:cNvPr>
            <p:cNvSpPr/>
            <p:nvPr/>
          </p:nvSpPr>
          <p:spPr>
            <a:xfrm>
              <a:off x="5116962" y="2879275"/>
              <a:ext cx="1958076" cy="1103376"/>
            </a:xfrm>
            <a:prstGeom prst="rect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cxnSp>
          <p:nvCxnSpPr>
            <p:cNvPr id="405" name="直接连接符 404">
              <a:extLst>
                <a:ext uri="{FF2B5EF4-FFF2-40B4-BE49-F238E27FC236}">
                  <a16:creationId xmlns:a16="http://schemas.microsoft.com/office/drawing/2014/main" id="{1DBBF618-8BD0-C804-3AEC-6F1836AC0A87}"/>
                </a:ext>
              </a:extLst>
            </p:cNvPr>
            <p:cNvCxnSpPr>
              <a:stCxn id="389" idx="1"/>
              <a:endCxn id="389" idx="3"/>
            </p:cNvCxnSpPr>
            <p:nvPr/>
          </p:nvCxnSpPr>
          <p:spPr>
            <a:xfrm>
              <a:off x="0" y="3424867"/>
              <a:ext cx="12192000" cy="0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接连接符 405">
              <a:extLst>
                <a:ext uri="{FF2B5EF4-FFF2-40B4-BE49-F238E27FC236}">
                  <a16:creationId xmlns:a16="http://schemas.microsoft.com/office/drawing/2014/main" id="{AD1F7DE8-D1DA-7135-7F4C-680778D938C2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-4133"/>
              <a:ext cx="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直接连接符 406">
              <a:extLst>
                <a:ext uri="{FF2B5EF4-FFF2-40B4-BE49-F238E27FC236}">
                  <a16:creationId xmlns:a16="http://schemas.microsoft.com/office/drawing/2014/main" id="{0EC03355-1C30-B6CA-B0D9-8E321E4F5B98}"/>
                </a:ext>
              </a:extLst>
            </p:cNvPr>
            <p:cNvCxnSpPr/>
            <p:nvPr/>
          </p:nvCxnSpPr>
          <p:spPr>
            <a:xfrm flipH="1">
              <a:off x="0" y="-10229"/>
              <a:ext cx="1219200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直接连接符 407">
              <a:extLst>
                <a:ext uri="{FF2B5EF4-FFF2-40B4-BE49-F238E27FC236}">
                  <a16:creationId xmlns:a16="http://schemas.microsoft.com/office/drawing/2014/main" id="{7BD5FC3F-21CD-542A-3D5F-78A7E424D3E9}"/>
                </a:ext>
              </a:extLst>
            </p:cNvPr>
            <p:cNvCxnSpPr/>
            <p:nvPr/>
          </p:nvCxnSpPr>
          <p:spPr>
            <a:xfrm>
              <a:off x="0" y="-10229"/>
              <a:ext cx="1219200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直接连接符 408">
              <a:extLst>
                <a:ext uri="{FF2B5EF4-FFF2-40B4-BE49-F238E27FC236}">
                  <a16:creationId xmlns:a16="http://schemas.microsoft.com/office/drawing/2014/main" id="{37FCEC35-0A30-FCBD-148E-2F7BEBEF32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49230"/>
              <a:ext cx="12192000" cy="4563466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直接连接符 409">
              <a:extLst>
                <a:ext uri="{FF2B5EF4-FFF2-40B4-BE49-F238E27FC236}">
                  <a16:creationId xmlns:a16="http://schemas.microsoft.com/office/drawing/2014/main" id="{22C2D277-0214-42A2-A837-BB6C3481AF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142437"/>
              <a:ext cx="12192000" cy="4563466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接连接符 410">
              <a:extLst>
                <a:ext uri="{FF2B5EF4-FFF2-40B4-BE49-F238E27FC236}">
                  <a16:creationId xmlns:a16="http://schemas.microsoft.com/office/drawing/2014/main" id="{E362E85D-F2BB-270C-DF53-024D49E34240}"/>
                </a:ext>
              </a:extLst>
            </p:cNvPr>
            <p:cNvCxnSpPr/>
            <p:nvPr/>
          </p:nvCxnSpPr>
          <p:spPr>
            <a:xfrm>
              <a:off x="0" y="2301374"/>
              <a:ext cx="12192000" cy="2256739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直接连接符 411">
              <a:extLst>
                <a:ext uri="{FF2B5EF4-FFF2-40B4-BE49-F238E27FC236}">
                  <a16:creationId xmlns:a16="http://schemas.microsoft.com/office/drawing/2014/main" id="{431A334F-B4D6-A7FD-FEE1-895B03718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2303726"/>
              <a:ext cx="12192000" cy="2256739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接连接符 412">
              <a:extLst>
                <a:ext uri="{FF2B5EF4-FFF2-40B4-BE49-F238E27FC236}">
                  <a16:creationId xmlns:a16="http://schemas.microsoft.com/office/drawing/2014/main" id="{B52FCAFA-9E29-6C65-61D8-5A18C61A1CC3}"/>
                </a:ext>
              </a:extLst>
            </p:cNvPr>
            <p:cNvCxnSpPr/>
            <p:nvPr/>
          </p:nvCxnSpPr>
          <p:spPr>
            <a:xfrm>
              <a:off x="1705654" y="-10229"/>
              <a:ext cx="8780692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直接连接符 413">
              <a:extLst>
                <a:ext uri="{FF2B5EF4-FFF2-40B4-BE49-F238E27FC236}">
                  <a16:creationId xmlns:a16="http://schemas.microsoft.com/office/drawing/2014/main" id="{F871CBC6-7171-6C13-A5E9-7910079285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5654" y="-4133"/>
              <a:ext cx="8780692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直接连接符 414">
              <a:extLst>
                <a:ext uri="{FF2B5EF4-FFF2-40B4-BE49-F238E27FC236}">
                  <a16:creationId xmlns:a16="http://schemas.microsoft.com/office/drawing/2014/main" id="{8BC971EA-129F-3C06-F575-5887E81795C0}"/>
                </a:ext>
              </a:extLst>
            </p:cNvPr>
            <p:cNvCxnSpPr>
              <a:cxnSpLocks/>
            </p:cNvCxnSpPr>
            <p:nvPr/>
          </p:nvCxnSpPr>
          <p:spPr>
            <a:xfrm>
              <a:off x="2729046" y="-10229"/>
              <a:ext cx="6733908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直接连接符 415">
              <a:extLst>
                <a:ext uri="{FF2B5EF4-FFF2-40B4-BE49-F238E27FC236}">
                  <a16:creationId xmlns:a16="http://schemas.microsoft.com/office/drawing/2014/main" id="{9346E8A9-BA06-C264-50C9-968E6773AF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9046" y="-10229"/>
              <a:ext cx="6733908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接连接符 416">
              <a:extLst>
                <a:ext uri="{FF2B5EF4-FFF2-40B4-BE49-F238E27FC236}">
                  <a16:creationId xmlns:a16="http://schemas.microsoft.com/office/drawing/2014/main" id="{02D93F8C-196A-3E13-EA0E-E330289E1315}"/>
                </a:ext>
              </a:extLst>
            </p:cNvPr>
            <p:cNvCxnSpPr>
              <a:cxnSpLocks/>
            </p:cNvCxnSpPr>
            <p:nvPr/>
          </p:nvCxnSpPr>
          <p:spPr>
            <a:xfrm>
              <a:off x="4216400" y="-10229"/>
              <a:ext cx="375920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接连接符 417">
              <a:extLst>
                <a:ext uri="{FF2B5EF4-FFF2-40B4-BE49-F238E27FC236}">
                  <a16:creationId xmlns:a16="http://schemas.microsoft.com/office/drawing/2014/main" id="{5D4DF16F-A625-4189-6CC0-E742625C32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6400" y="-10229"/>
              <a:ext cx="375920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7" name="组合 386">
            <a:extLst>
              <a:ext uri="{FF2B5EF4-FFF2-40B4-BE49-F238E27FC236}">
                <a16:creationId xmlns:a16="http://schemas.microsoft.com/office/drawing/2014/main" id="{89A57D94-18CE-5DF9-3B2D-E3FECFE9F208}"/>
              </a:ext>
            </a:extLst>
          </p:cNvPr>
          <p:cNvGrpSpPr/>
          <p:nvPr userDrawn="1"/>
        </p:nvGrpSpPr>
        <p:grpSpPr>
          <a:xfrm>
            <a:off x="4086996" y="1036597"/>
            <a:ext cx="4018008" cy="4745140"/>
            <a:chOff x="4086996" y="1036597"/>
            <a:chExt cx="4018008" cy="4745140"/>
          </a:xfrm>
        </p:grpSpPr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BAD12AA3-7BF9-908F-E4D5-B12245DCB7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86996" y="1036597"/>
              <a:ext cx="4018008" cy="4745140"/>
            </a:xfrm>
            <a:custGeom>
              <a:avLst/>
              <a:gdLst>
                <a:gd name="connsiteX0" fmla="*/ 2489368 w 5058648"/>
                <a:gd name="connsiteY0" fmla="*/ 0 h 5379134"/>
                <a:gd name="connsiteX1" fmla="*/ 2517946 w 5058648"/>
                <a:gd name="connsiteY1" fmla="*/ 0 h 5379134"/>
                <a:gd name="connsiteX2" fmla="*/ 5036992 w 5058648"/>
                <a:gd name="connsiteY2" fmla="*/ 927480 h 5379134"/>
                <a:gd name="connsiteX3" fmla="*/ 4430555 w 5058648"/>
                <a:gd name="connsiteY3" fmla="*/ 4183535 h 5379134"/>
                <a:gd name="connsiteX4" fmla="*/ 2551146 w 5058648"/>
                <a:gd name="connsiteY4" fmla="*/ 5371986 h 5379134"/>
                <a:gd name="connsiteX5" fmla="*/ 2484325 w 5058648"/>
                <a:gd name="connsiteY5" fmla="*/ 5369885 h 5379134"/>
                <a:gd name="connsiteX6" fmla="*/ 623408 w 5058648"/>
                <a:gd name="connsiteY6" fmla="*/ 4183535 h 5379134"/>
                <a:gd name="connsiteX7" fmla="*/ 17391 w 5058648"/>
                <a:gd name="connsiteY7" fmla="*/ 927480 h 5379134"/>
                <a:gd name="connsiteX8" fmla="*/ 2489368 w 5058648"/>
                <a:gd name="connsiteY8" fmla="*/ 0 h 537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8648" h="5379134">
                  <a:moveTo>
                    <a:pt x="2489368" y="0"/>
                  </a:moveTo>
                  <a:lnTo>
                    <a:pt x="2517946" y="0"/>
                  </a:lnTo>
                  <a:cubicBezTo>
                    <a:pt x="2517946" y="0"/>
                    <a:pt x="4235554" y="898483"/>
                    <a:pt x="5036992" y="927480"/>
                  </a:cubicBezTo>
                  <a:cubicBezTo>
                    <a:pt x="5102553" y="1273761"/>
                    <a:pt x="5050861" y="3236724"/>
                    <a:pt x="4430555" y="4183535"/>
                  </a:cubicBezTo>
                  <a:cubicBezTo>
                    <a:pt x="3982136" y="4811800"/>
                    <a:pt x="2993261" y="5205990"/>
                    <a:pt x="2551146" y="5371986"/>
                  </a:cubicBezTo>
                  <a:cubicBezTo>
                    <a:pt x="2505758" y="5389216"/>
                    <a:pt x="2484325" y="5369885"/>
                    <a:pt x="2484325" y="5369885"/>
                  </a:cubicBezTo>
                  <a:cubicBezTo>
                    <a:pt x="2142232" y="5242971"/>
                    <a:pt x="996179" y="4744141"/>
                    <a:pt x="623408" y="4183535"/>
                  </a:cubicBezTo>
                  <a:cubicBezTo>
                    <a:pt x="60678" y="3352711"/>
                    <a:pt x="-49431" y="1265777"/>
                    <a:pt x="17391" y="927480"/>
                  </a:cubicBezTo>
                  <a:cubicBezTo>
                    <a:pt x="818829" y="898483"/>
                    <a:pt x="2489368" y="0"/>
                    <a:pt x="248936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53CC2CB7-D739-63F1-D01D-FA7BA12B97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66931" y="1603385"/>
              <a:ext cx="3058138" cy="3611564"/>
            </a:xfrm>
            <a:custGeom>
              <a:avLst/>
              <a:gdLst>
                <a:gd name="connsiteX0" fmla="*/ 2227100 w 4525694"/>
                <a:gd name="connsiteY0" fmla="*/ 0 h 4812414"/>
                <a:gd name="connsiteX1" fmla="*/ 2252667 w 4525694"/>
                <a:gd name="connsiteY1" fmla="*/ 0 h 4812414"/>
                <a:gd name="connsiteX2" fmla="*/ 4506320 w 4525694"/>
                <a:gd name="connsiteY2" fmla="*/ 829765 h 4812414"/>
                <a:gd name="connsiteX3" fmla="*/ 3963774 w 4525694"/>
                <a:gd name="connsiteY3" fmla="*/ 3742777 h 4812414"/>
                <a:gd name="connsiteX4" fmla="*/ 2282370 w 4525694"/>
                <a:gd name="connsiteY4" fmla="*/ 4806019 h 4812414"/>
                <a:gd name="connsiteX5" fmla="*/ 2222589 w 4525694"/>
                <a:gd name="connsiteY5" fmla="*/ 4804140 h 4812414"/>
                <a:gd name="connsiteX6" fmla="*/ 557729 w 4525694"/>
                <a:gd name="connsiteY6" fmla="*/ 3742777 h 4812414"/>
                <a:gd name="connsiteX7" fmla="*/ 15559 w 4525694"/>
                <a:gd name="connsiteY7" fmla="*/ 829765 h 4812414"/>
                <a:gd name="connsiteX8" fmla="*/ 2227100 w 4525694"/>
                <a:gd name="connsiteY8" fmla="*/ 0 h 481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5694" h="4812414">
                  <a:moveTo>
                    <a:pt x="2227100" y="0"/>
                  </a:moveTo>
                  <a:lnTo>
                    <a:pt x="2252667" y="0"/>
                  </a:lnTo>
                  <a:cubicBezTo>
                    <a:pt x="2252667" y="0"/>
                    <a:pt x="3789317" y="803823"/>
                    <a:pt x="4506320" y="829765"/>
                  </a:cubicBezTo>
                  <a:cubicBezTo>
                    <a:pt x="4564973" y="1139564"/>
                    <a:pt x="4518727" y="2895718"/>
                    <a:pt x="3963774" y="3742777"/>
                  </a:cubicBezTo>
                  <a:cubicBezTo>
                    <a:pt x="3562598" y="4304852"/>
                    <a:pt x="2677906" y="4657512"/>
                    <a:pt x="2282370" y="4806019"/>
                  </a:cubicBezTo>
                  <a:cubicBezTo>
                    <a:pt x="2241764" y="4821434"/>
                    <a:pt x="2222589" y="4804140"/>
                    <a:pt x="2222589" y="4804140"/>
                  </a:cubicBezTo>
                  <a:cubicBezTo>
                    <a:pt x="1916537" y="4690597"/>
                    <a:pt x="891227" y="4244321"/>
                    <a:pt x="557729" y="3742777"/>
                  </a:cubicBezTo>
                  <a:cubicBezTo>
                    <a:pt x="54285" y="2999486"/>
                    <a:pt x="-44223" y="1132420"/>
                    <a:pt x="15559" y="829765"/>
                  </a:cubicBezTo>
                  <a:cubicBezTo>
                    <a:pt x="732562" y="803823"/>
                    <a:pt x="2227100" y="0"/>
                    <a:pt x="222710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7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25328FDB-2A05-C60C-DD5E-77E89E7EBB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2157" y="1373363"/>
              <a:ext cx="3447686" cy="4071608"/>
            </a:xfrm>
            <a:custGeom>
              <a:avLst/>
              <a:gdLst>
                <a:gd name="connsiteX0" fmla="*/ 2227100 w 4525694"/>
                <a:gd name="connsiteY0" fmla="*/ 0 h 4812414"/>
                <a:gd name="connsiteX1" fmla="*/ 2252667 w 4525694"/>
                <a:gd name="connsiteY1" fmla="*/ 0 h 4812414"/>
                <a:gd name="connsiteX2" fmla="*/ 4506320 w 4525694"/>
                <a:gd name="connsiteY2" fmla="*/ 829765 h 4812414"/>
                <a:gd name="connsiteX3" fmla="*/ 3963774 w 4525694"/>
                <a:gd name="connsiteY3" fmla="*/ 3742777 h 4812414"/>
                <a:gd name="connsiteX4" fmla="*/ 2282370 w 4525694"/>
                <a:gd name="connsiteY4" fmla="*/ 4806019 h 4812414"/>
                <a:gd name="connsiteX5" fmla="*/ 2222589 w 4525694"/>
                <a:gd name="connsiteY5" fmla="*/ 4804140 h 4812414"/>
                <a:gd name="connsiteX6" fmla="*/ 557729 w 4525694"/>
                <a:gd name="connsiteY6" fmla="*/ 3742777 h 4812414"/>
                <a:gd name="connsiteX7" fmla="*/ 15559 w 4525694"/>
                <a:gd name="connsiteY7" fmla="*/ 829765 h 4812414"/>
                <a:gd name="connsiteX8" fmla="*/ 2227100 w 4525694"/>
                <a:gd name="connsiteY8" fmla="*/ 0 h 481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5694" h="4812414">
                  <a:moveTo>
                    <a:pt x="2227100" y="0"/>
                  </a:moveTo>
                  <a:lnTo>
                    <a:pt x="2252667" y="0"/>
                  </a:lnTo>
                  <a:cubicBezTo>
                    <a:pt x="2252667" y="0"/>
                    <a:pt x="3789317" y="803823"/>
                    <a:pt x="4506320" y="829765"/>
                  </a:cubicBezTo>
                  <a:cubicBezTo>
                    <a:pt x="4564973" y="1139564"/>
                    <a:pt x="4518727" y="2895718"/>
                    <a:pt x="3963774" y="3742777"/>
                  </a:cubicBezTo>
                  <a:cubicBezTo>
                    <a:pt x="3562598" y="4304852"/>
                    <a:pt x="2677906" y="4657512"/>
                    <a:pt x="2282370" y="4806019"/>
                  </a:cubicBezTo>
                  <a:cubicBezTo>
                    <a:pt x="2241764" y="4821434"/>
                    <a:pt x="2222589" y="4804140"/>
                    <a:pt x="2222589" y="4804140"/>
                  </a:cubicBezTo>
                  <a:cubicBezTo>
                    <a:pt x="1916537" y="4690597"/>
                    <a:pt x="891227" y="4244321"/>
                    <a:pt x="557729" y="3742777"/>
                  </a:cubicBezTo>
                  <a:cubicBezTo>
                    <a:pt x="54285" y="2999486"/>
                    <a:pt x="-44223" y="1132420"/>
                    <a:pt x="15559" y="829765"/>
                  </a:cubicBezTo>
                  <a:cubicBezTo>
                    <a:pt x="732562" y="803823"/>
                    <a:pt x="2227100" y="0"/>
                    <a:pt x="2227100" y="0"/>
                  </a:cubicBezTo>
                  <a:close/>
                </a:path>
              </a:pathLst>
            </a:custGeom>
            <a:noFill/>
            <a:ln w="2032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</p:grpSp>
      <p:grpSp>
        <p:nvGrpSpPr>
          <p:cNvPr id="386" name="组合 385">
            <a:extLst>
              <a:ext uri="{FF2B5EF4-FFF2-40B4-BE49-F238E27FC236}">
                <a16:creationId xmlns:a16="http://schemas.microsoft.com/office/drawing/2014/main" id="{C89C4E4C-13C3-458D-8900-AE443F1FFCA3}"/>
              </a:ext>
            </a:extLst>
          </p:cNvPr>
          <p:cNvGrpSpPr/>
          <p:nvPr userDrawn="1"/>
        </p:nvGrpSpPr>
        <p:grpSpPr>
          <a:xfrm>
            <a:off x="0" y="-358587"/>
            <a:ext cx="12192000" cy="7246066"/>
            <a:chOff x="0" y="-358587"/>
            <a:chExt cx="12192000" cy="7246066"/>
          </a:xfrm>
        </p:grpSpPr>
        <p:grpSp>
          <p:nvGrpSpPr>
            <p:cNvPr id="244" name="组合 243">
              <a:extLst>
                <a:ext uri="{FF2B5EF4-FFF2-40B4-BE49-F238E27FC236}">
                  <a16:creationId xmlns:a16="http://schemas.microsoft.com/office/drawing/2014/main" id="{60BD97A4-3497-81EC-6785-9A97B2014035}"/>
                </a:ext>
              </a:extLst>
            </p:cNvPr>
            <p:cNvGrpSpPr/>
            <p:nvPr userDrawn="1"/>
          </p:nvGrpSpPr>
          <p:grpSpPr>
            <a:xfrm>
              <a:off x="0" y="-13533"/>
              <a:ext cx="12192000" cy="6893265"/>
              <a:chOff x="0" y="-13533"/>
              <a:chExt cx="12192000" cy="6893265"/>
            </a:xfrm>
          </p:grpSpPr>
          <p:grpSp>
            <p:nvGrpSpPr>
              <p:cNvPr id="245" name="组合 244">
                <a:extLst>
                  <a:ext uri="{FF2B5EF4-FFF2-40B4-BE49-F238E27FC236}">
                    <a16:creationId xmlns:a16="http://schemas.microsoft.com/office/drawing/2014/main" id="{EC229142-8228-6369-6425-ADF1628D3EF4}"/>
                  </a:ext>
                </a:extLst>
              </p:cNvPr>
              <p:cNvGrpSpPr/>
              <p:nvPr userDrawn="1"/>
            </p:nvGrpSpPr>
            <p:grpSpPr>
              <a:xfrm>
                <a:off x="0" y="-13533"/>
                <a:ext cx="12192000" cy="230832"/>
                <a:chOff x="0" y="-13533"/>
                <a:chExt cx="12192000" cy="230832"/>
              </a:xfrm>
            </p:grpSpPr>
            <p:sp>
              <p:nvSpPr>
                <p:cNvPr id="326" name="矩形 325">
                  <a:extLst>
                    <a:ext uri="{FF2B5EF4-FFF2-40B4-BE49-F238E27FC236}">
                      <a16:creationId xmlns:a16="http://schemas.microsoft.com/office/drawing/2014/main" id="{F8B1B93D-00C9-4B18-F402-EBFEABD1E49D}"/>
                    </a:ext>
                  </a:extLst>
                </p:cNvPr>
                <p:cNvSpPr/>
                <p:nvPr userDrawn="1"/>
              </p:nvSpPr>
              <p:spPr>
                <a:xfrm>
                  <a:off x="0" y="-1706"/>
                  <a:ext cx="12192000" cy="20299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27" name="标题 1">
                  <a:extLst>
                    <a:ext uri="{FF2B5EF4-FFF2-40B4-BE49-F238E27FC236}">
                      <a16:creationId xmlns:a16="http://schemas.microsoft.com/office/drawing/2014/main" id="{225BE6ED-EA74-252C-5C3D-E21DCACF5CCC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4794576" y="-13533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28" name="标题 1">
                  <a:extLst>
                    <a:ext uri="{FF2B5EF4-FFF2-40B4-BE49-F238E27FC236}">
                      <a16:creationId xmlns:a16="http://schemas.microsoft.com/office/drawing/2014/main" id="{F06F3D40-5F09-6857-6DC8-7ED00BD89991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8724119" y="-13533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29" name="椭圆 328">
                  <a:extLst>
                    <a:ext uri="{FF2B5EF4-FFF2-40B4-BE49-F238E27FC236}">
                      <a16:creationId xmlns:a16="http://schemas.microsoft.com/office/drawing/2014/main" id="{BB580411-494A-95F3-C832-98C34C32967F}"/>
                    </a:ext>
                  </a:extLst>
                </p:cNvPr>
                <p:cNvSpPr/>
                <p:nvPr userDrawn="1"/>
              </p:nvSpPr>
              <p:spPr>
                <a:xfrm>
                  <a:off x="5647732" y="51560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30" name="椭圆 329">
                  <a:extLst>
                    <a:ext uri="{FF2B5EF4-FFF2-40B4-BE49-F238E27FC236}">
                      <a16:creationId xmlns:a16="http://schemas.microsoft.com/office/drawing/2014/main" id="{59396B60-5714-F415-CD5A-65FF31FB8869}"/>
                    </a:ext>
                  </a:extLst>
                </p:cNvPr>
                <p:cNvSpPr/>
                <p:nvPr userDrawn="1"/>
              </p:nvSpPr>
              <p:spPr>
                <a:xfrm>
                  <a:off x="5829551" y="51560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31" name="椭圆 330">
                  <a:extLst>
                    <a:ext uri="{FF2B5EF4-FFF2-40B4-BE49-F238E27FC236}">
                      <a16:creationId xmlns:a16="http://schemas.microsoft.com/office/drawing/2014/main" id="{C4B12803-73F2-B36C-C5C8-07FA71F3D537}"/>
                    </a:ext>
                  </a:extLst>
                </p:cNvPr>
                <p:cNvSpPr/>
                <p:nvPr userDrawn="1"/>
              </p:nvSpPr>
              <p:spPr>
                <a:xfrm>
                  <a:off x="9577275" y="51560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32" name="椭圆 331">
                  <a:extLst>
                    <a:ext uri="{FF2B5EF4-FFF2-40B4-BE49-F238E27FC236}">
                      <a16:creationId xmlns:a16="http://schemas.microsoft.com/office/drawing/2014/main" id="{11D4079B-E268-EE5C-5B3E-1FBC8744CEC3}"/>
                    </a:ext>
                  </a:extLst>
                </p:cNvPr>
                <p:cNvSpPr/>
                <p:nvPr userDrawn="1"/>
              </p:nvSpPr>
              <p:spPr>
                <a:xfrm>
                  <a:off x="9759094" y="51560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33" name="标题 1">
                  <a:extLst>
                    <a:ext uri="{FF2B5EF4-FFF2-40B4-BE49-F238E27FC236}">
                      <a16:creationId xmlns:a16="http://schemas.microsoft.com/office/drawing/2014/main" id="{1D68B635-501E-CAAA-910F-12D7E03803EF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2908302" y="-13533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34" name="标题 1">
                  <a:extLst>
                    <a:ext uri="{FF2B5EF4-FFF2-40B4-BE49-F238E27FC236}">
                      <a16:creationId xmlns:a16="http://schemas.microsoft.com/office/drawing/2014/main" id="{F1C8C686-5CBD-A033-F1CD-5CFBCDC9C2B0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6734514" y="-13533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35" name="标题 1">
                  <a:extLst>
                    <a:ext uri="{FF2B5EF4-FFF2-40B4-BE49-F238E27FC236}">
                      <a16:creationId xmlns:a16="http://schemas.microsoft.com/office/drawing/2014/main" id="{922BC6A9-CDF4-1D29-23C4-2D61484ACCE1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10664057" y="-13533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36" name="椭圆 335">
                  <a:extLst>
                    <a:ext uri="{FF2B5EF4-FFF2-40B4-BE49-F238E27FC236}">
                      <a16:creationId xmlns:a16="http://schemas.microsoft.com/office/drawing/2014/main" id="{ED3C5135-2B31-2AC9-CEF5-12CFEF1D7DC6}"/>
                    </a:ext>
                  </a:extLst>
                </p:cNvPr>
                <p:cNvSpPr/>
                <p:nvPr userDrawn="1"/>
              </p:nvSpPr>
              <p:spPr>
                <a:xfrm>
                  <a:off x="3761458" y="51560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37" name="椭圆 336">
                  <a:extLst>
                    <a:ext uri="{FF2B5EF4-FFF2-40B4-BE49-F238E27FC236}">
                      <a16:creationId xmlns:a16="http://schemas.microsoft.com/office/drawing/2014/main" id="{A4569CBD-5E63-9D40-F9F6-CCA2577F39FD}"/>
                    </a:ext>
                  </a:extLst>
                </p:cNvPr>
                <p:cNvSpPr/>
                <p:nvPr userDrawn="1"/>
              </p:nvSpPr>
              <p:spPr>
                <a:xfrm>
                  <a:off x="3943277" y="51560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38" name="椭圆 337">
                  <a:extLst>
                    <a:ext uri="{FF2B5EF4-FFF2-40B4-BE49-F238E27FC236}">
                      <a16:creationId xmlns:a16="http://schemas.microsoft.com/office/drawing/2014/main" id="{5F5A354E-59F0-063A-34CF-7C36EEA8322D}"/>
                    </a:ext>
                  </a:extLst>
                </p:cNvPr>
                <p:cNvSpPr/>
                <p:nvPr userDrawn="1"/>
              </p:nvSpPr>
              <p:spPr>
                <a:xfrm>
                  <a:off x="7587670" y="51560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39" name="椭圆 338">
                  <a:extLst>
                    <a:ext uri="{FF2B5EF4-FFF2-40B4-BE49-F238E27FC236}">
                      <a16:creationId xmlns:a16="http://schemas.microsoft.com/office/drawing/2014/main" id="{41E6F20E-BEF2-A8A6-7543-3A67798177F3}"/>
                    </a:ext>
                  </a:extLst>
                </p:cNvPr>
                <p:cNvSpPr/>
                <p:nvPr userDrawn="1"/>
              </p:nvSpPr>
              <p:spPr>
                <a:xfrm>
                  <a:off x="7769489" y="51560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40" name="标题 1">
                  <a:extLst>
                    <a:ext uri="{FF2B5EF4-FFF2-40B4-BE49-F238E27FC236}">
                      <a16:creationId xmlns:a16="http://schemas.microsoft.com/office/drawing/2014/main" id="{92862606-4F57-FD4F-DEF3-8A6C76585ECE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968364" y="-13533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41" name="椭圆 340">
                  <a:extLst>
                    <a:ext uri="{FF2B5EF4-FFF2-40B4-BE49-F238E27FC236}">
                      <a16:creationId xmlns:a16="http://schemas.microsoft.com/office/drawing/2014/main" id="{FB8ED636-92B6-4C24-985A-41BFB4B524AB}"/>
                    </a:ext>
                  </a:extLst>
                </p:cNvPr>
                <p:cNvSpPr/>
                <p:nvPr userDrawn="1"/>
              </p:nvSpPr>
              <p:spPr>
                <a:xfrm>
                  <a:off x="1821520" y="51560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42" name="椭圆 341">
                  <a:extLst>
                    <a:ext uri="{FF2B5EF4-FFF2-40B4-BE49-F238E27FC236}">
                      <a16:creationId xmlns:a16="http://schemas.microsoft.com/office/drawing/2014/main" id="{E188A494-7237-3A81-3C75-F9C3CAB93F1E}"/>
                    </a:ext>
                  </a:extLst>
                </p:cNvPr>
                <p:cNvSpPr/>
                <p:nvPr userDrawn="1"/>
              </p:nvSpPr>
              <p:spPr>
                <a:xfrm>
                  <a:off x="2003339" y="51560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43" name="椭圆 342">
                  <a:extLst>
                    <a:ext uri="{FF2B5EF4-FFF2-40B4-BE49-F238E27FC236}">
                      <a16:creationId xmlns:a16="http://schemas.microsoft.com/office/drawing/2014/main" id="{DF1E3C59-E613-9175-CBF0-F4CAA4EC94CB}"/>
                    </a:ext>
                  </a:extLst>
                </p:cNvPr>
                <p:cNvSpPr/>
                <p:nvPr userDrawn="1"/>
              </p:nvSpPr>
              <p:spPr>
                <a:xfrm>
                  <a:off x="4499964" y="51560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44" name="椭圆 343">
                  <a:extLst>
                    <a:ext uri="{FF2B5EF4-FFF2-40B4-BE49-F238E27FC236}">
                      <a16:creationId xmlns:a16="http://schemas.microsoft.com/office/drawing/2014/main" id="{EBE353E3-8C58-314D-B26C-10666ED6AE75}"/>
                    </a:ext>
                  </a:extLst>
                </p:cNvPr>
                <p:cNvSpPr/>
                <p:nvPr userDrawn="1"/>
              </p:nvSpPr>
              <p:spPr>
                <a:xfrm>
                  <a:off x="8429507" y="51560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45" name="椭圆 344">
                  <a:extLst>
                    <a:ext uri="{FF2B5EF4-FFF2-40B4-BE49-F238E27FC236}">
                      <a16:creationId xmlns:a16="http://schemas.microsoft.com/office/drawing/2014/main" id="{AB3AA847-9728-3064-6B5A-CF2082A15F39}"/>
                    </a:ext>
                  </a:extLst>
                </p:cNvPr>
                <p:cNvSpPr/>
                <p:nvPr userDrawn="1"/>
              </p:nvSpPr>
              <p:spPr>
                <a:xfrm>
                  <a:off x="2613690" y="51560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46" name="椭圆 345">
                  <a:extLst>
                    <a:ext uri="{FF2B5EF4-FFF2-40B4-BE49-F238E27FC236}">
                      <a16:creationId xmlns:a16="http://schemas.microsoft.com/office/drawing/2014/main" id="{CF87351B-1212-5097-1788-69833EE4D5C7}"/>
                    </a:ext>
                  </a:extLst>
                </p:cNvPr>
                <p:cNvSpPr/>
                <p:nvPr userDrawn="1"/>
              </p:nvSpPr>
              <p:spPr>
                <a:xfrm>
                  <a:off x="6439902" y="51560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47" name="椭圆 346">
                  <a:extLst>
                    <a:ext uri="{FF2B5EF4-FFF2-40B4-BE49-F238E27FC236}">
                      <a16:creationId xmlns:a16="http://schemas.microsoft.com/office/drawing/2014/main" id="{2012CD70-488C-28B3-A629-BA7D51EF7A90}"/>
                    </a:ext>
                  </a:extLst>
                </p:cNvPr>
                <p:cNvSpPr/>
                <p:nvPr userDrawn="1"/>
              </p:nvSpPr>
              <p:spPr>
                <a:xfrm>
                  <a:off x="10369445" y="51560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48" name="椭圆 347">
                  <a:extLst>
                    <a:ext uri="{FF2B5EF4-FFF2-40B4-BE49-F238E27FC236}">
                      <a16:creationId xmlns:a16="http://schemas.microsoft.com/office/drawing/2014/main" id="{F8F305E2-D67C-C884-26FE-405F4A5A5D1A}"/>
                    </a:ext>
                  </a:extLst>
                </p:cNvPr>
                <p:cNvSpPr/>
                <p:nvPr userDrawn="1"/>
              </p:nvSpPr>
              <p:spPr>
                <a:xfrm>
                  <a:off x="673752" y="51560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49" name="椭圆 348">
                  <a:extLst>
                    <a:ext uri="{FF2B5EF4-FFF2-40B4-BE49-F238E27FC236}">
                      <a16:creationId xmlns:a16="http://schemas.microsoft.com/office/drawing/2014/main" id="{DFECC245-92AC-9CEE-AD09-1916032CEA36}"/>
                    </a:ext>
                  </a:extLst>
                </p:cNvPr>
                <p:cNvSpPr/>
                <p:nvPr userDrawn="1"/>
              </p:nvSpPr>
              <p:spPr>
                <a:xfrm>
                  <a:off x="4681782" y="51560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50" name="椭圆 349">
                  <a:extLst>
                    <a:ext uri="{FF2B5EF4-FFF2-40B4-BE49-F238E27FC236}">
                      <a16:creationId xmlns:a16="http://schemas.microsoft.com/office/drawing/2014/main" id="{A7ABBC79-069A-70B5-614B-04BEE4517C5A}"/>
                    </a:ext>
                  </a:extLst>
                </p:cNvPr>
                <p:cNvSpPr/>
                <p:nvPr userDrawn="1"/>
              </p:nvSpPr>
              <p:spPr>
                <a:xfrm>
                  <a:off x="8611325" y="51560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51" name="椭圆 350">
                  <a:extLst>
                    <a:ext uri="{FF2B5EF4-FFF2-40B4-BE49-F238E27FC236}">
                      <a16:creationId xmlns:a16="http://schemas.microsoft.com/office/drawing/2014/main" id="{080A3FEB-D099-1CA7-0C23-8763205B049E}"/>
                    </a:ext>
                  </a:extLst>
                </p:cNvPr>
                <p:cNvSpPr/>
                <p:nvPr userDrawn="1"/>
              </p:nvSpPr>
              <p:spPr>
                <a:xfrm>
                  <a:off x="2795508" y="51560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52" name="椭圆 351">
                  <a:extLst>
                    <a:ext uri="{FF2B5EF4-FFF2-40B4-BE49-F238E27FC236}">
                      <a16:creationId xmlns:a16="http://schemas.microsoft.com/office/drawing/2014/main" id="{D870F4EF-9898-919C-146A-4564A2108E59}"/>
                    </a:ext>
                  </a:extLst>
                </p:cNvPr>
                <p:cNvSpPr/>
                <p:nvPr userDrawn="1"/>
              </p:nvSpPr>
              <p:spPr>
                <a:xfrm>
                  <a:off x="6621720" y="51560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53" name="椭圆 352">
                  <a:extLst>
                    <a:ext uri="{FF2B5EF4-FFF2-40B4-BE49-F238E27FC236}">
                      <a16:creationId xmlns:a16="http://schemas.microsoft.com/office/drawing/2014/main" id="{2B9B4FF4-5D01-B93C-5161-DE0565053994}"/>
                    </a:ext>
                  </a:extLst>
                </p:cNvPr>
                <p:cNvSpPr/>
                <p:nvPr userDrawn="1"/>
              </p:nvSpPr>
              <p:spPr>
                <a:xfrm>
                  <a:off x="10551263" y="51560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54" name="椭圆 353">
                  <a:extLst>
                    <a:ext uri="{FF2B5EF4-FFF2-40B4-BE49-F238E27FC236}">
                      <a16:creationId xmlns:a16="http://schemas.microsoft.com/office/drawing/2014/main" id="{C18A71EA-E594-D495-CC38-553D517F5427}"/>
                    </a:ext>
                  </a:extLst>
                </p:cNvPr>
                <p:cNvSpPr/>
                <p:nvPr userDrawn="1"/>
              </p:nvSpPr>
              <p:spPr>
                <a:xfrm>
                  <a:off x="855570" y="51560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</p:grpSp>
          <p:grpSp>
            <p:nvGrpSpPr>
              <p:cNvPr id="246" name="组合 245">
                <a:extLst>
                  <a:ext uri="{FF2B5EF4-FFF2-40B4-BE49-F238E27FC236}">
                    <a16:creationId xmlns:a16="http://schemas.microsoft.com/office/drawing/2014/main" id="{801C5E7D-CF22-FA43-DB45-51A764A45999}"/>
                  </a:ext>
                </a:extLst>
              </p:cNvPr>
              <p:cNvGrpSpPr/>
              <p:nvPr userDrawn="1"/>
            </p:nvGrpSpPr>
            <p:grpSpPr>
              <a:xfrm>
                <a:off x="1" y="-1706"/>
                <a:ext cx="341130" cy="6864095"/>
                <a:chOff x="1" y="-1706"/>
                <a:chExt cx="341130" cy="6864095"/>
              </a:xfrm>
            </p:grpSpPr>
            <p:sp>
              <p:nvSpPr>
                <p:cNvPr id="305" name="矩形 304">
                  <a:extLst>
                    <a:ext uri="{FF2B5EF4-FFF2-40B4-BE49-F238E27FC236}">
                      <a16:creationId xmlns:a16="http://schemas.microsoft.com/office/drawing/2014/main" id="{219BA358-521E-C5F1-8192-5A5A4FE8EDF2}"/>
                    </a:ext>
                  </a:extLst>
                </p:cNvPr>
                <p:cNvSpPr/>
                <p:nvPr userDrawn="1"/>
              </p:nvSpPr>
              <p:spPr>
                <a:xfrm>
                  <a:off x="1" y="-1706"/>
                  <a:ext cx="341130" cy="68640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06" name="标题 1">
                  <a:extLst>
                    <a:ext uri="{FF2B5EF4-FFF2-40B4-BE49-F238E27FC236}">
                      <a16:creationId xmlns:a16="http://schemas.microsoft.com/office/drawing/2014/main" id="{1CBF33F2-F2C8-BA15-D0BC-F5EB92D788F7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 rot="5400000">
                  <a:off x="-298189" y="710719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07" name="椭圆 306">
                  <a:extLst>
                    <a:ext uri="{FF2B5EF4-FFF2-40B4-BE49-F238E27FC236}">
                      <a16:creationId xmlns:a16="http://schemas.microsoft.com/office/drawing/2014/main" id="{04ADB02D-63FE-AE2C-088D-731B3E207A51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1258787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08" name="椭圆 307">
                  <a:extLst>
                    <a:ext uri="{FF2B5EF4-FFF2-40B4-BE49-F238E27FC236}">
                      <a16:creationId xmlns:a16="http://schemas.microsoft.com/office/drawing/2014/main" id="{4CD6D8F1-5AB1-AB9B-F850-19C5DEB0B0D1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1440606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09" name="标题 1">
                  <a:extLst>
                    <a:ext uri="{FF2B5EF4-FFF2-40B4-BE49-F238E27FC236}">
                      <a16:creationId xmlns:a16="http://schemas.microsoft.com/office/drawing/2014/main" id="{C130F04F-F24C-8F3E-9827-3E965D6C8438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 rot="5400000">
                  <a:off x="-298189" y="2441705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10" name="椭圆 309">
                  <a:extLst>
                    <a:ext uri="{FF2B5EF4-FFF2-40B4-BE49-F238E27FC236}">
                      <a16:creationId xmlns:a16="http://schemas.microsoft.com/office/drawing/2014/main" id="{CDA0E9A9-1899-9E0F-498E-97E0CF6B3ADD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2989773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11" name="椭圆 310">
                  <a:extLst>
                    <a:ext uri="{FF2B5EF4-FFF2-40B4-BE49-F238E27FC236}">
                      <a16:creationId xmlns:a16="http://schemas.microsoft.com/office/drawing/2014/main" id="{77C2FADB-20A6-44C2-A048-5C56A576EDEA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3171592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12" name="标题 1">
                  <a:extLst>
                    <a:ext uri="{FF2B5EF4-FFF2-40B4-BE49-F238E27FC236}">
                      <a16:creationId xmlns:a16="http://schemas.microsoft.com/office/drawing/2014/main" id="{BA1EA230-D247-CBF6-C761-00E20E30002C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 rot="5400000">
                  <a:off x="-298189" y="4172691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13" name="椭圆 312">
                  <a:extLst>
                    <a:ext uri="{FF2B5EF4-FFF2-40B4-BE49-F238E27FC236}">
                      <a16:creationId xmlns:a16="http://schemas.microsoft.com/office/drawing/2014/main" id="{28937010-0F7A-E95C-4281-322FCD7103EC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4720759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14" name="椭圆 313">
                  <a:extLst>
                    <a:ext uri="{FF2B5EF4-FFF2-40B4-BE49-F238E27FC236}">
                      <a16:creationId xmlns:a16="http://schemas.microsoft.com/office/drawing/2014/main" id="{57D48189-6D3D-06EF-A6F0-8E4E8C845401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4902578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15" name="标题 1">
                  <a:extLst>
                    <a:ext uri="{FF2B5EF4-FFF2-40B4-BE49-F238E27FC236}">
                      <a16:creationId xmlns:a16="http://schemas.microsoft.com/office/drawing/2014/main" id="{6C842524-C572-FF99-649E-E18F92BD7AA2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 rot="5400000">
                  <a:off x="-298189" y="5903677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16" name="椭圆 315">
                  <a:extLst>
                    <a:ext uri="{FF2B5EF4-FFF2-40B4-BE49-F238E27FC236}">
                      <a16:creationId xmlns:a16="http://schemas.microsoft.com/office/drawing/2014/main" id="{2682E8C3-C556-6D04-A371-010E19FFA916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6451745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17" name="椭圆 316">
                  <a:extLst>
                    <a:ext uri="{FF2B5EF4-FFF2-40B4-BE49-F238E27FC236}">
                      <a16:creationId xmlns:a16="http://schemas.microsoft.com/office/drawing/2014/main" id="{31778ECF-5FF3-BFB0-5465-A505F2BE6197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6633564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18" name="椭圆 317">
                  <a:extLst>
                    <a:ext uri="{FF2B5EF4-FFF2-40B4-BE49-F238E27FC236}">
                      <a16:creationId xmlns:a16="http://schemas.microsoft.com/office/drawing/2014/main" id="{1ED74C00-7D25-D020-D5F2-03CD27D9B2C4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1842005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19" name="椭圆 318">
                  <a:extLst>
                    <a:ext uri="{FF2B5EF4-FFF2-40B4-BE49-F238E27FC236}">
                      <a16:creationId xmlns:a16="http://schemas.microsoft.com/office/drawing/2014/main" id="{85A69065-0E29-146D-8066-A652B1017459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3572991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20" name="椭圆 319">
                  <a:extLst>
                    <a:ext uri="{FF2B5EF4-FFF2-40B4-BE49-F238E27FC236}">
                      <a16:creationId xmlns:a16="http://schemas.microsoft.com/office/drawing/2014/main" id="{4E9EABBF-573B-39CD-596C-3909D67D3220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5303977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21" name="椭圆 320">
                  <a:extLst>
                    <a:ext uri="{FF2B5EF4-FFF2-40B4-BE49-F238E27FC236}">
                      <a16:creationId xmlns:a16="http://schemas.microsoft.com/office/drawing/2014/main" id="{EB9F080E-FC00-40AD-B6DF-42EB6CCFF7A1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111019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22" name="椭圆 321">
                  <a:extLst>
                    <a:ext uri="{FF2B5EF4-FFF2-40B4-BE49-F238E27FC236}">
                      <a16:creationId xmlns:a16="http://schemas.microsoft.com/office/drawing/2014/main" id="{2950543F-DFE2-1A70-538F-4A540F23DCD8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2023823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23" name="椭圆 322">
                  <a:extLst>
                    <a:ext uri="{FF2B5EF4-FFF2-40B4-BE49-F238E27FC236}">
                      <a16:creationId xmlns:a16="http://schemas.microsoft.com/office/drawing/2014/main" id="{0D1B753A-61DA-8F16-4B0E-23BC1AE721DA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3754809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24" name="椭圆 323">
                  <a:extLst>
                    <a:ext uri="{FF2B5EF4-FFF2-40B4-BE49-F238E27FC236}">
                      <a16:creationId xmlns:a16="http://schemas.microsoft.com/office/drawing/2014/main" id="{E0ED5893-DACF-ED70-EE99-323C391A2B5F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5485795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25" name="椭圆 324">
                  <a:extLst>
                    <a:ext uri="{FF2B5EF4-FFF2-40B4-BE49-F238E27FC236}">
                      <a16:creationId xmlns:a16="http://schemas.microsoft.com/office/drawing/2014/main" id="{EC0B2FC7-2471-74BF-5035-EED98273F887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292837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</p:grpSp>
          <p:grpSp>
            <p:nvGrpSpPr>
              <p:cNvPr id="247" name="组合 246">
                <a:extLst>
                  <a:ext uri="{FF2B5EF4-FFF2-40B4-BE49-F238E27FC236}">
                    <a16:creationId xmlns:a16="http://schemas.microsoft.com/office/drawing/2014/main" id="{6CFC6FAB-DD10-6F9D-19FB-01828BDFD56E}"/>
                  </a:ext>
                </a:extLst>
              </p:cNvPr>
              <p:cNvGrpSpPr/>
              <p:nvPr userDrawn="1"/>
            </p:nvGrpSpPr>
            <p:grpSpPr>
              <a:xfrm>
                <a:off x="0" y="6451745"/>
                <a:ext cx="12192000" cy="427987"/>
                <a:chOff x="0" y="6451745"/>
                <a:chExt cx="12192000" cy="427987"/>
              </a:xfrm>
            </p:grpSpPr>
            <p:sp>
              <p:nvSpPr>
                <p:cNvPr id="272" name="矩形 271">
                  <a:extLst>
                    <a:ext uri="{FF2B5EF4-FFF2-40B4-BE49-F238E27FC236}">
                      <a16:creationId xmlns:a16="http://schemas.microsoft.com/office/drawing/2014/main" id="{CD7076AF-04E1-C373-2914-F4EECA36BD74}"/>
                    </a:ext>
                  </a:extLst>
                </p:cNvPr>
                <p:cNvSpPr/>
                <p:nvPr userDrawn="1"/>
              </p:nvSpPr>
              <p:spPr>
                <a:xfrm>
                  <a:off x="0" y="6653295"/>
                  <a:ext cx="12192000" cy="22643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73" name="标题 1">
                  <a:extLst>
                    <a:ext uri="{FF2B5EF4-FFF2-40B4-BE49-F238E27FC236}">
                      <a16:creationId xmlns:a16="http://schemas.microsoft.com/office/drawing/2014/main" id="{A2EBB6C2-B11E-F74C-CFAA-EB81662A6B57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4794576" y="6640701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74" name="标题 1">
                  <a:extLst>
                    <a:ext uri="{FF2B5EF4-FFF2-40B4-BE49-F238E27FC236}">
                      <a16:creationId xmlns:a16="http://schemas.microsoft.com/office/drawing/2014/main" id="{3DCD2624-57AC-0DAE-3D41-314C0C1B6AC1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8724119" y="6640701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75" name="椭圆 274">
                  <a:extLst>
                    <a:ext uri="{FF2B5EF4-FFF2-40B4-BE49-F238E27FC236}">
                      <a16:creationId xmlns:a16="http://schemas.microsoft.com/office/drawing/2014/main" id="{9BC89480-A78F-1DAF-1E9B-00F29BB0511C}"/>
                    </a:ext>
                  </a:extLst>
                </p:cNvPr>
                <p:cNvSpPr/>
                <p:nvPr userDrawn="1"/>
              </p:nvSpPr>
              <p:spPr>
                <a:xfrm>
                  <a:off x="5647732" y="6705794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76" name="椭圆 275">
                  <a:extLst>
                    <a:ext uri="{FF2B5EF4-FFF2-40B4-BE49-F238E27FC236}">
                      <a16:creationId xmlns:a16="http://schemas.microsoft.com/office/drawing/2014/main" id="{8D594EB7-2774-DBA8-D84A-03A93432E5E2}"/>
                    </a:ext>
                  </a:extLst>
                </p:cNvPr>
                <p:cNvSpPr/>
                <p:nvPr userDrawn="1"/>
              </p:nvSpPr>
              <p:spPr>
                <a:xfrm>
                  <a:off x="5829551" y="6705794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77" name="椭圆 276">
                  <a:extLst>
                    <a:ext uri="{FF2B5EF4-FFF2-40B4-BE49-F238E27FC236}">
                      <a16:creationId xmlns:a16="http://schemas.microsoft.com/office/drawing/2014/main" id="{248F2055-7984-290B-05C7-BF39E5AF1058}"/>
                    </a:ext>
                  </a:extLst>
                </p:cNvPr>
                <p:cNvSpPr/>
                <p:nvPr userDrawn="1"/>
              </p:nvSpPr>
              <p:spPr>
                <a:xfrm>
                  <a:off x="9577275" y="6705794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78" name="椭圆 277">
                  <a:extLst>
                    <a:ext uri="{FF2B5EF4-FFF2-40B4-BE49-F238E27FC236}">
                      <a16:creationId xmlns:a16="http://schemas.microsoft.com/office/drawing/2014/main" id="{2BE95DE2-1697-F1B2-0FB4-2CA9AA8E90E0}"/>
                    </a:ext>
                  </a:extLst>
                </p:cNvPr>
                <p:cNvSpPr/>
                <p:nvPr userDrawn="1"/>
              </p:nvSpPr>
              <p:spPr>
                <a:xfrm>
                  <a:off x="9759094" y="6705794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79" name="标题 1">
                  <a:extLst>
                    <a:ext uri="{FF2B5EF4-FFF2-40B4-BE49-F238E27FC236}">
                      <a16:creationId xmlns:a16="http://schemas.microsoft.com/office/drawing/2014/main" id="{F0A5957C-61DC-1F77-D539-A12E9A234EAF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2908302" y="6640701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80" name="标题 1">
                  <a:extLst>
                    <a:ext uri="{FF2B5EF4-FFF2-40B4-BE49-F238E27FC236}">
                      <a16:creationId xmlns:a16="http://schemas.microsoft.com/office/drawing/2014/main" id="{553C91E6-5A3C-5270-6A2F-58E553787D7F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6734514" y="6640701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81" name="标题 1">
                  <a:extLst>
                    <a:ext uri="{FF2B5EF4-FFF2-40B4-BE49-F238E27FC236}">
                      <a16:creationId xmlns:a16="http://schemas.microsoft.com/office/drawing/2014/main" id="{070CB296-FA36-CCA2-FDDA-A1196BB0A47D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10664057" y="6640701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82" name="椭圆 281">
                  <a:extLst>
                    <a:ext uri="{FF2B5EF4-FFF2-40B4-BE49-F238E27FC236}">
                      <a16:creationId xmlns:a16="http://schemas.microsoft.com/office/drawing/2014/main" id="{E9808CCD-9D1D-C5EA-DF90-8B62D25AEE15}"/>
                    </a:ext>
                  </a:extLst>
                </p:cNvPr>
                <p:cNvSpPr/>
                <p:nvPr userDrawn="1"/>
              </p:nvSpPr>
              <p:spPr>
                <a:xfrm>
                  <a:off x="3761458" y="6705794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83" name="椭圆 282">
                  <a:extLst>
                    <a:ext uri="{FF2B5EF4-FFF2-40B4-BE49-F238E27FC236}">
                      <a16:creationId xmlns:a16="http://schemas.microsoft.com/office/drawing/2014/main" id="{083116AF-C56A-3C8C-0C52-92FA6D47AA60}"/>
                    </a:ext>
                  </a:extLst>
                </p:cNvPr>
                <p:cNvSpPr/>
                <p:nvPr userDrawn="1"/>
              </p:nvSpPr>
              <p:spPr>
                <a:xfrm>
                  <a:off x="3943277" y="6705794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84" name="椭圆 283">
                  <a:extLst>
                    <a:ext uri="{FF2B5EF4-FFF2-40B4-BE49-F238E27FC236}">
                      <a16:creationId xmlns:a16="http://schemas.microsoft.com/office/drawing/2014/main" id="{13E71995-0E10-66E0-0C9F-E355B0176AD1}"/>
                    </a:ext>
                  </a:extLst>
                </p:cNvPr>
                <p:cNvSpPr/>
                <p:nvPr userDrawn="1"/>
              </p:nvSpPr>
              <p:spPr>
                <a:xfrm>
                  <a:off x="7587670" y="6705794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85" name="椭圆 284">
                  <a:extLst>
                    <a:ext uri="{FF2B5EF4-FFF2-40B4-BE49-F238E27FC236}">
                      <a16:creationId xmlns:a16="http://schemas.microsoft.com/office/drawing/2014/main" id="{116819F4-CFCC-29F8-D35E-B6BB0EFADA02}"/>
                    </a:ext>
                  </a:extLst>
                </p:cNvPr>
                <p:cNvSpPr/>
                <p:nvPr userDrawn="1"/>
              </p:nvSpPr>
              <p:spPr>
                <a:xfrm>
                  <a:off x="7769489" y="6705794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86" name="标题 1">
                  <a:extLst>
                    <a:ext uri="{FF2B5EF4-FFF2-40B4-BE49-F238E27FC236}">
                      <a16:creationId xmlns:a16="http://schemas.microsoft.com/office/drawing/2014/main" id="{AD8EC828-3D1A-C0CD-6402-C042362DEDFD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968364" y="6640701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87" name="椭圆 286">
                  <a:extLst>
                    <a:ext uri="{FF2B5EF4-FFF2-40B4-BE49-F238E27FC236}">
                      <a16:creationId xmlns:a16="http://schemas.microsoft.com/office/drawing/2014/main" id="{28879C62-A3B6-EBE7-A517-58D5C2C00EA4}"/>
                    </a:ext>
                  </a:extLst>
                </p:cNvPr>
                <p:cNvSpPr/>
                <p:nvPr userDrawn="1"/>
              </p:nvSpPr>
              <p:spPr>
                <a:xfrm>
                  <a:off x="1821520" y="6705794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88" name="椭圆 287">
                  <a:extLst>
                    <a:ext uri="{FF2B5EF4-FFF2-40B4-BE49-F238E27FC236}">
                      <a16:creationId xmlns:a16="http://schemas.microsoft.com/office/drawing/2014/main" id="{0BFDF149-AC6E-38A4-A19C-C8A8BD70B636}"/>
                    </a:ext>
                  </a:extLst>
                </p:cNvPr>
                <p:cNvSpPr/>
                <p:nvPr userDrawn="1"/>
              </p:nvSpPr>
              <p:spPr>
                <a:xfrm>
                  <a:off x="2003339" y="6705794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89" name="椭圆 288">
                  <a:extLst>
                    <a:ext uri="{FF2B5EF4-FFF2-40B4-BE49-F238E27FC236}">
                      <a16:creationId xmlns:a16="http://schemas.microsoft.com/office/drawing/2014/main" id="{1BE302F1-9393-ABBF-7D8B-BD7C7BA368CA}"/>
                    </a:ext>
                  </a:extLst>
                </p:cNvPr>
                <p:cNvSpPr/>
                <p:nvPr userDrawn="1"/>
              </p:nvSpPr>
              <p:spPr>
                <a:xfrm>
                  <a:off x="11517213" y="6705794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90" name="椭圆 289">
                  <a:extLst>
                    <a:ext uri="{FF2B5EF4-FFF2-40B4-BE49-F238E27FC236}">
                      <a16:creationId xmlns:a16="http://schemas.microsoft.com/office/drawing/2014/main" id="{87FBFABF-4234-FF13-5600-4A48C82F0D49}"/>
                    </a:ext>
                  </a:extLst>
                </p:cNvPr>
                <p:cNvSpPr/>
                <p:nvPr userDrawn="1"/>
              </p:nvSpPr>
              <p:spPr>
                <a:xfrm>
                  <a:off x="11699032" y="6705794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91" name="椭圆 290">
                  <a:extLst>
                    <a:ext uri="{FF2B5EF4-FFF2-40B4-BE49-F238E27FC236}">
                      <a16:creationId xmlns:a16="http://schemas.microsoft.com/office/drawing/2014/main" id="{C2E0E82E-7931-E299-C850-8B0327F80FA2}"/>
                    </a:ext>
                  </a:extLst>
                </p:cNvPr>
                <p:cNvSpPr/>
                <p:nvPr userDrawn="1"/>
              </p:nvSpPr>
              <p:spPr>
                <a:xfrm>
                  <a:off x="4499964" y="6705794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92" name="椭圆 291">
                  <a:extLst>
                    <a:ext uri="{FF2B5EF4-FFF2-40B4-BE49-F238E27FC236}">
                      <a16:creationId xmlns:a16="http://schemas.microsoft.com/office/drawing/2014/main" id="{3CDFAC14-ECCF-3AF5-D995-8EADA8FD16AB}"/>
                    </a:ext>
                  </a:extLst>
                </p:cNvPr>
                <p:cNvSpPr/>
                <p:nvPr userDrawn="1"/>
              </p:nvSpPr>
              <p:spPr>
                <a:xfrm>
                  <a:off x="8429507" y="6705794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93" name="椭圆 292">
                  <a:extLst>
                    <a:ext uri="{FF2B5EF4-FFF2-40B4-BE49-F238E27FC236}">
                      <a16:creationId xmlns:a16="http://schemas.microsoft.com/office/drawing/2014/main" id="{F71D83F2-6C44-291F-8B46-7390FDF01AF5}"/>
                    </a:ext>
                  </a:extLst>
                </p:cNvPr>
                <p:cNvSpPr/>
                <p:nvPr userDrawn="1"/>
              </p:nvSpPr>
              <p:spPr>
                <a:xfrm>
                  <a:off x="2613690" y="6705794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94" name="椭圆 293">
                  <a:extLst>
                    <a:ext uri="{FF2B5EF4-FFF2-40B4-BE49-F238E27FC236}">
                      <a16:creationId xmlns:a16="http://schemas.microsoft.com/office/drawing/2014/main" id="{ADB6DC18-CE1C-C432-98F6-DB8968C85153}"/>
                    </a:ext>
                  </a:extLst>
                </p:cNvPr>
                <p:cNvSpPr/>
                <p:nvPr userDrawn="1"/>
              </p:nvSpPr>
              <p:spPr>
                <a:xfrm>
                  <a:off x="6439902" y="6705794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95" name="椭圆 294">
                  <a:extLst>
                    <a:ext uri="{FF2B5EF4-FFF2-40B4-BE49-F238E27FC236}">
                      <a16:creationId xmlns:a16="http://schemas.microsoft.com/office/drawing/2014/main" id="{F892C740-27C4-B559-E0A5-96617EEF300C}"/>
                    </a:ext>
                  </a:extLst>
                </p:cNvPr>
                <p:cNvSpPr/>
                <p:nvPr userDrawn="1"/>
              </p:nvSpPr>
              <p:spPr>
                <a:xfrm>
                  <a:off x="10369445" y="6705794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96" name="椭圆 295">
                  <a:extLst>
                    <a:ext uri="{FF2B5EF4-FFF2-40B4-BE49-F238E27FC236}">
                      <a16:creationId xmlns:a16="http://schemas.microsoft.com/office/drawing/2014/main" id="{EB4B960A-4D95-D2E6-7BAD-59AE1344E1C5}"/>
                    </a:ext>
                  </a:extLst>
                </p:cNvPr>
                <p:cNvSpPr/>
                <p:nvPr userDrawn="1"/>
              </p:nvSpPr>
              <p:spPr>
                <a:xfrm>
                  <a:off x="673752" y="6705794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97" name="椭圆 296">
                  <a:extLst>
                    <a:ext uri="{FF2B5EF4-FFF2-40B4-BE49-F238E27FC236}">
                      <a16:creationId xmlns:a16="http://schemas.microsoft.com/office/drawing/2014/main" id="{6ED04C57-6301-BA66-BD5E-38DB37D8927F}"/>
                    </a:ext>
                  </a:extLst>
                </p:cNvPr>
                <p:cNvSpPr/>
                <p:nvPr userDrawn="1"/>
              </p:nvSpPr>
              <p:spPr>
                <a:xfrm>
                  <a:off x="4681782" y="6705794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98" name="椭圆 297">
                  <a:extLst>
                    <a:ext uri="{FF2B5EF4-FFF2-40B4-BE49-F238E27FC236}">
                      <a16:creationId xmlns:a16="http://schemas.microsoft.com/office/drawing/2014/main" id="{96AA731D-B86C-0BA6-FC91-396D6EF7E063}"/>
                    </a:ext>
                  </a:extLst>
                </p:cNvPr>
                <p:cNvSpPr/>
                <p:nvPr userDrawn="1"/>
              </p:nvSpPr>
              <p:spPr>
                <a:xfrm>
                  <a:off x="8611325" y="6705794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99" name="椭圆 298">
                  <a:extLst>
                    <a:ext uri="{FF2B5EF4-FFF2-40B4-BE49-F238E27FC236}">
                      <a16:creationId xmlns:a16="http://schemas.microsoft.com/office/drawing/2014/main" id="{7208AA6F-4F55-26F6-4DD6-FD2C32020C2E}"/>
                    </a:ext>
                  </a:extLst>
                </p:cNvPr>
                <p:cNvSpPr/>
                <p:nvPr userDrawn="1"/>
              </p:nvSpPr>
              <p:spPr>
                <a:xfrm>
                  <a:off x="2795508" y="6705794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00" name="椭圆 299">
                  <a:extLst>
                    <a:ext uri="{FF2B5EF4-FFF2-40B4-BE49-F238E27FC236}">
                      <a16:creationId xmlns:a16="http://schemas.microsoft.com/office/drawing/2014/main" id="{03161C69-3A4D-EE3D-1B50-545D00A633AB}"/>
                    </a:ext>
                  </a:extLst>
                </p:cNvPr>
                <p:cNvSpPr/>
                <p:nvPr userDrawn="1"/>
              </p:nvSpPr>
              <p:spPr>
                <a:xfrm>
                  <a:off x="6621720" y="6705794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01" name="椭圆 300">
                  <a:extLst>
                    <a:ext uri="{FF2B5EF4-FFF2-40B4-BE49-F238E27FC236}">
                      <a16:creationId xmlns:a16="http://schemas.microsoft.com/office/drawing/2014/main" id="{9140EA08-6697-7847-AB37-08EF1B176029}"/>
                    </a:ext>
                  </a:extLst>
                </p:cNvPr>
                <p:cNvSpPr/>
                <p:nvPr userDrawn="1"/>
              </p:nvSpPr>
              <p:spPr>
                <a:xfrm>
                  <a:off x="10551263" y="6705794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02" name="椭圆 301">
                  <a:extLst>
                    <a:ext uri="{FF2B5EF4-FFF2-40B4-BE49-F238E27FC236}">
                      <a16:creationId xmlns:a16="http://schemas.microsoft.com/office/drawing/2014/main" id="{A89EA91A-1483-6AF5-BF83-79959FDA3E91}"/>
                    </a:ext>
                  </a:extLst>
                </p:cNvPr>
                <p:cNvSpPr/>
                <p:nvPr userDrawn="1"/>
              </p:nvSpPr>
              <p:spPr>
                <a:xfrm>
                  <a:off x="855570" y="6705794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03" name="椭圆 302">
                  <a:extLst>
                    <a:ext uri="{FF2B5EF4-FFF2-40B4-BE49-F238E27FC236}">
                      <a16:creationId xmlns:a16="http://schemas.microsoft.com/office/drawing/2014/main" id="{7C0DF911-23A4-AE03-8F55-8A52F9B50C64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6451745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04" name="椭圆 303">
                  <a:extLst>
                    <a:ext uri="{FF2B5EF4-FFF2-40B4-BE49-F238E27FC236}">
                      <a16:creationId xmlns:a16="http://schemas.microsoft.com/office/drawing/2014/main" id="{16437088-8415-6F99-52C0-3FD2937D1CEB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6633564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</p:grpSp>
          <p:grpSp>
            <p:nvGrpSpPr>
              <p:cNvPr id="248" name="组合 247">
                <a:extLst>
                  <a:ext uri="{FF2B5EF4-FFF2-40B4-BE49-F238E27FC236}">
                    <a16:creationId xmlns:a16="http://schemas.microsoft.com/office/drawing/2014/main" id="{9AF34ECB-7A47-FF3E-0A9D-F31CD4515692}"/>
                  </a:ext>
                </a:extLst>
              </p:cNvPr>
              <p:cNvGrpSpPr/>
              <p:nvPr userDrawn="1"/>
            </p:nvGrpSpPr>
            <p:grpSpPr>
              <a:xfrm>
                <a:off x="11517213" y="-1706"/>
                <a:ext cx="674787" cy="6864095"/>
                <a:chOff x="11517213" y="-1706"/>
                <a:chExt cx="674787" cy="6864095"/>
              </a:xfrm>
            </p:grpSpPr>
            <p:sp>
              <p:nvSpPr>
                <p:cNvPr id="249" name="椭圆 248">
                  <a:extLst>
                    <a:ext uri="{FF2B5EF4-FFF2-40B4-BE49-F238E27FC236}">
                      <a16:creationId xmlns:a16="http://schemas.microsoft.com/office/drawing/2014/main" id="{E5C3804D-DE53-2B15-33DB-61F07C58A802}"/>
                    </a:ext>
                  </a:extLst>
                </p:cNvPr>
                <p:cNvSpPr/>
                <p:nvPr userDrawn="1"/>
              </p:nvSpPr>
              <p:spPr>
                <a:xfrm>
                  <a:off x="11517213" y="51560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50" name="椭圆 249">
                  <a:extLst>
                    <a:ext uri="{FF2B5EF4-FFF2-40B4-BE49-F238E27FC236}">
                      <a16:creationId xmlns:a16="http://schemas.microsoft.com/office/drawing/2014/main" id="{0A02D11C-A19A-B879-F26A-82CA9AD55D9A}"/>
                    </a:ext>
                  </a:extLst>
                </p:cNvPr>
                <p:cNvSpPr/>
                <p:nvPr userDrawn="1"/>
              </p:nvSpPr>
              <p:spPr>
                <a:xfrm>
                  <a:off x="11699032" y="51560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51" name="椭圆 250">
                  <a:extLst>
                    <a:ext uri="{FF2B5EF4-FFF2-40B4-BE49-F238E27FC236}">
                      <a16:creationId xmlns:a16="http://schemas.microsoft.com/office/drawing/2014/main" id="{E8AB423C-34AE-089A-7E97-5A44D56689A8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111019"/>
                  <a:ext cx="103329" cy="10332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52" name="椭圆 251">
                  <a:extLst>
                    <a:ext uri="{FF2B5EF4-FFF2-40B4-BE49-F238E27FC236}">
                      <a16:creationId xmlns:a16="http://schemas.microsoft.com/office/drawing/2014/main" id="{93CCCCC6-A5D8-CBA8-A14D-F453FD1C59A1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292837"/>
                  <a:ext cx="103329" cy="10332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53" name="矩形 252">
                  <a:extLst>
                    <a:ext uri="{FF2B5EF4-FFF2-40B4-BE49-F238E27FC236}">
                      <a16:creationId xmlns:a16="http://schemas.microsoft.com/office/drawing/2014/main" id="{72ACCD94-D141-8E44-0699-D931B9C5039F}"/>
                    </a:ext>
                  </a:extLst>
                </p:cNvPr>
                <p:cNvSpPr/>
                <p:nvPr userDrawn="1"/>
              </p:nvSpPr>
              <p:spPr>
                <a:xfrm>
                  <a:off x="11850870" y="-1706"/>
                  <a:ext cx="341130" cy="68640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54" name="标题 1">
                  <a:extLst>
                    <a:ext uri="{FF2B5EF4-FFF2-40B4-BE49-F238E27FC236}">
                      <a16:creationId xmlns:a16="http://schemas.microsoft.com/office/drawing/2014/main" id="{A5F0B936-81DD-3C8F-2FA6-02ECBF302FC5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 rot="5400000">
                  <a:off x="11574027" y="710719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55" name="椭圆 254">
                  <a:extLst>
                    <a:ext uri="{FF2B5EF4-FFF2-40B4-BE49-F238E27FC236}">
                      <a16:creationId xmlns:a16="http://schemas.microsoft.com/office/drawing/2014/main" id="{BA996BF2-84E0-C7A3-1E7C-0C48199F6897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1258787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56" name="椭圆 255">
                  <a:extLst>
                    <a:ext uri="{FF2B5EF4-FFF2-40B4-BE49-F238E27FC236}">
                      <a16:creationId xmlns:a16="http://schemas.microsoft.com/office/drawing/2014/main" id="{1FAA47C4-F4EE-385A-1880-5CDD2F608815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1440606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57" name="标题 1">
                  <a:extLst>
                    <a:ext uri="{FF2B5EF4-FFF2-40B4-BE49-F238E27FC236}">
                      <a16:creationId xmlns:a16="http://schemas.microsoft.com/office/drawing/2014/main" id="{4CE038EA-5E4E-C74C-FF9E-32E8EE7C65C6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 rot="5400000">
                  <a:off x="11574027" y="2441705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58" name="椭圆 257">
                  <a:extLst>
                    <a:ext uri="{FF2B5EF4-FFF2-40B4-BE49-F238E27FC236}">
                      <a16:creationId xmlns:a16="http://schemas.microsoft.com/office/drawing/2014/main" id="{0F7608E0-EAAE-9E9A-3FC2-D682B3AC4E2D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2989773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59" name="椭圆 258">
                  <a:extLst>
                    <a:ext uri="{FF2B5EF4-FFF2-40B4-BE49-F238E27FC236}">
                      <a16:creationId xmlns:a16="http://schemas.microsoft.com/office/drawing/2014/main" id="{1B7A5133-1A49-AF22-40D3-D2C6C23A2FD9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3171592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60" name="标题 1">
                  <a:extLst>
                    <a:ext uri="{FF2B5EF4-FFF2-40B4-BE49-F238E27FC236}">
                      <a16:creationId xmlns:a16="http://schemas.microsoft.com/office/drawing/2014/main" id="{E1C0346B-1C0B-B5CE-B610-4698ED6587EC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 rot="5400000">
                  <a:off x="11574027" y="4172691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61" name="椭圆 260">
                  <a:extLst>
                    <a:ext uri="{FF2B5EF4-FFF2-40B4-BE49-F238E27FC236}">
                      <a16:creationId xmlns:a16="http://schemas.microsoft.com/office/drawing/2014/main" id="{AE4E3811-B6B7-4E26-DE07-E284A718EF21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4720759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62" name="椭圆 261">
                  <a:extLst>
                    <a:ext uri="{FF2B5EF4-FFF2-40B4-BE49-F238E27FC236}">
                      <a16:creationId xmlns:a16="http://schemas.microsoft.com/office/drawing/2014/main" id="{30732A64-9801-1E27-39DB-236C5D50C654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4902578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63" name="标题 1">
                  <a:extLst>
                    <a:ext uri="{FF2B5EF4-FFF2-40B4-BE49-F238E27FC236}">
                      <a16:creationId xmlns:a16="http://schemas.microsoft.com/office/drawing/2014/main" id="{4A64E881-1F09-53AE-8DB6-5BB04716BBEC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 rot="5400000">
                  <a:off x="11574027" y="5903677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64" name="椭圆 263">
                  <a:extLst>
                    <a:ext uri="{FF2B5EF4-FFF2-40B4-BE49-F238E27FC236}">
                      <a16:creationId xmlns:a16="http://schemas.microsoft.com/office/drawing/2014/main" id="{45CF79AF-24FC-7113-F16A-9F6688FAC704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1842005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65" name="椭圆 264">
                  <a:extLst>
                    <a:ext uri="{FF2B5EF4-FFF2-40B4-BE49-F238E27FC236}">
                      <a16:creationId xmlns:a16="http://schemas.microsoft.com/office/drawing/2014/main" id="{85AB239E-7324-9AB4-7465-8FC9BEEBC7C9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3572991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66" name="椭圆 265">
                  <a:extLst>
                    <a:ext uri="{FF2B5EF4-FFF2-40B4-BE49-F238E27FC236}">
                      <a16:creationId xmlns:a16="http://schemas.microsoft.com/office/drawing/2014/main" id="{A06B4E3D-CB0D-20C7-ACE0-4C4C2F91350C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5303977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67" name="椭圆 266">
                  <a:extLst>
                    <a:ext uri="{FF2B5EF4-FFF2-40B4-BE49-F238E27FC236}">
                      <a16:creationId xmlns:a16="http://schemas.microsoft.com/office/drawing/2014/main" id="{F0383BCE-7C0F-CC10-9A24-60E6C166D112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2023823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68" name="椭圆 267">
                  <a:extLst>
                    <a:ext uri="{FF2B5EF4-FFF2-40B4-BE49-F238E27FC236}">
                      <a16:creationId xmlns:a16="http://schemas.microsoft.com/office/drawing/2014/main" id="{BCEB6657-B55A-964F-CF47-B092F2E1BD59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3754809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69" name="椭圆 268">
                  <a:extLst>
                    <a:ext uri="{FF2B5EF4-FFF2-40B4-BE49-F238E27FC236}">
                      <a16:creationId xmlns:a16="http://schemas.microsoft.com/office/drawing/2014/main" id="{EE43AA32-001B-58A4-D1D3-4500F9E9B474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5485795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70" name="椭圆 269">
                  <a:extLst>
                    <a:ext uri="{FF2B5EF4-FFF2-40B4-BE49-F238E27FC236}">
                      <a16:creationId xmlns:a16="http://schemas.microsoft.com/office/drawing/2014/main" id="{8609ED21-6E7A-6C31-F376-9F4799B08EE6}"/>
                    </a:ext>
                  </a:extLst>
                </p:cNvPr>
                <p:cNvSpPr/>
                <p:nvPr userDrawn="1"/>
              </p:nvSpPr>
              <p:spPr>
                <a:xfrm rot="5400000">
                  <a:off x="11967270" y="111019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71" name="椭圆 270">
                  <a:extLst>
                    <a:ext uri="{FF2B5EF4-FFF2-40B4-BE49-F238E27FC236}">
                      <a16:creationId xmlns:a16="http://schemas.microsoft.com/office/drawing/2014/main" id="{4B4DE6B7-2A07-7229-E11A-3B12EDDAE234}"/>
                    </a:ext>
                  </a:extLst>
                </p:cNvPr>
                <p:cNvSpPr/>
                <p:nvPr userDrawn="1"/>
              </p:nvSpPr>
              <p:spPr>
                <a:xfrm rot="5400000">
                  <a:off x="11967270" y="292837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</p:grpSp>
        </p:grpSp>
        <p:grpSp>
          <p:nvGrpSpPr>
            <p:cNvPr id="385" name="组合 384">
              <a:extLst>
                <a:ext uri="{FF2B5EF4-FFF2-40B4-BE49-F238E27FC236}">
                  <a16:creationId xmlns:a16="http://schemas.microsoft.com/office/drawing/2014/main" id="{F1A1FC2A-22E5-4E85-2D93-222EBC2435C6}"/>
                </a:ext>
              </a:extLst>
            </p:cNvPr>
            <p:cNvGrpSpPr/>
            <p:nvPr userDrawn="1"/>
          </p:nvGrpSpPr>
          <p:grpSpPr>
            <a:xfrm>
              <a:off x="194150" y="-358587"/>
              <a:ext cx="11799260" cy="7246066"/>
              <a:chOff x="194150" y="-358587"/>
              <a:chExt cx="11799260" cy="7246066"/>
            </a:xfrm>
          </p:grpSpPr>
          <p:grpSp>
            <p:nvGrpSpPr>
              <p:cNvPr id="367" name="组合 366">
                <a:extLst>
                  <a:ext uri="{FF2B5EF4-FFF2-40B4-BE49-F238E27FC236}">
                    <a16:creationId xmlns:a16="http://schemas.microsoft.com/office/drawing/2014/main" id="{95CD9AD7-8B94-1A9E-EA22-0A06E2F222E7}"/>
                  </a:ext>
                </a:extLst>
              </p:cNvPr>
              <p:cNvGrpSpPr/>
              <p:nvPr userDrawn="1"/>
            </p:nvGrpSpPr>
            <p:grpSpPr>
              <a:xfrm>
                <a:off x="10129765" y="-35670"/>
                <a:ext cx="1863645" cy="1834794"/>
                <a:chOff x="10606330" y="-35670"/>
                <a:chExt cx="1387080" cy="1365607"/>
              </a:xfrm>
            </p:grpSpPr>
            <p:sp>
              <p:nvSpPr>
                <p:cNvPr id="368" name="knife_119383">
                  <a:extLst>
                    <a:ext uri="{FF2B5EF4-FFF2-40B4-BE49-F238E27FC236}">
                      <a16:creationId xmlns:a16="http://schemas.microsoft.com/office/drawing/2014/main" id="{261A918B-35C3-9148-22BE-1BD91CFA0225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398684">
                  <a:off x="10606330" y="-35670"/>
                  <a:ext cx="1387080" cy="1365607"/>
                </a:xfrm>
                <a:custGeom>
                  <a:avLst/>
                  <a:gdLst>
                    <a:gd name="connsiteX0" fmla="*/ 391719 w 607354"/>
                    <a:gd name="connsiteY0" fmla="*/ 118110 h 597955"/>
                    <a:gd name="connsiteX1" fmla="*/ 489018 w 607354"/>
                    <a:gd name="connsiteY1" fmla="*/ 215267 h 597955"/>
                    <a:gd name="connsiteX2" fmla="*/ 454434 w 607354"/>
                    <a:gd name="connsiteY2" fmla="*/ 249801 h 597955"/>
                    <a:gd name="connsiteX3" fmla="*/ 454434 w 607354"/>
                    <a:gd name="connsiteY3" fmla="*/ 278293 h 597955"/>
                    <a:gd name="connsiteX4" fmla="*/ 440116 w 607354"/>
                    <a:gd name="connsiteY4" fmla="*/ 284233 h 597955"/>
                    <a:gd name="connsiteX5" fmla="*/ 425899 w 607354"/>
                    <a:gd name="connsiteY5" fmla="*/ 278293 h 597955"/>
                    <a:gd name="connsiteX6" fmla="*/ 410876 w 607354"/>
                    <a:gd name="connsiteY6" fmla="*/ 263292 h 597955"/>
                    <a:gd name="connsiteX7" fmla="*/ 201657 w 607354"/>
                    <a:gd name="connsiteY7" fmla="*/ 486703 h 597955"/>
                    <a:gd name="connsiteX8" fmla="*/ 0 w 607354"/>
                    <a:gd name="connsiteY8" fmla="*/ 597955 h 597955"/>
                    <a:gd name="connsiteX9" fmla="*/ 32265 w 607354"/>
                    <a:gd name="connsiteY9" fmla="*/ 558287 h 597955"/>
                    <a:gd name="connsiteX10" fmla="*/ 111617 w 607354"/>
                    <a:gd name="connsiteY10" fmla="*/ 395284 h 597955"/>
                    <a:gd name="connsiteX11" fmla="*/ 341203 w 607354"/>
                    <a:gd name="connsiteY11" fmla="*/ 193721 h 597955"/>
                    <a:gd name="connsiteX12" fmla="*/ 328600 w 607354"/>
                    <a:gd name="connsiteY12" fmla="*/ 181136 h 597955"/>
                    <a:gd name="connsiteX13" fmla="*/ 328600 w 607354"/>
                    <a:gd name="connsiteY13" fmla="*/ 152644 h 597955"/>
                    <a:gd name="connsiteX14" fmla="*/ 357134 w 607354"/>
                    <a:gd name="connsiteY14" fmla="*/ 152644 h 597955"/>
                    <a:gd name="connsiteX15" fmla="*/ 455500 w 607354"/>
                    <a:gd name="connsiteY15" fmla="*/ 54390 h 597955"/>
                    <a:gd name="connsiteX16" fmla="*/ 552809 w 607354"/>
                    <a:gd name="connsiteY16" fmla="*/ 151559 h 597955"/>
                    <a:gd name="connsiteX17" fmla="*/ 517526 w 607354"/>
                    <a:gd name="connsiteY17" fmla="*/ 186771 h 597955"/>
                    <a:gd name="connsiteX18" fmla="*/ 420217 w 607354"/>
                    <a:gd name="connsiteY18" fmla="*/ 89673 h 597955"/>
                    <a:gd name="connsiteX19" fmla="*/ 538545 w 607354"/>
                    <a:gd name="connsiteY19" fmla="*/ 0 h 597955"/>
                    <a:gd name="connsiteX20" fmla="*/ 587237 w 607354"/>
                    <a:gd name="connsiteY20" fmla="*/ 20160 h 597955"/>
                    <a:gd name="connsiteX21" fmla="*/ 587237 w 607354"/>
                    <a:gd name="connsiteY21" fmla="*/ 117312 h 597955"/>
                    <a:gd name="connsiteX22" fmla="*/ 581388 w 607354"/>
                    <a:gd name="connsiteY22" fmla="*/ 123050 h 597955"/>
                    <a:gd name="connsiteX23" fmla="*/ 484079 w 607354"/>
                    <a:gd name="connsiteY23" fmla="*/ 25899 h 597955"/>
                    <a:gd name="connsiteX24" fmla="*/ 489928 w 607354"/>
                    <a:gd name="connsiteY24" fmla="*/ 20160 h 597955"/>
                    <a:gd name="connsiteX25" fmla="*/ 538545 w 607354"/>
                    <a:gd name="connsiteY25" fmla="*/ 0 h 59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07354" h="597955">
                      <a:moveTo>
                        <a:pt x="391719" y="118110"/>
                      </a:moveTo>
                      <a:lnTo>
                        <a:pt x="489018" y="215267"/>
                      </a:lnTo>
                      <a:lnTo>
                        <a:pt x="454434" y="249801"/>
                      </a:lnTo>
                      <a:cubicBezTo>
                        <a:pt x="462298" y="257654"/>
                        <a:pt x="462298" y="270440"/>
                        <a:pt x="454434" y="278293"/>
                      </a:cubicBezTo>
                      <a:cubicBezTo>
                        <a:pt x="450502" y="282220"/>
                        <a:pt x="445359" y="284233"/>
                        <a:pt x="440116" y="284233"/>
                      </a:cubicBezTo>
                      <a:cubicBezTo>
                        <a:pt x="434974" y="284233"/>
                        <a:pt x="429832" y="282220"/>
                        <a:pt x="425899" y="278293"/>
                      </a:cubicBezTo>
                      <a:lnTo>
                        <a:pt x="410876" y="263292"/>
                      </a:lnTo>
                      <a:lnTo>
                        <a:pt x="201657" y="486703"/>
                      </a:lnTo>
                      <a:cubicBezTo>
                        <a:pt x="147815" y="544091"/>
                        <a:pt x="77235" y="583054"/>
                        <a:pt x="0" y="597955"/>
                      </a:cubicBezTo>
                      <a:cubicBezTo>
                        <a:pt x="10789" y="585773"/>
                        <a:pt x="21678" y="572483"/>
                        <a:pt x="32265" y="558287"/>
                      </a:cubicBezTo>
                      <a:cubicBezTo>
                        <a:pt x="80259" y="494455"/>
                        <a:pt x="110105" y="431127"/>
                        <a:pt x="111617" y="395284"/>
                      </a:cubicBezTo>
                      <a:lnTo>
                        <a:pt x="341203" y="193721"/>
                      </a:lnTo>
                      <a:lnTo>
                        <a:pt x="328600" y="181136"/>
                      </a:lnTo>
                      <a:cubicBezTo>
                        <a:pt x="320735" y="173283"/>
                        <a:pt x="320735" y="160497"/>
                        <a:pt x="328600" y="152644"/>
                      </a:cubicBezTo>
                      <a:cubicBezTo>
                        <a:pt x="336465" y="144790"/>
                        <a:pt x="349270" y="144790"/>
                        <a:pt x="357134" y="152644"/>
                      </a:cubicBezTo>
                      <a:close/>
                      <a:moveTo>
                        <a:pt x="455500" y="54390"/>
                      </a:moveTo>
                      <a:lnTo>
                        <a:pt x="552809" y="151559"/>
                      </a:lnTo>
                      <a:lnTo>
                        <a:pt x="517526" y="186771"/>
                      </a:lnTo>
                      <a:lnTo>
                        <a:pt x="420217" y="89673"/>
                      </a:lnTo>
                      <a:close/>
                      <a:moveTo>
                        <a:pt x="538545" y="0"/>
                      </a:moveTo>
                      <a:cubicBezTo>
                        <a:pt x="556153" y="0"/>
                        <a:pt x="573775" y="6720"/>
                        <a:pt x="587237" y="20160"/>
                      </a:cubicBezTo>
                      <a:cubicBezTo>
                        <a:pt x="614060" y="46940"/>
                        <a:pt x="614060" y="90431"/>
                        <a:pt x="587237" y="117312"/>
                      </a:cubicBezTo>
                      <a:lnTo>
                        <a:pt x="581388" y="123050"/>
                      </a:lnTo>
                      <a:lnTo>
                        <a:pt x="484079" y="25899"/>
                      </a:lnTo>
                      <a:lnTo>
                        <a:pt x="489928" y="20160"/>
                      </a:lnTo>
                      <a:cubicBezTo>
                        <a:pt x="503340" y="6720"/>
                        <a:pt x="520936" y="0"/>
                        <a:pt x="5385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69" name="矩形: 圆角 368">
                  <a:extLst>
                    <a:ext uri="{FF2B5EF4-FFF2-40B4-BE49-F238E27FC236}">
                      <a16:creationId xmlns:a16="http://schemas.microsoft.com/office/drawing/2014/main" id="{4E6458EE-6D01-A367-FCF8-C5CD51640B33}"/>
                    </a:ext>
                  </a:extLst>
                </p:cNvPr>
                <p:cNvSpPr/>
                <p:nvPr userDrawn="1"/>
              </p:nvSpPr>
              <p:spPr>
                <a:xfrm rot="19280419">
                  <a:off x="11491824" y="171843"/>
                  <a:ext cx="487113" cy="27618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70" name="knife_119383">
                  <a:extLst>
                    <a:ext uri="{FF2B5EF4-FFF2-40B4-BE49-F238E27FC236}">
                      <a16:creationId xmlns:a16="http://schemas.microsoft.com/office/drawing/2014/main" id="{9865A96A-D7BB-3C12-0EA6-4C83BBBEFA6A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1581039">
                  <a:off x="10885185" y="635096"/>
                  <a:ext cx="274253" cy="478264"/>
                </a:xfrm>
                <a:custGeom>
                  <a:avLst/>
                  <a:gdLst>
                    <a:gd name="T0" fmla="*/ 3326 w 3703"/>
                    <a:gd name="T1" fmla="*/ 2405 h 6467"/>
                    <a:gd name="T2" fmla="*/ 2519 w 3703"/>
                    <a:gd name="T3" fmla="*/ 2405 h 6467"/>
                    <a:gd name="T4" fmla="*/ 3703 w 3703"/>
                    <a:gd name="T5" fmla="*/ 0 h 6467"/>
                    <a:gd name="T6" fmla="*/ 1988 w 3703"/>
                    <a:gd name="T7" fmla="*/ 0 h 6467"/>
                    <a:gd name="T8" fmla="*/ 225 w 3703"/>
                    <a:gd name="T9" fmla="*/ 3583 h 6467"/>
                    <a:gd name="T10" fmla="*/ 1144 w 3703"/>
                    <a:gd name="T11" fmla="*/ 3583 h 6467"/>
                    <a:gd name="T12" fmla="*/ 0 w 3703"/>
                    <a:gd name="T13" fmla="*/ 6467 h 6467"/>
                    <a:gd name="T14" fmla="*/ 3326 w 3703"/>
                    <a:gd name="T15" fmla="*/ 2405 h 6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03" h="6467">
                      <a:moveTo>
                        <a:pt x="3326" y="2405"/>
                      </a:moveTo>
                      <a:lnTo>
                        <a:pt x="2519" y="2405"/>
                      </a:lnTo>
                      <a:lnTo>
                        <a:pt x="3703" y="0"/>
                      </a:lnTo>
                      <a:lnTo>
                        <a:pt x="1988" y="0"/>
                      </a:lnTo>
                      <a:lnTo>
                        <a:pt x="225" y="3583"/>
                      </a:lnTo>
                      <a:lnTo>
                        <a:pt x="1144" y="3583"/>
                      </a:lnTo>
                      <a:lnTo>
                        <a:pt x="0" y="6467"/>
                      </a:lnTo>
                      <a:lnTo>
                        <a:pt x="3326" y="2405"/>
                      </a:lnTo>
                      <a:close/>
                    </a:path>
                  </a:pathLst>
                </a:custGeom>
                <a:solidFill>
                  <a:srgbClr val="FE4D03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71" name="knife_119383">
                  <a:extLst>
                    <a:ext uri="{FF2B5EF4-FFF2-40B4-BE49-F238E27FC236}">
                      <a16:creationId xmlns:a16="http://schemas.microsoft.com/office/drawing/2014/main" id="{FFDF1AEE-663A-B773-DE94-3CE9C292B44D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1581039">
                  <a:off x="11004157" y="570258"/>
                  <a:ext cx="274253" cy="478264"/>
                </a:xfrm>
                <a:custGeom>
                  <a:avLst/>
                  <a:gdLst>
                    <a:gd name="T0" fmla="*/ 3326 w 3703"/>
                    <a:gd name="T1" fmla="*/ 2405 h 6467"/>
                    <a:gd name="T2" fmla="*/ 2519 w 3703"/>
                    <a:gd name="T3" fmla="*/ 2405 h 6467"/>
                    <a:gd name="T4" fmla="*/ 3703 w 3703"/>
                    <a:gd name="T5" fmla="*/ 0 h 6467"/>
                    <a:gd name="T6" fmla="*/ 1988 w 3703"/>
                    <a:gd name="T7" fmla="*/ 0 h 6467"/>
                    <a:gd name="T8" fmla="*/ 225 w 3703"/>
                    <a:gd name="T9" fmla="*/ 3583 h 6467"/>
                    <a:gd name="T10" fmla="*/ 1144 w 3703"/>
                    <a:gd name="T11" fmla="*/ 3583 h 6467"/>
                    <a:gd name="T12" fmla="*/ 0 w 3703"/>
                    <a:gd name="T13" fmla="*/ 6467 h 6467"/>
                    <a:gd name="T14" fmla="*/ 3326 w 3703"/>
                    <a:gd name="T15" fmla="*/ 2405 h 6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03" h="6467">
                      <a:moveTo>
                        <a:pt x="3326" y="2405"/>
                      </a:moveTo>
                      <a:lnTo>
                        <a:pt x="2519" y="2405"/>
                      </a:lnTo>
                      <a:lnTo>
                        <a:pt x="3703" y="0"/>
                      </a:lnTo>
                      <a:lnTo>
                        <a:pt x="1988" y="0"/>
                      </a:lnTo>
                      <a:lnTo>
                        <a:pt x="225" y="3583"/>
                      </a:lnTo>
                      <a:lnTo>
                        <a:pt x="1144" y="3583"/>
                      </a:lnTo>
                      <a:lnTo>
                        <a:pt x="0" y="6467"/>
                      </a:lnTo>
                      <a:lnTo>
                        <a:pt x="3326" y="2405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72" name="knife_119383">
                  <a:extLst>
                    <a:ext uri="{FF2B5EF4-FFF2-40B4-BE49-F238E27FC236}">
                      <a16:creationId xmlns:a16="http://schemas.microsoft.com/office/drawing/2014/main" id="{E5051855-7EA0-409A-49BD-C8A5C53C4BE6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3063980">
                  <a:off x="11603127" y="107791"/>
                  <a:ext cx="78153" cy="477718"/>
                </a:xfrm>
                <a:prstGeom prst="roundRect">
                  <a:avLst/>
                </a:prstGeom>
                <a:solidFill>
                  <a:srgbClr val="FE4D03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73" name="knife_119383">
                  <a:extLst>
                    <a:ext uri="{FF2B5EF4-FFF2-40B4-BE49-F238E27FC236}">
                      <a16:creationId xmlns:a16="http://schemas.microsoft.com/office/drawing/2014/main" id="{F524231D-17C0-A25E-3A09-73722F3ECE4F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3063980">
                  <a:off x="11605641" y="126166"/>
                  <a:ext cx="101674" cy="509025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</p:grpSp>
          <p:grpSp>
            <p:nvGrpSpPr>
              <p:cNvPr id="355" name="组合 354">
                <a:extLst>
                  <a:ext uri="{FF2B5EF4-FFF2-40B4-BE49-F238E27FC236}">
                    <a16:creationId xmlns:a16="http://schemas.microsoft.com/office/drawing/2014/main" id="{B5587A7D-1A83-1A0F-F8FF-9DE72DB1CF60}"/>
                  </a:ext>
                </a:extLst>
              </p:cNvPr>
              <p:cNvGrpSpPr/>
              <p:nvPr userDrawn="1"/>
            </p:nvGrpSpPr>
            <p:grpSpPr>
              <a:xfrm>
                <a:off x="420902" y="-358587"/>
                <a:ext cx="2319954" cy="2465574"/>
                <a:chOff x="205532" y="-323047"/>
                <a:chExt cx="2068206" cy="2198024"/>
              </a:xfrm>
            </p:grpSpPr>
            <p:sp>
              <p:nvSpPr>
                <p:cNvPr id="356" name="axe_115121">
                  <a:extLst>
                    <a:ext uri="{FF2B5EF4-FFF2-40B4-BE49-F238E27FC236}">
                      <a16:creationId xmlns:a16="http://schemas.microsoft.com/office/drawing/2014/main" id="{31287A43-62EF-0948-3455-5E469CAF731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9555899" flipH="1">
                  <a:off x="307987" y="-323047"/>
                  <a:ext cx="1965751" cy="2198024"/>
                </a:xfrm>
                <a:custGeom>
                  <a:avLst/>
                  <a:gdLst>
                    <a:gd name="connsiteX0" fmla="*/ 322937 w 541158"/>
                    <a:gd name="connsiteY0" fmla="*/ 245074 h 605101"/>
                    <a:gd name="connsiteX1" fmla="*/ 328245 w 541158"/>
                    <a:gd name="connsiteY1" fmla="*/ 248919 h 605101"/>
                    <a:gd name="connsiteX2" fmla="*/ 331993 w 541158"/>
                    <a:gd name="connsiteY2" fmla="*/ 251621 h 605101"/>
                    <a:gd name="connsiteX3" fmla="*/ 343130 w 541158"/>
                    <a:gd name="connsiteY3" fmla="*/ 260767 h 605101"/>
                    <a:gd name="connsiteX4" fmla="*/ 357599 w 541158"/>
                    <a:gd name="connsiteY4" fmla="*/ 274277 h 605101"/>
                    <a:gd name="connsiteX5" fmla="*/ 362907 w 541158"/>
                    <a:gd name="connsiteY5" fmla="*/ 279681 h 605101"/>
                    <a:gd name="connsiteX6" fmla="*/ 45538 w 541158"/>
                    <a:gd name="connsiteY6" fmla="*/ 597279 h 605101"/>
                    <a:gd name="connsiteX7" fmla="*/ 45434 w 541158"/>
                    <a:gd name="connsiteY7" fmla="*/ 597487 h 605101"/>
                    <a:gd name="connsiteX8" fmla="*/ 42832 w 541158"/>
                    <a:gd name="connsiteY8" fmla="*/ 600085 h 605101"/>
                    <a:gd name="connsiteX9" fmla="*/ 41270 w 541158"/>
                    <a:gd name="connsiteY9" fmla="*/ 600917 h 605101"/>
                    <a:gd name="connsiteX10" fmla="*/ 7754 w 541158"/>
                    <a:gd name="connsiteY10" fmla="*/ 597383 h 605101"/>
                    <a:gd name="connsiteX11" fmla="*/ 4319 w 541158"/>
                    <a:gd name="connsiteY11" fmla="*/ 564023 h 605101"/>
                    <a:gd name="connsiteX12" fmla="*/ 5047 w 541158"/>
                    <a:gd name="connsiteY12" fmla="*/ 562464 h 605101"/>
                    <a:gd name="connsiteX13" fmla="*/ 456066 w 541158"/>
                    <a:gd name="connsiteY13" fmla="*/ 115586 h 605101"/>
                    <a:gd name="connsiteX14" fmla="*/ 478117 w 541158"/>
                    <a:gd name="connsiteY14" fmla="*/ 127739 h 605101"/>
                    <a:gd name="connsiteX15" fmla="*/ 489454 w 541158"/>
                    <a:gd name="connsiteY15" fmla="*/ 144774 h 605101"/>
                    <a:gd name="connsiteX16" fmla="*/ 489766 w 541158"/>
                    <a:gd name="connsiteY16" fmla="*/ 152253 h 605101"/>
                    <a:gd name="connsiteX17" fmla="*/ 489662 w 541158"/>
                    <a:gd name="connsiteY17" fmla="*/ 152357 h 605101"/>
                    <a:gd name="connsiteX18" fmla="*/ 489038 w 541158"/>
                    <a:gd name="connsiteY18" fmla="*/ 153084 h 605101"/>
                    <a:gd name="connsiteX19" fmla="*/ 474684 w 541158"/>
                    <a:gd name="connsiteY19" fmla="*/ 167522 h 605101"/>
                    <a:gd name="connsiteX20" fmla="*/ 469483 w 541158"/>
                    <a:gd name="connsiteY20" fmla="*/ 162536 h 605101"/>
                    <a:gd name="connsiteX21" fmla="*/ 443168 w 541158"/>
                    <a:gd name="connsiteY21" fmla="*/ 134699 h 605101"/>
                    <a:gd name="connsiteX22" fmla="*/ 438695 w 541158"/>
                    <a:gd name="connsiteY22" fmla="*/ 129505 h 605101"/>
                    <a:gd name="connsiteX23" fmla="*/ 449305 w 541158"/>
                    <a:gd name="connsiteY23" fmla="*/ 118910 h 605101"/>
                    <a:gd name="connsiteX24" fmla="*/ 453465 w 541158"/>
                    <a:gd name="connsiteY24" fmla="*/ 116209 h 605101"/>
                    <a:gd name="connsiteX25" fmla="*/ 456066 w 541158"/>
                    <a:gd name="connsiteY25" fmla="*/ 115586 h 605101"/>
                    <a:gd name="connsiteX26" fmla="*/ 335391 w 541158"/>
                    <a:gd name="connsiteY26" fmla="*/ 0 h 605101"/>
                    <a:gd name="connsiteX27" fmla="*/ 347777 w 541158"/>
                    <a:gd name="connsiteY27" fmla="*/ 624 h 605101"/>
                    <a:gd name="connsiteX28" fmla="*/ 422715 w 541158"/>
                    <a:gd name="connsiteY28" fmla="*/ 133966 h 605101"/>
                    <a:gd name="connsiteX29" fmla="*/ 431978 w 541158"/>
                    <a:gd name="connsiteY29" fmla="*/ 144567 h 605101"/>
                    <a:gd name="connsiteX30" fmla="*/ 458935 w 541158"/>
                    <a:gd name="connsiteY30" fmla="*/ 173043 h 605101"/>
                    <a:gd name="connsiteX31" fmla="*/ 466742 w 541158"/>
                    <a:gd name="connsiteY31" fmla="*/ 180734 h 605101"/>
                    <a:gd name="connsiteX32" fmla="*/ 469552 w 541158"/>
                    <a:gd name="connsiteY32" fmla="*/ 183333 h 605101"/>
                    <a:gd name="connsiteX33" fmla="*/ 494948 w 541158"/>
                    <a:gd name="connsiteY33" fmla="*/ 206509 h 605101"/>
                    <a:gd name="connsiteX34" fmla="*/ 534498 w 541158"/>
                    <a:gd name="connsiteY34" fmla="*/ 237688 h 605101"/>
                    <a:gd name="connsiteX35" fmla="*/ 506709 w 541158"/>
                    <a:gd name="connsiteY35" fmla="*/ 344320 h 605101"/>
                    <a:gd name="connsiteX36" fmla="*/ 437287 w 541158"/>
                    <a:gd name="connsiteY36" fmla="*/ 378513 h 605101"/>
                    <a:gd name="connsiteX37" fmla="*/ 378585 w 541158"/>
                    <a:gd name="connsiteY37" fmla="*/ 274895 h 605101"/>
                    <a:gd name="connsiteX38" fmla="*/ 377128 w 541158"/>
                    <a:gd name="connsiteY38" fmla="*/ 273232 h 605101"/>
                    <a:gd name="connsiteX39" fmla="*/ 374630 w 541158"/>
                    <a:gd name="connsiteY39" fmla="*/ 270426 h 605101"/>
                    <a:gd name="connsiteX40" fmla="*/ 368073 w 541158"/>
                    <a:gd name="connsiteY40" fmla="*/ 263670 h 605101"/>
                    <a:gd name="connsiteX41" fmla="*/ 352877 w 541158"/>
                    <a:gd name="connsiteY41" fmla="*/ 249536 h 605101"/>
                    <a:gd name="connsiteX42" fmla="*/ 326336 w 541158"/>
                    <a:gd name="connsiteY42" fmla="*/ 229062 h 605101"/>
                    <a:gd name="connsiteX43" fmla="*/ 208724 w 541158"/>
                    <a:gd name="connsiteY43" fmla="*/ 188529 h 605101"/>
                    <a:gd name="connsiteX44" fmla="*/ 164073 w 541158"/>
                    <a:gd name="connsiteY44" fmla="*/ 196428 h 605101"/>
                    <a:gd name="connsiteX45" fmla="*/ 215906 w 541158"/>
                    <a:gd name="connsiteY45" fmla="*/ 53836 h 605101"/>
                    <a:gd name="connsiteX46" fmla="*/ 335391 w 541158"/>
                    <a:gd name="connsiteY46" fmla="*/ 0 h 605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541158" h="605101">
                      <a:moveTo>
                        <a:pt x="322937" y="245074"/>
                      </a:moveTo>
                      <a:cubicBezTo>
                        <a:pt x="324811" y="246321"/>
                        <a:pt x="326580" y="247568"/>
                        <a:pt x="328245" y="248919"/>
                      </a:cubicBezTo>
                      <a:cubicBezTo>
                        <a:pt x="329495" y="249855"/>
                        <a:pt x="330744" y="250686"/>
                        <a:pt x="331993" y="251621"/>
                      </a:cubicBezTo>
                      <a:cubicBezTo>
                        <a:pt x="335844" y="254635"/>
                        <a:pt x="339591" y="257649"/>
                        <a:pt x="343130" y="260767"/>
                      </a:cubicBezTo>
                      <a:cubicBezTo>
                        <a:pt x="348127" y="265132"/>
                        <a:pt x="352915" y="269601"/>
                        <a:pt x="357599" y="274277"/>
                      </a:cubicBezTo>
                      <a:cubicBezTo>
                        <a:pt x="359368" y="276044"/>
                        <a:pt x="361138" y="277811"/>
                        <a:pt x="362907" y="279681"/>
                      </a:cubicBezTo>
                      <a:cubicBezTo>
                        <a:pt x="231650" y="411044"/>
                        <a:pt x="45538" y="597279"/>
                        <a:pt x="45538" y="597279"/>
                      </a:cubicBezTo>
                      <a:cubicBezTo>
                        <a:pt x="45538" y="597383"/>
                        <a:pt x="45434" y="597487"/>
                        <a:pt x="45434" y="597487"/>
                      </a:cubicBezTo>
                      <a:lnTo>
                        <a:pt x="42832" y="600085"/>
                      </a:lnTo>
                      <a:cubicBezTo>
                        <a:pt x="42311" y="600293"/>
                        <a:pt x="41791" y="600501"/>
                        <a:pt x="41270" y="600917"/>
                      </a:cubicBezTo>
                      <a:cubicBezTo>
                        <a:pt x="31070" y="607568"/>
                        <a:pt x="16497" y="606217"/>
                        <a:pt x="7754" y="597383"/>
                      </a:cubicBezTo>
                      <a:cubicBezTo>
                        <a:pt x="-1094" y="588550"/>
                        <a:pt x="-2551" y="574520"/>
                        <a:pt x="4319" y="564023"/>
                      </a:cubicBezTo>
                      <a:cubicBezTo>
                        <a:pt x="4631" y="563503"/>
                        <a:pt x="4839" y="562984"/>
                        <a:pt x="5047" y="562464"/>
                      </a:cubicBezTo>
                      <a:close/>
                      <a:moveTo>
                        <a:pt x="456066" y="115586"/>
                      </a:moveTo>
                      <a:cubicBezTo>
                        <a:pt x="460954" y="115586"/>
                        <a:pt x="469795" y="119325"/>
                        <a:pt x="478117" y="127739"/>
                      </a:cubicBezTo>
                      <a:cubicBezTo>
                        <a:pt x="483525" y="133140"/>
                        <a:pt x="487582" y="139269"/>
                        <a:pt x="489454" y="144774"/>
                      </a:cubicBezTo>
                      <a:cubicBezTo>
                        <a:pt x="490702" y="148617"/>
                        <a:pt x="490494" y="151110"/>
                        <a:pt x="489766" y="152253"/>
                      </a:cubicBezTo>
                      <a:cubicBezTo>
                        <a:pt x="489766" y="152253"/>
                        <a:pt x="489766" y="152357"/>
                        <a:pt x="489662" y="152357"/>
                      </a:cubicBezTo>
                      <a:cubicBezTo>
                        <a:pt x="489454" y="152564"/>
                        <a:pt x="489246" y="152772"/>
                        <a:pt x="489038" y="153084"/>
                      </a:cubicBezTo>
                      <a:cubicBezTo>
                        <a:pt x="488102" y="154019"/>
                        <a:pt x="483005" y="159108"/>
                        <a:pt x="474684" y="167522"/>
                      </a:cubicBezTo>
                      <a:cubicBezTo>
                        <a:pt x="472916" y="165860"/>
                        <a:pt x="471148" y="164198"/>
                        <a:pt x="469483" y="162536"/>
                      </a:cubicBezTo>
                      <a:cubicBezTo>
                        <a:pt x="460538" y="153603"/>
                        <a:pt x="451697" y="144255"/>
                        <a:pt x="443168" y="134699"/>
                      </a:cubicBezTo>
                      <a:cubicBezTo>
                        <a:pt x="441608" y="132933"/>
                        <a:pt x="440151" y="131271"/>
                        <a:pt x="438695" y="129505"/>
                      </a:cubicBezTo>
                      <a:lnTo>
                        <a:pt x="449305" y="118910"/>
                      </a:lnTo>
                      <a:cubicBezTo>
                        <a:pt x="451489" y="118079"/>
                        <a:pt x="453049" y="116625"/>
                        <a:pt x="453465" y="116209"/>
                      </a:cubicBezTo>
                      <a:cubicBezTo>
                        <a:pt x="453881" y="115794"/>
                        <a:pt x="454817" y="115586"/>
                        <a:pt x="456066" y="115586"/>
                      </a:cubicBezTo>
                      <a:close/>
                      <a:moveTo>
                        <a:pt x="335391" y="0"/>
                      </a:moveTo>
                      <a:cubicBezTo>
                        <a:pt x="339554" y="0"/>
                        <a:pt x="343718" y="208"/>
                        <a:pt x="347777" y="624"/>
                      </a:cubicBezTo>
                      <a:cubicBezTo>
                        <a:pt x="351732" y="33673"/>
                        <a:pt x="379209" y="82832"/>
                        <a:pt x="422715" y="133966"/>
                      </a:cubicBezTo>
                      <a:cubicBezTo>
                        <a:pt x="425734" y="137499"/>
                        <a:pt x="428856" y="141033"/>
                        <a:pt x="431978" y="144567"/>
                      </a:cubicBezTo>
                      <a:cubicBezTo>
                        <a:pt x="440721" y="154336"/>
                        <a:pt x="449776" y="163898"/>
                        <a:pt x="458935" y="173043"/>
                      </a:cubicBezTo>
                      <a:cubicBezTo>
                        <a:pt x="461537" y="175746"/>
                        <a:pt x="464140" y="178240"/>
                        <a:pt x="466742" y="180734"/>
                      </a:cubicBezTo>
                      <a:lnTo>
                        <a:pt x="469552" y="183333"/>
                      </a:lnTo>
                      <a:cubicBezTo>
                        <a:pt x="479023" y="192374"/>
                        <a:pt x="487350" y="199961"/>
                        <a:pt x="494948" y="206509"/>
                      </a:cubicBezTo>
                      <a:cubicBezTo>
                        <a:pt x="508270" y="217941"/>
                        <a:pt x="521592" y="228438"/>
                        <a:pt x="534498" y="237688"/>
                      </a:cubicBezTo>
                      <a:cubicBezTo>
                        <a:pt x="549694" y="268243"/>
                        <a:pt x="538245" y="312829"/>
                        <a:pt x="506709" y="344320"/>
                      </a:cubicBezTo>
                      <a:cubicBezTo>
                        <a:pt x="486725" y="364275"/>
                        <a:pt x="461746" y="376434"/>
                        <a:pt x="437287" y="378513"/>
                      </a:cubicBezTo>
                      <a:cubicBezTo>
                        <a:pt x="427711" y="342865"/>
                        <a:pt x="406999" y="306386"/>
                        <a:pt x="378585" y="274895"/>
                      </a:cubicBezTo>
                      <a:lnTo>
                        <a:pt x="377128" y="273232"/>
                      </a:lnTo>
                      <a:cubicBezTo>
                        <a:pt x="376295" y="272297"/>
                        <a:pt x="375462" y="271361"/>
                        <a:pt x="374630" y="270426"/>
                      </a:cubicBezTo>
                      <a:cubicBezTo>
                        <a:pt x="372548" y="268139"/>
                        <a:pt x="370362" y="265957"/>
                        <a:pt x="368073" y="263670"/>
                      </a:cubicBezTo>
                      <a:cubicBezTo>
                        <a:pt x="363181" y="258786"/>
                        <a:pt x="358081" y="254109"/>
                        <a:pt x="352877" y="249536"/>
                      </a:cubicBezTo>
                      <a:cubicBezTo>
                        <a:pt x="344654" y="242365"/>
                        <a:pt x="335703" y="235505"/>
                        <a:pt x="326336" y="229062"/>
                      </a:cubicBezTo>
                      <a:cubicBezTo>
                        <a:pt x="288034" y="202871"/>
                        <a:pt x="246194" y="188529"/>
                        <a:pt x="208724" y="188529"/>
                      </a:cubicBezTo>
                      <a:cubicBezTo>
                        <a:pt x="192488" y="188529"/>
                        <a:pt x="177500" y="191127"/>
                        <a:pt x="164073" y="196428"/>
                      </a:cubicBezTo>
                      <a:cubicBezTo>
                        <a:pt x="154810" y="150179"/>
                        <a:pt x="174482" y="95200"/>
                        <a:pt x="215906" y="53836"/>
                      </a:cubicBezTo>
                      <a:cubicBezTo>
                        <a:pt x="250149" y="19643"/>
                        <a:pt x="293759" y="0"/>
                        <a:pt x="3353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57" name="knife_119383">
                  <a:extLst>
                    <a:ext uri="{FF2B5EF4-FFF2-40B4-BE49-F238E27FC236}">
                      <a16:creationId xmlns:a16="http://schemas.microsoft.com/office/drawing/2014/main" id="{A973E61A-F18A-A3AC-9434-BFC3E97699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3392103" flipH="1">
                  <a:off x="1550581" y="823635"/>
                  <a:ext cx="332759" cy="580294"/>
                </a:xfrm>
                <a:custGeom>
                  <a:avLst/>
                  <a:gdLst>
                    <a:gd name="T0" fmla="*/ 3326 w 3703"/>
                    <a:gd name="T1" fmla="*/ 2405 h 6467"/>
                    <a:gd name="T2" fmla="*/ 2519 w 3703"/>
                    <a:gd name="T3" fmla="*/ 2405 h 6467"/>
                    <a:gd name="T4" fmla="*/ 3703 w 3703"/>
                    <a:gd name="T5" fmla="*/ 0 h 6467"/>
                    <a:gd name="T6" fmla="*/ 1988 w 3703"/>
                    <a:gd name="T7" fmla="*/ 0 h 6467"/>
                    <a:gd name="T8" fmla="*/ 225 w 3703"/>
                    <a:gd name="T9" fmla="*/ 3583 h 6467"/>
                    <a:gd name="T10" fmla="*/ 1144 w 3703"/>
                    <a:gd name="T11" fmla="*/ 3583 h 6467"/>
                    <a:gd name="T12" fmla="*/ 0 w 3703"/>
                    <a:gd name="T13" fmla="*/ 6467 h 6467"/>
                    <a:gd name="T14" fmla="*/ 3326 w 3703"/>
                    <a:gd name="T15" fmla="*/ 2405 h 6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03" h="6467">
                      <a:moveTo>
                        <a:pt x="3326" y="2405"/>
                      </a:moveTo>
                      <a:lnTo>
                        <a:pt x="2519" y="2405"/>
                      </a:lnTo>
                      <a:lnTo>
                        <a:pt x="3703" y="0"/>
                      </a:lnTo>
                      <a:lnTo>
                        <a:pt x="1988" y="0"/>
                      </a:lnTo>
                      <a:lnTo>
                        <a:pt x="225" y="3583"/>
                      </a:lnTo>
                      <a:lnTo>
                        <a:pt x="1144" y="3583"/>
                      </a:lnTo>
                      <a:lnTo>
                        <a:pt x="0" y="6467"/>
                      </a:lnTo>
                      <a:lnTo>
                        <a:pt x="3326" y="240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58" name="knife_119383">
                  <a:extLst>
                    <a:ext uri="{FF2B5EF4-FFF2-40B4-BE49-F238E27FC236}">
                      <a16:creationId xmlns:a16="http://schemas.microsoft.com/office/drawing/2014/main" id="{26F80DA5-AF4F-E1D8-B8EB-5F5A3EB2C3C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3392103" flipH="1">
                  <a:off x="1610768" y="670651"/>
                  <a:ext cx="332759" cy="580294"/>
                </a:xfrm>
                <a:custGeom>
                  <a:avLst/>
                  <a:gdLst>
                    <a:gd name="T0" fmla="*/ 3326 w 3703"/>
                    <a:gd name="T1" fmla="*/ 2405 h 6467"/>
                    <a:gd name="T2" fmla="*/ 2519 w 3703"/>
                    <a:gd name="T3" fmla="*/ 2405 h 6467"/>
                    <a:gd name="T4" fmla="*/ 3703 w 3703"/>
                    <a:gd name="T5" fmla="*/ 0 h 6467"/>
                    <a:gd name="T6" fmla="*/ 1988 w 3703"/>
                    <a:gd name="T7" fmla="*/ 0 h 6467"/>
                    <a:gd name="T8" fmla="*/ 225 w 3703"/>
                    <a:gd name="T9" fmla="*/ 3583 h 6467"/>
                    <a:gd name="T10" fmla="*/ 1144 w 3703"/>
                    <a:gd name="T11" fmla="*/ 3583 h 6467"/>
                    <a:gd name="T12" fmla="*/ 0 w 3703"/>
                    <a:gd name="T13" fmla="*/ 6467 h 6467"/>
                    <a:gd name="T14" fmla="*/ 3326 w 3703"/>
                    <a:gd name="T15" fmla="*/ 2405 h 6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03" h="6467">
                      <a:moveTo>
                        <a:pt x="3326" y="2405"/>
                      </a:moveTo>
                      <a:lnTo>
                        <a:pt x="2519" y="2405"/>
                      </a:lnTo>
                      <a:lnTo>
                        <a:pt x="3703" y="0"/>
                      </a:lnTo>
                      <a:lnTo>
                        <a:pt x="1988" y="0"/>
                      </a:lnTo>
                      <a:lnTo>
                        <a:pt x="225" y="3583"/>
                      </a:lnTo>
                      <a:lnTo>
                        <a:pt x="1144" y="3583"/>
                      </a:lnTo>
                      <a:lnTo>
                        <a:pt x="0" y="6467"/>
                      </a:lnTo>
                      <a:lnTo>
                        <a:pt x="3326" y="2405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59" name="knife_119383">
                  <a:extLst>
                    <a:ext uri="{FF2B5EF4-FFF2-40B4-BE49-F238E27FC236}">
                      <a16:creationId xmlns:a16="http://schemas.microsoft.com/office/drawing/2014/main" id="{63EF31A2-E12E-54F4-5A69-AB3FC943ABDF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17629556">
                  <a:off x="815819" y="-115231"/>
                  <a:ext cx="49717" cy="1270291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60" name="knife_119383">
                  <a:extLst>
                    <a:ext uri="{FF2B5EF4-FFF2-40B4-BE49-F238E27FC236}">
                      <a16:creationId xmlns:a16="http://schemas.microsoft.com/office/drawing/2014/main" id="{6E9128DB-6D81-0CEC-6D1D-31A061A974B6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17629556">
                  <a:off x="873839" y="-177059"/>
                  <a:ext cx="64679" cy="1353537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</p:grpSp>
          <p:grpSp>
            <p:nvGrpSpPr>
              <p:cNvPr id="361" name="组合 360">
                <a:extLst>
                  <a:ext uri="{FF2B5EF4-FFF2-40B4-BE49-F238E27FC236}">
                    <a16:creationId xmlns:a16="http://schemas.microsoft.com/office/drawing/2014/main" id="{CA101CDD-4E65-8CA6-3401-100D9E7CEEFE}"/>
                  </a:ext>
                </a:extLst>
              </p:cNvPr>
              <p:cNvGrpSpPr/>
              <p:nvPr userDrawn="1"/>
            </p:nvGrpSpPr>
            <p:grpSpPr>
              <a:xfrm>
                <a:off x="194150" y="4137723"/>
                <a:ext cx="2579545" cy="2749756"/>
                <a:chOff x="194150" y="4997973"/>
                <a:chExt cx="1772545" cy="1889506"/>
              </a:xfrm>
            </p:grpSpPr>
            <p:sp>
              <p:nvSpPr>
                <p:cNvPr id="362" name="axe_115121">
                  <a:extLst>
                    <a:ext uri="{FF2B5EF4-FFF2-40B4-BE49-F238E27FC236}">
                      <a16:creationId xmlns:a16="http://schemas.microsoft.com/office/drawing/2014/main" id="{89A74773-A4A4-525B-4392-E65D4C9CE355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558844" flipH="1">
                  <a:off x="339305" y="4997973"/>
                  <a:ext cx="1627390" cy="1889506"/>
                </a:xfrm>
                <a:custGeom>
                  <a:avLst/>
                  <a:gdLst>
                    <a:gd name="connsiteX0" fmla="*/ 81432 w 518302"/>
                    <a:gd name="connsiteY0" fmla="*/ 250903 h 601782"/>
                    <a:gd name="connsiteX1" fmla="*/ 103727 w 518302"/>
                    <a:gd name="connsiteY1" fmla="*/ 271992 h 601782"/>
                    <a:gd name="connsiteX2" fmla="*/ 104705 w 518302"/>
                    <a:gd name="connsiteY2" fmla="*/ 274531 h 601782"/>
                    <a:gd name="connsiteX3" fmla="*/ 103141 w 518302"/>
                    <a:gd name="connsiteY3" fmla="*/ 276874 h 601782"/>
                    <a:gd name="connsiteX4" fmla="*/ 57572 w 518302"/>
                    <a:gd name="connsiteY4" fmla="*/ 302845 h 601782"/>
                    <a:gd name="connsiteX5" fmla="*/ 53856 w 518302"/>
                    <a:gd name="connsiteY5" fmla="*/ 302455 h 601782"/>
                    <a:gd name="connsiteX6" fmla="*/ 53270 w 518302"/>
                    <a:gd name="connsiteY6" fmla="*/ 298744 h 601782"/>
                    <a:gd name="connsiteX7" fmla="*/ 76347 w 518302"/>
                    <a:gd name="connsiteY7" fmla="*/ 252074 h 601782"/>
                    <a:gd name="connsiteX8" fmla="*/ 77130 w 518302"/>
                    <a:gd name="connsiteY8" fmla="*/ 251098 h 601782"/>
                    <a:gd name="connsiteX9" fmla="*/ 81432 w 518302"/>
                    <a:gd name="connsiteY9" fmla="*/ 250903 h 601782"/>
                    <a:gd name="connsiteX10" fmla="*/ 220841 w 518302"/>
                    <a:gd name="connsiteY10" fmla="*/ 243563 h 601782"/>
                    <a:gd name="connsiteX11" fmla="*/ 233576 w 518302"/>
                    <a:gd name="connsiteY11" fmla="*/ 248786 h 601782"/>
                    <a:gd name="connsiteX12" fmla="*/ 512423 w 518302"/>
                    <a:gd name="connsiteY12" fmla="*/ 542429 h 601782"/>
                    <a:gd name="connsiteX13" fmla="*/ 518290 w 518302"/>
                    <a:gd name="connsiteY13" fmla="*/ 556681 h 601782"/>
                    <a:gd name="connsiteX14" fmla="*/ 511446 w 518302"/>
                    <a:gd name="connsiteY14" fmla="*/ 570739 h 601782"/>
                    <a:gd name="connsiteX15" fmla="*/ 479376 w 518302"/>
                    <a:gd name="connsiteY15" fmla="*/ 597291 h 601782"/>
                    <a:gd name="connsiteX16" fmla="*/ 467057 w 518302"/>
                    <a:gd name="connsiteY16" fmla="*/ 601782 h 601782"/>
                    <a:gd name="connsiteX17" fmla="*/ 464515 w 518302"/>
                    <a:gd name="connsiteY17" fmla="*/ 601587 h 601782"/>
                    <a:gd name="connsiteX18" fmla="*/ 451218 w 518302"/>
                    <a:gd name="connsiteY18" fmla="*/ 593387 h 601782"/>
                    <a:gd name="connsiteX19" fmla="*/ 204636 w 518302"/>
                    <a:gd name="connsiteY19" fmla="*/ 273386 h 601782"/>
                    <a:gd name="connsiteX20" fmla="*/ 207960 w 518302"/>
                    <a:gd name="connsiteY20" fmla="*/ 248005 h 601782"/>
                    <a:gd name="connsiteX21" fmla="*/ 220841 w 518302"/>
                    <a:gd name="connsiteY21" fmla="*/ 243563 h 601782"/>
                    <a:gd name="connsiteX22" fmla="*/ 253120 w 518302"/>
                    <a:gd name="connsiteY22" fmla="*/ 121090 h 601782"/>
                    <a:gd name="connsiteX23" fmla="*/ 305156 w 518302"/>
                    <a:gd name="connsiteY23" fmla="*/ 123824 h 601782"/>
                    <a:gd name="connsiteX24" fmla="*/ 308091 w 518302"/>
                    <a:gd name="connsiteY24" fmla="*/ 126168 h 601782"/>
                    <a:gd name="connsiteX25" fmla="*/ 306721 w 518302"/>
                    <a:gd name="connsiteY25" fmla="*/ 129488 h 601782"/>
                    <a:gd name="connsiteX26" fmla="*/ 261532 w 518302"/>
                    <a:gd name="connsiteY26" fmla="*/ 156634 h 601782"/>
                    <a:gd name="connsiteX27" fmla="*/ 258793 w 518302"/>
                    <a:gd name="connsiteY27" fmla="*/ 156829 h 601782"/>
                    <a:gd name="connsiteX28" fmla="*/ 257032 w 518302"/>
                    <a:gd name="connsiteY28" fmla="*/ 154681 h 601782"/>
                    <a:gd name="connsiteX29" fmla="*/ 249598 w 518302"/>
                    <a:gd name="connsiteY29" fmla="*/ 124996 h 601782"/>
                    <a:gd name="connsiteX30" fmla="*/ 251750 w 518302"/>
                    <a:gd name="connsiteY30" fmla="*/ 121285 h 601782"/>
                    <a:gd name="connsiteX31" fmla="*/ 253120 w 518302"/>
                    <a:gd name="connsiteY31" fmla="*/ 121090 h 601782"/>
                    <a:gd name="connsiteX32" fmla="*/ 3405 w 518302"/>
                    <a:gd name="connsiteY32" fmla="*/ 113610 h 601782"/>
                    <a:gd name="connsiteX33" fmla="*/ 55246 w 518302"/>
                    <a:gd name="connsiteY33" fmla="*/ 119084 h 601782"/>
                    <a:gd name="connsiteX34" fmla="*/ 56615 w 518302"/>
                    <a:gd name="connsiteY34" fmla="*/ 119280 h 601782"/>
                    <a:gd name="connsiteX35" fmla="*/ 58180 w 518302"/>
                    <a:gd name="connsiteY35" fmla="*/ 123190 h 601782"/>
                    <a:gd name="connsiteX36" fmla="*/ 58180 w 518302"/>
                    <a:gd name="connsiteY36" fmla="*/ 123386 h 601782"/>
                    <a:gd name="connsiteX37" fmla="*/ 46247 w 518302"/>
                    <a:gd name="connsiteY37" fmla="*/ 151540 h 601782"/>
                    <a:gd name="connsiteX38" fmla="*/ 44291 w 518302"/>
                    <a:gd name="connsiteY38" fmla="*/ 153300 h 601782"/>
                    <a:gd name="connsiteX39" fmla="*/ 41552 w 518302"/>
                    <a:gd name="connsiteY39" fmla="*/ 152713 h 601782"/>
                    <a:gd name="connsiteX40" fmla="*/ 1057 w 518302"/>
                    <a:gd name="connsiteY40" fmla="*/ 119084 h 601782"/>
                    <a:gd name="connsiteX41" fmla="*/ 275 w 518302"/>
                    <a:gd name="connsiteY41" fmla="*/ 115565 h 601782"/>
                    <a:gd name="connsiteX42" fmla="*/ 3405 w 518302"/>
                    <a:gd name="connsiteY42" fmla="*/ 113610 h 601782"/>
                    <a:gd name="connsiteX43" fmla="*/ 96095 w 518302"/>
                    <a:gd name="connsiteY43" fmla="*/ 70494 h 601782"/>
                    <a:gd name="connsiteX44" fmla="*/ 155540 w 518302"/>
                    <a:gd name="connsiteY44" fmla="*/ 101542 h 601782"/>
                    <a:gd name="connsiteX45" fmla="*/ 214985 w 518302"/>
                    <a:gd name="connsiteY45" fmla="*/ 70494 h 601782"/>
                    <a:gd name="connsiteX46" fmla="*/ 229846 w 518302"/>
                    <a:gd name="connsiteY46" fmla="*/ 71470 h 601782"/>
                    <a:gd name="connsiteX47" fmla="*/ 235321 w 518302"/>
                    <a:gd name="connsiteY47" fmla="*/ 85139 h 601782"/>
                    <a:gd name="connsiteX48" fmla="*/ 223980 w 518302"/>
                    <a:gd name="connsiteY48" fmla="*/ 151337 h 601782"/>
                    <a:gd name="connsiteX49" fmla="*/ 272083 w 518302"/>
                    <a:gd name="connsiteY49" fmla="*/ 198008 h 601782"/>
                    <a:gd name="connsiteX50" fmla="*/ 275603 w 518302"/>
                    <a:gd name="connsiteY50" fmla="*/ 212458 h 601782"/>
                    <a:gd name="connsiteX51" fmla="*/ 264262 w 518302"/>
                    <a:gd name="connsiteY51" fmla="*/ 222027 h 601782"/>
                    <a:gd name="connsiteX52" fmla="*/ 197777 w 518302"/>
                    <a:gd name="connsiteY52" fmla="*/ 231595 h 601782"/>
                    <a:gd name="connsiteX53" fmla="*/ 168250 w 518302"/>
                    <a:gd name="connsiteY53" fmla="*/ 291740 h 601782"/>
                    <a:gd name="connsiteX54" fmla="*/ 155540 w 518302"/>
                    <a:gd name="connsiteY54" fmla="*/ 299551 h 601782"/>
                    <a:gd name="connsiteX55" fmla="*/ 143025 w 518302"/>
                    <a:gd name="connsiteY55" fmla="*/ 291740 h 601782"/>
                    <a:gd name="connsiteX56" fmla="*/ 113302 w 518302"/>
                    <a:gd name="connsiteY56" fmla="*/ 231595 h 601782"/>
                    <a:gd name="connsiteX57" fmla="*/ 46818 w 518302"/>
                    <a:gd name="connsiteY57" fmla="*/ 222027 h 601782"/>
                    <a:gd name="connsiteX58" fmla="*/ 35476 w 518302"/>
                    <a:gd name="connsiteY58" fmla="*/ 212458 h 601782"/>
                    <a:gd name="connsiteX59" fmla="*/ 38996 w 518302"/>
                    <a:gd name="connsiteY59" fmla="*/ 198008 h 601782"/>
                    <a:gd name="connsiteX60" fmla="*/ 87100 w 518302"/>
                    <a:gd name="connsiteY60" fmla="*/ 151337 h 601782"/>
                    <a:gd name="connsiteX61" fmla="*/ 75758 w 518302"/>
                    <a:gd name="connsiteY61" fmla="*/ 85139 h 601782"/>
                    <a:gd name="connsiteX62" fmla="*/ 81429 w 518302"/>
                    <a:gd name="connsiteY62" fmla="*/ 71470 h 601782"/>
                    <a:gd name="connsiteX63" fmla="*/ 96095 w 518302"/>
                    <a:gd name="connsiteY63" fmla="*/ 70494 h 601782"/>
                    <a:gd name="connsiteX64" fmla="*/ 155532 w 518302"/>
                    <a:gd name="connsiteY64" fmla="*/ 0 h 601782"/>
                    <a:gd name="connsiteX65" fmla="*/ 158468 w 518302"/>
                    <a:gd name="connsiteY65" fmla="*/ 2148 h 601782"/>
                    <a:gd name="connsiteX66" fmla="*/ 173734 w 518302"/>
                    <a:gd name="connsiteY66" fmla="*/ 51945 h 601782"/>
                    <a:gd name="connsiteX67" fmla="*/ 174126 w 518302"/>
                    <a:gd name="connsiteY67" fmla="*/ 53312 h 601782"/>
                    <a:gd name="connsiteX68" fmla="*/ 170994 w 518302"/>
                    <a:gd name="connsiteY68" fmla="*/ 56241 h 601782"/>
                    <a:gd name="connsiteX69" fmla="*/ 140265 w 518302"/>
                    <a:gd name="connsiteY69" fmla="*/ 56241 h 601782"/>
                    <a:gd name="connsiteX70" fmla="*/ 137721 w 518302"/>
                    <a:gd name="connsiteY70" fmla="*/ 55069 h 601782"/>
                    <a:gd name="connsiteX71" fmla="*/ 137329 w 518302"/>
                    <a:gd name="connsiteY71" fmla="*/ 52335 h 601782"/>
                    <a:gd name="connsiteX72" fmla="*/ 152596 w 518302"/>
                    <a:gd name="connsiteY72" fmla="*/ 2148 h 601782"/>
                    <a:gd name="connsiteX73" fmla="*/ 155532 w 518302"/>
                    <a:gd name="connsiteY73" fmla="*/ 0 h 601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518302" h="601782">
                      <a:moveTo>
                        <a:pt x="81432" y="250903"/>
                      </a:moveTo>
                      <a:lnTo>
                        <a:pt x="103727" y="271992"/>
                      </a:lnTo>
                      <a:cubicBezTo>
                        <a:pt x="104510" y="272578"/>
                        <a:pt x="104901" y="273554"/>
                        <a:pt x="104705" y="274531"/>
                      </a:cubicBezTo>
                      <a:cubicBezTo>
                        <a:pt x="104510" y="275507"/>
                        <a:pt x="104119" y="276483"/>
                        <a:pt x="103141" y="276874"/>
                      </a:cubicBezTo>
                      <a:lnTo>
                        <a:pt x="57572" y="302845"/>
                      </a:lnTo>
                      <a:cubicBezTo>
                        <a:pt x="56399" y="303431"/>
                        <a:pt x="54834" y="303236"/>
                        <a:pt x="53856" y="302455"/>
                      </a:cubicBezTo>
                      <a:cubicBezTo>
                        <a:pt x="52878" y="301478"/>
                        <a:pt x="52683" y="299916"/>
                        <a:pt x="53270" y="298744"/>
                      </a:cubicBezTo>
                      <a:lnTo>
                        <a:pt x="76347" y="252074"/>
                      </a:lnTo>
                      <a:cubicBezTo>
                        <a:pt x="76543" y="251684"/>
                        <a:pt x="76738" y="251293"/>
                        <a:pt x="77130" y="251098"/>
                      </a:cubicBezTo>
                      <a:cubicBezTo>
                        <a:pt x="78303" y="249731"/>
                        <a:pt x="80259" y="249731"/>
                        <a:pt x="81432" y="250903"/>
                      </a:cubicBezTo>
                      <a:close/>
                      <a:moveTo>
                        <a:pt x="220841" y="243563"/>
                      </a:moveTo>
                      <a:cubicBezTo>
                        <a:pt x="225412" y="243709"/>
                        <a:pt x="229959" y="245467"/>
                        <a:pt x="233576" y="248786"/>
                      </a:cubicBezTo>
                      <a:lnTo>
                        <a:pt x="512423" y="542429"/>
                      </a:lnTo>
                      <a:cubicBezTo>
                        <a:pt x="516334" y="546138"/>
                        <a:pt x="518485" y="551215"/>
                        <a:pt x="518290" y="556681"/>
                      </a:cubicBezTo>
                      <a:cubicBezTo>
                        <a:pt x="518094" y="562148"/>
                        <a:pt x="515748" y="567224"/>
                        <a:pt x="511446" y="570739"/>
                      </a:cubicBezTo>
                      <a:lnTo>
                        <a:pt x="479376" y="597291"/>
                      </a:lnTo>
                      <a:cubicBezTo>
                        <a:pt x="475856" y="600220"/>
                        <a:pt x="471554" y="601782"/>
                        <a:pt x="467057" y="601782"/>
                      </a:cubicBezTo>
                      <a:cubicBezTo>
                        <a:pt x="466275" y="601782"/>
                        <a:pt x="465297" y="601587"/>
                        <a:pt x="464515" y="601587"/>
                      </a:cubicBezTo>
                      <a:cubicBezTo>
                        <a:pt x="459235" y="600806"/>
                        <a:pt x="454346" y="597877"/>
                        <a:pt x="451218" y="593387"/>
                      </a:cubicBezTo>
                      <a:lnTo>
                        <a:pt x="204636" y="273386"/>
                      </a:lnTo>
                      <a:cubicBezTo>
                        <a:pt x="198965" y="265186"/>
                        <a:pt x="200529" y="254252"/>
                        <a:pt x="207960" y="248005"/>
                      </a:cubicBezTo>
                      <a:cubicBezTo>
                        <a:pt x="211675" y="244881"/>
                        <a:pt x="216271" y="243417"/>
                        <a:pt x="220841" y="243563"/>
                      </a:cubicBezTo>
                      <a:close/>
                      <a:moveTo>
                        <a:pt x="253120" y="121090"/>
                      </a:moveTo>
                      <a:lnTo>
                        <a:pt x="305156" y="123824"/>
                      </a:lnTo>
                      <a:cubicBezTo>
                        <a:pt x="306526" y="123824"/>
                        <a:pt x="307700" y="124801"/>
                        <a:pt x="308091" y="126168"/>
                      </a:cubicBezTo>
                      <a:cubicBezTo>
                        <a:pt x="308482" y="127340"/>
                        <a:pt x="307895" y="128707"/>
                        <a:pt x="306721" y="129488"/>
                      </a:cubicBezTo>
                      <a:lnTo>
                        <a:pt x="261532" y="156634"/>
                      </a:lnTo>
                      <a:cubicBezTo>
                        <a:pt x="260749" y="157025"/>
                        <a:pt x="259771" y="157220"/>
                        <a:pt x="258793" y="156829"/>
                      </a:cubicBezTo>
                      <a:cubicBezTo>
                        <a:pt x="258010" y="156439"/>
                        <a:pt x="257228" y="155658"/>
                        <a:pt x="257032" y="154681"/>
                      </a:cubicBezTo>
                      <a:lnTo>
                        <a:pt x="249598" y="124996"/>
                      </a:lnTo>
                      <a:cubicBezTo>
                        <a:pt x="249207" y="123238"/>
                        <a:pt x="250185" y="121676"/>
                        <a:pt x="251750" y="121285"/>
                      </a:cubicBezTo>
                      <a:cubicBezTo>
                        <a:pt x="252337" y="121090"/>
                        <a:pt x="252728" y="121090"/>
                        <a:pt x="253120" y="121090"/>
                      </a:cubicBezTo>
                      <a:close/>
                      <a:moveTo>
                        <a:pt x="3405" y="113610"/>
                      </a:moveTo>
                      <a:lnTo>
                        <a:pt x="55246" y="119084"/>
                      </a:lnTo>
                      <a:cubicBezTo>
                        <a:pt x="55833" y="118889"/>
                        <a:pt x="56224" y="119084"/>
                        <a:pt x="56615" y="119280"/>
                      </a:cubicBezTo>
                      <a:cubicBezTo>
                        <a:pt x="58180" y="119867"/>
                        <a:pt x="58963" y="121626"/>
                        <a:pt x="58180" y="123190"/>
                      </a:cubicBezTo>
                      <a:cubicBezTo>
                        <a:pt x="58180" y="123190"/>
                        <a:pt x="58180" y="123190"/>
                        <a:pt x="58180" y="123386"/>
                      </a:cubicBezTo>
                      <a:lnTo>
                        <a:pt x="46247" y="151540"/>
                      </a:lnTo>
                      <a:cubicBezTo>
                        <a:pt x="45856" y="152518"/>
                        <a:pt x="45073" y="153104"/>
                        <a:pt x="44291" y="153300"/>
                      </a:cubicBezTo>
                      <a:cubicBezTo>
                        <a:pt x="43313" y="153691"/>
                        <a:pt x="42335" y="153300"/>
                        <a:pt x="41552" y="152713"/>
                      </a:cubicBezTo>
                      <a:lnTo>
                        <a:pt x="1057" y="119084"/>
                      </a:lnTo>
                      <a:cubicBezTo>
                        <a:pt x="79" y="118302"/>
                        <a:pt x="-312" y="116738"/>
                        <a:pt x="275" y="115565"/>
                      </a:cubicBezTo>
                      <a:cubicBezTo>
                        <a:pt x="862" y="114392"/>
                        <a:pt x="2035" y="113610"/>
                        <a:pt x="3405" y="113610"/>
                      </a:cubicBezTo>
                      <a:close/>
                      <a:moveTo>
                        <a:pt x="96095" y="70494"/>
                      </a:moveTo>
                      <a:lnTo>
                        <a:pt x="155540" y="101542"/>
                      </a:lnTo>
                      <a:lnTo>
                        <a:pt x="214985" y="70494"/>
                      </a:lnTo>
                      <a:cubicBezTo>
                        <a:pt x="219678" y="67955"/>
                        <a:pt x="225544" y="68346"/>
                        <a:pt x="229846" y="71470"/>
                      </a:cubicBezTo>
                      <a:cubicBezTo>
                        <a:pt x="234148" y="74594"/>
                        <a:pt x="236299" y="79867"/>
                        <a:pt x="235321" y="85139"/>
                      </a:cubicBezTo>
                      <a:lnTo>
                        <a:pt x="223980" y="151337"/>
                      </a:lnTo>
                      <a:lnTo>
                        <a:pt x="272083" y="198008"/>
                      </a:lnTo>
                      <a:cubicBezTo>
                        <a:pt x="275994" y="201718"/>
                        <a:pt x="277363" y="207381"/>
                        <a:pt x="275603" y="212458"/>
                      </a:cubicBezTo>
                      <a:cubicBezTo>
                        <a:pt x="274039" y="217536"/>
                        <a:pt x="269541" y="221246"/>
                        <a:pt x="264262" y="222027"/>
                      </a:cubicBezTo>
                      <a:lnTo>
                        <a:pt x="197777" y="231595"/>
                      </a:lnTo>
                      <a:lnTo>
                        <a:pt x="168250" y="291740"/>
                      </a:lnTo>
                      <a:cubicBezTo>
                        <a:pt x="165708" y="296427"/>
                        <a:pt x="160819" y="299551"/>
                        <a:pt x="155540" y="299551"/>
                      </a:cubicBezTo>
                      <a:cubicBezTo>
                        <a:pt x="150260" y="299551"/>
                        <a:pt x="145371" y="296427"/>
                        <a:pt x="143025" y="291740"/>
                      </a:cubicBezTo>
                      <a:lnTo>
                        <a:pt x="113302" y="231595"/>
                      </a:lnTo>
                      <a:lnTo>
                        <a:pt x="46818" y="222027"/>
                      </a:lnTo>
                      <a:cubicBezTo>
                        <a:pt x="41538" y="221246"/>
                        <a:pt x="37236" y="217536"/>
                        <a:pt x="35476" y="212458"/>
                      </a:cubicBezTo>
                      <a:cubicBezTo>
                        <a:pt x="33912" y="207381"/>
                        <a:pt x="35281" y="201718"/>
                        <a:pt x="38996" y="198008"/>
                      </a:cubicBezTo>
                      <a:lnTo>
                        <a:pt x="87100" y="151337"/>
                      </a:lnTo>
                      <a:lnTo>
                        <a:pt x="75758" y="85139"/>
                      </a:lnTo>
                      <a:cubicBezTo>
                        <a:pt x="74976" y="79867"/>
                        <a:pt x="77127" y="74594"/>
                        <a:pt x="81429" y="71470"/>
                      </a:cubicBezTo>
                      <a:cubicBezTo>
                        <a:pt x="85731" y="68346"/>
                        <a:pt x="91402" y="67955"/>
                        <a:pt x="96095" y="70494"/>
                      </a:cubicBezTo>
                      <a:close/>
                      <a:moveTo>
                        <a:pt x="155532" y="0"/>
                      </a:moveTo>
                      <a:cubicBezTo>
                        <a:pt x="156902" y="0"/>
                        <a:pt x="158076" y="976"/>
                        <a:pt x="158468" y="2148"/>
                      </a:cubicBezTo>
                      <a:lnTo>
                        <a:pt x="173734" y="51945"/>
                      </a:lnTo>
                      <a:cubicBezTo>
                        <a:pt x="173930" y="52335"/>
                        <a:pt x="174126" y="52726"/>
                        <a:pt x="174126" y="53312"/>
                      </a:cubicBezTo>
                      <a:cubicBezTo>
                        <a:pt x="174126" y="54874"/>
                        <a:pt x="172756" y="56241"/>
                        <a:pt x="170994" y="56241"/>
                      </a:cubicBezTo>
                      <a:lnTo>
                        <a:pt x="140265" y="56241"/>
                      </a:lnTo>
                      <a:cubicBezTo>
                        <a:pt x="139287" y="56241"/>
                        <a:pt x="138308" y="55850"/>
                        <a:pt x="137721" y="55069"/>
                      </a:cubicBezTo>
                      <a:cubicBezTo>
                        <a:pt x="137134" y="54288"/>
                        <a:pt x="136938" y="53312"/>
                        <a:pt x="137329" y="52335"/>
                      </a:cubicBezTo>
                      <a:lnTo>
                        <a:pt x="152596" y="2148"/>
                      </a:lnTo>
                      <a:cubicBezTo>
                        <a:pt x="152987" y="976"/>
                        <a:pt x="154162" y="0"/>
                        <a:pt x="1555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63" name="knife_119383">
                  <a:extLst>
                    <a:ext uri="{FF2B5EF4-FFF2-40B4-BE49-F238E27FC236}">
                      <a16:creationId xmlns:a16="http://schemas.microsoft.com/office/drawing/2014/main" id="{6FA67404-6F94-BF68-BE59-4B334E66536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3392103" flipH="1">
                  <a:off x="1418698" y="5405073"/>
                  <a:ext cx="264422" cy="393225"/>
                </a:xfrm>
                <a:custGeom>
                  <a:avLst/>
                  <a:gdLst>
                    <a:gd name="T0" fmla="*/ 3014 w 3064"/>
                    <a:gd name="T1" fmla="*/ 3195 h 4563"/>
                    <a:gd name="T2" fmla="*/ 1022 w 3064"/>
                    <a:gd name="T3" fmla="*/ 15 h 4563"/>
                    <a:gd name="T4" fmla="*/ 947 w 3064"/>
                    <a:gd name="T5" fmla="*/ 22 h 4563"/>
                    <a:gd name="T6" fmla="*/ 937 w 3064"/>
                    <a:gd name="T7" fmla="*/ 96 h 4563"/>
                    <a:gd name="T8" fmla="*/ 322 w 3064"/>
                    <a:gd name="T9" fmla="*/ 2804 h 4563"/>
                    <a:gd name="T10" fmla="*/ 199 w 3064"/>
                    <a:gd name="T11" fmla="*/ 4121 h 4563"/>
                    <a:gd name="T12" fmla="*/ 1243 w 3064"/>
                    <a:gd name="T13" fmla="*/ 4562 h 4563"/>
                    <a:gd name="T14" fmla="*/ 1261 w 3064"/>
                    <a:gd name="T15" fmla="*/ 4417 h 4563"/>
                    <a:gd name="T16" fmla="*/ 1178 w 3064"/>
                    <a:gd name="T17" fmla="*/ 4158 h 4563"/>
                    <a:gd name="T18" fmla="*/ 1108 w 3064"/>
                    <a:gd name="T19" fmla="*/ 3986 h 4563"/>
                    <a:gd name="T20" fmla="*/ 1169 w 3064"/>
                    <a:gd name="T21" fmla="*/ 3254 h 4563"/>
                    <a:gd name="T22" fmla="*/ 1624 w 3064"/>
                    <a:gd name="T23" fmla="*/ 2848 h 4563"/>
                    <a:gd name="T24" fmla="*/ 1691 w 3064"/>
                    <a:gd name="T25" fmla="*/ 2859 h 4563"/>
                    <a:gd name="T26" fmla="*/ 1728 w 3064"/>
                    <a:gd name="T27" fmla="*/ 2917 h 4563"/>
                    <a:gd name="T28" fmla="*/ 1740 w 3064"/>
                    <a:gd name="T29" fmla="*/ 3018 h 4563"/>
                    <a:gd name="T30" fmla="*/ 1832 w 3064"/>
                    <a:gd name="T31" fmla="*/ 3556 h 4563"/>
                    <a:gd name="T32" fmla="*/ 1903 w 3064"/>
                    <a:gd name="T33" fmla="*/ 3754 h 4563"/>
                    <a:gd name="T34" fmla="*/ 2001 w 3064"/>
                    <a:gd name="T35" fmla="*/ 4069 h 4563"/>
                    <a:gd name="T36" fmla="*/ 1958 w 3064"/>
                    <a:gd name="T37" fmla="*/ 4563 h 4563"/>
                    <a:gd name="T38" fmla="*/ 3014 w 3064"/>
                    <a:gd name="T39" fmla="*/ 3195 h 4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064" h="4563">
                      <a:moveTo>
                        <a:pt x="3014" y="3195"/>
                      </a:moveTo>
                      <a:cubicBezTo>
                        <a:pt x="2945" y="2063"/>
                        <a:pt x="2018" y="688"/>
                        <a:pt x="1022" y="15"/>
                      </a:cubicBezTo>
                      <a:cubicBezTo>
                        <a:pt x="999" y="0"/>
                        <a:pt x="967" y="2"/>
                        <a:pt x="947" y="22"/>
                      </a:cubicBezTo>
                      <a:cubicBezTo>
                        <a:pt x="926" y="41"/>
                        <a:pt x="922" y="72"/>
                        <a:pt x="937" y="96"/>
                      </a:cubicBezTo>
                      <a:cubicBezTo>
                        <a:pt x="1436" y="916"/>
                        <a:pt x="610" y="2300"/>
                        <a:pt x="322" y="2804"/>
                      </a:cubicBezTo>
                      <a:cubicBezTo>
                        <a:pt x="66" y="3252"/>
                        <a:pt x="0" y="3801"/>
                        <a:pt x="199" y="4121"/>
                      </a:cubicBezTo>
                      <a:cubicBezTo>
                        <a:pt x="395" y="4436"/>
                        <a:pt x="751" y="4515"/>
                        <a:pt x="1243" y="4562"/>
                      </a:cubicBezTo>
                      <a:cubicBezTo>
                        <a:pt x="1257" y="4513"/>
                        <a:pt x="1264" y="4464"/>
                        <a:pt x="1261" y="4417"/>
                      </a:cubicBezTo>
                      <a:cubicBezTo>
                        <a:pt x="1255" y="4328"/>
                        <a:pt x="1218" y="4245"/>
                        <a:pt x="1178" y="4158"/>
                      </a:cubicBezTo>
                      <a:cubicBezTo>
                        <a:pt x="1153" y="4103"/>
                        <a:pt x="1127" y="4047"/>
                        <a:pt x="1108" y="3986"/>
                      </a:cubicBezTo>
                      <a:cubicBezTo>
                        <a:pt x="1031" y="3742"/>
                        <a:pt x="1054" y="3476"/>
                        <a:pt x="1169" y="3254"/>
                      </a:cubicBezTo>
                      <a:cubicBezTo>
                        <a:pt x="1275" y="3051"/>
                        <a:pt x="1445" y="2899"/>
                        <a:pt x="1624" y="2848"/>
                      </a:cubicBezTo>
                      <a:cubicBezTo>
                        <a:pt x="1647" y="2842"/>
                        <a:pt x="1672" y="2846"/>
                        <a:pt x="1691" y="2859"/>
                      </a:cubicBezTo>
                      <a:cubicBezTo>
                        <a:pt x="1712" y="2872"/>
                        <a:pt x="1725" y="2893"/>
                        <a:pt x="1728" y="2917"/>
                      </a:cubicBezTo>
                      <a:lnTo>
                        <a:pt x="1740" y="3018"/>
                      </a:lnTo>
                      <a:cubicBezTo>
                        <a:pt x="1761" y="3197"/>
                        <a:pt x="1784" y="3382"/>
                        <a:pt x="1832" y="3556"/>
                      </a:cubicBezTo>
                      <a:cubicBezTo>
                        <a:pt x="1850" y="3623"/>
                        <a:pt x="1876" y="3687"/>
                        <a:pt x="1903" y="3754"/>
                      </a:cubicBezTo>
                      <a:cubicBezTo>
                        <a:pt x="1942" y="3853"/>
                        <a:pt x="1983" y="3956"/>
                        <a:pt x="2001" y="4069"/>
                      </a:cubicBezTo>
                      <a:cubicBezTo>
                        <a:pt x="2027" y="4228"/>
                        <a:pt x="2033" y="4372"/>
                        <a:pt x="1958" y="4563"/>
                      </a:cubicBezTo>
                      <a:cubicBezTo>
                        <a:pt x="2560" y="4436"/>
                        <a:pt x="3064" y="4004"/>
                        <a:pt x="3014" y="3195"/>
                      </a:cubicBezTo>
                      <a:close/>
                    </a:path>
                  </a:pathLst>
                </a:custGeom>
                <a:solidFill>
                  <a:srgbClr val="FE4D03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64" name="knife_119383">
                  <a:extLst>
                    <a:ext uri="{FF2B5EF4-FFF2-40B4-BE49-F238E27FC236}">
                      <a16:creationId xmlns:a16="http://schemas.microsoft.com/office/drawing/2014/main" id="{C9DFF389-0523-5FE2-B4E5-2E638DA52EB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3392103" flipH="1">
                  <a:off x="1414846" y="5373070"/>
                  <a:ext cx="264422" cy="393225"/>
                </a:xfrm>
                <a:custGeom>
                  <a:avLst/>
                  <a:gdLst>
                    <a:gd name="T0" fmla="*/ 3014 w 3064"/>
                    <a:gd name="T1" fmla="*/ 3195 h 4563"/>
                    <a:gd name="T2" fmla="*/ 1022 w 3064"/>
                    <a:gd name="T3" fmla="*/ 15 h 4563"/>
                    <a:gd name="T4" fmla="*/ 947 w 3064"/>
                    <a:gd name="T5" fmla="*/ 22 h 4563"/>
                    <a:gd name="T6" fmla="*/ 937 w 3064"/>
                    <a:gd name="T7" fmla="*/ 96 h 4563"/>
                    <a:gd name="T8" fmla="*/ 322 w 3064"/>
                    <a:gd name="T9" fmla="*/ 2804 h 4563"/>
                    <a:gd name="T10" fmla="*/ 199 w 3064"/>
                    <a:gd name="T11" fmla="*/ 4121 h 4563"/>
                    <a:gd name="T12" fmla="*/ 1243 w 3064"/>
                    <a:gd name="T13" fmla="*/ 4562 h 4563"/>
                    <a:gd name="T14" fmla="*/ 1261 w 3064"/>
                    <a:gd name="T15" fmla="*/ 4417 h 4563"/>
                    <a:gd name="T16" fmla="*/ 1178 w 3064"/>
                    <a:gd name="T17" fmla="*/ 4158 h 4563"/>
                    <a:gd name="T18" fmla="*/ 1108 w 3064"/>
                    <a:gd name="T19" fmla="*/ 3986 h 4563"/>
                    <a:gd name="T20" fmla="*/ 1169 w 3064"/>
                    <a:gd name="T21" fmla="*/ 3254 h 4563"/>
                    <a:gd name="T22" fmla="*/ 1624 w 3064"/>
                    <a:gd name="T23" fmla="*/ 2848 h 4563"/>
                    <a:gd name="T24" fmla="*/ 1691 w 3064"/>
                    <a:gd name="T25" fmla="*/ 2859 h 4563"/>
                    <a:gd name="T26" fmla="*/ 1728 w 3064"/>
                    <a:gd name="T27" fmla="*/ 2917 h 4563"/>
                    <a:gd name="T28" fmla="*/ 1740 w 3064"/>
                    <a:gd name="T29" fmla="*/ 3018 h 4563"/>
                    <a:gd name="T30" fmla="*/ 1832 w 3064"/>
                    <a:gd name="T31" fmla="*/ 3556 h 4563"/>
                    <a:gd name="T32" fmla="*/ 1903 w 3064"/>
                    <a:gd name="T33" fmla="*/ 3754 h 4563"/>
                    <a:gd name="T34" fmla="*/ 2001 w 3064"/>
                    <a:gd name="T35" fmla="*/ 4069 h 4563"/>
                    <a:gd name="T36" fmla="*/ 1958 w 3064"/>
                    <a:gd name="T37" fmla="*/ 4563 h 4563"/>
                    <a:gd name="T38" fmla="*/ 3014 w 3064"/>
                    <a:gd name="T39" fmla="*/ 3195 h 4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064" h="4563">
                      <a:moveTo>
                        <a:pt x="3014" y="3195"/>
                      </a:moveTo>
                      <a:cubicBezTo>
                        <a:pt x="2945" y="2063"/>
                        <a:pt x="2018" y="688"/>
                        <a:pt x="1022" y="15"/>
                      </a:cubicBezTo>
                      <a:cubicBezTo>
                        <a:pt x="999" y="0"/>
                        <a:pt x="967" y="2"/>
                        <a:pt x="947" y="22"/>
                      </a:cubicBezTo>
                      <a:cubicBezTo>
                        <a:pt x="926" y="41"/>
                        <a:pt x="922" y="72"/>
                        <a:pt x="937" y="96"/>
                      </a:cubicBezTo>
                      <a:cubicBezTo>
                        <a:pt x="1436" y="916"/>
                        <a:pt x="610" y="2300"/>
                        <a:pt x="322" y="2804"/>
                      </a:cubicBezTo>
                      <a:cubicBezTo>
                        <a:pt x="66" y="3252"/>
                        <a:pt x="0" y="3801"/>
                        <a:pt x="199" y="4121"/>
                      </a:cubicBezTo>
                      <a:cubicBezTo>
                        <a:pt x="395" y="4436"/>
                        <a:pt x="751" y="4515"/>
                        <a:pt x="1243" y="4562"/>
                      </a:cubicBezTo>
                      <a:cubicBezTo>
                        <a:pt x="1257" y="4513"/>
                        <a:pt x="1264" y="4464"/>
                        <a:pt x="1261" y="4417"/>
                      </a:cubicBezTo>
                      <a:cubicBezTo>
                        <a:pt x="1255" y="4328"/>
                        <a:pt x="1218" y="4245"/>
                        <a:pt x="1178" y="4158"/>
                      </a:cubicBezTo>
                      <a:cubicBezTo>
                        <a:pt x="1153" y="4103"/>
                        <a:pt x="1127" y="4047"/>
                        <a:pt x="1108" y="3986"/>
                      </a:cubicBezTo>
                      <a:cubicBezTo>
                        <a:pt x="1031" y="3742"/>
                        <a:pt x="1054" y="3476"/>
                        <a:pt x="1169" y="3254"/>
                      </a:cubicBezTo>
                      <a:cubicBezTo>
                        <a:pt x="1275" y="3051"/>
                        <a:pt x="1445" y="2899"/>
                        <a:pt x="1624" y="2848"/>
                      </a:cubicBezTo>
                      <a:cubicBezTo>
                        <a:pt x="1647" y="2842"/>
                        <a:pt x="1672" y="2846"/>
                        <a:pt x="1691" y="2859"/>
                      </a:cubicBezTo>
                      <a:cubicBezTo>
                        <a:pt x="1712" y="2872"/>
                        <a:pt x="1725" y="2893"/>
                        <a:pt x="1728" y="2917"/>
                      </a:cubicBezTo>
                      <a:lnTo>
                        <a:pt x="1740" y="3018"/>
                      </a:lnTo>
                      <a:cubicBezTo>
                        <a:pt x="1761" y="3197"/>
                        <a:pt x="1784" y="3382"/>
                        <a:pt x="1832" y="3556"/>
                      </a:cubicBezTo>
                      <a:cubicBezTo>
                        <a:pt x="1850" y="3623"/>
                        <a:pt x="1876" y="3687"/>
                        <a:pt x="1903" y="3754"/>
                      </a:cubicBezTo>
                      <a:cubicBezTo>
                        <a:pt x="1942" y="3853"/>
                        <a:pt x="1983" y="3956"/>
                        <a:pt x="2001" y="4069"/>
                      </a:cubicBezTo>
                      <a:cubicBezTo>
                        <a:pt x="2027" y="4228"/>
                        <a:pt x="2033" y="4372"/>
                        <a:pt x="1958" y="4563"/>
                      </a:cubicBezTo>
                      <a:cubicBezTo>
                        <a:pt x="2560" y="4436"/>
                        <a:pt x="3064" y="4004"/>
                        <a:pt x="3014" y="3195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65" name="knife_119383">
                  <a:extLst>
                    <a:ext uri="{FF2B5EF4-FFF2-40B4-BE49-F238E27FC236}">
                      <a16:creationId xmlns:a16="http://schemas.microsoft.com/office/drawing/2014/main" id="{BE028E10-D6C1-084D-1007-01A651ECB974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13846696">
                  <a:off x="744519" y="5761143"/>
                  <a:ext cx="42738" cy="1091991"/>
                </a:xfrm>
                <a:prstGeom prst="roundRect">
                  <a:avLst/>
                </a:prstGeom>
                <a:solidFill>
                  <a:srgbClr val="FE4D03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66" name="knife_119383">
                  <a:extLst>
                    <a:ext uri="{FF2B5EF4-FFF2-40B4-BE49-F238E27FC236}">
                      <a16:creationId xmlns:a16="http://schemas.microsoft.com/office/drawing/2014/main" id="{DC46104B-E076-EB8C-BE93-F37296215119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13846696">
                  <a:off x="748127" y="5667298"/>
                  <a:ext cx="55600" cy="1163553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</p:grpSp>
          <p:grpSp>
            <p:nvGrpSpPr>
              <p:cNvPr id="374" name="组合 373">
                <a:extLst>
                  <a:ext uri="{FF2B5EF4-FFF2-40B4-BE49-F238E27FC236}">
                    <a16:creationId xmlns:a16="http://schemas.microsoft.com/office/drawing/2014/main" id="{2FDF1591-E5DF-B8F2-857C-E75F129BB400}"/>
                  </a:ext>
                </a:extLst>
              </p:cNvPr>
              <p:cNvGrpSpPr/>
              <p:nvPr userDrawn="1"/>
            </p:nvGrpSpPr>
            <p:grpSpPr>
              <a:xfrm>
                <a:off x="9469529" y="4317351"/>
                <a:ext cx="2385188" cy="2429897"/>
                <a:chOff x="10477696" y="5367930"/>
                <a:chExt cx="1490602" cy="1518542"/>
              </a:xfrm>
            </p:grpSpPr>
            <p:sp>
              <p:nvSpPr>
                <p:cNvPr id="375" name="axe_115121">
                  <a:extLst>
                    <a:ext uri="{FF2B5EF4-FFF2-40B4-BE49-F238E27FC236}">
                      <a16:creationId xmlns:a16="http://schemas.microsoft.com/office/drawing/2014/main" id="{9B2C0BB8-09A0-88C3-752A-4DCA6314F3AA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2839302" flipH="1">
                  <a:off x="10463726" y="5381900"/>
                  <a:ext cx="1518542" cy="1490602"/>
                </a:xfrm>
                <a:custGeom>
                  <a:avLst/>
                  <a:gdLst>
                    <a:gd name="T0" fmla="*/ 6104 w 6104"/>
                    <a:gd name="T1" fmla="*/ 3000 h 6000"/>
                    <a:gd name="T2" fmla="*/ 5190 w 6104"/>
                    <a:gd name="T3" fmla="*/ 2543 h 6000"/>
                    <a:gd name="T4" fmla="*/ 5190 w 6104"/>
                    <a:gd name="T5" fmla="*/ 2800 h 6000"/>
                    <a:gd name="T6" fmla="*/ 4918 w 6104"/>
                    <a:gd name="T7" fmla="*/ 2800 h 6000"/>
                    <a:gd name="T8" fmla="*/ 4215 w 6104"/>
                    <a:gd name="T9" fmla="*/ 894 h 6000"/>
                    <a:gd name="T10" fmla="*/ 2457 w 6104"/>
                    <a:gd name="T11" fmla="*/ 0 h 6000"/>
                    <a:gd name="T12" fmla="*/ 2324 w 6104"/>
                    <a:gd name="T13" fmla="*/ 0 h 6000"/>
                    <a:gd name="T14" fmla="*/ 2324 w 6104"/>
                    <a:gd name="T15" fmla="*/ 400 h 6000"/>
                    <a:gd name="T16" fmla="*/ 2646 w 6104"/>
                    <a:gd name="T17" fmla="*/ 427 h 6000"/>
                    <a:gd name="T18" fmla="*/ 1460 w 6104"/>
                    <a:gd name="T19" fmla="*/ 2691 h 6000"/>
                    <a:gd name="T20" fmla="*/ 1247 w 6104"/>
                    <a:gd name="T21" fmla="*/ 2267 h 6000"/>
                    <a:gd name="T22" fmla="*/ 0 w 6104"/>
                    <a:gd name="T23" fmla="*/ 2267 h 6000"/>
                    <a:gd name="T24" fmla="*/ 367 w 6104"/>
                    <a:gd name="T25" fmla="*/ 3000 h 6000"/>
                    <a:gd name="T26" fmla="*/ 0 w 6104"/>
                    <a:gd name="T27" fmla="*/ 3733 h 6000"/>
                    <a:gd name="T28" fmla="*/ 1247 w 6104"/>
                    <a:gd name="T29" fmla="*/ 3733 h 6000"/>
                    <a:gd name="T30" fmla="*/ 1460 w 6104"/>
                    <a:gd name="T31" fmla="*/ 3309 h 6000"/>
                    <a:gd name="T32" fmla="*/ 2646 w 6104"/>
                    <a:gd name="T33" fmla="*/ 5573 h 6000"/>
                    <a:gd name="T34" fmla="*/ 2324 w 6104"/>
                    <a:gd name="T35" fmla="*/ 5600 h 6000"/>
                    <a:gd name="T36" fmla="*/ 2324 w 6104"/>
                    <a:gd name="T37" fmla="*/ 6000 h 6000"/>
                    <a:gd name="T38" fmla="*/ 2457 w 6104"/>
                    <a:gd name="T39" fmla="*/ 6000 h 6000"/>
                    <a:gd name="T40" fmla="*/ 4215 w 6104"/>
                    <a:gd name="T41" fmla="*/ 5106 h 6000"/>
                    <a:gd name="T42" fmla="*/ 4918 w 6104"/>
                    <a:gd name="T43" fmla="*/ 3200 h 6000"/>
                    <a:gd name="T44" fmla="*/ 5190 w 6104"/>
                    <a:gd name="T45" fmla="*/ 3200 h 6000"/>
                    <a:gd name="T46" fmla="*/ 5190 w 6104"/>
                    <a:gd name="T47" fmla="*/ 3457 h 6000"/>
                    <a:gd name="T48" fmla="*/ 6104 w 6104"/>
                    <a:gd name="T49" fmla="*/ 3000 h 6000"/>
                    <a:gd name="T50" fmla="*/ 1000 w 6104"/>
                    <a:gd name="T51" fmla="*/ 3333 h 6000"/>
                    <a:gd name="T52" fmla="*/ 647 w 6104"/>
                    <a:gd name="T53" fmla="*/ 3333 h 6000"/>
                    <a:gd name="T54" fmla="*/ 814 w 6104"/>
                    <a:gd name="T55" fmla="*/ 3000 h 6000"/>
                    <a:gd name="T56" fmla="*/ 647 w 6104"/>
                    <a:gd name="T57" fmla="*/ 2667 h 6000"/>
                    <a:gd name="T58" fmla="*/ 1000 w 6104"/>
                    <a:gd name="T59" fmla="*/ 2667 h 6000"/>
                    <a:gd name="T60" fmla="*/ 1167 w 6104"/>
                    <a:gd name="T61" fmla="*/ 3000 h 6000"/>
                    <a:gd name="T62" fmla="*/ 1000 w 6104"/>
                    <a:gd name="T63" fmla="*/ 3333 h 6000"/>
                    <a:gd name="T64" fmla="*/ 2993 w 6104"/>
                    <a:gd name="T65" fmla="*/ 5374 h 6000"/>
                    <a:gd name="T66" fmla="*/ 1854 w 6104"/>
                    <a:gd name="T67" fmla="*/ 3200 h 6000"/>
                    <a:gd name="T68" fmla="*/ 3721 w 6104"/>
                    <a:gd name="T69" fmla="*/ 3200 h 6000"/>
                    <a:gd name="T70" fmla="*/ 2993 w 6104"/>
                    <a:gd name="T71" fmla="*/ 5374 h 6000"/>
                    <a:gd name="T72" fmla="*/ 1854 w 6104"/>
                    <a:gd name="T73" fmla="*/ 2800 h 6000"/>
                    <a:gd name="T74" fmla="*/ 2993 w 6104"/>
                    <a:gd name="T75" fmla="*/ 626 h 6000"/>
                    <a:gd name="T76" fmla="*/ 3721 w 6104"/>
                    <a:gd name="T77" fmla="*/ 2800 h 6000"/>
                    <a:gd name="T78" fmla="*/ 1854 w 6104"/>
                    <a:gd name="T79" fmla="*/ 2800 h 6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104" h="6000">
                      <a:moveTo>
                        <a:pt x="6104" y="3000"/>
                      </a:moveTo>
                      <a:lnTo>
                        <a:pt x="5190" y="2543"/>
                      </a:lnTo>
                      <a:lnTo>
                        <a:pt x="5190" y="2800"/>
                      </a:lnTo>
                      <a:lnTo>
                        <a:pt x="4918" y="2800"/>
                      </a:lnTo>
                      <a:cubicBezTo>
                        <a:pt x="4879" y="2081"/>
                        <a:pt x="4633" y="1411"/>
                        <a:pt x="4215" y="894"/>
                      </a:cubicBezTo>
                      <a:cubicBezTo>
                        <a:pt x="3748" y="318"/>
                        <a:pt x="3124" y="0"/>
                        <a:pt x="2457" y="0"/>
                      </a:cubicBezTo>
                      <a:lnTo>
                        <a:pt x="2324" y="0"/>
                      </a:lnTo>
                      <a:lnTo>
                        <a:pt x="2324" y="400"/>
                      </a:lnTo>
                      <a:cubicBezTo>
                        <a:pt x="2324" y="400"/>
                        <a:pt x="2583" y="409"/>
                        <a:pt x="2646" y="427"/>
                      </a:cubicBezTo>
                      <a:lnTo>
                        <a:pt x="1460" y="2691"/>
                      </a:lnTo>
                      <a:lnTo>
                        <a:pt x="1247" y="2267"/>
                      </a:lnTo>
                      <a:lnTo>
                        <a:pt x="0" y="2267"/>
                      </a:lnTo>
                      <a:lnTo>
                        <a:pt x="367" y="3000"/>
                      </a:lnTo>
                      <a:lnTo>
                        <a:pt x="0" y="3733"/>
                      </a:lnTo>
                      <a:lnTo>
                        <a:pt x="1247" y="3733"/>
                      </a:lnTo>
                      <a:lnTo>
                        <a:pt x="1460" y="3309"/>
                      </a:lnTo>
                      <a:lnTo>
                        <a:pt x="2646" y="5573"/>
                      </a:lnTo>
                      <a:cubicBezTo>
                        <a:pt x="2583" y="5591"/>
                        <a:pt x="2324" y="5600"/>
                        <a:pt x="2324" y="5600"/>
                      </a:cubicBezTo>
                      <a:lnTo>
                        <a:pt x="2324" y="6000"/>
                      </a:lnTo>
                      <a:lnTo>
                        <a:pt x="2457" y="6000"/>
                      </a:lnTo>
                      <a:cubicBezTo>
                        <a:pt x="3124" y="6000"/>
                        <a:pt x="3748" y="5682"/>
                        <a:pt x="4215" y="5106"/>
                      </a:cubicBezTo>
                      <a:cubicBezTo>
                        <a:pt x="4633" y="4589"/>
                        <a:pt x="4879" y="3919"/>
                        <a:pt x="4918" y="3200"/>
                      </a:cubicBezTo>
                      <a:lnTo>
                        <a:pt x="5190" y="3200"/>
                      </a:lnTo>
                      <a:lnTo>
                        <a:pt x="5190" y="3457"/>
                      </a:lnTo>
                      <a:lnTo>
                        <a:pt x="6104" y="3000"/>
                      </a:lnTo>
                      <a:close/>
                      <a:moveTo>
                        <a:pt x="1000" y="3333"/>
                      </a:moveTo>
                      <a:lnTo>
                        <a:pt x="647" y="3333"/>
                      </a:lnTo>
                      <a:lnTo>
                        <a:pt x="814" y="3000"/>
                      </a:lnTo>
                      <a:lnTo>
                        <a:pt x="647" y="2667"/>
                      </a:lnTo>
                      <a:lnTo>
                        <a:pt x="1000" y="2667"/>
                      </a:lnTo>
                      <a:lnTo>
                        <a:pt x="1167" y="3000"/>
                      </a:lnTo>
                      <a:lnTo>
                        <a:pt x="1000" y="3333"/>
                      </a:lnTo>
                      <a:close/>
                      <a:moveTo>
                        <a:pt x="2993" y="5374"/>
                      </a:moveTo>
                      <a:lnTo>
                        <a:pt x="1854" y="3200"/>
                      </a:lnTo>
                      <a:lnTo>
                        <a:pt x="3721" y="3200"/>
                      </a:lnTo>
                      <a:cubicBezTo>
                        <a:pt x="3687" y="4298"/>
                        <a:pt x="3380" y="5031"/>
                        <a:pt x="2993" y="5374"/>
                      </a:cubicBezTo>
                      <a:close/>
                      <a:moveTo>
                        <a:pt x="1854" y="2800"/>
                      </a:moveTo>
                      <a:lnTo>
                        <a:pt x="2993" y="626"/>
                      </a:lnTo>
                      <a:cubicBezTo>
                        <a:pt x="3380" y="969"/>
                        <a:pt x="3687" y="1702"/>
                        <a:pt x="3721" y="2800"/>
                      </a:cubicBezTo>
                      <a:lnTo>
                        <a:pt x="1854" y="28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grpSp>
              <p:nvGrpSpPr>
                <p:cNvPr id="376" name="组合 375">
                  <a:extLst>
                    <a:ext uri="{FF2B5EF4-FFF2-40B4-BE49-F238E27FC236}">
                      <a16:creationId xmlns:a16="http://schemas.microsoft.com/office/drawing/2014/main" id="{620E47F5-D7B4-86F2-5719-28CB0BD6559D}"/>
                    </a:ext>
                  </a:extLst>
                </p:cNvPr>
                <p:cNvGrpSpPr/>
                <p:nvPr userDrawn="1"/>
              </p:nvGrpSpPr>
              <p:grpSpPr>
                <a:xfrm>
                  <a:off x="10718146" y="5622112"/>
                  <a:ext cx="892392" cy="869548"/>
                  <a:chOff x="10718146" y="5622112"/>
                  <a:chExt cx="892392" cy="869548"/>
                </a:xfrm>
              </p:grpSpPr>
              <p:sp>
                <p:nvSpPr>
                  <p:cNvPr id="377" name="knife_119383">
                    <a:extLst>
                      <a:ext uri="{FF2B5EF4-FFF2-40B4-BE49-F238E27FC236}">
                        <a16:creationId xmlns:a16="http://schemas.microsoft.com/office/drawing/2014/main" id="{01F83266-7FDE-465A-B58F-C1473C074C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3392103" flipH="1">
                    <a:off x="10715628" y="6101495"/>
                    <a:ext cx="163124" cy="154892"/>
                  </a:xfrm>
                  <a:custGeom>
                    <a:avLst/>
                    <a:gdLst>
                      <a:gd name="T0" fmla="*/ 4799 w 6135"/>
                      <a:gd name="T1" fmla="*/ 5819 h 5834"/>
                      <a:gd name="T2" fmla="*/ 4654 w 6135"/>
                      <a:gd name="T3" fmla="*/ 5772 h 5834"/>
                      <a:gd name="T4" fmla="*/ 3067 w 6135"/>
                      <a:gd name="T5" fmla="*/ 4619 h 5834"/>
                      <a:gd name="T6" fmla="*/ 1480 w 6135"/>
                      <a:gd name="T7" fmla="*/ 5772 h 5834"/>
                      <a:gd name="T8" fmla="*/ 1192 w 6135"/>
                      <a:gd name="T9" fmla="*/ 5772 h 5834"/>
                      <a:gd name="T10" fmla="*/ 1103 w 6135"/>
                      <a:gd name="T11" fmla="*/ 5498 h 5834"/>
                      <a:gd name="T12" fmla="*/ 1709 w 6135"/>
                      <a:gd name="T13" fmla="*/ 3632 h 5834"/>
                      <a:gd name="T14" fmla="*/ 122 w 6135"/>
                      <a:gd name="T15" fmla="*/ 2479 h 5834"/>
                      <a:gd name="T16" fmla="*/ 33 w 6135"/>
                      <a:gd name="T17" fmla="*/ 2205 h 5834"/>
                      <a:gd name="T18" fmla="*/ 266 w 6135"/>
                      <a:gd name="T19" fmla="*/ 2035 h 5834"/>
                      <a:gd name="T20" fmla="*/ 2228 w 6135"/>
                      <a:gd name="T21" fmla="*/ 2035 h 5834"/>
                      <a:gd name="T22" fmla="*/ 2834 w 6135"/>
                      <a:gd name="T23" fmla="*/ 170 h 5834"/>
                      <a:gd name="T24" fmla="*/ 3067 w 6135"/>
                      <a:gd name="T25" fmla="*/ 0 h 5834"/>
                      <a:gd name="T26" fmla="*/ 3301 w 6135"/>
                      <a:gd name="T27" fmla="*/ 170 h 5834"/>
                      <a:gd name="T28" fmla="*/ 3907 w 6135"/>
                      <a:gd name="T29" fmla="*/ 2035 h 5834"/>
                      <a:gd name="T30" fmla="*/ 5868 w 6135"/>
                      <a:gd name="T31" fmla="*/ 2035 h 5834"/>
                      <a:gd name="T32" fmla="*/ 6102 w 6135"/>
                      <a:gd name="T33" fmla="*/ 2205 h 5834"/>
                      <a:gd name="T34" fmla="*/ 6013 w 6135"/>
                      <a:gd name="T35" fmla="*/ 2479 h 5834"/>
                      <a:gd name="T36" fmla="*/ 4426 w 6135"/>
                      <a:gd name="T37" fmla="*/ 3632 h 5834"/>
                      <a:gd name="T38" fmla="*/ 5032 w 6135"/>
                      <a:gd name="T39" fmla="*/ 5498 h 5834"/>
                      <a:gd name="T40" fmla="*/ 4943 w 6135"/>
                      <a:gd name="T41" fmla="*/ 5772 h 5834"/>
                      <a:gd name="T42" fmla="*/ 4799 w 6135"/>
                      <a:gd name="T43" fmla="*/ 5819 h 58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135" h="5834">
                        <a:moveTo>
                          <a:pt x="4799" y="5819"/>
                        </a:moveTo>
                        <a:cubicBezTo>
                          <a:pt x="4748" y="5819"/>
                          <a:pt x="4697" y="5803"/>
                          <a:pt x="4654" y="5772"/>
                        </a:cubicBezTo>
                        <a:lnTo>
                          <a:pt x="3067" y="4619"/>
                        </a:lnTo>
                        <a:lnTo>
                          <a:pt x="1480" y="5772"/>
                        </a:lnTo>
                        <a:cubicBezTo>
                          <a:pt x="1394" y="5834"/>
                          <a:pt x="1278" y="5834"/>
                          <a:pt x="1192" y="5772"/>
                        </a:cubicBezTo>
                        <a:cubicBezTo>
                          <a:pt x="1106" y="5709"/>
                          <a:pt x="1070" y="5599"/>
                          <a:pt x="1103" y="5498"/>
                        </a:cubicBezTo>
                        <a:lnTo>
                          <a:pt x="1709" y="3632"/>
                        </a:lnTo>
                        <a:lnTo>
                          <a:pt x="122" y="2479"/>
                        </a:lnTo>
                        <a:cubicBezTo>
                          <a:pt x="36" y="2416"/>
                          <a:pt x="0" y="2306"/>
                          <a:pt x="33" y="2205"/>
                        </a:cubicBezTo>
                        <a:cubicBezTo>
                          <a:pt x="66" y="2104"/>
                          <a:pt x="160" y="2035"/>
                          <a:pt x="266" y="2035"/>
                        </a:cubicBezTo>
                        <a:lnTo>
                          <a:pt x="2228" y="2035"/>
                        </a:lnTo>
                        <a:lnTo>
                          <a:pt x="2834" y="170"/>
                        </a:lnTo>
                        <a:cubicBezTo>
                          <a:pt x="2867" y="68"/>
                          <a:pt x="2961" y="0"/>
                          <a:pt x="3067" y="0"/>
                        </a:cubicBezTo>
                        <a:cubicBezTo>
                          <a:pt x="3173" y="0"/>
                          <a:pt x="3268" y="68"/>
                          <a:pt x="3301" y="170"/>
                        </a:cubicBezTo>
                        <a:lnTo>
                          <a:pt x="3907" y="2035"/>
                        </a:lnTo>
                        <a:lnTo>
                          <a:pt x="5868" y="2035"/>
                        </a:lnTo>
                        <a:cubicBezTo>
                          <a:pt x="5975" y="2035"/>
                          <a:pt x="6069" y="2104"/>
                          <a:pt x="6102" y="2205"/>
                        </a:cubicBezTo>
                        <a:cubicBezTo>
                          <a:pt x="6135" y="2306"/>
                          <a:pt x="6099" y="2416"/>
                          <a:pt x="6013" y="2479"/>
                        </a:cubicBezTo>
                        <a:lnTo>
                          <a:pt x="4426" y="3632"/>
                        </a:lnTo>
                        <a:lnTo>
                          <a:pt x="5032" y="5498"/>
                        </a:lnTo>
                        <a:cubicBezTo>
                          <a:pt x="5065" y="5599"/>
                          <a:pt x="5029" y="5709"/>
                          <a:pt x="4943" y="5772"/>
                        </a:cubicBezTo>
                        <a:cubicBezTo>
                          <a:pt x="4900" y="5803"/>
                          <a:pt x="4849" y="5819"/>
                          <a:pt x="4799" y="5819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b="0" i="0" u="none" strike="noStrike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378" name="knife_119383">
                    <a:extLst>
                      <a:ext uri="{FF2B5EF4-FFF2-40B4-BE49-F238E27FC236}">
                        <a16:creationId xmlns:a16="http://schemas.microsoft.com/office/drawing/2014/main" id="{BB6687FE-18C0-42D1-0695-390AC33B33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3392103" flipH="1">
                    <a:off x="10714030" y="6088219"/>
                    <a:ext cx="163124" cy="154892"/>
                  </a:xfrm>
                  <a:custGeom>
                    <a:avLst/>
                    <a:gdLst>
                      <a:gd name="T0" fmla="*/ 4799 w 6135"/>
                      <a:gd name="T1" fmla="*/ 5819 h 5834"/>
                      <a:gd name="T2" fmla="*/ 4654 w 6135"/>
                      <a:gd name="T3" fmla="*/ 5772 h 5834"/>
                      <a:gd name="T4" fmla="*/ 3067 w 6135"/>
                      <a:gd name="T5" fmla="*/ 4619 h 5834"/>
                      <a:gd name="T6" fmla="*/ 1480 w 6135"/>
                      <a:gd name="T7" fmla="*/ 5772 h 5834"/>
                      <a:gd name="T8" fmla="*/ 1192 w 6135"/>
                      <a:gd name="T9" fmla="*/ 5772 h 5834"/>
                      <a:gd name="T10" fmla="*/ 1103 w 6135"/>
                      <a:gd name="T11" fmla="*/ 5498 h 5834"/>
                      <a:gd name="T12" fmla="*/ 1709 w 6135"/>
                      <a:gd name="T13" fmla="*/ 3632 h 5834"/>
                      <a:gd name="T14" fmla="*/ 122 w 6135"/>
                      <a:gd name="T15" fmla="*/ 2479 h 5834"/>
                      <a:gd name="T16" fmla="*/ 33 w 6135"/>
                      <a:gd name="T17" fmla="*/ 2205 h 5834"/>
                      <a:gd name="T18" fmla="*/ 266 w 6135"/>
                      <a:gd name="T19" fmla="*/ 2035 h 5834"/>
                      <a:gd name="T20" fmla="*/ 2228 w 6135"/>
                      <a:gd name="T21" fmla="*/ 2035 h 5834"/>
                      <a:gd name="T22" fmla="*/ 2834 w 6135"/>
                      <a:gd name="T23" fmla="*/ 170 h 5834"/>
                      <a:gd name="T24" fmla="*/ 3067 w 6135"/>
                      <a:gd name="T25" fmla="*/ 0 h 5834"/>
                      <a:gd name="T26" fmla="*/ 3301 w 6135"/>
                      <a:gd name="T27" fmla="*/ 170 h 5834"/>
                      <a:gd name="T28" fmla="*/ 3907 w 6135"/>
                      <a:gd name="T29" fmla="*/ 2035 h 5834"/>
                      <a:gd name="T30" fmla="*/ 5868 w 6135"/>
                      <a:gd name="T31" fmla="*/ 2035 h 5834"/>
                      <a:gd name="T32" fmla="*/ 6102 w 6135"/>
                      <a:gd name="T33" fmla="*/ 2205 h 5834"/>
                      <a:gd name="T34" fmla="*/ 6013 w 6135"/>
                      <a:gd name="T35" fmla="*/ 2479 h 5834"/>
                      <a:gd name="T36" fmla="*/ 4426 w 6135"/>
                      <a:gd name="T37" fmla="*/ 3632 h 5834"/>
                      <a:gd name="T38" fmla="*/ 5032 w 6135"/>
                      <a:gd name="T39" fmla="*/ 5498 h 5834"/>
                      <a:gd name="T40" fmla="*/ 4943 w 6135"/>
                      <a:gd name="T41" fmla="*/ 5772 h 5834"/>
                      <a:gd name="T42" fmla="*/ 4799 w 6135"/>
                      <a:gd name="T43" fmla="*/ 5819 h 58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135" h="5834">
                        <a:moveTo>
                          <a:pt x="4799" y="5819"/>
                        </a:moveTo>
                        <a:cubicBezTo>
                          <a:pt x="4748" y="5819"/>
                          <a:pt x="4697" y="5803"/>
                          <a:pt x="4654" y="5772"/>
                        </a:cubicBezTo>
                        <a:lnTo>
                          <a:pt x="3067" y="4619"/>
                        </a:lnTo>
                        <a:lnTo>
                          <a:pt x="1480" y="5772"/>
                        </a:lnTo>
                        <a:cubicBezTo>
                          <a:pt x="1394" y="5834"/>
                          <a:pt x="1278" y="5834"/>
                          <a:pt x="1192" y="5772"/>
                        </a:cubicBezTo>
                        <a:cubicBezTo>
                          <a:pt x="1106" y="5709"/>
                          <a:pt x="1070" y="5599"/>
                          <a:pt x="1103" y="5498"/>
                        </a:cubicBezTo>
                        <a:lnTo>
                          <a:pt x="1709" y="3632"/>
                        </a:lnTo>
                        <a:lnTo>
                          <a:pt x="122" y="2479"/>
                        </a:lnTo>
                        <a:cubicBezTo>
                          <a:pt x="36" y="2416"/>
                          <a:pt x="0" y="2306"/>
                          <a:pt x="33" y="2205"/>
                        </a:cubicBezTo>
                        <a:cubicBezTo>
                          <a:pt x="66" y="2104"/>
                          <a:pt x="160" y="2035"/>
                          <a:pt x="266" y="2035"/>
                        </a:cubicBezTo>
                        <a:lnTo>
                          <a:pt x="2228" y="2035"/>
                        </a:lnTo>
                        <a:lnTo>
                          <a:pt x="2834" y="170"/>
                        </a:lnTo>
                        <a:cubicBezTo>
                          <a:pt x="2867" y="68"/>
                          <a:pt x="2961" y="0"/>
                          <a:pt x="3067" y="0"/>
                        </a:cubicBezTo>
                        <a:cubicBezTo>
                          <a:pt x="3173" y="0"/>
                          <a:pt x="3268" y="68"/>
                          <a:pt x="3301" y="170"/>
                        </a:cubicBezTo>
                        <a:lnTo>
                          <a:pt x="3907" y="2035"/>
                        </a:lnTo>
                        <a:lnTo>
                          <a:pt x="5868" y="2035"/>
                        </a:lnTo>
                        <a:cubicBezTo>
                          <a:pt x="5975" y="2035"/>
                          <a:pt x="6069" y="2104"/>
                          <a:pt x="6102" y="2205"/>
                        </a:cubicBezTo>
                        <a:cubicBezTo>
                          <a:pt x="6135" y="2306"/>
                          <a:pt x="6099" y="2416"/>
                          <a:pt x="6013" y="2479"/>
                        </a:cubicBezTo>
                        <a:lnTo>
                          <a:pt x="4426" y="3632"/>
                        </a:lnTo>
                        <a:lnTo>
                          <a:pt x="5032" y="5498"/>
                        </a:lnTo>
                        <a:cubicBezTo>
                          <a:pt x="5065" y="5599"/>
                          <a:pt x="5029" y="5709"/>
                          <a:pt x="4943" y="5772"/>
                        </a:cubicBezTo>
                        <a:cubicBezTo>
                          <a:pt x="4900" y="5803"/>
                          <a:pt x="4849" y="5819"/>
                          <a:pt x="4799" y="581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b="0" i="0" u="none" strike="noStrike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379" name="knife_119383">
                    <a:extLst>
                      <a:ext uri="{FF2B5EF4-FFF2-40B4-BE49-F238E27FC236}">
                        <a16:creationId xmlns:a16="http://schemas.microsoft.com/office/drawing/2014/main" id="{D12E42D6-A747-45AA-405A-5D08766AC9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3392103" flipH="1">
                    <a:off x="10930122" y="5838178"/>
                    <a:ext cx="163124" cy="154892"/>
                  </a:xfrm>
                  <a:custGeom>
                    <a:avLst/>
                    <a:gdLst>
                      <a:gd name="T0" fmla="*/ 4799 w 6135"/>
                      <a:gd name="T1" fmla="*/ 5819 h 5834"/>
                      <a:gd name="T2" fmla="*/ 4654 w 6135"/>
                      <a:gd name="T3" fmla="*/ 5772 h 5834"/>
                      <a:gd name="T4" fmla="*/ 3067 w 6135"/>
                      <a:gd name="T5" fmla="*/ 4619 h 5834"/>
                      <a:gd name="T6" fmla="*/ 1480 w 6135"/>
                      <a:gd name="T7" fmla="*/ 5772 h 5834"/>
                      <a:gd name="T8" fmla="*/ 1192 w 6135"/>
                      <a:gd name="T9" fmla="*/ 5772 h 5834"/>
                      <a:gd name="T10" fmla="*/ 1103 w 6135"/>
                      <a:gd name="T11" fmla="*/ 5498 h 5834"/>
                      <a:gd name="T12" fmla="*/ 1709 w 6135"/>
                      <a:gd name="T13" fmla="*/ 3632 h 5834"/>
                      <a:gd name="T14" fmla="*/ 122 w 6135"/>
                      <a:gd name="T15" fmla="*/ 2479 h 5834"/>
                      <a:gd name="T16" fmla="*/ 33 w 6135"/>
                      <a:gd name="T17" fmla="*/ 2205 h 5834"/>
                      <a:gd name="T18" fmla="*/ 266 w 6135"/>
                      <a:gd name="T19" fmla="*/ 2035 h 5834"/>
                      <a:gd name="T20" fmla="*/ 2228 w 6135"/>
                      <a:gd name="T21" fmla="*/ 2035 h 5834"/>
                      <a:gd name="T22" fmla="*/ 2834 w 6135"/>
                      <a:gd name="T23" fmla="*/ 170 h 5834"/>
                      <a:gd name="T24" fmla="*/ 3067 w 6135"/>
                      <a:gd name="T25" fmla="*/ 0 h 5834"/>
                      <a:gd name="T26" fmla="*/ 3301 w 6135"/>
                      <a:gd name="T27" fmla="*/ 170 h 5834"/>
                      <a:gd name="T28" fmla="*/ 3907 w 6135"/>
                      <a:gd name="T29" fmla="*/ 2035 h 5834"/>
                      <a:gd name="T30" fmla="*/ 5868 w 6135"/>
                      <a:gd name="T31" fmla="*/ 2035 h 5834"/>
                      <a:gd name="T32" fmla="*/ 6102 w 6135"/>
                      <a:gd name="T33" fmla="*/ 2205 h 5834"/>
                      <a:gd name="T34" fmla="*/ 6013 w 6135"/>
                      <a:gd name="T35" fmla="*/ 2479 h 5834"/>
                      <a:gd name="T36" fmla="*/ 4426 w 6135"/>
                      <a:gd name="T37" fmla="*/ 3632 h 5834"/>
                      <a:gd name="T38" fmla="*/ 5032 w 6135"/>
                      <a:gd name="T39" fmla="*/ 5498 h 5834"/>
                      <a:gd name="T40" fmla="*/ 4943 w 6135"/>
                      <a:gd name="T41" fmla="*/ 5772 h 5834"/>
                      <a:gd name="T42" fmla="*/ 4799 w 6135"/>
                      <a:gd name="T43" fmla="*/ 5819 h 58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135" h="5834">
                        <a:moveTo>
                          <a:pt x="4799" y="5819"/>
                        </a:moveTo>
                        <a:cubicBezTo>
                          <a:pt x="4748" y="5819"/>
                          <a:pt x="4697" y="5803"/>
                          <a:pt x="4654" y="5772"/>
                        </a:cubicBezTo>
                        <a:lnTo>
                          <a:pt x="3067" y="4619"/>
                        </a:lnTo>
                        <a:lnTo>
                          <a:pt x="1480" y="5772"/>
                        </a:lnTo>
                        <a:cubicBezTo>
                          <a:pt x="1394" y="5834"/>
                          <a:pt x="1278" y="5834"/>
                          <a:pt x="1192" y="5772"/>
                        </a:cubicBezTo>
                        <a:cubicBezTo>
                          <a:pt x="1106" y="5709"/>
                          <a:pt x="1070" y="5599"/>
                          <a:pt x="1103" y="5498"/>
                        </a:cubicBezTo>
                        <a:lnTo>
                          <a:pt x="1709" y="3632"/>
                        </a:lnTo>
                        <a:lnTo>
                          <a:pt x="122" y="2479"/>
                        </a:lnTo>
                        <a:cubicBezTo>
                          <a:pt x="36" y="2416"/>
                          <a:pt x="0" y="2306"/>
                          <a:pt x="33" y="2205"/>
                        </a:cubicBezTo>
                        <a:cubicBezTo>
                          <a:pt x="66" y="2104"/>
                          <a:pt x="160" y="2035"/>
                          <a:pt x="266" y="2035"/>
                        </a:cubicBezTo>
                        <a:lnTo>
                          <a:pt x="2228" y="2035"/>
                        </a:lnTo>
                        <a:lnTo>
                          <a:pt x="2834" y="170"/>
                        </a:lnTo>
                        <a:cubicBezTo>
                          <a:pt x="2867" y="68"/>
                          <a:pt x="2961" y="0"/>
                          <a:pt x="3067" y="0"/>
                        </a:cubicBezTo>
                        <a:cubicBezTo>
                          <a:pt x="3173" y="0"/>
                          <a:pt x="3268" y="68"/>
                          <a:pt x="3301" y="170"/>
                        </a:cubicBezTo>
                        <a:lnTo>
                          <a:pt x="3907" y="2035"/>
                        </a:lnTo>
                        <a:lnTo>
                          <a:pt x="5868" y="2035"/>
                        </a:lnTo>
                        <a:cubicBezTo>
                          <a:pt x="5975" y="2035"/>
                          <a:pt x="6069" y="2104"/>
                          <a:pt x="6102" y="2205"/>
                        </a:cubicBezTo>
                        <a:cubicBezTo>
                          <a:pt x="6135" y="2306"/>
                          <a:pt x="6099" y="2416"/>
                          <a:pt x="6013" y="2479"/>
                        </a:cubicBezTo>
                        <a:lnTo>
                          <a:pt x="4426" y="3632"/>
                        </a:lnTo>
                        <a:lnTo>
                          <a:pt x="5032" y="5498"/>
                        </a:lnTo>
                        <a:cubicBezTo>
                          <a:pt x="5065" y="5599"/>
                          <a:pt x="5029" y="5709"/>
                          <a:pt x="4943" y="5772"/>
                        </a:cubicBezTo>
                        <a:cubicBezTo>
                          <a:pt x="4900" y="5803"/>
                          <a:pt x="4849" y="5819"/>
                          <a:pt x="4799" y="5819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b="0" i="0" u="none" strike="noStrike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380" name="knife_119383">
                    <a:extLst>
                      <a:ext uri="{FF2B5EF4-FFF2-40B4-BE49-F238E27FC236}">
                        <a16:creationId xmlns:a16="http://schemas.microsoft.com/office/drawing/2014/main" id="{C5EA8BE4-B12D-C581-105C-761EB45B00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3392103" flipH="1">
                    <a:off x="10928524" y="5824902"/>
                    <a:ext cx="163124" cy="154892"/>
                  </a:xfrm>
                  <a:custGeom>
                    <a:avLst/>
                    <a:gdLst>
                      <a:gd name="T0" fmla="*/ 4799 w 6135"/>
                      <a:gd name="T1" fmla="*/ 5819 h 5834"/>
                      <a:gd name="T2" fmla="*/ 4654 w 6135"/>
                      <a:gd name="T3" fmla="*/ 5772 h 5834"/>
                      <a:gd name="T4" fmla="*/ 3067 w 6135"/>
                      <a:gd name="T5" fmla="*/ 4619 h 5834"/>
                      <a:gd name="T6" fmla="*/ 1480 w 6135"/>
                      <a:gd name="T7" fmla="*/ 5772 h 5834"/>
                      <a:gd name="T8" fmla="*/ 1192 w 6135"/>
                      <a:gd name="T9" fmla="*/ 5772 h 5834"/>
                      <a:gd name="T10" fmla="*/ 1103 w 6135"/>
                      <a:gd name="T11" fmla="*/ 5498 h 5834"/>
                      <a:gd name="T12" fmla="*/ 1709 w 6135"/>
                      <a:gd name="T13" fmla="*/ 3632 h 5834"/>
                      <a:gd name="T14" fmla="*/ 122 w 6135"/>
                      <a:gd name="T15" fmla="*/ 2479 h 5834"/>
                      <a:gd name="T16" fmla="*/ 33 w 6135"/>
                      <a:gd name="T17" fmla="*/ 2205 h 5834"/>
                      <a:gd name="T18" fmla="*/ 266 w 6135"/>
                      <a:gd name="T19" fmla="*/ 2035 h 5834"/>
                      <a:gd name="T20" fmla="*/ 2228 w 6135"/>
                      <a:gd name="T21" fmla="*/ 2035 h 5834"/>
                      <a:gd name="T22" fmla="*/ 2834 w 6135"/>
                      <a:gd name="T23" fmla="*/ 170 h 5834"/>
                      <a:gd name="T24" fmla="*/ 3067 w 6135"/>
                      <a:gd name="T25" fmla="*/ 0 h 5834"/>
                      <a:gd name="T26" fmla="*/ 3301 w 6135"/>
                      <a:gd name="T27" fmla="*/ 170 h 5834"/>
                      <a:gd name="T28" fmla="*/ 3907 w 6135"/>
                      <a:gd name="T29" fmla="*/ 2035 h 5834"/>
                      <a:gd name="T30" fmla="*/ 5868 w 6135"/>
                      <a:gd name="T31" fmla="*/ 2035 h 5834"/>
                      <a:gd name="T32" fmla="*/ 6102 w 6135"/>
                      <a:gd name="T33" fmla="*/ 2205 h 5834"/>
                      <a:gd name="T34" fmla="*/ 6013 w 6135"/>
                      <a:gd name="T35" fmla="*/ 2479 h 5834"/>
                      <a:gd name="T36" fmla="*/ 4426 w 6135"/>
                      <a:gd name="T37" fmla="*/ 3632 h 5834"/>
                      <a:gd name="T38" fmla="*/ 5032 w 6135"/>
                      <a:gd name="T39" fmla="*/ 5498 h 5834"/>
                      <a:gd name="T40" fmla="*/ 4943 w 6135"/>
                      <a:gd name="T41" fmla="*/ 5772 h 5834"/>
                      <a:gd name="T42" fmla="*/ 4799 w 6135"/>
                      <a:gd name="T43" fmla="*/ 5819 h 58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135" h="5834">
                        <a:moveTo>
                          <a:pt x="4799" y="5819"/>
                        </a:moveTo>
                        <a:cubicBezTo>
                          <a:pt x="4748" y="5819"/>
                          <a:pt x="4697" y="5803"/>
                          <a:pt x="4654" y="5772"/>
                        </a:cubicBezTo>
                        <a:lnTo>
                          <a:pt x="3067" y="4619"/>
                        </a:lnTo>
                        <a:lnTo>
                          <a:pt x="1480" y="5772"/>
                        </a:lnTo>
                        <a:cubicBezTo>
                          <a:pt x="1394" y="5834"/>
                          <a:pt x="1278" y="5834"/>
                          <a:pt x="1192" y="5772"/>
                        </a:cubicBezTo>
                        <a:cubicBezTo>
                          <a:pt x="1106" y="5709"/>
                          <a:pt x="1070" y="5599"/>
                          <a:pt x="1103" y="5498"/>
                        </a:cubicBezTo>
                        <a:lnTo>
                          <a:pt x="1709" y="3632"/>
                        </a:lnTo>
                        <a:lnTo>
                          <a:pt x="122" y="2479"/>
                        </a:lnTo>
                        <a:cubicBezTo>
                          <a:pt x="36" y="2416"/>
                          <a:pt x="0" y="2306"/>
                          <a:pt x="33" y="2205"/>
                        </a:cubicBezTo>
                        <a:cubicBezTo>
                          <a:pt x="66" y="2104"/>
                          <a:pt x="160" y="2035"/>
                          <a:pt x="266" y="2035"/>
                        </a:cubicBezTo>
                        <a:lnTo>
                          <a:pt x="2228" y="2035"/>
                        </a:lnTo>
                        <a:lnTo>
                          <a:pt x="2834" y="170"/>
                        </a:lnTo>
                        <a:cubicBezTo>
                          <a:pt x="2867" y="68"/>
                          <a:pt x="2961" y="0"/>
                          <a:pt x="3067" y="0"/>
                        </a:cubicBezTo>
                        <a:cubicBezTo>
                          <a:pt x="3173" y="0"/>
                          <a:pt x="3268" y="68"/>
                          <a:pt x="3301" y="170"/>
                        </a:cubicBezTo>
                        <a:lnTo>
                          <a:pt x="3907" y="2035"/>
                        </a:lnTo>
                        <a:lnTo>
                          <a:pt x="5868" y="2035"/>
                        </a:lnTo>
                        <a:cubicBezTo>
                          <a:pt x="5975" y="2035"/>
                          <a:pt x="6069" y="2104"/>
                          <a:pt x="6102" y="2205"/>
                        </a:cubicBezTo>
                        <a:cubicBezTo>
                          <a:pt x="6135" y="2306"/>
                          <a:pt x="6099" y="2416"/>
                          <a:pt x="6013" y="2479"/>
                        </a:cubicBezTo>
                        <a:lnTo>
                          <a:pt x="4426" y="3632"/>
                        </a:lnTo>
                        <a:lnTo>
                          <a:pt x="5032" y="5498"/>
                        </a:lnTo>
                        <a:cubicBezTo>
                          <a:pt x="5065" y="5599"/>
                          <a:pt x="5029" y="5709"/>
                          <a:pt x="4943" y="5772"/>
                        </a:cubicBezTo>
                        <a:cubicBezTo>
                          <a:pt x="4900" y="5803"/>
                          <a:pt x="4849" y="5819"/>
                          <a:pt x="4799" y="581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b="0" i="0" u="none" strike="noStrike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381" name="knife_119383">
                    <a:extLst>
                      <a:ext uri="{FF2B5EF4-FFF2-40B4-BE49-F238E27FC236}">
                        <a16:creationId xmlns:a16="http://schemas.microsoft.com/office/drawing/2014/main" id="{13583033-DFC1-92C4-A2B6-2921ABBEAA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3392103" flipH="1">
                    <a:off x="11231041" y="5639504"/>
                    <a:ext cx="163124" cy="154892"/>
                  </a:xfrm>
                  <a:custGeom>
                    <a:avLst/>
                    <a:gdLst>
                      <a:gd name="T0" fmla="*/ 4799 w 6135"/>
                      <a:gd name="T1" fmla="*/ 5819 h 5834"/>
                      <a:gd name="T2" fmla="*/ 4654 w 6135"/>
                      <a:gd name="T3" fmla="*/ 5772 h 5834"/>
                      <a:gd name="T4" fmla="*/ 3067 w 6135"/>
                      <a:gd name="T5" fmla="*/ 4619 h 5834"/>
                      <a:gd name="T6" fmla="*/ 1480 w 6135"/>
                      <a:gd name="T7" fmla="*/ 5772 h 5834"/>
                      <a:gd name="T8" fmla="*/ 1192 w 6135"/>
                      <a:gd name="T9" fmla="*/ 5772 h 5834"/>
                      <a:gd name="T10" fmla="*/ 1103 w 6135"/>
                      <a:gd name="T11" fmla="*/ 5498 h 5834"/>
                      <a:gd name="T12" fmla="*/ 1709 w 6135"/>
                      <a:gd name="T13" fmla="*/ 3632 h 5834"/>
                      <a:gd name="T14" fmla="*/ 122 w 6135"/>
                      <a:gd name="T15" fmla="*/ 2479 h 5834"/>
                      <a:gd name="T16" fmla="*/ 33 w 6135"/>
                      <a:gd name="T17" fmla="*/ 2205 h 5834"/>
                      <a:gd name="T18" fmla="*/ 266 w 6135"/>
                      <a:gd name="T19" fmla="*/ 2035 h 5834"/>
                      <a:gd name="T20" fmla="*/ 2228 w 6135"/>
                      <a:gd name="T21" fmla="*/ 2035 h 5834"/>
                      <a:gd name="T22" fmla="*/ 2834 w 6135"/>
                      <a:gd name="T23" fmla="*/ 170 h 5834"/>
                      <a:gd name="T24" fmla="*/ 3067 w 6135"/>
                      <a:gd name="T25" fmla="*/ 0 h 5834"/>
                      <a:gd name="T26" fmla="*/ 3301 w 6135"/>
                      <a:gd name="T27" fmla="*/ 170 h 5834"/>
                      <a:gd name="T28" fmla="*/ 3907 w 6135"/>
                      <a:gd name="T29" fmla="*/ 2035 h 5834"/>
                      <a:gd name="T30" fmla="*/ 5868 w 6135"/>
                      <a:gd name="T31" fmla="*/ 2035 h 5834"/>
                      <a:gd name="T32" fmla="*/ 6102 w 6135"/>
                      <a:gd name="T33" fmla="*/ 2205 h 5834"/>
                      <a:gd name="T34" fmla="*/ 6013 w 6135"/>
                      <a:gd name="T35" fmla="*/ 2479 h 5834"/>
                      <a:gd name="T36" fmla="*/ 4426 w 6135"/>
                      <a:gd name="T37" fmla="*/ 3632 h 5834"/>
                      <a:gd name="T38" fmla="*/ 5032 w 6135"/>
                      <a:gd name="T39" fmla="*/ 5498 h 5834"/>
                      <a:gd name="T40" fmla="*/ 4943 w 6135"/>
                      <a:gd name="T41" fmla="*/ 5772 h 5834"/>
                      <a:gd name="T42" fmla="*/ 4799 w 6135"/>
                      <a:gd name="T43" fmla="*/ 5819 h 58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135" h="5834">
                        <a:moveTo>
                          <a:pt x="4799" y="5819"/>
                        </a:moveTo>
                        <a:cubicBezTo>
                          <a:pt x="4748" y="5819"/>
                          <a:pt x="4697" y="5803"/>
                          <a:pt x="4654" y="5772"/>
                        </a:cubicBezTo>
                        <a:lnTo>
                          <a:pt x="3067" y="4619"/>
                        </a:lnTo>
                        <a:lnTo>
                          <a:pt x="1480" y="5772"/>
                        </a:lnTo>
                        <a:cubicBezTo>
                          <a:pt x="1394" y="5834"/>
                          <a:pt x="1278" y="5834"/>
                          <a:pt x="1192" y="5772"/>
                        </a:cubicBezTo>
                        <a:cubicBezTo>
                          <a:pt x="1106" y="5709"/>
                          <a:pt x="1070" y="5599"/>
                          <a:pt x="1103" y="5498"/>
                        </a:cubicBezTo>
                        <a:lnTo>
                          <a:pt x="1709" y="3632"/>
                        </a:lnTo>
                        <a:lnTo>
                          <a:pt x="122" y="2479"/>
                        </a:lnTo>
                        <a:cubicBezTo>
                          <a:pt x="36" y="2416"/>
                          <a:pt x="0" y="2306"/>
                          <a:pt x="33" y="2205"/>
                        </a:cubicBezTo>
                        <a:cubicBezTo>
                          <a:pt x="66" y="2104"/>
                          <a:pt x="160" y="2035"/>
                          <a:pt x="266" y="2035"/>
                        </a:cubicBezTo>
                        <a:lnTo>
                          <a:pt x="2228" y="2035"/>
                        </a:lnTo>
                        <a:lnTo>
                          <a:pt x="2834" y="170"/>
                        </a:lnTo>
                        <a:cubicBezTo>
                          <a:pt x="2867" y="68"/>
                          <a:pt x="2961" y="0"/>
                          <a:pt x="3067" y="0"/>
                        </a:cubicBezTo>
                        <a:cubicBezTo>
                          <a:pt x="3173" y="0"/>
                          <a:pt x="3268" y="68"/>
                          <a:pt x="3301" y="170"/>
                        </a:cubicBezTo>
                        <a:lnTo>
                          <a:pt x="3907" y="2035"/>
                        </a:lnTo>
                        <a:lnTo>
                          <a:pt x="5868" y="2035"/>
                        </a:lnTo>
                        <a:cubicBezTo>
                          <a:pt x="5975" y="2035"/>
                          <a:pt x="6069" y="2104"/>
                          <a:pt x="6102" y="2205"/>
                        </a:cubicBezTo>
                        <a:cubicBezTo>
                          <a:pt x="6135" y="2306"/>
                          <a:pt x="6099" y="2416"/>
                          <a:pt x="6013" y="2479"/>
                        </a:cubicBezTo>
                        <a:lnTo>
                          <a:pt x="4426" y="3632"/>
                        </a:lnTo>
                        <a:lnTo>
                          <a:pt x="5032" y="5498"/>
                        </a:lnTo>
                        <a:cubicBezTo>
                          <a:pt x="5065" y="5599"/>
                          <a:pt x="5029" y="5709"/>
                          <a:pt x="4943" y="5772"/>
                        </a:cubicBezTo>
                        <a:cubicBezTo>
                          <a:pt x="4900" y="5803"/>
                          <a:pt x="4849" y="5819"/>
                          <a:pt x="4799" y="5819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b="0" i="0" u="none" strike="noStrike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382" name="knife_119383">
                    <a:extLst>
                      <a:ext uri="{FF2B5EF4-FFF2-40B4-BE49-F238E27FC236}">
                        <a16:creationId xmlns:a16="http://schemas.microsoft.com/office/drawing/2014/main" id="{A95368E9-E6A7-75CD-9DFC-9E7A1B42B0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3392103" flipH="1">
                    <a:off x="11229443" y="5626228"/>
                    <a:ext cx="163124" cy="154892"/>
                  </a:xfrm>
                  <a:custGeom>
                    <a:avLst/>
                    <a:gdLst>
                      <a:gd name="T0" fmla="*/ 4799 w 6135"/>
                      <a:gd name="T1" fmla="*/ 5819 h 5834"/>
                      <a:gd name="T2" fmla="*/ 4654 w 6135"/>
                      <a:gd name="T3" fmla="*/ 5772 h 5834"/>
                      <a:gd name="T4" fmla="*/ 3067 w 6135"/>
                      <a:gd name="T5" fmla="*/ 4619 h 5834"/>
                      <a:gd name="T6" fmla="*/ 1480 w 6135"/>
                      <a:gd name="T7" fmla="*/ 5772 h 5834"/>
                      <a:gd name="T8" fmla="*/ 1192 w 6135"/>
                      <a:gd name="T9" fmla="*/ 5772 h 5834"/>
                      <a:gd name="T10" fmla="*/ 1103 w 6135"/>
                      <a:gd name="T11" fmla="*/ 5498 h 5834"/>
                      <a:gd name="T12" fmla="*/ 1709 w 6135"/>
                      <a:gd name="T13" fmla="*/ 3632 h 5834"/>
                      <a:gd name="T14" fmla="*/ 122 w 6135"/>
                      <a:gd name="T15" fmla="*/ 2479 h 5834"/>
                      <a:gd name="T16" fmla="*/ 33 w 6135"/>
                      <a:gd name="T17" fmla="*/ 2205 h 5834"/>
                      <a:gd name="T18" fmla="*/ 266 w 6135"/>
                      <a:gd name="T19" fmla="*/ 2035 h 5834"/>
                      <a:gd name="T20" fmla="*/ 2228 w 6135"/>
                      <a:gd name="T21" fmla="*/ 2035 h 5834"/>
                      <a:gd name="T22" fmla="*/ 2834 w 6135"/>
                      <a:gd name="T23" fmla="*/ 170 h 5834"/>
                      <a:gd name="T24" fmla="*/ 3067 w 6135"/>
                      <a:gd name="T25" fmla="*/ 0 h 5834"/>
                      <a:gd name="T26" fmla="*/ 3301 w 6135"/>
                      <a:gd name="T27" fmla="*/ 170 h 5834"/>
                      <a:gd name="T28" fmla="*/ 3907 w 6135"/>
                      <a:gd name="T29" fmla="*/ 2035 h 5834"/>
                      <a:gd name="T30" fmla="*/ 5868 w 6135"/>
                      <a:gd name="T31" fmla="*/ 2035 h 5834"/>
                      <a:gd name="T32" fmla="*/ 6102 w 6135"/>
                      <a:gd name="T33" fmla="*/ 2205 h 5834"/>
                      <a:gd name="T34" fmla="*/ 6013 w 6135"/>
                      <a:gd name="T35" fmla="*/ 2479 h 5834"/>
                      <a:gd name="T36" fmla="*/ 4426 w 6135"/>
                      <a:gd name="T37" fmla="*/ 3632 h 5834"/>
                      <a:gd name="T38" fmla="*/ 5032 w 6135"/>
                      <a:gd name="T39" fmla="*/ 5498 h 5834"/>
                      <a:gd name="T40" fmla="*/ 4943 w 6135"/>
                      <a:gd name="T41" fmla="*/ 5772 h 5834"/>
                      <a:gd name="T42" fmla="*/ 4799 w 6135"/>
                      <a:gd name="T43" fmla="*/ 5819 h 58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135" h="5834">
                        <a:moveTo>
                          <a:pt x="4799" y="5819"/>
                        </a:moveTo>
                        <a:cubicBezTo>
                          <a:pt x="4748" y="5819"/>
                          <a:pt x="4697" y="5803"/>
                          <a:pt x="4654" y="5772"/>
                        </a:cubicBezTo>
                        <a:lnTo>
                          <a:pt x="3067" y="4619"/>
                        </a:lnTo>
                        <a:lnTo>
                          <a:pt x="1480" y="5772"/>
                        </a:lnTo>
                        <a:cubicBezTo>
                          <a:pt x="1394" y="5834"/>
                          <a:pt x="1278" y="5834"/>
                          <a:pt x="1192" y="5772"/>
                        </a:cubicBezTo>
                        <a:cubicBezTo>
                          <a:pt x="1106" y="5709"/>
                          <a:pt x="1070" y="5599"/>
                          <a:pt x="1103" y="5498"/>
                        </a:cubicBezTo>
                        <a:lnTo>
                          <a:pt x="1709" y="3632"/>
                        </a:lnTo>
                        <a:lnTo>
                          <a:pt x="122" y="2479"/>
                        </a:lnTo>
                        <a:cubicBezTo>
                          <a:pt x="36" y="2416"/>
                          <a:pt x="0" y="2306"/>
                          <a:pt x="33" y="2205"/>
                        </a:cubicBezTo>
                        <a:cubicBezTo>
                          <a:pt x="66" y="2104"/>
                          <a:pt x="160" y="2035"/>
                          <a:pt x="266" y="2035"/>
                        </a:cubicBezTo>
                        <a:lnTo>
                          <a:pt x="2228" y="2035"/>
                        </a:lnTo>
                        <a:lnTo>
                          <a:pt x="2834" y="170"/>
                        </a:lnTo>
                        <a:cubicBezTo>
                          <a:pt x="2867" y="68"/>
                          <a:pt x="2961" y="0"/>
                          <a:pt x="3067" y="0"/>
                        </a:cubicBezTo>
                        <a:cubicBezTo>
                          <a:pt x="3173" y="0"/>
                          <a:pt x="3268" y="68"/>
                          <a:pt x="3301" y="170"/>
                        </a:cubicBezTo>
                        <a:lnTo>
                          <a:pt x="3907" y="2035"/>
                        </a:lnTo>
                        <a:lnTo>
                          <a:pt x="5868" y="2035"/>
                        </a:lnTo>
                        <a:cubicBezTo>
                          <a:pt x="5975" y="2035"/>
                          <a:pt x="6069" y="2104"/>
                          <a:pt x="6102" y="2205"/>
                        </a:cubicBezTo>
                        <a:cubicBezTo>
                          <a:pt x="6135" y="2306"/>
                          <a:pt x="6099" y="2416"/>
                          <a:pt x="6013" y="2479"/>
                        </a:cubicBezTo>
                        <a:lnTo>
                          <a:pt x="4426" y="3632"/>
                        </a:lnTo>
                        <a:lnTo>
                          <a:pt x="5032" y="5498"/>
                        </a:lnTo>
                        <a:cubicBezTo>
                          <a:pt x="5065" y="5599"/>
                          <a:pt x="5029" y="5709"/>
                          <a:pt x="4943" y="5772"/>
                        </a:cubicBezTo>
                        <a:cubicBezTo>
                          <a:pt x="4900" y="5803"/>
                          <a:pt x="4849" y="5819"/>
                          <a:pt x="4799" y="581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b="0" i="0" u="none" strike="noStrike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383" name="knife_119383">
                    <a:extLst>
                      <a:ext uri="{FF2B5EF4-FFF2-40B4-BE49-F238E27FC236}">
                        <a16:creationId xmlns:a16="http://schemas.microsoft.com/office/drawing/2014/main" id="{049F6A37-AC93-9995-8193-9BEC20D0E3A9}"/>
                      </a:ext>
                    </a:extLst>
                  </p:cNvPr>
                  <p:cNvSpPr>
                    <a:spLocks noChangeAspect="1"/>
                  </p:cNvSpPr>
                  <p:nvPr userDrawn="1"/>
                </p:nvSpPr>
                <p:spPr bwMode="auto">
                  <a:xfrm rot="12010532">
                    <a:off x="11582004" y="5758691"/>
                    <a:ext cx="28534" cy="556413"/>
                  </a:xfrm>
                  <a:prstGeom prst="roundRect">
                    <a:avLst/>
                  </a:prstGeom>
                  <a:solidFill>
                    <a:srgbClr val="FE4D03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384" name="knife_119383">
                    <a:extLst>
                      <a:ext uri="{FF2B5EF4-FFF2-40B4-BE49-F238E27FC236}">
                        <a16:creationId xmlns:a16="http://schemas.microsoft.com/office/drawing/2014/main" id="{1A1E932C-C45A-8EC4-E598-9F25B3E3A3CE}"/>
                      </a:ext>
                    </a:extLst>
                  </p:cNvPr>
                  <p:cNvSpPr>
                    <a:spLocks noChangeAspect="1"/>
                  </p:cNvSpPr>
                  <p:nvPr userDrawn="1"/>
                </p:nvSpPr>
                <p:spPr bwMode="auto">
                  <a:xfrm rot="8281110">
                    <a:off x="11259377" y="5938661"/>
                    <a:ext cx="36981" cy="552999"/>
                  </a:xfrm>
                  <a:prstGeom prst="round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b="0" i="0" u="none" strike="noStrike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64512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组合 775">
            <a:extLst>
              <a:ext uri="{FF2B5EF4-FFF2-40B4-BE49-F238E27FC236}">
                <a16:creationId xmlns:a16="http://schemas.microsoft.com/office/drawing/2014/main" id="{4A7C2304-9126-FAD8-B823-A5D99B9F1C4D}"/>
              </a:ext>
            </a:extLst>
          </p:cNvPr>
          <p:cNvGrpSpPr/>
          <p:nvPr userDrawn="1"/>
        </p:nvGrpSpPr>
        <p:grpSpPr>
          <a:xfrm>
            <a:off x="0" y="0"/>
            <a:ext cx="12192000" cy="6876288"/>
            <a:chOff x="0" y="-10229"/>
            <a:chExt cx="12192000" cy="6876288"/>
          </a:xfrm>
          <a:solidFill>
            <a:schemeClr val="accent3"/>
          </a:solidFill>
        </p:grpSpPr>
        <p:sp>
          <p:nvSpPr>
            <p:cNvPr id="777" name="矩形 776">
              <a:extLst>
                <a:ext uri="{FF2B5EF4-FFF2-40B4-BE49-F238E27FC236}">
                  <a16:creationId xmlns:a16="http://schemas.microsoft.com/office/drawing/2014/main" id="{1F067D90-2366-8747-FB08-FB2E454E3CE5}"/>
                </a:ext>
              </a:extLst>
            </p:cNvPr>
            <p:cNvSpPr/>
            <p:nvPr/>
          </p:nvSpPr>
          <p:spPr>
            <a:xfrm>
              <a:off x="0" y="-10229"/>
              <a:ext cx="12192000" cy="6870192"/>
            </a:xfrm>
            <a:prstGeom prst="rect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778" name="矩形 777">
              <a:extLst>
                <a:ext uri="{FF2B5EF4-FFF2-40B4-BE49-F238E27FC236}">
                  <a16:creationId xmlns:a16="http://schemas.microsoft.com/office/drawing/2014/main" id="{31B2B938-EEA0-FDF2-D133-F14AE74C4455}"/>
                </a:ext>
              </a:extLst>
            </p:cNvPr>
            <p:cNvSpPr/>
            <p:nvPr/>
          </p:nvSpPr>
          <p:spPr>
            <a:xfrm>
              <a:off x="341131" y="182405"/>
              <a:ext cx="11509739" cy="6485738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779" name="矩形 778">
              <a:extLst>
                <a:ext uri="{FF2B5EF4-FFF2-40B4-BE49-F238E27FC236}">
                  <a16:creationId xmlns:a16="http://schemas.microsoft.com/office/drawing/2014/main" id="{09F518DE-7A0F-8827-F885-F4654E5C7A6A}"/>
                </a:ext>
              </a:extLst>
            </p:cNvPr>
            <p:cNvSpPr/>
            <p:nvPr/>
          </p:nvSpPr>
          <p:spPr>
            <a:xfrm>
              <a:off x="682262" y="375038"/>
              <a:ext cx="10827477" cy="6101283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780" name="矩形 779">
              <a:extLst>
                <a:ext uri="{FF2B5EF4-FFF2-40B4-BE49-F238E27FC236}">
                  <a16:creationId xmlns:a16="http://schemas.microsoft.com/office/drawing/2014/main" id="{78B87F08-FA92-8C8D-449F-8EADB084EBB5}"/>
                </a:ext>
              </a:extLst>
            </p:cNvPr>
            <p:cNvSpPr/>
            <p:nvPr/>
          </p:nvSpPr>
          <p:spPr>
            <a:xfrm>
              <a:off x="1023392" y="567672"/>
              <a:ext cx="10145215" cy="5716829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781" name="矩形 780">
              <a:extLst>
                <a:ext uri="{FF2B5EF4-FFF2-40B4-BE49-F238E27FC236}">
                  <a16:creationId xmlns:a16="http://schemas.microsoft.com/office/drawing/2014/main" id="{EA1ED869-AA44-5E88-3D96-6930F113BEB3}"/>
                </a:ext>
              </a:extLst>
            </p:cNvPr>
            <p:cNvSpPr/>
            <p:nvPr/>
          </p:nvSpPr>
          <p:spPr>
            <a:xfrm>
              <a:off x="1364523" y="760305"/>
              <a:ext cx="9462953" cy="5332375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782" name="矩形 781">
              <a:extLst>
                <a:ext uri="{FF2B5EF4-FFF2-40B4-BE49-F238E27FC236}">
                  <a16:creationId xmlns:a16="http://schemas.microsoft.com/office/drawing/2014/main" id="{9FDFC443-2CCC-2410-4A2B-DF423016E2E5}"/>
                </a:ext>
              </a:extLst>
            </p:cNvPr>
            <p:cNvSpPr/>
            <p:nvPr/>
          </p:nvSpPr>
          <p:spPr>
            <a:xfrm>
              <a:off x="1705654" y="952939"/>
              <a:ext cx="8780692" cy="4947920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783" name="矩形 782">
              <a:extLst>
                <a:ext uri="{FF2B5EF4-FFF2-40B4-BE49-F238E27FC236}">
                  <a16:creationId xmlns:a16="http://schemas.microsoft.com/office/drawing/2014/main" id="{61F7134E-9627-BBCE-E1C5-42006E6C3688}"/>
                </a:ext>
              </a:extLst>
            </p:cNvPr>
            <p:cNvSpPr/>
            <p:nvPr/>
          </p:nvSpPr>
          <p:spPr>
            <a:xfrm>
              <a:off x="2046785" y="1145573"/>
              <a:ext cx="8098430" cy="4563466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784" name="矩形 783">
              <a:extLst>
                <a:ext uri="{FF2B5EF4-FFF2-40B4-BE49-F238E27FC236}">
                  <a16:creationId xmlns:a16="http://schemas.microsoft.com/office/drawing/2014/main" id="{EB901A0E-BC83-F2A9-2231-25F1828ABB9C}"/>
                </a:ext>
              </a:extLst>
            </p:cNvPr>
            <p:cNvSpPr/>
            <p:nvPr/>
          </p:nvSpPr>
          <p:spPr>
            <a:xfrm>
              <a:off x="2387916" y="1338206"/>
              <a:ext cx="7416169" cy="4179011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785" name="矩形 784">
              <a:extLst>
                <a:ext uri="{FF2B5EF4-FFF2-40B4-BE49-F238E27FC236}">
                  <a16:creationId xmlns:a16="http://schemas.microsoft.com/office/drawing/2014/main" id="{50B29050-277D-AC27-3AD5-8CF73E18032D}"/>
                </a:ext>
              </a:extLst>
            </p:cNvPr>
            <p:cNvSpPr/>
            <p:nvPr/>
          </p:nvSpPr>
          <p:spPr>
            <a:xfrm>
              <a:off x="2729046" y="1530840"/>
              <a:ext cx="6733908" cy="3794557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786" name="矩形 785">
              <a:extLst>
                <a:ext uri="{FF2B5EF4-FFF2-40B4-BE49-F238E27FC236}">
                  <a16:creationId xmlns:a16="http://schemas.microsoft.com/office/drawing/2014/main" id="{E96F1229-2637-4F71-2762-8A88EFF1705A}"/>
                </a:ext>
              </a:extLst>
            </p:cNvPr>
            <p:cNvSpPr/>
            <p:nvPr/>
          </p:nvSpPr>
          <p:spPr>
            <a:xfrm>
              <a:off x="3070177" y="1723473"/>
              <a:ext cx="6051646" cy="3410102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787" name="矩形 786">
              <a:extLst>
                <a:ext uri="{FF2B5EF4-FFF2-40B4-BE49-F238E27FC236}">
                  <a16:creationId xmlns:a16="http://schemas.microsoft.com/office/drawing/2014/main" id="{298CF2F7-6698-1847-8B21-5D2AA6867BB8}"/>
                </a:ext>
              </a:extLst>
            </p:cNvPr>
            <p:cNvSpPr/>
            <p:nvPr/>
          </p:nvSpPr>
          <p:spPr>
            <a:xfrm>
              <a:off x="3411308" y="1916107"/>
              <a:ext cx="5369384" cy="3025648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788" name="矩形 787">
              <a:extLst>
                <a:ext uri="{FF2B5EF4-FFF2-40B4-BE49-F238E27FC236}">
                  <a16:creationId xmlns:a16="http://schemas.microsoft.com/office/drawing/2014/main" id="{CC7925E8-EC58-7449-1EA2-ECE844DFBFC5}"/>
                </a:ext>
              </a:extLst>
            </p:cNvPr>
            <p:cNvSpPr/>
            <p:nvPr/>
          </p:nvSpPr>
          <p:spPr>
            <a:xfrm>
              <a:off x="3752439" y="2108741"/>
              <a:ext cx="4687122" cy="2641194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789" name="矩形 788">
              <a:extLst>
                <a:ext uri="{FF2B5EF4-FFF2-40B4-BE49-F238E27FC236}">
                  <a16:creationId xmlns:a16="http://schemas.microsoft.com/office/drawing/2014/main" id="{545B0476-079A-15FF-ABEB-CFCB0B65D35F}"/>
                </a:ext>
              </a:extLst>
            </p:cNvPr>
            <p:cNvSpPr/>
            <p:nvPr/>
          </p:nvSpPr>
          <p:spPr>
            <a:xfrm>
              <a:off x="4093570" y="2301374"/>
              <a:ext cx="4004861" cy="2256739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790" name="矩形 789">
              <a:extLst>
                <a:ext uri="{FF2B5EF4-FFF2-40B4-BE49-F238E27FC236}">
                  <a16:creationId xmlns:a16="http://schemas.microsoft.com/office/drawing/2014/main" id="{3A7A62D4-81E0-B54C-6BE3-0AD79F1C1C82}"/>
                </a:ext>
              </a:extLst>
            </p:cNvPr>
            <p:cNvSpPr/>
            <p:nvPr/>
          </p:nvSpPr>
          <p:spPr>
            <a:xfrm>
              <a:off x="4434701" y="2494008"/>
              <a:ext cx="3322599" cy="1872285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791" name="矩形 790">
              <a:extLst>
                <a:ext uri="{FF2B5EF4-FFF2-40B4-BE49-F238E27FC236}">
                  <a16:creationId xmlns:a16="http://schemas.microsoft.com/office/drawing/2014/main" id="{19FD7131-A400-3CD7-B403-28A9CFB495B7}"/>
                </a:ext>
              </a:extLst>
            </p:cNvPr>
            <p:cNvSpPr/>
            <p:nvPr/>
          </p:nvSpPr>
          <p:spPr>
            <a:xfrm>
              <a:off x="4775831" y="2686641"/>
              <a:ext cx="2640338" cy="1487830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792" name="矩形 791">
              <a:extLst>
                <a:ext uri="{FF2B5EF4-FFF2-40B4-BE49-F238E27FC236}">
                  <a16:creationId xmlns:a16="http://schemas.microsoft.com/office/drawing/2014/main" id="{93B87F66-8894-3A82-304C-AC2562E8D5D7}"/>
                </a:ext>
              </a:extLst>
            </p:cNvPr>
            <p:cNvSpPr/>
            <p:nvPr/>
          </p:nvSpPr>
          <p:spPr>
            <a:xfrm>
              <a:off x="5116962" y="2879275"/>
              <a:ext cx="1958076" cy="1103376"/>
            </a:xfrm>
            <a:prstGeom prst="rect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cxnSp>
          <p:nvCxnSpPr>
            <p:cNvPr id="793" name="直接连接符 792">
              <a:extLst>
                <a:ext uri="{FF2B5EF4-FFF2-40B4-BE49-F238E27FC236}">
                  <a16:creationId xmlns:a16="http://schemas.microsoft.com/office/drawing/2014/main" id="{270F1D6A-3FA4-5E98-6B70-EB84BCD12B57}"/>
                </a:ext>
              </a:extLst>
            </p:cNvPr>
            <p:cNvCxnSpPr>
              <a:stCxn id="777" idx="1"/>
              <a:endCxn id="777" idx="3"/>
            </p:cNvCxnSpPr>
            <p:nvPr/>
          </p:nvCxnSpPr>
          <p:spPr>
            <a:xfrm>
              <a:off x="0" y="3424867"/>
              <a:ext cx="12192000" cy="0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直接连接符 793">
              <a:extLst>
                <a:ext uri="{FF2B5EF4-FFF2-40B4-BE49-F238E27FC236}">
                  <a16:creationId xmlns:a16="http://schemas.microsoft.com/office/drawing/2014/main" id="{57C824C1-4C03-2628-9115-85C02667AA1A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-4133"/>
              <a:ext cx="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直接连接符 794">
              <a:extLst>
                <a:ext uri="{FF2B5EF4-FFF2-40B4-BE49-F238E27FC236}">
                  <a16:creationId xmlns:a16="http://schemas.microsoft.com/office/drawing/2014/main" id="{70EF3EEA-64BE-B888-89CD-181D1BB0E765}"/>
                </a:ext>
              </a:extLst>
            </p:cNvPr>
            <p:cNvCxnSpPr/>
            <p:nvPr/>
          </p:nvCxnSpPr>
          <p:spPr>
            <a:xfrm flipH="1">
              <a:off x="0" y="-10229"/>
              <a:ext cx="1219200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直接连接符 795">
              <a:extLst>
                <a:ext uri="{FF2B5EF4-FFF2-40B4-BE49-F238E27FC236}">
                  <a16:creationId xmlns:a16="http://schemas.microsoft.com/office/drawing/2014/main" id="{E87E1C6E-3BA8-219D-1E8C-6571F56FC40D}"/>
                </a:ext>
              </a:extLst>
            </p:cNvPr>
            <p:cNvCxnSpPr/>
            <p:nvPr/>
          </p:nvCxnSpPr>
          <p:spPr>
            <a:xfrm>
              <a:off x="0" y="-10229"/>
              <a:ext cx="1219200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直接连接符 796">
              <a:extLst>
                <a:ext uri="{FF2B5EF4-FFF2-40B4-BE49-F238E27FC236}">
                  <a16:creationId xmlns:a16="http://schemas.microsoft.com/office/drawing/2014/main" id="{AA2BB1A8-97CD-B2B2-2C31-C2A9FE2AC5F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49230"/>
              <a:ext cx="12192000" cy="4563466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直接连接符 797">
              <a:extLst>
                <a:ext uri="{FF2B5EF4-FFF2-40B4-BE49-F238E27FC236}">
                  <a16:creationId xmlns:a16="http://schemas.microsoft.com/office/drawing/2014/main" id="{10B5ED92-64E0-8286-4147-D0DF6F1AF8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142437"/>
              <a:ext cx="12192000" cy="4563466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直接连接符 798">
              <a:extLst>
                <a:ext uri="{FF2B5EF4-FFF2-40B4-BE49-F238E27FC236}">
                  <a16:creationId xmlns:a16="http://schemas.microsoft.com/office/drawing/2014/main" id="{5D56AC90-7520-1CB0-47B6-D20617F74BF1}"/>
                </a:ext>
              </a:extLst>
            </p:cNvPr>
            <p:cNvCxnSpPr/>
            <p:nvPr/>
          </p:nvCxnSpPr>
          <p:spPr>
            <a:xfrm>
              <a:off x="0" y="2301374"/>
              <a:ext cx="12192000" cy="2256739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直接连接符 799">
              <a:extLst>
                <a:ext uri="{FF2B5EF4-FFF2-40B4-BE49-F238E27FC236}">
                  <a16:creationId xmlns:a16="http://schemas.microsoft.com/office/drawing/2014/main" id="{7E606D59-A8B1-AAD2-870D-F7D169B6A7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2303726"/>
              <a:ext cx="12192000" cy="2256739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直接连接符 800">
              <a:extLst>
                <a:ext uri="{FF2B5EF4-FFF2-40B4-BE49-F238E27FC236}">
                  <a16:creationId xmlns:a16="http://schemas.microsoft.com/office/drawing/2014/main" id="{27BB0F96-AA29-9A52-59DA-59D1DF1F94E1}"/>
                </a:ext>
              </a:extLst>
            </p:cNvPr>
            <p:cNvCxnSpPr/>
            <p:nvPr/>
          </p:nvCxnSpPr>
          <p:spPr>
            <a:xfrm>
              <a:off x="1705654" y="-10229"/>
              <a:ext cx="8780692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直接连接符 801">
              <a:extLst>
                <a:ext uri="{FF2B5EF4-FFF2-40B4-BE49-F238E27FC236}">
                  <a16:creationId xmlns:a16="http://schemas.microsoft.com/office/drawing/2014/main" id="{41670DF2-98D5-86AD-76B0-E20DA2D9A9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5654" y="-4133"/>
              <a:ext cx="8780692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直接连接符 802">
              <a:extLst>
                <a:ext uri="{FF2B5EF4-FFF2-40B4-BE49-F238E27FC236}">
                  <a16:creationId xmlns:a16="http://schemas.microsoft.com/office/drawing/2014/main" id="{D7740227-B0C0-3A99-9B0B-5C2E786A8676}"/>
                </a:ext>
              </a:extLst>
            </p:cNvPr>
            <p:cNvCxnSpPr>
              <a:cxnSpLocks/>
            </p:cNvCxnSpPr>
            <p:nvPr/>
          </p:nvCxnSpPr>
          <p:spPr>
            <a:xfrm>
              <a:off x="2729046" y="-10229"/>
              <a:ext cx="6733908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直接连接符 803">
              <a:extLst>
                <a:ext uri="{FF2B5EF4-FFF2-40B4-BE49-F238E27FC236}">
                  <a16:creationId xmlns:a16="http://schemas.microsoft.com/office/drawing/2014/main" id="{B45E2026-DF22-7709-AD06-5FFD4604B4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9046" y="-10229"/>
              <a:ext cx="6733908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直接连接符 804">
              <a:extLst>
                <a:ext uri="{FF2B5EF4-FFF2-40B4-BE49-F238E27FC236}">
                  <a16:creationId xmlns:a16="http://schemas.microsoft.com/office/drawing/2014/main" id="{3971F8B7-105D-86DE-094A-8BCF4F8BD4C1}"/>
                </a:ext>
              </a:extLst>
            </p:cNvPr>
            <p:cNvCxnSpPr>
              <a:cxnSpLocks/>
            </p:cNvCxnSpPr>
            <p:nvPr/>
          </p:nvCxnSpPr>
          <p:spPr>
            <a:xfrm>
              <a:off x="4216400" y="-10229"/>
              <a:ext cx="375920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直接连接符 805">
              <a:extLst>
                <a:ext uri="{FF2B5EF4-FFF2-40B4-BE49-F238E27FC236}">
                  <a16:creationId xmlns:a16="http://schemas.microsoft.com/office/drawing/2014/main" id="{5A15F048-1AD4-0A26-2DE4-AF649D76D1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6400" y="-10229"/>
              <a:ext cx="375920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883E6DD4-A6E0-EE85-6A03-5AAC79041945}"/>
              </a:ext>
            </a:extLst>
          </p:cNvPr>
          <p:cNvGrpSpPr/>
          <p:nvPr/>
        </p:nvGrpSpPr>
        <p:grpSpPr>
          <a:xfrm>
            <a:off x="1" y="-13533"/>
            <a:ext cx="2106667" cy="6885066"/>
            <a:chOff x="1" y="-13533"/>
            <a:chExt cx="2106667" cy="6885066"/>
          </a:xfrm>
        </p:grpSpPr>
        <p:sp>
          <p:nvSpPr>
            <p:cNvPr id="86" name="标题 1">
              <a:extLst>
                <a:ext uri="{FF2B5EF4-FFF2-40B4-BE49-F238E27FC236}">
                  <a16:creationId xmlns:a16="http://schemas.microsoft.com/office/drawing/2014/main" id="{ECDBFFB0-925D-6E8A-5BF4-4ED614A88085}"/>
                </a:ext>
              </a:extLst>
            </p:cNvPr>
            <p:cNvSpPr txBox="1">
              <a:spLocks/>
            </p:cNvSpPr>
            <p:nvPr/>
          </p:nvSpPr>
          <p:spPr>
            <a:xfrm>
              <a:off x="968364" y="-13533"/>
              <a:ext cx="861133" cy="230832"/>
            </a:xfrm>
            <a:prstGeom prst="rect">
              <a:avLst/>
            </a:prstGeom>
          </p:spPr>
          <p:txBody>
            <a:bodyPr vert="horz" wrap="none" lIns="91440" tIns="45720" rIns="91440" bIns="45720" rtlCol="0" anchor="b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rPr>
                <a:t>GAME CLUB</a:t>
              </a:r>
              <a:endParaRPr kumimoji="1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7" name="标题 1">
              <a:extLst>
                <a:ext uri="{FF2B5EF4-FFF2-40B4-BE49-F238E27FC236}">
                  <a16:creationId xmlns:a16="http://schemas.microsoft.com/office/drawing/2014/main" id="{B6293DD2-7EBC-2A30-E48F-B91ABCB42AF7}"/>
                </a:ext>
              </a:extLst>
            </p:cNvPr>
            <p:cNvSpPr txBox="1">
              <a:spLocks/>
            </p:cNvSpPr>
            <p:nvPr/>
          </p:nvSpPr>
          <p:spPr>
            <a:xfrm>
              <a:off x="968364" y="6640701"/>
              <a:ext cx="861133" cy="230832"/>
            </a:xfrm>
            <a:prstGeom prst="rect">
              <a:avLst/>
            </a:prstGeom>
          </p:spPr>
          <p:txBody>
            <a:bodyPr vert="horz" wrap="none" lIns="91440" tIns="45720" rIns="91440" bIns="45720" rtlCol="0" anchor="b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rPr>
                <a:t>GAME CLUB</a:t>
              </a:r>
              <a:endParaRPr kumimoji="1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9DAD5E8B-F580-DB11-78D5-3375F3283F57}"/>
                </a:ext>
              </a:extLst>
            </p:cNvPr>
            <p:cNvSpPr/>
            <p:nvPr/>
          </p:nvSpPr>
          <p:spPr>
            <a:xfrm>
              <a:off x="1" y="-1706"/>
              <a:ext cx="341130" cy="6864095"/>
            </a:xfrm>
            <a:prstGeom prst="rect">
              <a:avLst/>
            </a:prstGeom>
            <a:solidFill>
              <a:srgbClr val="0300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ED871D30-8CFC-33BC-365A-4132C139816A}"/>
                </a:ext>
              </a:extLst>
            </p:cNvPr>
            <p:cNvSpPr/>
            <p:nvPr/>
          </p:nvSpPr>
          <p:spPr>
            <a:xfrm>
              <a:off x="673752" y="51560"/>
              <a:ext cx="103329" cy="103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5A58B3F2-6A4D-8369-4CEF-8E1293549648}"/>
                </a:ext>
              </a:extLst>
            </p:cNvPr>
            <p:cNvSpPr/>
            <p:nvPr/>
          </p:nvSpPr>
          <p:spPr>
            <a:xfrm>
              <a:off x="855570" y="51560"/>
              <a:ext cx="103329" cy="1033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58A96397-C17D-5BE5-A54C-9D02FE9C3323}"/>
                </a:ext>
              </a:extLst>
            </p:cNvPr>
            <p:cNvSpPr/>
            <p:nvPr/>
          </p:nvSpPr>
          <p:spPr>
            <a:xfrm>
              <a:off x="1821520" y="51560"/>
              <a:ext cx="103329" cy="1033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A5E36CB8-1300-8776-183D-136BD28AB56C}"/>
                </a:ext>
              </a:extLst>
            </p:cNvPr>
            <p:cNvSpPr/>
            <p:nvPr/>
          </p:nvSpPr>
          <p:spPr>
            <a:xfrm>
              <a:off x="2003339" y="51560"/>
              <a:ext cx="103329" cy="10332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5BE5934D-6621-82D3-D918-899301BF4B13}"/>
                </a:ext>
              </a:extLst>
            </p:cNvPr>
            <p:cNvSpPr/>
            <p:nvPr/>
          </p:nvSpPr>
          <p:spPr>
            <a:xfrm>
              <a:off x="673752" y="6705794"/>
              <a:ext cx="103329" cy="103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871A7A6F-83A2-B428-87D8-A96912E9F0F5}"/>
                </a:ext>
              </a:extLst>
            </p:cNvPr>
            <p:cNvSpPr/>
            <p:nvPr/>
          </p:nvSpPr>
          <p:spPr>
            <a:xfrm>
              <a:off x="855570" y="6705794"/>
              <a:ext cx="103329" cy="1033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C94E6AC0-3DEE-3392-FE54-89807D3B5FCB}"/>
                </a:ext>
              </a:extLst>
            </p:cNvPr>
            <p:cNvSpPr/>
            <p:nvPr/>
          </p:nvSpPr>
          <p:spPr>
            <a:xfrm>
              <a:off x="1821520" y="6705794"/>
              <a:ext cx="103329" cy="1033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21F11182-68AB-D94B-CFEA-0D8372D3A4BD}"/>
                </a:ext>
              </a:extLst>
            </p:cNvPr>
            <p:cNvSpPr/>
            <p:nvPr/>
          </p:nvSpPr>
          <p:spPr>
            <a:xfrm>
              <a:off x="2003339" y="6705794"/>
              <a:ext cx="103329" cy="10332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BDCF90A8-9411-A912-D92A-F340D5E89912}"/>
                </a:ext>
              </a:extLst>
            </p:cNvPr>
            <p:cNvGrpSpPr/>
            <p:nvPr/>
          </p:nvGrpSpPr>
          <p:grpSpPr>
            <a:xfrm>
              <a:off x="16962" y="111019"/>
              <a:ext cx="230832" cy="1432916"/>
              <a:chOff x="16962" y="67477"/>
              <a:chExt cx="230832" cy="1432916"/>
            </a:xfrm>
          </p:grpSpPr>
          <p:sp>
            <p:nvSpPr>
              <p:cNvPr id="116" name="标题 1">
                <a:extLst>
                  <a:ext uri="{FF2B5EF4-FFF2-40B4-BE49-F238E27FC236}">
                    <a16:creationId xmlns:a16="http://schemas.microsoft.com/office/drawing/2014/main" id="{E5DD7431-0393-283D-0010-CCB057EB9D9B}"/>
                  </a:ext>
                </a:extLst>
              </p:cNvPr>
              <p:cNvSpPr txBox="1">
                <a:spLocks/>
              </p:cNvSpPr>
              <p:nvPr/>
            </p:nvSpPr>
            <p:spPr>
              <a:xfrm rot="5400000">
                <a:off x="-298189" y="667177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51CF64C3-D260-2FCE-F99C-963549F364E1}"/>
                  </a:ext>
                </a:extLst>
              </p:cNvPr>
              <p:cNvSpPr/>
              <p:nvPr/>
            </p:nvSpPr>
            <p:spPr>
              <a:xfrm rot="5400000">
                <a:off x="80713" y="67477"/>
                <a:ext cx="103329" cy="10332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77273E3C-BFED-31A8-65DC-E10F1AA8F3FF}"/>
                  </a:ext>
                </a:extLst>
              </p:cNvPr>
              <p:cNvSpPr/>
              <p:nvPr/>
            </p:nvSpPr>
            <p:spPr>
              <a:xfrm rot="5400000">
                <a:off x="80713" y="249295"/>
                <a:ext cx="103329" cy="10332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E6E6EB91-13AC-0B6B-A6C5-82A8A81DA41E}"/>
                  </a:ext>
                </a:extLst>
              </p:cNvPr>
              <p:cNvSpPr/>
              <p:nvPr/>
            </p:nvSpPr>
            <p:spPr>
              <a:xfrm rot="5400000">
                <a:off x="80713" y="1215245"/>
                <a:ext cx="103329" cy="10332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D7F0E164-4805-3AE8-3681-98843AEDE7B1}"/>
                  </a:ext>
                </a:extLst>
              </p:cNvPr>
              <p:cNvSpPr/>
              <p:nvPr/>
            </p:nvSpPr>
            <p:spPr>
              <a:xfrm rot="5400000">
                <a:off x="80713" y="1397064"/>
                <a:ext cx="103329" cy="10332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C2978287-07E7-83A9-B3F0-0699CC7CB4F4}"/>
                </a:ext>
              </a:extLst>
            </p:cNvPr>
            <p:cNvGrpSpPr/>
            <p:nvPr/>
          </p:nvGrpSpPr>
          <p:grpSpPr>
            <a:xfrm>
              <a:off x="16962" y="1842005"/>
              <a:ext cx="230832" cy="1432916"/>
              <a:chOff x="16962" y="2708431"/>
              <a:chExt cx="230832" cy="1432916"/>
            </a:xfrm>
          </p:grpSpPr>
          <p:sp>
            <p:nvSpPr>
              <p:cNvPr id="111" name="标题 1">
                <a:extLst>
                  <a:ext uri="{FF2B5EF4-FFF2-40B4-BE49-F238E27FC236}">
                    <a16:creationId xmlns:a16="http://schemas.microsoft.com/office/drawing/2014/main" id="{D932CD88-55F1-DB75-BB4A-BEA28E53E887}"/>
                  </a:ext>
                </a:extLst>
              </p:cNvPr>
              <p:cNvSpPr txBox="1">
                <a:spLocks/>
              </p:cNvSpPr>
              <p:nvPr/>
            </p:nvSpPr>
            <p:spPr>
              <a:xfrm rot="5400000">
                <a:off x="-298189" y="330813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A818222D-44BB-76B2-E2E9-AF93AEF44B1E}"/>
                  </a:ext>
                </a:extLst>
              </p:cNvPr>
              <p:cNvSpPr/>
              <p:nvPr/>
            </p:nvSpPr>
            <p:spPr>
              <a:xfrm rot="5400000">
                <a:off x="80713" y="2708431"/>
                <a:ext cx="103329" cy="10332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31CCECDE-40F1-20D9-3807-BE6A8E34677D}"/>
                  </a:ext>
                </a:extLst>
              </p:cNvPr>
              <p:cNvSpPr/>
              <p:nvPr/>
            </p:nvSpPr>
            <p:spPr>
              <a:xfrm rot="5400000">
                <a:off x="80713" y="2890249"/>
                <a:ext cx="103329" cy="10332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C30C9C8B-F755-C7CD-8480-DEFF0A088BC4}"/>
                  </a:ext>
                </a:extLst>
              </p:cNvPr>
              <p:cNvSpPr/>
              <p:nvPr/>
            </p:nvSpPr>
            <p:spPr>
              <a:xfrm rot="5400000">
                <a:off x="80713" y="3856199"/>
                <a:ext cx="103329" cy="10332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6C64A261-E702-1C0D-16F6-54E83AEC0E00}"/>
                  </a:ext>
                </a:extLst>
              </p:cNvPr>
              <p:cNvSpPr/>
              <p:nvPr/>
            </p:nvSpPr>
            <p:spPr>
              <a:xfrm rot="5400000">
                <a:off x="80713" y="4038018"/>
                <a:ext cx="103329" cy="10332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FDF14DC8-6E7E-DDF5-02EE-AA3FB9F75D2A}"/>
                </a:ext>
              </a:extLst>
            </p:cNvPr>
            <p:cNvGrpSpPr/>
            <p:nvPr/>
          </p:nvGrpSpPr>
          <p:grpSpPr>
            <a:xfrm>
              <a:off x="16962" y="3572991"/>
              <a:ext cx="230832" cy="1432916"/>
              <a:chOff x="16962" y="67477"/>
              <a:chExt cx="230832" cy="1432916"/>
            </a:xfrm>
          </p:grpSpPr>
          <p:sp>
            <p:nvSpPr>
              <p:cNvPr id="106" name="标题 1">
                <a:extLst>
                  <a:ext uri="{FF2B5EF4-FFF2-40B4-BE49-F238E27FC236}">
                    <a16:creationId xmlns:a16="http://schemas.microsoft.com/office/drawing/2014/main" id="{EBF1FDE2-BFD3-416E-CB5F-171186061B56}"/>
                  </a:ext>
                </a:extLst>
              </p:cNvPr>
              <p:cNvSpPr txBox="1">
                <a:spLocks/>
              </p:cNvSpPr>
              <p:nvPr/>
            </p:nvSpPr>
            <p:spPr>
              <a:xfrm rot="5400000">
                <a:off x="-298189" y="667177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10D22CDE-5F18-F3F9-BDEB-E99F453D6CF2}"/>
                  </a:ext>
                </a:extLst>
              </p:cNvPr>
              <p:cNvSpPr/>
              <p:nvPr/>
            </p:nvSpPr>
            <p:spPr>
              <a:xfrm rot="5400000">
                <a:off x="80713" y="67477"/>
                <a:ext cx="103329" cy="10332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D285EB53-65AC-2FD6-94B6-7160B1274094}"/>
                  </a:ext>
                </a:extLst>
              </p:cNvPr>
              <p:cNvSpPr/>
              <p:nvPr/>
            </p:nvSpPr>
            <p:spPr>
              <a:xfrm rot="5400000">
                <a:off x="80713" y="249295"/>
                <a:ext cx="103329" cy="10332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707EF438-E07F-0CE3-5733-15AE90B5A98A}"/>
                  </a:ext>
                </a:extLst>
              </p:cNvPr>
              <p:cNvSpPr/>
              <p:nvPr/>
            </p:nvSpPr>
            <p:spPr>
              <a:xfrm rot="5400000">
                <a:off x="80713" y="1215245"/>
                <a:ext cx="103329" cy="10332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ACE5196E-C6D5-63B0-95F3-33A3773652B8}"/>
                  </a:ext>
                </a:extLst>
              </p:cNvPr>
              <p:cNvSpPr/>
              <p:nvPr/>
            </p:nvSpPr>
            <p:spPr>
              <a:xfrm rot="5400000">
                <a:off x="80713" y="1397064"/>
                <a:ext cx="103329" cy="10332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BF136E69-5547-AF9B-E069-23AE36827233}"/>
                </a:ext>
              </a:extLst>
            </p:cNvPr>
            <p:cNvGrpSpPr/>
            <p:nvPr/>
          </p:nvGrpSpPr>
          <p:grpSpPr>
            <a:xfrm>
              <a:off x="16962" y="5303977"/>
              <a:ext cx="230832" cy="1432916"/>
              <a:chOff x="16962" y="2708431"/>
              <a:chExt cx="230832" cy="1432916"/>
            </a:xfrm>
          </p:grpSpPr>
          <p:sp>
            <p:nvSpPr>
              <p:cNvPr id="101" name="标题 1">
                <a:extLst>
                  <a:ext uri="{FF2B5EF4-FFF2-40B4-BE49-F238E27FC236}">
                    <a16:creationId xmlns:a16="http://schemas.microsoft.com/office/drawing/2014/main" id="{57230B42-15C1-34E6-6780-E7DCF04E31EE}"/>
                  </a:ext>
                </a:extLst>
              </p:cNvPr>
              <p:cNvSpPr txBox="1">
                <a:spLocks/>
              </p:cNvSpPr>
              <p:nvPr/>
            </p:nvSpPr>
            <p:spPr>
              <a:xfrm rot="5400000">
                <a:off x="-298189" y="330813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7C00CDFE-A3C4-67B9-EB8F-5BF873F11076}"/>
                  </a:ext>
                </a:extLst>
              </p:cNvPr>
              <p:cNvSpPr/>
              <p:nvPr/>
            </p:nvSpPr>
            <p:spPr>
              <a:xfrm rot="5400000">
                <a:off x="80713" y="2708431"/>
                <a:ext cx="103329" cy="10332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2B8B11FD-7905-4117-A59F-EA212874BAF6}"/>
                  </a:ext>
                </a:extLst>
              </p:cNvPr>
              <p:cNvSpPr/>
              <p:nvPr/>
            </p:nvSpPr>
            <p:spPr>
              <a:xfrm rot="5400000">
                <a:off x="80713" y="2890249"/>
                <a:ext cx="103329" cy="10332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B4EED0D8-A0D4-1DBD-8C99-C43C47529F23}"/>
                  </a:ext>
                </a:extLst>
              </p:cNvPr>
              <p:cNvSpPr/>
              <p:nvPr/>
            </p:nvSpPr>
            <p:spPr>
              <a:xfrm rot="5400000">
                <a:off x="80713" y="3856199"/>
                <a:ext cx="103329" cy="10332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E7E3BAB7-2638-E212-3AD8-C604C23F3D11}"/>
                  </a:ext>
                </a:extLst>
              </p:cNvPr>
              <p:cNvSpPr/>
              <p:nvPr/>
            </p:nvSpPr>
            <p:spPr>
              <a:xfrm rot="5400000">
                <a:off x="80713" y="4038018"/>
                <a:ext cx="103329" cy="10332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</p:grpSp>
      <p:grpSp>
        <p:nvGrpSpPr>
          <p:cNvPr id="773" name="组合 772">
            <a:extLst>
              <a:ext uri="{FF2B5EF4-FFF2-40B4-BE49-F238E27FC236}">
                <a16:creationId xmlns:a16="http://schemas.microsoft.com/office/drawing/2014/main" id="{F32F2BFA-449E-3936-BD6A-E02E51FA099F}"/>
              </a:ext>
            </a:extLst>
          </p:cNvPr>
          <p:cNvGrpSpPr/>
          <p:nvPr userDrawn="1"/>
        </p:nvGrpSpPr>
        <p:grpSpPr>
          <a:xfrm>
            <a:off x="1659962" y="1103824"/>
            <a:ext cx="8792461" cy="4650352"/>
            <a:chOff x="1659962" y="1103824"/>
            <a:chExt cx="8792461" cy="4650352"/>
          </a:xfrm>
        </p:grpSpPr>
        <p:grpSp>
          <p:nvGrpSpPr>
            <p:cNvPr id="768" name="组合 767">
              <a:extLst>
                <a:ext uri="{FF2B5EF4-FFF2-40B4-BE49-F238E27FC236}">
                  <a16:creationId xmlns:a16="http://schemas.microsoft.com/office/drawing/2014/main" id="{C6677879-9D56-02F1-8571-1B6431A0F0C8}"/>
                </a:ext>
              </a:extLst>
            </p:cNvPr>
            <p:cNvGrpSpPr/>
            <p:nvPr userDrawn="1"/>
          </p:nvGrpSpPr>
          <p:grpSpPr>
            <a:xfrm>
              <a:off x="1659962" y="1440606"/>
              <a:ext cx="3333808" cy="3937122"/>
              <a:chOff x="1659962" y="1440606"/>
              <a:chExt cx="3333808" cy="3937122"/>
            </a:xfrm>
          </p:grpSpPr>
          <p:grpSp>
            <p:nvGrpSpPr>
              <p:cNvPr id="767" name="组合 766">
                <a:extLst>
                  <a:ext uri="{FF2B5EF4-FFF2-40B4-BE49-F238E27FC236}">
                    <a16:creationId xmlns:a16="http://schemas.microsoft.com/office/drawing/2014/main" id="{F0430814-4711-C950-06DB-9487A8027D3E}"/>
                  </a:ext>
                </a:extLst>
              </p:cNvPr>
              <p:cNvGrpSpPr/>
              <p:nvPr userDrawn="1"/>
            </p:nvGrpSpPr>
            <p:grpSpPr>
              <a:xfrm>
                <a:off x="1659962" y="1440606"/>
                <a:ext cx="3333808" cy="3937122"/>
                <a:chOff x="1659962" y="1440606"/>
                <a:chExt cx="3333808" cy="3937122"/>
              </a:xfrm>
            </p:grpSpPr>
            <p:sp>
              <p:nvSpPr>
                <p:cNvPr id="225" name="任意多边形: 形状 224">
                  <a:extLst>
                    <a:ext uri="{FF2B5EF4-FFF2-40B4-BE49-F238E27FC236}">
                      <a16:creationId xmlns:a16="http://schemas.microsoft.com/office/drawing/2014/main" id="{6B8A81DA-C720-0BDF-30FE-F5FECA1157FB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>
                  <a:off x="1659962" y="1440606"/>
                  <a:ext cx="3333808" cy="3937122"/>
                </a:xfrm>
                <a:custGeom>
                  <a:avLst/>
                  <a:gdLst>
                    <a:gd name="connsiteX0" fmla="*/ 2489368 w 5058648"/>
                    <a:gd name="connsiteY0" fmla="*/ 0 h 5379134"/>
                    <a:gd name="connsiteX1" fmla="*/ 2517946 w 5058648"/>
                    <a:gd name="connsiteY1" fmla="*/ 0 h 5379134"/>
                    <a:gd name="connsiteX2" fmla="*/ 5036992 w 5058648"/>
                    <a:gd name="connsiteY2" fmla="*/ 927480 h 5379134"/>
                    <a:gd name="connsiteX3" fmla="*/ 4430555 w 5058648"/>
                    <a:gd name="connsiteY3" fmla="*/ 4183535 h 5379134"/>
                    <a:gd name="connsiteX4" fmla="*/ 2551146 w 5058648"/>
                    <a:gd name="connsiteY4" fmla="*/ 5371986 h 5379134"/>
                    <a:gd name="connsiteX5" fmla="*/ 2484325 w 5058648"/>
                    <a:gd name="connsiteY5" fmla="*/ 5369885 h 5379134"/>
                    <a:gd name="connsiteX6" fmla="*/ 623408 w 5058648"/>
                    <a:gd name="connsiteY6" fmla="*/ 4183535 h 5379134"/>
                    <a:gd name="connsiteX7" fmla="*/ 17391 w 5058648"/>
                    <a:gd name="connsiteY7" fmla="*/ 927480 h 5379134"/>
                    <a:gd name="connsiteX8" fmla="*/ 2489368 w 5058648"/>
                    <a:gd name="connsiteY8" fmla="*/ 0 h 537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58648" h="5379134">
                      <a:moveTo>
                        <a:pt x="2489368" y="0"/>
                      </a:moveTo>
                      <a:lnTo>
                        <a:pt x="2517946" y="0"/>
                      </a:lnTo>
                      <a:cubicBezTo>
                        <a:pt x="2517946" y="0"/>
                        <a:pt x="4235554" y="898483"/>
                        <a:pt x="5036992" y="927480"/>
                      </a:cubicBezTo>
                      <a:cubicBezTo>
                        <a:pt x="5102553" y="1273761"/>
                        <a:pt x="5050861" y="3236724"/>
                        <a:pt x="4430555" y="4183535"/>
                      </a:cubicBezTo>
                      <a:cubicBezTo>
                        <a:pt x="3982136" y="4811800"/>
                        <a:pt x="2993261" y="5205990"/>
                        <a:pt x="2551146" y="5371986"/>
                      </a:cubicBezTo>
                      <a:cubicBezTo>
                        <a:pt x="2505758" y="5389216"/>
                        <a:pt x="2484325" y="5369885"/>
                        <a:pt x="2484325" y="5369885"/>
                      </a:cubicBezTo>
                      <a:cubicBezTo>
                        <a:pt x="2142232" y="5242971"/>
                        <a:pt x="996179" y="4744141"/>
                        <a:pt x="623408" y="4183535"/>
                      </a:cubicBezTo>
                      <a:cubicBezTo>
                        <a:pt x="60678" y="3352711"/>
                        <a:pt x="-49431" y="1265777"/>
                        <a:pt x="17391" y="927480"/>
                      </a:cubicBezTo>
                      <a:cubicBezTo>
                        <a:pt x="818829" y="898483"/>
                        <a:pt x="2489368" y="0"/>
                        <a:pt x="248936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ctr"/>
                  <a:endParaRPr lang="zh-CN" altLang="en-US"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26" name="任意多边形: 形状 225">
                  <a:extLst>
                    <a:ext uri="{FF2B5EF4-FFF2-40B4-BE49-F238E27FC236}">
                      <a16:creationId xmlns:a16="http://schemas.microsoft.com/office/drawing/2014/main" id="{3065C908-291B-DBCC-8BFB-ADB4860FD5A8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>
                  <a:off x="2058172" y="1910879"/>
                  <a:ext cx="2537388" cy="2996575"/>
                </a:xfrm>
                <a:custGeom>
                  <a:avLst/>
                  <a:gdLst>
                    <a:gd name="connsiteX0" fmla="*/ 2227100 w 4525694"/>
                    <a:gd name="connsiteY0" fmla="*/ 0 h 4812414"/>
                    <a:gd name="connsiteX1" fmla="*/ 2252667 w 4525694"/>
                    <a:gd name="connsiteY1" fmla="*/ 0 h 4812414"/>
                    <a:gd name="connsiteX2" fmla="*/ 4506320 w 4525694"/>
                    <a:gd name="connsiteY2" fmla="*/ 829765 h 4812414"/>
                    <a:gd name="connsiteX3" fmla="*/ 3963774 w 4525694"/>
                    <a:gd name="connsiteY3" fmla="*/ 3742777 h 4812414"/>
                    <a:gd name="connsiteX4" fmla="*/ 2282370 w 4525694"/>
                    <a:gd name="connsiteY4" fmla="*/ 4806019 h 4812414"/>
                    <a:gd name="connsiteX5" fmla="*/ 2222589 w 4525694"/>
                    <a:gd name="connsiteY5" fmla="*/ 4804140 h 4812414"/>
                    <a:gd name="connsiteX6" fmla="*/ 557729 w 4525694"/>
                    <a:gd name="connsiteY6" fmla="*/ 3742777 h 4812414"/>
                    <a:gd name="connsiteX7" fmla="*/ 15559 w 4525694"/>
                    <a:gd name="connsiteY7" fmla="*/ 829765 h 4812414"/>
                    <a:gd name="connsiteX8" fmla="*/ 2227100 w 4525694"/>
                    <a:gd name="connsiteY8" fmla="*/ 0 h 4812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25694" h="4812414">
                      <a:moveTo>
                        <a:pt x="2227100" y="0"/>
                      </a:moveTo>
                      <a:lnTo>
                        <a:pt x="2252667" y="0"/>
                      </a:lnTo>
                      <a:cubicBezTo>
                        <a:pt x="2252667" y="0"/>
                        <a:pt x="3789317" y="803823"/>
                        <a:pt x="4506320" y="829765"/>
                      </a:cubicBezTo>
                      <a:cubicBezTo>
                        <a:pt x="4564973" y="1139564"/>
                        <a:pt x="4518727" y="2895718"/>
                        <a:pt x="3963774" y="3742777"/>
                      </a:cubicBezTo>
                      <a:cubicBezTo>
                        <a:pt x="3562598" y="4304852"/>
                        <a:pt x="2677906" y="4657512"/>
                        <a:pt x="2282370" y="4806019"/>
                      </a:cubicBezTo>
                      <a:cubicBezTo>
                        <a:pt x="2241764" y="4821434"/>
                        <a:pt x="2222589" y="4804140"/>
                        <a:pt x="2222589" y="4804140"/>
                      </a:cubicBezTo>
                      <a:cubicBezTo>
                        <a:pt x="1916537" y="4690597"/>
                        <a:pt x="891227" y="4244321"/>
                        <a:pt x="557729" y="3742777"/>
                      </a:cubicBezTo>
                      <a:cubicBezTo>
                        <a:pt x="54285" y="2999486"/>
                        <a:pt x="-44223" y="1132420"/>
                        <a:pt x="15559" y="829765"/>
                      </a:cubicBezTo>
                      <a:cubicBezTo>
                        <a:pt x="732562" y="803823"/>
                        <a:pt x="2227100" y="0"/>
                        <a:pt x="222710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square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227" name="任意多边形: 形状 226">
                  <a:extLst>
                    <a:ext uri="{FF2B5EF4-FFF2-40B4-BE49-F238E27FC236}">
                      <a16:creationId xmlns:a16="http://schemas.microsoft.com/office/drawing/2014/main" id="{CFD88683-960C-6E9E-724E-4BA995DB324B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>
                  <a:off x="1896565" y="1720026"/>
                  <a:ext cx="2860602" cy="3378281"/>
                </a:xfrm>
                <a:custGeom>
                  <a:avLst/>
                  <a:gdLst>
                    <a:gd name="connsiteX0" fmla="*/ 2227100 w 4525694"/>
                    <a:gd name="connsiteY0" fmla="*/ 0 h 4812414"/>
                    <a:gd name="connsiteX1" fmla="*/ 2252667 w 4525694"/>
                    <a:gd name="connsiteY1" fmla="*/ 0 h 4812414"/>
                    <a:gd name="connsiteX2" fmla="*/ 4506320 w 4525694"/>
                    <a:gd name="connsiteY2" fmla="*/ 829765 h 4812414"/>
                    <a:gd name="connsiteX3" fmla="*/ 3963774 w 4525694"/>
                    <a:gd name="connsiteY3" fmla="*/ 3742777 h 4812414"/>
                    <a:gd name="connsiteX4" fmla="*/ 2282370 w 4525694"/>
                    <a:gd name="connsiteY4" fmla="*/ 4806019 h 4812414"/>
                    <a:gd name="connsiteX5" fmla="*/ 2222589 w 4525694"/>
                    <a:gd name="connsiteY5" fmla="*/ 4804140 h 4812414"/>
                    <a:gd name="connsiteX6" fmla="*/ 557729 w 4525694"/>
                    <a:gd name="connsiteY6" fmla="*/ 3742777 h 4812414"/>
                    <a:gd name="connsiteX7" fmla="*/ 15559 w 4525694"/>
                    <a:gd name="connsiteY7" fmla="*/ 829765 h 4812414"/>
                    <a:gd name="connsiteX8" fmla="*/ 2227100 w 4525694"/>
                    <a:gd name="connsiteY8" fmla="*/ 0 h 4812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25694" h="4812414">
                      <a:moveTo>
                        <a:pt x="2227100" y="0"/>
                      </a:moveTo>
                      <a:lnTo>
                        <a:pt x="2252667" y="0"/>
                      </a:lnTo>
                      <a:cubicBezTo>
                        <a:pt x="2252667" y="0"/>
                        <a:pt x="3789317" y="803823"/>
                        <a:pt x="4506320" y="829765"/>
                      </a:cubicBezTo>
                      <a:cubicBezTo>
                        <a:pt x="4564973" y="1139564"/>
                        <a:pt x="4518727" y="2895718"/>
                        <a:pt x="3963774" y="3742777"/>
                      </a:cubicBezTo>
                      <a:cubicBezTo>
                        <a:pt x="3562598" y="4304852"/>
                        <a:pt x="2677906" y="4657512"/>
                        <a:pt x="2282370" y="4806019"/>
                      </a:cubicBezTo>
                      <a:cubicBezTo>
                        <a:pt x="2241764" y="4821434"/>
                        <a:pt x="2222589" y="4804140"/>
                        <a:pt x="2222589" y="4804140"/>
                      </a:cubicBezTo>
                      <a:cubicBezTo>
                        <a:pt x="1916537" y="4690597"/>
                        <a:pt x="891227" y="4244321"/>
                        <a:pt x="557729" y="3742777"/>
                      </a:cubicBezTo>
                      <a:cubicBezTo>
                        <a:pt x="54285" y="2999486"/>
                        <a:pt x="-44223" y="1132420"/>
                        <a:pt x="15559" y="829765"/>
                      </a:cubicBezTo>
                      <a:cubicBezTo>
                        <a:pt x="732562" y="803823"/>
                        <a:pt x="2227100" y="0"/>
                        <a:pt x="2227100" y="0"/>
                      </a:cubicBezTo>
                      <a:close/>
                    </a:path>
                  </a:pathLst>
                </a:custGeom>
                <a:noFill/>
                <a:ln w="2032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pPr algn="ctr"/>
                  <a:endParaRPr lang="zh-CN" altLang="en-US"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</p:grpSp>
          <p:sp>
            <p:nvSpPr>
              <p:cNvPr id="345" name="标题 3">
                <a:extLst>
                  <a:ext uri="{FF2B5EF4-FFF2-40B4-BE49-F238E27FC236}">
                    <a16:creationId xmlns:a16="http://schemas.microsoft.com/office/drawing/2014/main" id="{426F1582-DC6F-E49E-9637-806E6B45642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973960" y="3731799"/>
                <a:ext cx="2705812" cy="78527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kumimoji="1" lang="en-US" altLang="zh-CN" sz="4800">
                    <a:gradFill flip="none" rotWithShape="1">
                      <a:gsLst>
                        <a:gs pos="0">
                          <a:schemeClr val="accent1">
                            <a:lumMod val="63000"/>
                            <a:lumOff val="37000"/>
                          </a:schemeClr>
                        </a:gs>
                        <a:gs pos="70000">
                          <a:schemeClr val="accent1"/>
                        </a:gs>
                      </a:gsLst>
                      <a:lin ang="5400000" scaled="1"/>
                      <a:tileRect/>
                    </a:gradFill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contents</a:t>
                </a:r>
                <a:endParaRPr kumimoji="1" lang="zh-CN" altLang="en-US" sz="4800" dirty="0">
                  <a:gradFill flip="none" rotWithShape="1">
                    <a:gsLst>
                      <a:gs pos="0">
                        <a:schemeClr val="accent1">
                          <a:lumMod val="63000"/>
                          <a:lumOff val="37000"/>
                        </a:schemeClr>
                      </a:gs>
                      <a:gs pos="70000">
                        <a:schemeClr val="accent1"/>
                      </a:gs>
                    </a:gsLst>
                    <a:lin ang="5400000" scaled="1"/>
                    <a:tileRect/>
                  </a:gradFill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553" name="标题 3">
                <a:extLst>
                  <a:ext uri="{FF2B5EF4-FFF2-40B4-BE49-F238E27FC236}">
                    <a16:creationId xmlns:a16="http://schemas.microsoft.com/office/drawing/2014/main" id="{ADF78D36-2C4C-226B-38F8-87647B5F48E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836831" y="2420429"/>
                <a:ext cx="2980070" cy="13144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algn="ctr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kumimoji="1" lang="zh-CN" altLang="en-US" sz="8800" kern="1200">
                    <a:gradFill flip="none" rotWithShape="1">
                      <a:gsLst>
                        <a:gs pos="0">
                          <a:schemeClr val="accent1">
                            <a:lumMod val="57000"/>
                            <a:lumOff val="43000"/>
                          </a:schemeClr>
                        </a:gs>
                        <a:gs pos="70000">
                          <a:schemeClr val="accent1"/>
                        </a:gs>
                      </a:gsLst>
                      <a:lin ang="5400000" scaled="1"/>
                      <a:tileRect/>
                    </a:gradFill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字制区喜脉体" panose="02000603000000000000" pitchFamily="2" charset="-122"/>
                    <a:ea typeface="字制区喜脉体" panose="02000603000000000000" pitchFamily="2" charset="-122"/>
                    <a:cs typeface="+mj-cs"/>
                    <a:sym typeface="字制区喜脉体" panose="02000603000000000000" pitchFamily="2" charset="-122"/>
                  </a:rPr>
                  <a:t>目录</a:t>
                </a:r>
                <a:endParaRPr kumimoji="1" lang="zh-CN" altLang="en-US" sz="8800" kern="1200" dirty="0">
                  <a:gradFill flip="none" rotWithShape="1">
                    <a:gsLst>
                      <a:gs pos="0">
                        <a:schemeClr val="accent1">
                          <a:lumMod val="57000"/>
                          <a:lumOff val="43000"/>
                        </a:schemeClr>
                      </a:gs>
                      <a:gs pos="70000">
                        <a:schemeClr val="accent1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字制区喜脉体" panose="02000603000000000000" pitchFamily="2" charset="-122"/>
                  <a:ea typeface="字制区喜脉体" panose="02000603000000000000" pitchFamily="2" charset="-122"/>
                  <a:cs typeface="+mj-cs"/>
                  <a:sym typeface="字制区喜脉体" panose="02000603000000000000" pitchFamily="2" charset="-122"/>
                </a:endParaRPr>
              </a:p>
            </p:txBody>
          </p:sp>
        </p:grpSp>
        <p:grpSp>
          <p:nvGrpSpPr>
            <p:cNvPr id="772" name="组合 771">
              <a:extLst>
                <a:ext uri="{FF2B5EF4-FFF2-40B4-BE49-F238E27FC236}">
                  <a16:creationId xmlns:a16="http://schemas.microsoft.com/office/drawing/2014/main" id="{42E094C4-05E9-D1CF-4671-F724AAC05995}"/>
                </a:ext>
              </a:extLst>
            </p:cNvPr>
            <p:cNvGrpSpPr/>
            <p:nvPr userDrawn="1"/>
          </p:nvGrpSpPr>
          <p:grpSpPr>
            <a:xfrm>
              <a:off x="5973233" y="1103824"/>
              <a:ext cx="4479190" cy="1372491"/>
              <a:chOff x="5973233" y="1103824"/>
              <a:chExt cx="4479190" cy="1372491"/>
            </a:xfrm>
          </p:grpSpPr>
          <p:sp>
            <p:nvSpPr>
              <p:cNvPr id="573" name="平行四边形 572">
                <a:extLst>
                  <a:ext uri="{FF2B5EF4-FFF2-40B4-BE49-F238E27FC236}">
                    <a16:creationId xmlns:a16="http://schemas.microsoft.com/office/drawing/2014/main" id="{BA35EE29-B34E-055E-CBB7-7E2754761E06}"/>
                  </a:ext>
                </a:extLst>
              </p:cNvPr>
              <p:cNvSpPr/>
              <p:nvPr userDrawn="1"/>
            </p:nvSpPr>
            <p:spPr>
              <a:xfrm>
                <a:off x="6471012" y="1591322"/>
                <a:ext cx="3981411" cy="884993"/>
              </a:xfrm>
              <a:prstGeom prst="parallelogram">
                <a:avLst>
                  <a:gd name="adj" fmla="val 39550"/>
                </a:avLst>
              </a:prstGeom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7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71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46" name="组合 345">
                <a:extLst>
                  <a:ext uri="{FF2B5EF4-FFF2-40B4-BE49-F238E27FC236}">
                    <a16:creationId xmlns:a16="http://schemas.microsoft.com/office/drawing/2014/main" id="{DB04CF20-2480-E870-86B8-5CB5E4D819A3}"/>
                  </a:ext>
                </a:extLst>
              </p:cNvPr>
              <p:cNvGrpSpPr/>
              <p:nvPr userDrawn="1"/>
            </p:nvGrpSpPr>
            <p:grpSpPr>
              <a:xfrm>
                <a:off x="5973233" y="1103824"/>
                <a:ext cx="1109422" cy="1129552"/>
                <a:chOff x="6138333" y="1228871"/>
                <a:chExt cx="1109422" cy="1129552"/>
              </a:xfrm>
            </p:grpSpPr>
            <p:grpSp>
              <p:nvGrpSpPr>
                <p:cNvPr id="347" name="组合 346">
                  <a:extLst>
                    <a:ext uri="{FF2B5EF4-FFF2-40B4-BE49-F238E27FC236}">
                      <a16:creationId xmlns:a16="http://schemas.microsoft.com/office/drawing/2014/main" id="{F2E3E32C-1C73-F80A-7129-525046906B67}"/>
                    </a:ext>
                  </a:extLst>
                </p:cNvPr>
                <p:cNvGrpSpPr/>
                <p:nvPr/>
              </p:nvGrpSpPr>
              <p:grpSpPr>
                <a:xfrm>
                  <a:off x="6138333" y="1228871"/>
                  <a:ext cx="1109422" cy="1109420"/>
                  <a:chOff x="7035971" y="2681667"/>
                  <a:chExt cx="1109422" cy="1109420"/>
                </a:xfrm>
              </p:grpSpPr>
              <p:sp>
                <p:nvSpPr>
                  <p:cNvPr id="349" name="椭圆 348">
                    <a:extLst>
                      <a:ext uri="{FF2B5EF4-FFF2-40B4-BE49-F238E27FC236}">
                        <a16:creationId xmlns:a16="http://schemas.microsoft.com/office/drawing/2014/main" id="{CA9BD6F3-CFF0-9BA7-B59A-C1A4D8A58FF6}"/>
                      </a:ext>
                    </a:extLst>
                  </p:cNvPr>
                  <p:cNvSpPr/>
                  <p:nvPr/>
                </p:nvSpPr>
                <p:spPr>
                  <a:xfrm>
                    <a:off x="7035971" y="2681667"/>
                    <a:ext cx="1109422" cy="110942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AF9FA"/>
                      </a:gs>
                      <a:gs pos="70000">
                        <a:srgbClr val="E2E3E2"/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i="1" dirty="0">
                      <a:solidFill>
                        <a:schemeClr val="tx1"/>
                      </a:solidFill>
                      <a:latin typeface="字制区喜脉体" panose="02000603000000000000" pitchFamily="2" charset="-122"/>
                      <a:ea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350" name="椭圆 349">
                    <a:extLst>
                      <a:ext uri="{FF2B5EF4-FFF2-40B4-BE49-F238E27FC236}">
                        <a16:creationId xmlns:a16="http://schemas.microsoft.com/office/drawing/2014/main" id="{24629922-7E21-8E09-8B30-24096896BA5D}"/>
                      </a:ext>
                    </a:extLst>
                  </p:cNvPr>
                  <p:cNvSpPr/>
                  <p:nvPr/>
                </p:nvSpPr>
                <p:spPr>
                  <a:xfrm>
                    <a:off x="7119393" y="2765089"/>
                    <a:ext cx="942578" cy="94257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1" u="none" strike="noStrike" kern="1200" cap="none" spc="0" normalizeH="0" baseline="0" noProof="0" dirty="0">
                      <a:ln w="76200">
                        <a:solidFill>
                          <a:srgbClr val="F7F6F7"/>
                        </a:solidFill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351" name="椭圆 350">
                    <a:extLst>
                      <a:ext uri="{FF2B5EF4-FFF2-40B4-BE49-F238E27FC236}">
                        <a16:creationId xmlns:a16="http://schemas.microsoft.com/office/drawing/2014/main" id="{F4B61C16-1951-E46E-23DE-9DB044776B8D}"/>
                      </a:ext>
                    </a:extLst>
                  </p:cNvPr>
                  <p:cNvSpPr/>
                  <p:nvPr/>
                </p:nvSpPr>
                <p:spPr>
                  <a:xfrm>
                    <a:off x="7216573" y="2862269"/>
                    <a:ext cx="748218" cy="748216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1" u="none" strike="noStrike" kern="1200" cap="none" spc="0" normalizeH="0" baseline="0" noProof="0" dirty="0"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</a:endParaRPr>
                  </a:p>
                </p:txBody>
              </p:sp>
            </p:grpSp>
            <p:sp>
              <p:nvSpPr>
                <p:cNvPr id="348" name="标题 3">
                  <a:extLst>
                    <a:ext uri="{FF2B5EF4-FFF2-40B4-BE49-F238E27FC236}">
                      <a16:creationId xmlns:a16="http://schemas.microsoft.com/office/drawing/2014/main" id="{9A21E988-5394-F585-4213-8B1E261B9D4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40068" y="1438085"/>
                  <a:ext cx="905953" cy="92033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>
                    <a:lnSpc>
                      <a:spcPct val="100000"/>
                    </a:lnSpc>
                  </a:pPr>
                  <a:r>
                    <a:rPr kumimoji="1" lang="en-US" altLang="zh-CN" sz="6600" i="1">
                      <a:gradFill flip="none" rotWithShape="1">
                        <a:gsLst>
                          <a:gs pos="0">
                            <a:schemeClr val="accent1">
                              <a:alpha val="46000"/>
                            </a:schemeClr>
                          </a:gs>
                          <a:gs pos="70000">
                            <a:schemeClr val="accent1"/>
                          </a:gs>
                        </a:gsLst>
                        <a:lin ang="5400000" scaled="1"/>
                        <a:tileRect/>
                      </a:gradFill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1</a:t>
                  </a:r>
                  <a:endParaRPr kumimoji="1" lang="zh-CN" altLang="en-US" sz="6600" i="1" dirty="0">
                    <a:gradFill flip="none" rotWithShape="1">
                      <a:gsLst>
                        <a:gs pos="0">
                          <a:schemeClr val="accent1">
                            <a:alpha val="46000"/>
                          </a:schemeClr>
                        </a:gs>
                        <a:gs pos="70000">
                          <a:schemeClr val="accent1"/>
                        </a:gs>
                      </a:gsLst>
                      <a:lin ang="5400000" scaled="1"/>
                      <a:tileRect/>
                    </a:gradFill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</p:grpSp>
        </p:grpSp>
        <p:grpSp>
          <p:nvGrpSpPr>
            <p:cNvPr id="771" name="组合 770">
              <a:extLst>
                <a:ext uri="{FF2B5EF4-FFF2-40B4-BE49-F238E27FC236}">
                  <a16:creationId xmlns:a16="http://schemas.microsoft.com/office/drawing/2014/main" id="{D29D81FC-5B53-7E15-F57D-B7234730AEF6}"/>
                </a:ext>
              </a:extLst>
            </p:cNvPr>
            <p:cNvGrpSpPr/>
            <p:nvPr userDrawn="1"/>
          </p:nvGrpSpPr>
          <p:grpSpPr>
            <a:xfrm>
              <a:off x="5973233" y="2742755"/>
              <a:ext cx="4479190" cy="1372491"/>
              <a:chOff x="5973233" y="2742755"/>
              <a:chExt cx="4479190" cy="1372491"/>
            </a:xfrm>
          </p:grpSpPr>
          <p:sp>
            <p:nvSpPr>
              <p:cNvPr id="578" name="平行四边形 577">
                <a:extLst>
                  <a:ext uri="{FF2B5EF4-FFF2-40B4-BE49-F238E27FC236}">
                    <a16:creationId xmlns:a16="http://schemas.microsoft.com/office/drawing/2014/main" id="{BA0CFBED-E4F9-E20A-4BAA-2863B72BFBE9}"/>
                  </a:ext>
                </a:extLst>
              </p:cNvPr>
              <p:cNvSpPr/>
              <p:nvPr userDrawn="1"/>
            </p:nvSpPr>
            <p:spPr>
              <a:xfrm>
                <a:off x="6471012" y="3230253"/>
                <a:ext cx="3981411" cy="884993"/>
              </a:xfrm>
              <a:prstGeom prst="parallelogram">
                <a:avLst>
                  <a:gd name="adj" fmla="val 39550"/>
                </a:avLst>
              </a:prstGeom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7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71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9" name="组合 578">
                <a:extLst>
                  <a:ext uri="{FF2B5EF4-FFF2-40B4-BE49-F238E27FC236}">
                    <a16:creationId xmlns:a16="http://schemas.microsoft.com/office/drawing/2014/main" id="{894F919E-1D05-0BA9-04F6-AAA665BCC917}"/>
                  </a:ext>
                </a:extLst>
              </p:cNvPr>
              <p:cNvGrpSpPr/>
              <p:nvPr userDrawn="1"/>
            </p:nvGrpSpPr>
            <p:grpSpPr>
              <a:xfrm>
                <a:off x="5973233" y="2742755"/>
                <a:ext cx="1109422" cy="1129552"/>
                <a:chOff x="6138333" y="1228871"/>
                <a:chExt cx="1109422" cy="1129552"/>
              </a:xfrm>
            </p:grpSpPr>
            <p:grpSp>
              <p:nvGrpSpPr>
                <p:cNvPr id="580" name="组合 579">
                  <a:extLst>
                    <a:ext uri="{FF2B5EF4-FFF2-40B4-BE49-F238E27FC236}">
                      <a16:creationId xmlns:a16="http://schemas.microsoft.com/office/drawing/2014/main" id="{6BC06418-B8D4-27DC-5D5F-FD681EDD69D7}"/>
                    </a:ext>
                  </a:extLst>
                </p:cNvPr>
                <p:cNvGrpSpPr/>
                <p:nvPr/>
              </p:nvGrpSpPr>
              <p:grpSpPr>
                <a:xfrm>
                  <a:off x="6138333" y="1228871"/>
                  <a:ext cx="1109422" cy="1109420"/>
                  <a:chOff x="7035971" y="2681667"/>
                  <a:chExt cx="1109422" cy="1109420"/>
                </a:xfrm>
              </p:grpSpPr>
              <p:sp>
                <p:nvSpPr>
                  <p:cNvPr id="582" name="椭圆 581">
                    <a:extLst>
                      <a:ext uri="{FF2B5EF4-FFF2-40B4-BE49-F238E27FC236}">
                        <a16:creationId xmlns:a16="http://schemas.microsoft.com/office/drawing/2014/main" id="{386EBD1E-971B-F762-3976-C2F1AF79693C}"/>
                      </a:ext>
                    </a:extLst>
                  </p:cNvPr>
                  <p:cNvSpPr/>
                  <p:nvPr/>
                </p:nvSpPr>
                <p:spPr>
                  <a:xfrm>
                    <a:off x="7035971" y="2681667"/>
                    <a:ext cx="1109422" cy="110942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AF9FA"/>
                      </a:gs>
                      <a:gs pos="70000">
                        <a:srgbClr val="E2E3E2"/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i="1" dirty="0">
                      <a:solidFill>
                        <a:schemeClr val="tx1"/>
                      </a:solidFill>
                      <a:latin typeface="字制区喜脉体" panose="02000603000000000000" pitchFamily="2" charset="-122"/>
                      <a:ea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583" name="椭圆 582">
                    <a:extLst>
                      <a:ext uri="{FF2B5EF4-FFF2-40B4-BE49-F238E27FC236}">
                        <a16:creationId xmlns:a16="http://schemas.microsoft.com/office/drawing/2014/main" id="{252D6B4A-8F1D-2175-4E0B-C61EB45796AD}"/>
                      </a:ext>
                    </a:extLst>
                  </p:cNvPr>
                  <p:cNvSpPr/>
                  <p:nvPr/>
                </p:nvSpPr>
                <p:spPr>
                  <a:xfrm>
                    <a:off x="7119393" y="2765089"/>
                    <a:ext cx="942578" cy="94257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1" u="none" strike="noStrike" kern="1200" cap="none" spc="0" normalizeH="0" baseline="0" noProof="0" dirty="0">
                      <a:ln w="76200">
                        <a:solidFill>
                          <a:srgbClr val="F7F6F7"/>
                        </a:solidFill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584" name="椭圆 583">
                    <a:extLst>
                      <a:ext uri="{FF2B5EF4-FFF2-40B4-BE49-F238E27FC236}">
                        <a16:creationId xmlns:a16="http://schemas.microsoft.com/office/drawing/2014/main" id="{BC5CA6BE-BEAD-8321-DEF4-D1541C7C1286}"/>
                      </a:ext>
                    </a:extLst>
                  </p:cNvPr>
                  <p:cNvSpPr/>
                  <p:nvPr/>
                </p:nvSpPr>
                <p:spPr>
                  <a:xfrm>
                    <a:off x="7216573" y="2862269"/>
                    <a:ext cx="748218" cy="748216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1" u="none" strike="noStrike" kern="1200" cap="none" spc="0" normalizeH="0" baseline="0" noProof="0" dirty="0"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</a:endParaRPr>
                  </a:p>
                </p:txBody>
              </p:sp>
            </p:grpSp>
            <p:sp>
              <p:nvSpPr>
                <p:cNvPr id="581" name="标题 3">
                  <a:extLst>
                    <a:ext uri="{FF2B5EF4-FFF2-40B4-BE49-F238E27FC236}">
                      <a16:creationId xmlns:a16="http://schemas.microsoft.com/office/drawing/2014/main" id="{B1FFAC59-CB21-1DD2-6349-C395DA0602A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40068" y="1438085"/>
                  <a:ext cx="905953" cy="92033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algn="l" defTabSz="914400" rtl="0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kumimoji="1" lang="en-US" altLang="zh-CN" sz="6600" i="1" kern="1200">
                      <a:gradFill flip="none" rotWithShape="1">
                        <a:gsLst>
                          <a:gs pos="0">
                            <a:schemeClr val="accent1">
                              <a:alpha val="46000"/>
                            </a:schemeClr>
                          </a:gs>
                          <a:gs pos="70000">
                            <a:schemeClr val="accent1"/>
                          </a:gs>
                        </a:gsLst>
                        <a:lin ang="5400000" scaled="1"/>
                        <a:tileRect/>
                      </a:gradFill>
                      <a:latin typeface="字制区喜脉体" panose="02000603000000000000" pitchFamily="2" charset="-122"/>
                      <a:ea typeface="字制区喜脉体" panose="02000603000000000000" pitchFamily="2" charset="-122"/>
                      <a:cs typeface="+mj-cs"/>
                      <a:sym typeface="字制区喜脉体" panose="02000603000000000000" pitchFamily="2" charset="-122"/>
                    </a:rPr>
                    <a:t>2</a:t>
                  </a:r>
                  <a:endParaRPr kumimoji="1" lang="zh-CN" altLang="en-US" sz="6600" i="1" kern="1200" dirty="0">
                    <a:gradFill flip="none" rotWithShape="1">
                      <a:gsLst>
                        <a:gs pos="0">
                          <a:schemeClr val="accent1">
                            <a:alpha val="46000"/>
                          </a:schemeClr>
                        </a:gs>
                        <a:gs pos="70000">
                          <a:schemeClr val="accent1"/>
                        </a:gs>
                      </a:gsLst>
                      <a:lin ang="5400000" scaled="1"/>
                      <a:tileRect/>
                    </a:gradFill>
                    <a:latin typeface="字制区喜脉体" panose="02000603000000000000" pitchFamily="2" charset="-122"/>
                    <a:ea typeface="字制区喜脉体" panose="02000603000000000000" pitchFamily="2" charset="-122"/>
                    <a:cs typeface="+mj-cs"/>
                    <a:sym typeface="字制区喜脉体" panose="02000603000000000000" pitchFamily="2" charset="-122"/>
                  </a:endParaRPr>
                </a:p>
              </p:txBody>
            </p:sp>
          </p:grpSp>
        </p:grpSp>
        <p:grpSp>
          <p:nvGrpSpPr>
            <p:cNvPr id="770" name="组合 769">
              <a:extLst>
                <a:ext uri="{FF2B5EF4-FFF2-40B4-BE49-F238E27FC236}">
                  <a16:creationId xmlns:a16="http://schemas.microsoft.com/office/drawing/2014/main" id="{D525CA32-14FE-498E-AC31-086F08DC87ED}"/>
                </a:ext>
              </a:extLst>
            </p:cNvPr>
            <p:cNvGrpSpPr/>
            <p:nvPr userDrawn="1"/>
          </p:nvGrpSpPr>
          <p:grpSpPr>
            <a:xfrm>
              <a:off x="5973233" y="4381685"/>
              <a:ext cx="4479190" cy="1372491"/>
              <a:chOff x="5973233" y="4381685"/>
              <a:chExt cx="4479190" cy="1372491"/>
            </a:xfrm>
          </p:grpSpPr>
          <p:sp>
            <p:nvSpPr>
              <p:cNvPr id="586" name="平行四边形 585">
                <a:extLst>
                  <a:ext uri="{FF2B5EF4-FFF2-40B4-BE49-F238E27FC236}">
                    <a16:creationId xmlns:a16="http://schemas.microsoft.com/office/drawing/2014/main" id="{E6F7046E-C919-F276-D5EB-B265386A863D}"/>
                  </a:ext>
                </a:extLst>
              </p:cNvPr>
              <p:cNvSpPr/>
              <p:nvPr userDrawn="1"/>
            </p:nvSpPr>
            <p:spPr>
              <a:xfrm>
                <a:off x="6471012" y="4869183"/>
                <a:ext cx="3981411" cy="884993"/>
              </a:xfrm>
              <a:prstGeom prst="parallelogram">
                <a:avLst>
                  <a:gd name="adj" fmla="val 39550"/>
                </a:avLst>
              </a:prstGeom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7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71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69" name="组合 768">
                <a:extLst>
                  <a:ext uri="{FF2B5EF4-FFF2-40B4-BE49-F238E27FC236}">
                    <a16:creationId xmlns:a16="http://schemas.microsoft.com/office/drawing/2014/main" id="{DC45B605-F080-CF79-311F-25686ECFC3FE}"/>
                  </a:ext>
                </a:extLst>
              </p:cNvPr>
              <p:cNvGrpSpPr/>
              <p:nvPr userDrawn="1"/>
            </p:nvGrpSpPr>
            <p:grpSpPr>
              <a:xfrm>
                <a:off x="5973233" y="4381685"/>
                <a:ext cx="1109422" cy="1129552"/>
                <a:chOff x="5973233" y="4381685"/>
                <a:chExt cx="1109422" cy="1129552"/>
              </a:xfrm>
            </p:grpSpPr>
            <p:sp>
              <p:nvSpPr>
                <p:cNvPr id="590" name="椭圆 589">
                  <a:extLst>
                    <a:ext uri="{FF2B5EF4-FFF2-40B4-BE49-F238E27FC236}">
                      <a16:creationId xmlns:a16="http://schemas.microsoft.com/office/drawing/2014/main" id="{EB3B3D0A-2983-C90E-6423-DCD5D86AB760}"/>
                    </a:ext>
                  </a:extLst>
                </p:cNvPr>
                <p:cNvSpPr/>
                <p:nvPr/>
              </p:nvSpPr>
              <p:spPr>
                <a:xfrm>
                  <a:off x="5973233" y="4381685"/>
                  <a:ext cx="1109422" cy="11094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AF9FA"/>
                    </a:gs>
                    <a:gs pos="70000">
                      <a:srgbClr val="E2E3E2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i="1" dirty="0">
                    <a:solidFill>
                      <a:schemeClr val="tx1"/>
                    </a:solidFill>
                    <a:latin typeface="字制区喜脉体" panose="02000603000000000000" pitchFamily="2" charset="-122"/>
                    <a:ea typeface="字制区喜脉体" panose="02000603000000000000" pitchFamily="2" charset="-122"/>
                  </a:endParaRPr>
                </a:p>
              </p:txBody>
            </p:sp>
            <p:sp>
              <p:nvSpPr>
                <p:cNvPr id="591" name="椭圆 590">
                  <a:extLst>
                    <a:ext uri="{FF2B5EF4-FFF2-40B4-BE49-F238E27FC236}">
                      <a16:creationId xmlns:a16="http://schemas.microsoft.com/office/drawing/2014/main" id="{8FBCB649-5378-5ACF-0714-A12784168914}"/>
                    </a:ext>
                  </a:extLst>
                </p:cNvPr>
                <p:cNvSpPr/>
                <p:nvPr/>
              </p:nvSpPr>
              <p:spPr>
                <a:xfrm>
                  <a:off x="6056655" y="4465107"/>
                  <a:ext cx="942578" cy="942576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1" u="none" strike="noStrike" kern="1200" cap="none" spc="0" normalizeH="0" baseline="0" noProof="0" dirty="0">
                    <a:ln w="76200">
                      <a:solidFill>
                        <a:srgbClr val="F7F6F7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</a:endParaRPr>
                </a:p>
              </p:txBody>
            </p:sp>
            <p:sp>
              <p:nvSpPr>
                <p:cNvPr id="592" name="椭圆 591">
                  <a:extLst>
                    <a:ext uri="{FF2B5EF4-FFF2-40B4-BE49-F238E27FC236}">
                      <a16:creationId xmlns:a16="http://schemas.microsoft.com/office/drawing/2014/main" id="{31BD371B-2A86-C1F1-1852-885FADC4CF7A}"/>
                    </a:ext>
                  </a:extLst>
                </p:cNvPr>
                <p:cNvSpPr/>
                <p:nvPr/>
              </p:nvSpPr>
              <p:spPr>
                <a:xfrm>
                  <a:off x="6153835" y="4562287"/>
                  <a:ext cx="748218" cy="748216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1" u="none" strike="noStrike" kern="1200" cap="none" spc="0" normalizeH="0" baseline="0" noProof="0" dirty="0"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</a:endParaRPr>
                </a:p>
              </p:txBody>
            </p:sp>
            <p:sp>
              <p:nvSpPr>
                <p:cNvPr id="589" name="标题 3">
                  <a:extLst>
                    <a:ext uri="{FF2B5EF4-FFF2-40B4-BE49-F238E27FC236}">
                      <a16:creationId xmlns:a16="http://schemas.microsoft.com/office/drawing/2014/main" id="{75185D24-38E9-917C-FFC1-316B9F008F3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74968" y="4590899"/>
                  <a:ext cx="905953" cy="92033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algn="l" defTabSz="914400" rtl="0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kumimoji="1" lang="en-US" altLang="zh-CN" sz="6600" i="1" kern="1200">
                      <a:gradFill flip="none" rotWithShape="1">
                        <a:gsLst>
                          <a:gs pos="0">
                            <a:schemeClr val="accent1">
                              <a:alpha val="46000"/>
                            </a:schemeClr>
                          </a:gs>
                          <a:gs pos="70000">
                            <a:schemeClr val="accent1"/>
                          </a:gs>
                        </a:gsLst>
                        <a:lin ang="5400000" scaled="1"/>
                        <a:tileRect/>
                      </a:gradFill>
                      <a:latin typeface="字制区喜脉体" panose="02000603000000000000" pitchFamily="2" charset="-122"/>
                      <a:ea typeface="字制区喜脉体" panose="02000603000000000000" pitchFamily="2" charset="-122"/>
                      <a:cs typeface="+mj-cs"/>
                      <a:sym typeface="字制区喜脉体" panose="02000603000000000000" pitchFamily="2" charset="-122"/>
                    </a:rPr>
                    <a:t>3</a:t>
                  </a:r>
                  <a:endParaRPr kumimoji="1" lang="zh-CN" altLang="en-US" sz="6600" i="1" kern="1200" dirty="0">
                    <a:gradFill flip="none" rotWithShape="1">
                      <a:gsLst>
                        <a:gs pos="0">
                          <a:schemeClr val="accent1">
                            <a:alpha val="46000"/>
                          </a:schemeClr>
                        </a:gs>
                        <a:gs pos="70000">
                          <a:schemeClr val="accent1"/>
                        </a:gs>
                      </a:gsLst>
                      <a:lin ang="5400000" scaled="1"/>
                      <a:tileRect/>
                    </a:gradFill>
                    <a:latin typeface="字制区喜脉体" panose="02000603000000000000" pitchFamily="2" charset="-122"/>
                    <a:ea typeface="字制区喜脉体" panose="02000603000000000000" pitchFamily="2" charset="-122"/>
                    <a:cs typeface="+mj-cs"/>
                    <a:sym typeface="字制区喜脉体" panose="02000603000000000000" pitchFamily="2" charset="-122"/>
                  </a:endParaRPr>
                </a:p>
              </p:txBody>
            </p:sp>
          </p:grpSp>
        </p:grpSp>
      </p:grpSp>
      <p:grpSp>
        <p:nvGrpSpPr>
          <p:cNvPr id="775" name="组合 774">
            <a:extLst>
              <a:ext uri="{FF2B5EF4-FFF2-40B4-BE49-F238E27FC236}">
                <a16:creationId xmlns:a16="http://schemas.microsoft.com/office/drawing/2014/main" id="{A2C462F1-6BC9-46E9-99D4-F40EDB2F4F84}"/>
              </a:ext>
            </a:extLst>
          </p:cNvPr>
          <p:cNvGrpSpPr/>
          <p:nvPr userDrawn="1"/>
        </p:nvGrpSpPr>
        <p:grpSpPr>
          <a:xfrm>
            <a:off x="0" y="-157371"/>
            <a:ext cx="12192000" cy="7037103"/>
            <a:chOff x="0" y="-157371"/>
            <a:chExt cx="12192000" cy="7037103"/>
          </a:xfrm>
        </p:grpSpPr>
        <p:grpSp>
          <p:nvGrpSpPr>
            <p:cNvPr id="774" name="组合 773">
              <a:extLst>
                <a:ext uri="{FF2B5EF4-FFF2-40B4-BE49-F238E27FC236}">
                  <a16:creationId xmlns:a16="http://schemas.microsoft.com/office/drawing/2014/main" id="{959D9CBC-7DCD-91C0-FA23-1B1F16A41DEB}"/>
                </a:ext>
              </a:extLst>
            </p:cNvPr>
            <p:cNvGrpSpPr/>
            <p:nvPr userDrawn="1"/>
          </p:nvGrpSpPr>
          <p:grpSpPr>
            <a:xfrm>
              <a:off x="262943" y="-157371"/>
              <a:ext cx="11766917" cy="6893701"/>
              <a:chOff x="262943" y="-157371"/>
              <a:chExt cx="11766917" cy="6893701"/>
            </a:xfrm>
          </p:grpSpPr>
          <p:grpSp>
            <p:nvGrpSpPr>
              <p:cNvPr id="595" name="组合 594">
                <a:extLst>
                  <a:ext uri="{FF2B5EF4-FFF2-40B4-BE49-F238E27FC236}">
                    <a16:creationId xmlns:a16="http://schemas.microsoft.com/office/drawing/2014/main" id="{AF9EF642-E6DF-40DB-DA60-187A4138781E}"/>
                  </a:ext>
                </a:extLst>
              </p:cNvPr>
              <p:cNvGrpSpPr/>
              <p:nvPr userDrawn="1"/>
            </p:nvGrpSpPr>
            <p:grpSpPr>
              <a:xfrm>
                <a:off x="323902" y="-157371"/>
                <a:ext cx="1721416" cy="1829467"/>
                <a:chOff x="205532" y="-323047"/>
                <a:chExt cx="2068206" cy="2198024"/>
              </a:xfrm>
            </p:grpSpPr>
            <p:sp>
              <p:nvSpPr>
                <p:cNvPr id="620" name="axe_115121">
                  <a:extLst>
                    <a:ext uri="{FF2B5EF4-FFF2-40B4-BE49-F238E27FC236}">
                      <a16:creationId xmlns:a16="http://schemas.microsoft.com/office/drawing/2014/main" id="{9C95B1EC-080D-4A1D-5681-0E7B50C2181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9555899" flipH="1">
                  <a:off x="307987" y="-323047"/>
                  <a:ext cx="1965751" cy="2198024"/>
                </a:xfrm>
                <a:custGeom>
                  <a:avLst/>
                  <a:gdLst>
                    <a:gd name="connsiteX0" fmla="*/ 322937 w 541158"/>
                    <a:gd name="connsiteY0" fmla="*/ 245074 h 605101"/>
                    <a:gd name="connsiteX1" fmla="*/ 328245 w 541158"/>
                    <a:gd name="connsiteY1" fmla="*/ 248919 h 605101"/>
                    <a:gd name="connsiteX2" fmla="*/ 331993 w 541158"/>
                    <a:gd name="connsiteY2" fmla="*/ 251621 h 605101"/>
                    <a:gd name="connsiteX3" fmla="*/ 343130 w 541158"/>
                    <a:gd name="connsiteY3" fmla="*/ 260767 h 605101"/>
                    <a:gd name="connsiteX4" fmla="*/ 357599 w 541158"/>
                    <a:gd name="connsiteY4" fmla="*/ 274277 h 605101"/>
                    <a:gd name="connsiteX5" fmla="*/ 362907 w 541158"/>
                    <a:gd name="connsiteY5" fmla="*/ 279681 h 605101"/>
                    <a:gd name="connsiteX6" fmla="*/ 45538 w 541158"/>
                    <a:gd name="connsiteY6" fmla="*/ 597279 h 605101"/>
                    <a:gd name="connsiteX7" fmla="*/ 45434 w 541158"/>
                    <a:gd name="connsiteY7" fmla="*/ 597487 h 605101"/>
                    <a:gd name="connsiteX8" fmla="*/ 42832 w 541158"/>
                    <a:gd name="connsiteY8" fmla="*/ 600085 h 605101"/>
                    <a:gd name="connsiteX9" fmla="*/ 41270 w 541158"/>
                    <a:gd name="connsiteY9" fmla="*/ 600917 h 605101"/>
                    <a:gd name="connsiteX10" fmla="*/ 7754 w 541158"/>
                    <a:gd name="connsiteY10" fmla="*/ 597383 h 605101"/>
                    <a:gd name="connsiteX11" fmla="*/ 4319 w 541158"/>
                    <a:gd name="connsiteY11" fmla="*/ 564023 h 605101"/>
                    <a:gd name="connsiteX12" fmla="*/ 5047 w 541158"/>
                    <a:gd name="connsiteY12" fmla="*/ 562464 h 605101"/>
                    <a:gd name="connsiteX13" fmla="*/ 456066 w 541158"/>
                    <a:gd name="connsiteY13" fmla="*/ 115586 h 605101"/>
                    <a:gd name="connsiteX14" fmla="*/ 478117 w 541158"/>
                    <a:gd name="connsiteY14" fmla="*/ 127739 h 605101"/>
                    <a:gd name="connsiteX15" fmla="*/ 489454 w 541158"/>
                    <a:gd name="connsiteY15" fmla="*/ 144774 h 605101"/>
                    <a:gd name="connsiteX16" fmla="*/ 489766 w 541158"/>
                    <a:gd name="connsiteY16" fmla="*/ 152253 h 605101"/>
                    <a:gd name="connsiteX17" fmla="*/ 489662 w 541158"/>
                    <a:gd name="connsiteY17" fmla="*/ 152357 h 605101"/>
                    <a:gd name="connsiteX18" fmla="*/ 489038 w 541158"/>
                    <a:gd name="connsiteY18" fmla="*/ 153084 h 605101"/>
                    <a:gd name="connsiteX19" fmla="*/ 474684 w 541158"/>
                    <a:gd name="connsiteY19" fmla="*/ 167522 h 605101"/>
                    <a:gd name="connsiteX20" fmla="*/ 469483 w 541158"/>
                    <a:gd name="connsiteY20" fmla="*/ 162536 h 605101"/>
                    <a:gd name="connsiteX21" fmla="*/ 443168 w 541158"/>
                    <a:gd name="connsiteY21" fmla="*/ 134699 h 605101"/>
                    <a:gd name="connsiteX22" fmla="*/ 438695 w 541158"/>
                    <a:gd name="connsiteY22" fmla="*/ 129505 h 605101"/>
                    <a:gd name="connsiteX23" fmla="*/ 449305 w 541158"/>
                    <a:gd name="connsiteY23" fmla="*/ 118910 h 605101"/>
                    <a:gd name="connsiteX24" fmla="*/ 453465 w 541158"/>
                    <a:gd name="connsiteY24" fmla="*/ 116209 h 605101"/>
                    <a:gd name="connsiteX25" fmla="*/ 456066 w 541158"/>
                    <a:gd name="connsiteY25" fmla="*/ 115586 h 605101"/>
                    <a:gd name="connsiteX26" fmla="*/ 335391 w 541158"/>
                    <a:gd name="connsiteY26" fmla="*/ 0 h 605101"/>
                    <a:gd name="connsiteX27" fmla="*/ 347777 w 541158"/>
                    <a:gd name="connsiteY27" fmla="*/ 624 h 605101"/>
                    <a:gd name="connsiteX28" fmla="*/ 422715 w 541158"/>
                    <a:gd name="connsiteY28" fmla="*/ 133966 h 605101"/>
                    <a:gd name="connsiteX29" fmla="*/ 431978 w 541158"/>
                    <a:gd name="connsiteY29" fmla="*/ 144567 h 605101"/>
                    <a:gd name="connsiteX30" fmla="*/ 458935 w 541158"/>
                    <a:gd name="connsiteY30" fmla="*/ 173043 h 605101"/>
                    <a:gd name="connsiteX31" fmla="*/ 466742 w 541158"/>
                    <a:gd name="connsiteY31" fmla="*/ 180734 h 605101"/>
                    <a:gd name="connsiteX32" fmla="*/ 469552 w 541158"/>
                    <a:gd name="connsiteY32" fmla="*/ 183333 h 605101"/>
                    <a:gd name="connsiteX33" fmla="*/ 494948 w 541158"/>
                    <a:gd name="connsiteY33" fmla="*/ 206509 h 605101"/>
                    <a:gd name="connsiteX34" fmla="*/ 534498 w 541158"/>
                    <a:gd name="connsiteY34" fmla="*/ 237688 h 605101"/>
                    <a:gd name="connsiteX35" fmla="*/ 506709 w 541158"/>
                    <a:gd name="connsiteY35" fmla="*/ 344320 h 605101"/>
                    <a:gd name="connsiteX36" fmla="*/ 437287 w 541158"/>
                    <a:gd name="connsiteY36" fmla="*/ 378513 h 605101"/>
                    <a:gd name="connsiteX37" fmla="*/ 378585 w 541158"/>
                    <a:gd name="connsiteY37" fmla="*/ 274895 h 605101"/>
                    <a:gd name="connsiteX38" fmla="*/ 377128 w 541158"/>
                    <a:gd name="connsiteY38" fmla="*/ 273232 h 605101"/>
                    <a:gd name="connsiteX39" fmla="*/ 374630 w 541158"/>
                    <a:gd name="connsiteY39" fmla="*/ 270426 h 605101"/>
                    <a:gd name="connsiteX40" fmla="*/ 368073 w 541158"/>
                    <a:gd name="connsiteY40" fmla="*/ 263670 h 605101"/>
                    <a:gd name="connsiteX41" fmla="*/ 352877 w 541158"/>
                    <a:gd name="connsiteY41" fmla="*/ 249536 h 605101"/>
                    <a:gd name="connsiteX42" fmla="*/ 326336 w 541158"/>
                    <a:gd name="connsiteY42" fmla="*/ 229062 h 605101"/>
                    <a:gd name="connsiteX43" fmla="*/ 208724 w 541158"/>
                    <a:gd name="connsiteY43" fmla="*/ 188529 h 605101"/>
                    <a:gd name="connsiteX44" fmla="*/ 164073 w 541158"/>
                    <a:gd name="connsiteY44" fmla="*/ 196428 h 605101"/>
                    <a:gd name="connsiteX45" fmla="*/ 215906 w 541158"/>
                    <a:gd name="connsiteY45" fmla="*/ 53836 h 605101"/>
                    <a:gd name="connsiteX46" fmla="*/ 335391 w 541158"/>
                    <a:gd name="connsiteY46" fmla="*/ 0 h 605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541158" h="605101">
                      <a:moveTo>
                        <a:pt x="322937" y="245074"/>
                      </a:moveTo>
                      <a:cubicBezTo>
                        <a:pt x="324811" y="246321"/>
                        <a:pt x="326580" y="247568"/>
                        <a:pt x="328245" y="248919"/>
                      </a:cubicBezTo>
                      <a:cubicBezTo>
                        <a:pt x="329495" y="249855"/>
                        <a:pt x="330744" y="250686"/>
                        <a:pt x="331993" y="251621"/>
                      </a:cubicBezTo>
                      <a:cubicBezTo>
                        <a:pt x="335844" y="254635"/>
                        <a:pt x="339591" y="257649"/>
                        <a:pt x="343130" y="260767"/>
                      </a:cubicBezTo>
                      <a:cubicBezTo>
                        <a:pt x="348127" y="265132"/>
                        <a:pt x="352915" y="269601"/>
                        <a:pt x="357599" y="274277"/>
                      </a:cubicBezTo>
                      <a:cubicBezTo>
                        <a:pt x="359368" y="276044"/>
                        <a:pt x="361138" y="277811"/>
                        <a:pt x="362907" y="279681"/>
                      </a:cubicBezTo>
                      <a:cubicBezTo>
                        <a:pt x="231650" y="411044"/>
                        <a:pt x="45538" y="597279"/>
                        <a:pt x="45538" y="597279"/>
                      </a:cubicBezTo>
                      <a:cubicBezTo>
                        <a:pt x="45538" y="597383"/>
                        <a:pt x="45434" y="597487"/>
                        <a:pt x="45434" y="597487"/>
                      </a:cubicBezTo>
                      <a:lnTo>
                        <a:pt x="42832" y="600085"/>
                      </a:lnTo>
                      <a:cubicBezTo>
                        <a:pt x="42311" y="600293"/>
                        <a:pt x="41791" y="600501"/>
                        <a:pt x="41270" y="600917"/>
                      </a:cubicBezTo>
                      <a:cubicBezTo>
                        <a:pt x="31070" y="607568"/>
                        <a:pt x="16497" y="606217"/>
                        <a:pt x="7754" y="597383"/>
                      </a:cubicBezTo>
                      <a:cubicBezTo>
                        <a:pt x="-1094" y="588550"/>
                        <a:pt x="-2551" y="574520"/>
                        <a:pt x="4319" y="564023"/>
                      </a:cubicBezTo>
                      <a:cubicBezTo>
                        <a:pt x="4631" y="563503"/>
                        <a:pt x="4839" y="562984"/>
                        <a:pt x="5047" y="562464"/>
                      </a:cubicBezTo>
                      <a:close/>
                      <a:moveTo>
                        <a:pt x="456066" y="115586"/>
                      </a:moveTo>
                      <a:cubicBezTo>
                        <a:pt x="460954" y="115586"/>
                        <a:pt x="469795" y="119325"/>
                        <a:pt x="478117" y="127739"/>
                      </a:cubicBezTo>
                      <a:cubicBezTo>
                        <a:pt x="483525" y="133140"/>
                        <a:pt x="487582" y="139269"/>
                        <a:pt x="489454" y="144774"/>
                      </a:cubicBezTo>
                      <a:cubicBezTo>
                        <a:pt x="490702" y="148617"/>
                        <a:pt x="490494" y="151110"/>
                        <a:pt x="489766" y="152253"/>
                      </a:cubicBezTo>
                      <a:cubicBezTo>
                        <a:pt x="489766" y="152253"/>
                        <a:pt x="489766" y="152357"/>
                        <a:pt x="489662" y="152357"/>
                      </a:cubicBezTo>
                      <a:cubicBezTo>
                        <a:pt x="489454" y="152564"/>
                        <a:pt x="489246" y="152772"/>
                        <a:pt x="489038" y="153084"/>
                      </a:cubicBezTo>
                      <a:cubicBezTo>
                        <a:pt x="488102" y="154019"/>
                        <a:pt x="483005" y="159108"/>
                        <a:pt x="474684" y="167522"/>
                      </a:cubicBezTo>
                      <a:cubicBezTo>
                        <a:pt x="472916" y="165860"/>
                        <a:pt x="471148" y="164198"/>
                        <a:pt x="469483" y="162536"/>
                      </a:cubicBezTo>
                      <a:cubicBezTo>
                        <a:pt x="460538" y="153603"/>
                        <a:pt x="451697" y="144255"/>
                        <a:pt x="443168" y="134699"/>
                      </a:cubicBezTo>
                      <a:cubicBezTo>
                        <a:pt x="441608" y="132933"/>
                        <a:pt x="440151" y="131271"/>
                        <a:pt x="438695" y="129505"/>
                      </a:cubicBezTo>
                      <a:lnTo>
                        <a:pt x="449305" y="118910"/>
                      </a:lnTo>
                      <a:cubicBezTo>
                        <a:pt x="451489" y="118079"/>
                        <a:pt x="453049" y="116625"/>
                        <a:pt x="453465" y="116209"/>
                      </a:cubicBezTo>
                      <a:cubicBezTo>
                        <a:pt x="453881" y="115794"/>
                        <a:pt x="454817" y="115586"/>
                        <a:pt x="456066" y="115586"/>
                      </a:cubicBezTo>
                      <a:close/>
                      <a:moveTo>
                        <a:pt x="335391" y="0"/>
                      </a:moveTo>
                      <a:cubicBezTo>
                        <a:pt x="339554" y="0"/>
                        <a:pt x="343718" y="208"/>
                        <a:pt x="347777" y="624"/>
                      </a:cubicBezTo>
                      <a:cubicBezTo>
                        <a:pt x="351732" y="33673"/>
                        <a:pt x="379209" y="82832"/>
                        <a:pt x="422715" y="133966"/>
                      </a:cubicBezTo>
                      <a:cubicBezTo>
                        <a:pt x="425734" y="137499"/>
                        <a:pt x="428856" y="141033"/>
                        <a:pt x="431978" y="144567"/>
                      </a:cubicBezTo>
                      <a:cubicBezTo>
                        <a:pt x="440721" y="154336"/>
                        <a:pt x="449776" y="163898"/>
                        <a:pt x="458935" y="173043"/>
                      </a:cubicBezTo>
                      <a:cubicBezTo>
                        <a:pt x="461537" y="175746"/>
                        <a:pt x="464140" y="178240"/>
                        <a:pt x="466742" y="180734"/>
                      </a:cubicBezTo>
                      <a:lnTo>
                        <a:pt x="469552" y="183333"/>
                      </a:lnTo>
                      <a:cubicBezTo>
                        <a:pt x="479023" y="192374"/>
                        <a:pt x="487350" y="199961"/>
                        <a:pt x="494948" y="206509"/>
                      </a:cubicBezTo>
                      <a:cubicBezTo>
                        <a:pt x="508270" y="217941"/>
                        <a:pt x="521592" y="228438"/>
                        <a:pt x="534498" y="237688"/>
                      </a:cubicBezTo>
                      <a:cubicBezTo>
                        <a:pt x="549694" y="268243"/>
                        <a:pt x="538245" y="312829"/>
                        <a:pt x="506709" y="344320"/>
                      </a:cubicBezTo>
                      <a:cubicBezTo>
                        <a:pt x="486725" y="364275"/>
                        <a:pt x="461746" y="376434"/>
                        <a:pt x="437287" y="378513"/>
                      </a:cubicBezTo>
                      <a:cubicBezTo>
                        <a:pt x="427711" y="342865"/>
                        <a:pt x="406999" y="306386"/>
                        <a:pt x="378585" y="274895"/>
                      </a:cubicBezTo>
                      <a:lnTo>
                        <a:pt x="377128" y="273232"/>
                      </a:lnTo>
                      <a:cubicBezTo>
                        <a:pt x="376295" y="272297"/>
                        <a:pt x="375462" y="271361"/>
                        <a:pt x="374630" y="270426"/>
                      </a:cubicBezTo>
                      <a:cubicBezTo>
                        <a:pt x="372548" y="268139"/>
                        <a:pt x="370362" y="265957"/>
                        <a:pt x="368073" y="263670"/>
                      </a:cubicBezTo>
                      <a:cubicBezTo>
                        <a:pt x="363181" y="258786"/>
                        <a:pt x="358081" y="254109"/>
                        <a:pt x="352877" y="249536"/>
                      </a:cubicBezTo>
                      <a:cubicBezTo>
                        <a:pt x="344654" y="242365"/>
                        <a:pt x="335703" y="235505"/>
                        <a:pt x="326336" y="229062"/>
                      </a:cubicBezTo>
                      <a:cubicBezTo>
                        <a:pt x="288034" y="202871"/>
                        <a:pt x="246194" y="188529"/>
                        <a:pt x="208724" y="188529"/>
                      </a:cubicBezTo>
                      <a:cubicBezTo>
                        <a:pt x="192488" y="188529"/>
                        <a:pt x="177500" y="191127"/>
                        <a:pt x="164073" y="196428"/>
                      </a:cubicBezTo>
                      <a:cubicBezTo>
                        <a:pt x="154810" y="150179"/>
                        <a:pt x="174482" y="95200"/>
                        <a:pt x="215906" y="53836"/>
                      </a:cubicBezTo>
                      <a:cubicBezTo>
                        <a:pt x="250149" y="19643"/>
                        <a:pt x="293759" y="0"/>
                        <a:pt x="3353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21" name="knife_119383">
                  <a:extLst>
                    <a:ext uri="{FF2B5EF4-FFF2-40B4-BE49-F238E27FC236}">
                      <a16:creationId xmlns:a16="http://schemas.microsoft.com/office/drawing/2014/main" id="{13DBCF34-DA74-A38C-3B8C-227D60069E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3392103" flipH="1">
                  <a:off x="1550581" y="823635"/>
                  <a:ext cx="332759" cy="580294"/>
                </a:xfrm>
                <a:custGeom>
                  <a:avLst/>
                  <a:gdLst>
                    <a:gd name="T0" fmla="*/ 3326 w 3703"/>
                    <a:gd name="T1" fmla="*/ 2405 h 6467"/>
                    <a:gd name="T2" fmla="*/ 2519 w 3703"/>
                    <a:gd name="T3" fmla="*/ 2405 h 6467"/>
                    <a:gd name="T4" fmla="*/ 3703 w 3703"/>
                    <a:gd name="T5" fmla="*/ 0 h 6467"/>
                    <a:gd name="T6" fmla="*/ 1988 w 3703"/>
                    <a:gd name="T7" fmla="*/ 0 h 6467"/>
                    <a:gd name="T8" fmla="*/ 225 w 3703"/>
                    <a:gd name="T9" fmla="*/ 3583 h 6467"/>
                    <a:gd name="T10" fmla="*/ 1144 w 3703"/>
                    <a:gd name="T11" fmla="*/ 3583 h 6467"/>
                    <a:gd name="T12" fmla="*/ 0 w 3703"/>
                    <a:gd name="T13" fmla="*/ 6467 h 6467"/>
                    <a:gd name="T14" fmla="*/ 3326 w 3703"/>
                    <a:gd name="T15" fmla="*/ 2405 h 6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03" h="6467">
                      <a:moveTo>
                        <a:pt x="3326" y="2405"/>
                      </a:moveTo>
                      <a:lnTo>
                        <a:pt x="2519" y="2405"/>
                      </a:lnTo>
                      <a:lnTo>
                        <a:pt x="3703" y="0"/>
                      </a:lnTo>
                      <a:lnTo>
                        <a:pt x="1988" y="0"/>
                      </a:lnTo>
                      <a:lnTo>
                        <a:pt x="225" y="3583"/>
                      </a:lnTo>
                      <a:lnTo>
                        <a:pt x="1144" y="3583"/>
                      </a:lnTo>
                      <a:lnTo>
                        <a:pt x="0" y="6467"/>
                      </a:lnTo>
                      <a:lnTo>
                        <a:pt x="3326" y="240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22" name="knife_119383">
                  <a:extLst>
                    <a:ext uri="{FF2B5EF4-FFF2-40B4-BE49-F238E27FC236}">
                      <a16:creationId xmlns:a16="http://schemas.microsoft.com/office/drawing/2014/main" id="{88A16A79-81E2-A3F9-4B6B-8BA8BCACD06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3392103" flipH="1">
                  <a:off x="1610768" y="670651"/>
                  <a:ext cx="332759" cy="580294"/>
                </a:xfrm>
                <a:custGeom>
                  <a:avLst/>
                  <a:gdLst>
                    <a:gd name="T0" fmla="*/ 3326 w 3703"/>
                    <a:gd name="T1" fmla="*/ 2405 h 6467"/>
                    <a:gd name="T2" fmla="*/ 2519 w 3703"/>
                    <a:gd name="T3" fmla="*/ 2405 h 6467"/>
                    <a:gd name="T4" fmla="*/ 3703 w 3703"/>
                    <a:gd name="T5" fmla="*/ 0 h 6467"/>
                    <a:gd name="T6" fmla="*/ 1988 w 3703"/>
                    <a:gd name="T7" fmla="*/ 0 h 6467"/>
                    <a:gd name="T8" fmla="*/ 225 w 3703"/>
                    <a:gd name="T9" fmla="*/ 3583 h 6467"/>
                    <a:gd name="T10" fmla="*/ 1144 w 3703"/>
                    <a:gd name="T11" fmla="*/ 3583 h 6467"/>
                    <a:gd name="T12" fmla="*/ 0 w 3703"/>
                    <a:gd name="T13" fmla="*/ 6467 h 6467"/>
                    <a:gd name="T14" fmla="*/ 3326 w 3703"/>
                    <a:gd name="T15" fmla="*/ 2405 h 6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03" h="6467">
                      <a:moveTo>
                        <a:pt x="3326" y="2405"/>
                      </a:moveTo>
                      <a:lnTo>
                        <a:pt x="2519" y="2405"/>
                      </a:lnTo>
                      <a:lnTo>
                        <a:pt x="3703" y="0"/>
                      </a:lnTo>
                      <a:lnTo>
                        <a:pt x="1988" y="0"/>
                      </a:lnTo>
                      <a:lnTo>
                        <a:pt x="225" y="3583"/>
                      </a:lnTo>
                      <a:lnTo>
                        <a:pt x="1144" y="3583"/>
                      </a:lnTo>
                      <a:lnTo>
                        <a:pt x="0" y="6467"/>
                      </a:lnTo>
                      <a:lnTo>
                        <a:pt x="3326" y="2405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23" name="knife_119383">
                  <a:extLst>
                    <a:ext uri="{FF2B5EF4-FFF2-40B4-BE49-F238E27FC236}">
                      <a16:creationId xmlns:a16="http://schemas.microsoft.com/office/drawing/2014/main" id="{BA59FB64-E2BF-9CDF-7F46-D37DF5C1593A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17629556">
                  <a:off x="815819" y="-115231"/>
                  <a:ext cx="49717" cy="1270291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24" name="knife_119383">
                  <a:extLst>
                    <a:ext uri="{FF2B5EF4-FFF2-40B4-BE49-F238E27FC236}">
                      <a16:creationId xmlns:a16="http://schemas.microsoft.com/office/drawing/2014/main" id="{90D5B7BA-FFF6-CFE3-9452-4E30DB378E69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17629556">
                  <a:off x="873839" y="-177059"/>
                  <a:ext cx="64679" cy="1353537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</p:grpSp>
          <p:grpSp>
            <p:nvGrpSpPr>
              <p:cNvPr id="596" name="组合 595">
                <a:extLst>
                  <a:ext uri="{FF2B5EF4-FFF2-40B4-BE49-F238E27FC236}">
                    <a16:creationId xmlns:a16="http://schemas.microsoft.com/office/drawing/2014/main" id="{54859D90-11D3-D87E-DE75-5AF6C099AFD6}"/>
                  </a:ext>
                </a:extLst>
              </p:cNvPr>
              <p:cNvGrpSpPr/>
              <p:nvPr userDrawn="1"/>
            </p:nvGrpSpPr>
            <p:grpSpPr>
              <a:xfrm>
                <a:off x="262943" y="5163649"/>
                <a:ext cx="1475332" cy="1572681"/>
                <a:chOff x="194150" y="4997973"/>
                <a:chExt cx="1772545" cy="1889506"/>
              </a:xfrm>
            </p:grpSpPr>
            <p:sp>
              <p:nvSpPr>
                <p:cNvPr id="615" name="axe_115121">
                  <a:extLst>
                    <a:ext uri="{FF2B5EF4-FFF2-40B4-BE49-F238E27FC236}">
                      <a16:creationId xmlns:a16="http://schemas.microsoft.com/office/drawing/2014/main" id="{DDA8DF0F-DDF5-E008-A446-C5099BF36B92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558844" flipH="1">
                  <a:off x="339305" y="4997973"/>
                  <a:ext cx="1627390" cy="1889506"/>
                </a:xfrm>
                <a:custGeom>
                  <a:avLst/>
                  <a:gdLst>
                    <a:gd name="connsiteX0" fmla="*/ 81432 w 518302"/>
                    <a:gd name="connsiteY0" fmla="*/ 250903 h 601782"/>
                    <a:gd name="connsiteX1" fmla="*/ 103727 w 518302"/>
                    <a:gd name="connsiteY1" fmla="*/ 271992 h 601782"/>
                    <a:gd name="connsiteX2" fmla="*/ 104705 w 518302"/>
                    <a:gd name="connsiteY2" fmla="*/ 274531 h 601782"/>
                    <a:gd name="connsiteX3" fmla="*/ 103141 w 518302"/>
                    <a:gd name="connsiteY3" fmla="*/ 276874 h 601782"/>
                    <a:gd name="connsiteX4" fmla="*/ 57572 w 518302"/>
                    <a:gd name="connsiteY4" fmla="*/ 302845 h 601782"/>
                    <a:gd name="connsiteX5" fmla="*/ 53856 w 518302"/>
                    <a:gd name="connsiteY5" fmla="*/ 302455 h 601782"/>
                    <a:gd name="connsiteX6" fmla="*/ 53270 w 518302"/>
                    <a:gd name="connsiteY6" fmla="*/ 298744 h 601782"/>
                    <a:gd name="connsiteX7" fmla="*/ 76347 w 518302"/>
                    <a:gd name="connsiteY7" fmla="*/ 252074 h 601782"/>
                    <a:gd name="connsiteX8" fmla="*/ 77130 w 518302"/>
                    <a:gd name="connsiteY8" fmla="*/ 251098 h 601782"/>
                    <a:gd name="connsiteX9" fmla="*/ 81432 w 518302"/>
                    <a:gd name="connsiteY9" fmla="*/ 250903 h 601782"/>
                    <a:gd name="connsiteX10" fmla="*/ 220841 w 518302"/>
                    <a:gd name="connsiteY10" fmla="*/ 243563 h 601782"/>
                    <a:gd name="connsiteX11" fmla="*/ 233576 w 518302"/>
                    <a:gd name="connsiteY11" fmla="*/ 248786 h 601782"/>
                    <a:gd name="connsiteX12" fmla="*/ 512423 w 518302"/>
                    <a:gd name="connsiteY12" fmla="*/ 542429 h 601782"/>
                    <a:gd name="connsiteX13" fmla="*/ 518290 w 518302"/>
                    <a:gd name="connsiteY13" fmla="*/ 556681 h 601782"/>
                    <a:gd name="connsiteX14" fmla="*/ 511446 w 518302"/>
                    <a:gd name="connsiteY14" fmla="*/ 570739 h 601782"/>
                    <a:gd name="connsiteX15" fmla="*/ 479376 w 518302"/>
                    <a:gd name="connsiteY15" fmla="*/ 597291 h 601782"/>
                    <a:gd name="connsiteX16" fmla="*/ 467057 w 518302"/>
                    <a:gd name="connsiteY16" fmla="*/ 601782 h 601782"/>
                    <a:gd name="connsiteX17" fmla="*/ 464515 w 518302"/>
                    <a:gd name="connsiteY17" fmla="*/ 601587 h 601782"/>
                    <a:gd name="connsiteX18" fmla="*/ 451218 w 518302"/>
                    <a:gd name="connsiteY18" fmla="*/ 593387 h 601782"/>
                    <a:gd name="connsiteX19" fmla="*/ 204636 w 518302"/>
                    <a:gd name="connsiteY19" fmla="*/ 273386 h 601782"/>
                    <a:gd name="connsiteX20" fmla="*/ 207960 w 518302"/>
                    <a:gd name="connsiteY20" fmla="*/ 248005 h 601782"/>
                    <a:gd name="connsiteX21" fmla="*/ 220841 w 518302"/>
                    <a:gd name="connsiteY21" fmla="*/ 243563 h 601782"/>
                    <a:gd name="connsiteX22" fmla="*/ 253120 w 518302"/>
                    <a:gd name="connsiteY22" fmla="*/ 121090 h 601782"/>
                    <a:gd name="connsiteX23" fmla="*/ 305156 w 518302"/>
                    <a:gd name="connsiteY23" fmla="*/ 123824 h 601782"/>
                    <a:gd name="connsiteX24" fmla="*/ 308091 w 518302"/>
                    <a:gd name="connsiteY24" fmla="*/ 126168 h 601782"/>
                    <a:gd name="connsiteX25" fmla="*/ 306721 w 518302"/>
                    <a:gd name="connsiteY25" fmla="*/ 129488 h 601782"/>
                    <a:gd name="connsiteX26" fmla="*/ 261532 w 518302"/>
                    <a:gd name="connsiteY26" fmla="*/ 156634 h 601782"/>
                    <a:gd name="connsiteX27" fmla="*/ 258793 w 518302"/>
                    <a:gd name="connsiteY27" fmla="*/ 156829 h 601782"/>
                    <a:gd name="connsiteX28" fmla="*/ 257032 w 518302"/>
                    <a:gd name="connsiteY28" fmla="*/ 154681 h 601782"/>
                    <a:gd name="connsiteX29" fmla="*/ 249598 w 518302"/>
                    <a:gd name="connsiteY29" fmla="*/ 124996 h 601782"/>
                    <a:gd name="connsiteX30" fmla="*/ 251750 w 518302"/>
                    <a:gd name="connsiteY30" fmla="*/ 121285 h 601782"/>
                    <a:gd name="connsiteX31" fmla="*/ 253120 w 518302"/>
                    <a:gd name="connsiteY31" fmla="*/ 121090 h 601782"/>
                    <a:gd name="connsiteX32" fmla="*/ 3405 w 518302"/>
                    <a:gd name="connsiteY32" fmla="*/ 113610 h 601782"/>
                    <a:gd name="connsiteX33" fmla="*/ 55246 w 518302"/>
                    <a:gd name="connsiteY33" fmla="*/ 119084 h 601782"/>
                    <a:gd name="connsiteX34" fmla="*/ 56615 w 518302"/>
                    <a:gd name="connsiteY34" fmla="*/ 119280 h 601782"/>
                    <a:gd name="connsiteX35" fmla="*/ 58180 w 518302"/>
                    <a:gd name="connsiteY35" fmla="*/ 123190 h 601782"/>
                    <a:gd name="connsiteX36" fmla="*/ 58180 w 518302"/>
                    <a:gd name="connsiteY36" fmla="*/ 123386 h 601782"/>
                    <a:gd name="connsiteX37" fmla="*/ 46247 w 518302"/>
                    <a:gd name="connsiteY37" fmla="*/ 151540 h 601782"/>
                    <a:gd name="connsiteX38" fmla="*/ 44291 w 518302"/>
                    <a:gd name="connsiteY38" fmla="*/ 153300 h 601782"/>
                    <a:gd name="connsiteX39" fmla="*/ 41552 w 518302"/>
                    <a:gd name="connsiteY39" fmla="*/ 152713 h 601782"/>
                    <a:gd name="connsiteX40" fmla="*/ 1057 w 518302"/>
                    <a:gd name="connsiteY40" fmla="*/ 119084 h 601782"/>
                    <a:gd name="connsiteX41" fmla="*/ 275 w 518302"/>
                    <a:gd name="connsiteY41" fmla="*/ 115565 h 601782"/>
                    <a:gd name="connsiteX42" fmla="*/ 3405 w 518302"/>
                    <a:gd name="connsiteY42" fmla="*/ 113610 h 601782"/>
                    <a:gd name="connsiteX43" fmla="*/ 96095 w 518302"/>
                    <a:gd name="connsiteY43" fmla="*/ 70494 h 601782"/>
                    <a:gd name="connsiteX44" fmla="*/ 155540 w 518302"/>
                    <a:gd name="connsiteY44" fmla="*/ 101542 h 601782"/>
                    <a:gd name="connsiteX45" fmla="*/ 214985 w 518302"/>
                    <a:gd name="connsiteY45" fmla="*/ 70494 h 601782"/>
                    <a:gd name="connsiteX46" fmla="*/ 229846 w 518302"/>
                    <a:gd name="connsiteY46" fmla="*/ 71470 h 601782"/>
                    <a:gd name="connsiteX47" fmla="*/ 235321 w 518302"/>
                    <a:gd name="connsiteY47" fmla="*/ 85139 h 601782"/>
                    <a:gd name="connsiteX48" fmla="*/ 223980 w 518302"/>
                    <a:gd name="connsiteY48" fmla="*/ 151337 h 601782"/>
                    <a:gd name="connsiteX49" fmla="*/ 272083 w 518302"/>
                    <a:gd name="connsiteY49" fmla="*/ 198008 h 601782"/>
                    <a:gd name="connsiteX50" fmla="*/ 275603 w 518302"/>
                    <a:gd name="connsiteY50" fmla="*/ 212458 h 601782"/>
                    <a:gd name="connsiteX51" fmla="*/ 264262 w 518302"/>
                    <a:gd name="connsiteY51" fmla="*/ 222027 h 601782"/>
                    <a:gd name="connsiteX52" fmla="*/ 197777 w 518302"/>
                    <a:gd name="connsiteY52" fmla="*/ 231595 h 601782"/>
                    <a:gd name="connsiteX53" fmla="*/ 168250 w 518302"/>
                    <a:gd name="connsiteY53" fmla="*/ 291740 h 601782"/>
                    <a:gd name="connsiteX54" fmla="*/ 155540 w 518302"/>
                    <a:gd name="connsiteY54" fmla="*/ 299551 h 601782"/>
                    <a:gd name="connsiteX55" fmla="*/ 143025 w 518302"/>
                    <a:gd name="connsiteY55" fmla="*/ 291740 h 601782"/>
                    <a:gd name="connsiteX56" fmla="*/ 113302 w 518302"/>
                    <a:gd name="connsiteY56" fmla="*/ 231595 h 601782"/>
                    <a:gd name="connsiteX57" fmla="*/ 46818 w 518302"/>
                    <a:gd name="connsiteY57" fmla="*/ 222027 h 601782"/>
                    <a:gd name="connsiteX58" fmla="*/ 35476 w 518302"/>
                    <a:gd name="connsiteY58" fmla="*/ 212458 h 601782"/>
                    <a:gd name="connsiteX59" fmla="*/ 38996 w 518302"/>
                    <a:gd name="connsiteY59" fmla="*/ 198008 h 601782"/>
                    <a:gd name="connsiteX60" fmla="*/ 87100 w 518302"/>
                    <a:gd name="connsiteY60" fmla="*/ 151337 h 601782"/>
                    <a:gd name="connsiteX61" fmla="*/ 75758 w 518302"/>
                    <a:gd name="connsiteY61" fmla="*/ 85139 h 601782"/>
                    <a:gd name="connsiteX62" fmla="*/ 81429 w 518302"/>
                    <a:gd name="connsiteY62" fmla="*/ 71470 h 601782"/>
                    <a:gd name="connsiteX63" fmla="*/ 96095 w 518302"/>
                    <a:gd name="connsiteY63" fmla="*/ 70494 h 601782"/>
                    <a:gd name="connsiteX64" fmla="*/ 155532 w 518302"/>
                    <a:gd name="connsiteY64" fmla="*/ 0 h 601782"/>
                    <a:gd name="connsiteX65" fmla="*/ 158468 w 518302"/>
                    <a:gd name="connsiteY65" fmla="*/ 2148 h 601782"/>
                    <a:gd name="connsiteX66" fmla="*/ 173734 w 518302"/>
                    <a:gd name="connsiteY66" fmla="*/ 51945 h 601782"/>
                    <a:gd name="connsiteX67" fmla="*/ 174126 w 518302"/>
                    <a:gd name="connsiteY67" fmla="*/ 53312 h 601782"/>
                    <a:gd name="connsiteX68" fmla="*/ 170994 w 518302"/>
                    <a:gd name="connsiteY68" fmla="*/ 56241 h 601782"/>
                    <a:gd name="connsiteX69" fmla="*/ 140265 w 518302"/>
                    <a:gd name="connsiteY69" fmla="*/ 56241 h 601782"/>
                    <a:gd name="connsiteX70" fmla="*/ 137721 w 518302"/>
                    <a:gd name="connsiteY70" fmla="*/ 55069 h 601782"/>
                    <a:gd name="connsiteX71" fmla="*/ 137329 w 518302"/>
                    <a:gd name="connsiteY71" fmla="*/ 52335 h 601782"/>
                    <a:gd name="connsiteX72" fmla="*/ 152596 w 518302"/>
                    <a:gd name="connsiteY72" fmla="*/ 2148 h 601782"/>
                    <a:gd name="connsiteX73" fmla="*/ 155532 w 518302"/>
                    <a:gd name="connsiteY73" fmla="*/ 0 h 601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518302" h="601782">
                      <a:moveTo>
                        <a:pt x="81432" y="250903"/>
                      </a:moveTo>
                      <a:lnTo>
                        <a:pt x="103727" y="271992"/>
                      </a:lnTo>
                      <a:cubicBezTo>
                        <a:pt x="104510" y="272578"/>
                        <a:pt x="104901" y="273554"/>
                        <a:pt x="104705" y="274531"/>
                      </a:cubicBezTo>
                      <a:cubicBezTo>
                        <a:pt x="104510" y="275507"/>
                        <a:pt x="104119" y="276483"/>
                        <a:pt x="103141" y="276874"/>
                      </a:cubicBezTo>
                      <a:lnTo>
                        <a:pt x="57572" y="302845"/>
                      </a:lnTo>
                      <a:cubicBezTo>
                        <a:pt x="56399" y="303431"/>
                        <a:pt x="54834" y="303236"/>
                        <a:pt x="53856" y="302455"/>
                      </a:cubicBezTo>
                      <a:cubicBezTo>
                        <a:pt x="52878" y="301478"/>
                        <a:pt x="52683" y="299916"/>
                        <a:pt x="53270" y="298744"/>
                      </a:cubicBezTo>
                      <a:lnTo>
                        <a:pt x="76347" y="252074"/>
                      </a:lnTo>
                      <a:cubicBezTo>
                        <a:pt x="76543" y="251684"/>
                        <a:pt x="76738" y="251293"/>
                        <a:pt x="77130" y="251098"/>
                      </a:cubicBezTo>
                      <a:cubicBezTo>
                        <a:pt x="78303" y="249731"/>
                        <a:pt x="80259" y="249731"/>
                        <a:pt x="81432" y="250903"/>
                      </a:cubicBezTo>
                      <a:close/>
                      <a:moveTo>
                        <a:pt x="220841" y="243563"/>
                      </a:moveTo>
                      <a:cubicBezTo>
                        <a:pt x="225412" y="243709"/>
                        <a:pt x="229959" y="245467"/>
                        <a:pt x="233576" y="248786"/>
                      </a:cubicBezTo>
                      <a:lnTo>
                        <a:pt x="512423" y="542429"/>
                      </a:lnTo>
                      <a:cubicBezTo>
                        <a:pt x="516334" y="546138"/>
                        <a:pt x="518485" y="551215"/>
                        <a:pt x="518290" y="556681"/>
                      </a:cubicBezTo>
                      <a:cubicBezTo>
                        <a:pt x="518094" y="562148"/>
                        <a:pt x="515748" y="567224"/>
                        <a:pt x="511446" y="570739"/>
                      </a:cubicBezTo>
                      <a:lnTo>
                        <a:pt x="479376" y="597291"/>
                      </a:lnTo>
                      <a:cubicBezTo>
                        <a:pt x="475856" y="600220"/>
                        <a:pt x="471554" y="601782"/>
                        <a:pt x="467057" y="601782"/>
                      </a:cubicBezTo>
                      <a:cubicBezTo>
                        <a:pt x="466275" y="601782"/>
                        <a:pt x="465297" y="601587"/>
                        <a:pt x="464515" y="601587"/>
                      </a:cubicBezTo>
                      <a:cubicBezTo>
                        <a:pt x="459235" y="600806"/>
                        <a:pt x="454346" y="597877"/>
                        <a:pt x="451218" y="593387"/>
                      </a:cubicBezTo>
                      <a:lnTo>
                        <a:pt x="204636" y="273386"/>
                      </a:lnTo>
                      <a:cubicBezTo>
                        <a:pt x="198965" y="265186"/>
                        <a:pt x="200529" y="254252"/>
                        <a:pt x="207960" y="248005"/>
                      </a:cubicBezTo>
                      <a:cubicBezTo>
                        <a:pt x="211675" y="244881"/>
                        <a:pt x="216271" y="243417"/>
                        <a:pt x="220841" y="243563"/>
                      </a:cubicBezTo>
                      <a:close/>
                      <a:moveTo>
                        <a:pt x="253120" y="121090"/>
                      </a:moveTo>
                      <a:lnTo>
                        <a:pt x="305156" y="123824"/>
                      </a:lnTo>
                      <a:cubicBezTo>
                        <a:pt x="306526" y="123824"/>
                        <a:pt x="307700" y="124801"/>
                        <a:pt x="308091" y="126168"/>
                      </a:cubicBezTo>
                      <a:cubicBezTo>
                        <a:pt x="308482" y="127340"/>
                        <a:pt x="307895" y="128707"/>
                        <a:pt x="306721" y="129488"/>
                      </a:cubicBezTo>
                      <a:lnTo>
                        <a:pt x="261532" y="156634"/>
                      </a:lnTo>
                      <a:cubicBezTo>
                        <a:pt x="260749" y="157025"/>
                        <a:pt x="259771" y="157220"/>
                        <a:pt x="258793" y="156829"/>
                      </a:cubicBezTo>
                      <a:cubicBezTo>
                        <a:pt x="258010" y="156439"/>
                        <a:pt x="257228" y="155658"/>
                        <a:pt x="257032" y="154681"/>
                      </a:cubicBezTo>
                      <a:lnTo>
                        <a:pt x="249598" y="124996"/>
                      </a:lnTo>
                      <a:cubicBezTo>
                        <a:pt x="249207" y="123238"/>
                        <a:pt x="250185" y="121676"/>
                        <a:pt x="251750" y="121285"/>
                      </a:cubicBezTo>
                      <a:cubicBezTo>
                        <a:pt x="252337" y="121090"/>
                        <a:pt x="252728" y="121090"/>
                        <a:pt x="253120" y="121090"/>
                      </a:cubicBezTo>
                      <a:close/>
                      <a:moveTo>
                        <a:pt x="3405" y="113610"/>
                      </a:moveTo>
                      <a:lnTo>
                        <a:pt x="55246" y="119084"/>
                      </a:lnTo>
                      <a:cubicBezTo>
                        <a:pt x="55833" y="118889"/>
                        <a:pt x="56224" y="119084"/>
                        <a:pt x="56615" y="119280"/>
                      </a:cubicBezTo>
                      <a:cubicBezTo>
                        <a:pt x="58180" y="119867"/>
                        <a:pt x="58963" y="121626"/>
                        <a:pt x="58180" y="123190"/>
                      </a:cubicBezTo>
                      <a:cubicBezTo>
                        <a:pt x="58180" y="123190"/>
                        <a:pt x="58180" y="123190"/>
                        <a:pt x="58180" y="123386"/>
                      </a:cubicBezTo>
                      <a:lnTo>
                        <a:pt x="46247" y="151540"/>
                      </a:lnTo>
                      <a:cubicBezTo>
                        <a:pt x="45856" y="152518"/>
                        <a:pt x="45073" y="153104"/>
                        <a:pt x="44291" y="153300"/>
                      </a:cubicBezTo>
                      <a:cubicBezTo>
                        <a:pt x="43313" y="153691"/>
                        <a:pt x="42335" y="153300"/>
                        <a:pt x="41552" y="152713"/>
                      </a:cubicBezTo>
                      <a:lnTo>
                        <a:pt x="1057" y="119084"/>
                      </a:lnTo>
                      <a:cubicBezTo>
                        <a:pt x="79" y="118302"/>
                        <a:pt x="-312" y="116738"/>
                        <a:pt x="275" y="115565"/>
                      </a:cubicBezTo>
                      <a:cubicBezTo>
                        <a:pt x="862" y="114392"/>
                        <a:pt x="2035" y="113610"/>
                        <a:pt x="3405" y="113610"/>
                      </a:cubicBezTo>
                      <a:close/>
                      <a:moveTo>
                        <a:pt x="96095" y="70494"/>
                      </a:moveTo>
                      <a:lnTo>
                        <a:pt x="155540" y="101542"/>
                      </a:lnTo>
                      <a:lnTo>
                        <a:pt x="214985" y="70494"/>
                      </a:lnTo>
                      <a:cubicBezTo>
                        <a:pt x="219678" y="67955"/>
                        <a:pt x="225544" y="68346"/>
                        <a:pt x="229846" y="71470"/>
                      </a:cubicBezTo>
                      <a:cubicBezTo>
                        <a:pt x="234148" y="74594"/>
                        <a:pt x="236299" y="79867"/>
                        <a:pt x="235321" y="85139"/>
                      </a:cubicBezTo>
                      <a:lnTo>
                        <a:pt x="223980" y="151337"/>
                      </a:lnTo>
                      <a:lnTo>
                        <a:pt x="272083" y="198008"/>
                      </a:lnTo>
                      <a:cubicBezTo>
                        <a:pt x="275994" y="201718"/>
                        <a:pt x="277363" y="207381"/>
                        <a:pt x="275603" y="212458"/>
                      </a:cubicBezTo>
                      <a:cubicBezTo>
                        <a:pt x="274039" y="217536"/>
                        <a:pt x="269541" y="221246"/>
                        <a:pt x="264262" y="222027"/>
                      </a:cubicBezTo>
                      <a:lnTo>
                        <a:pt x="197777" y="231595"/>
                      </a:lnTo>
                      <a:lnTo>
                        <a:pt x="168250" y="291740"/>
                      </a:lnTo>
                      <a:cubicBezTo>
                        <a:pt x="165708" y="296427"/>
                        <a:pt x="160819" y="299551"/>
                        <a:pt x="155540" y="299551"/>
                      </a:cubicBezTo>
                      <a:cubicBezTo>
                        <a:pt x="150260" y="299551"/>
                        <a:pt x="145371" y="296427"/>
                        <a:pt x="143025" y="291740"/>
                      </a:cubicBezTo>
                      <a:lnTo>
                        <a:pt x="113302" y="231595"/>
                      </a:lnTo>
                      <a:lnTo>
                        <a:pt x="46818" y="222027"/>
                      </a:lnTo>
                      <a:cubicBezTo>
                        <a:pt x="41538" y="221246"/>
                        <a:pt x="37236" y="217536"/>
                        <a:pt x="35476" y="212458"/>
                      </a:cubicBezTo>
                      <a:cubicBezTo>
                        <a:pt x="33912" y="207381"/>
                        <a:pt x="35281" y="201718"/>
                        <a:pt x="38996" y="198008"/>
                      </a:cubicBezTo>
                      <a:lnTo>
                        <a:pt x="87100" y="151337"/>
                      </a:lnTo>
                      <a:lnTo>
                        <a:pt x="75758" y="85139"/>
                      </a:lnTo>
                      <a:cubicBezTo>
                        <a:pt x="74976" y="79867"/>
                        <a:pt x="77127" y="74594"/>
                        <a:pt x="81429" y="71470"/>
                      </a:cubicBezTo>
                      <a:cubicBezTo>
                        <a:pt x="85731" y="68346"/>
                        <a:pt x="91402" y="67955"/>
                        <a:pt x="96095" y="70494"/>
                      </a:cubicBezTo>
                      <a:close/>
                      <a:moveTo>
                        <a:pt x="155532" y="0"/>
                      </a:moveTo>
                      <a:cubicBezTo>
                        <a:pt x="156902" y="0"/>
                        <a:pt x="158076" y="976"/>
                        <a:pt x="158468" y="2148"/>
                      </a:cubicBezTo>
                      <a:lnTo>
                        <a:pt x="173734" y="51945"/>
                      </a:lnTo>
                      <a:cubicBezTo>
                        <a:pt x="173930" y="52335"/>
                        <a:pt x="174126" y="52726"/>
                        <a:pt x="174126" y="53312"/>
                      </a:cubicBezTo>
                      <a:cubicBezTo>
                        <a:pt x="174126" y="54874"/>
                        <a:pt x="172756" y="56241"/>
                        <a:pt x="170994" y="56241"/>
                      </a:cubicBezTo>
                      <a:lnTo>
                        <a:pt x="140265" y="56241"/>
                      </a:lnTo>
                      <a:cubicBezTo>
                        <a:pt x="139287" y="56241"/>
                        <a:pt x="138308" y="55850"/>
                        <a:pt x="137721" y="55069"/>
                      </a:cubicBezTo>
                      <a:cubicBezTo>
                        <a:pt x="137134" y="54288"/>
                        <a:pt x="136938" y="53312"/>
                        <a:pt x="137329" y="52335"/>
                      </a:cubicBezTo>
                      <a:lnTo>
                        <a:pt x="152596" y="2148"/>
                      </a:lnTo>
                      <a:cubicBezTo>
                        <a:pt x="152987" y="976"/>
                        <a:pt x="154162" y="0"/>
                        <a:pt x="1555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16" name="knife_119383">
                  <a:extLst>
                    <a:ext uri="{FF2B5EF4-FFF2-40B4-BE49-F238E27FC236}">
                      <a16:creationId xmlns:a16="http://schemas.microsoft.com/office/drawing/2014/main" id="{AB75BC40-97CD-CB36-8354-05E651E019F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3392103" flipH="1">
                  <a:off x="1418698" y="5405073"/>
                  <a:ext cx="264422" cy="393225"/>
                </a:xfrm>
                <a:custGeom>
                  <a:avLst/>
                  <a:gdLst>
                    <a:gd name="T0" fmla="*/ 3014 w 3064"/>
                    <a:gd name="T1" fmla="*/ 3195 h 4563"/>
                    <a:gd name="T2" fmla="*/ 1022 w 3064"/>
                    <a:gd name="T3" fmla="*/ 15 h 4563"/>
                    <a:gd name="T4" fmla="*/ 947 w 3064"/>
                    <a:gd name="T5" fmla="*/ 22 h 4563"/>
                    <a:gd name="T6" fmla="*/ 937 w 3064"/>
                    <a:gd name="T7" fmla="*/ 96 h 4563"/>
                    <a:gd name="T8" fmla="*/ 322 w 3064"/>
                    <a:gd name="T9" fmla="*/ 2804 h 4563"/>
                    <a:gd name="T10" fmla="*/ 199 w 3064"/>
                    <a:gd name="T11" fmla="*/ 4121 h 4563"/>
                    <a:gd name="T12" fmla="*/ 1243 w 3064"/>
                    <a:gd name="T13" fmla="*/ 4562 h 4563"/>
                    <a:gd name="T14" fmla="*/ 1261 w 3064"/>
                    <a:gd name="T15" fmla="*/ 4417 h 4563"/>
                    <a:gd name="T16" fmla="*/ 1178 w 3064"/>
                    <a:gd name="T17" fmla="*/ 4158 h 4563"/>
                    <a:gd name="T18" fmla="*/ 1108 w 3064"/>
                    <a:gd name="T19" fmla="*/ 3986 h 4563"/>
                    <a:gd name="T20" fmla="*/ 1169 w 3064"/>
                    <a:gd name="T21" fmla="*/ 3254 h 4563"/>
                    <a:gd name="T22" fmla="*/ 1624 w 3064"/>
                    <a:gd name="T23" fmla="*/ 2848 h 4563"/>
                    <a:gd name="T24" fmla="*/ 1691 w 3064"/>
                    <a:gd name="T25" fmla="*/ 2859 h 4563"/>
                    <a:gd name="T26" fmla="*/ 1728 w 3064"/>
                    <a:gd name="T27" fmla="*/ 2917 h 4563"/>
                    <a:gd name="T28" fmla="*/ 1740 w 3064"/>
                    <a:gd name="T29" fmla="*/ 3018 h 4563"/>
                    <a:gd name="T30" fmla="*/ 1832 w 3064"/>
                    <a:gd name="T31" fmla="*/ 3556 h 4563"/>
                    <a:gd name="T32" fmla="*/ 1903 w 3064"/>
                    <a:gd name="T33" fmla="*/ 3754 h 4563"/>
                    <a:gd name="T34" fmla="*/ 2001 w 3064"/>
                    <a:gd name="T35" fmla="*/ 4069 h 4563"/>
                    <a:gd name="T36" fmla="*/ 1958 w 3064"/>
                    <a:gd name="T37" fmla="*/ 4563 h 4563"/>
                    <a:gd name="T38" fmla="*/ 3014 w 3064"/>
                    <a:gd name="T39" fmla="*/ 3195 h 4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064" h="4563">
                      <a:moveTo>
                        <a:pt x="3014" y="3195"/>
                      </a:moveTo>
                      <a:cubicBezTo>
                        <a:pt x="2945" y="2063"/>
                        <a:pt x="2018" y="688"/>
                        <a:pt x="1022" y="15"/>
                      </a:cubicBezTo>
                      <a:cubicBezTo>
                        <a:pt x="999" y="0"/>
                        <a:pt x="967" y="2"/>
                        <a:pt x="947" y="22"/>
                      </a:cubicBezTo>
                      <a:cubicBezTo>
                        <a:pt x="926" y="41"/>
                        <a:pt x="922" y="72"/>
                        <a:pt x="937" y="96"/>
                      </a:cubicBezTo>
                      <a:cubicBezTo>
                        <a:pt x="1436" y="916"/>
                        <a:pt x="610" y="2300"/>
                        <a:pt x="322" y="2804"/>
                      </a:cubicBezTo>
                      <a:cubicBezTo>
                        <a:pt x="66" y="3252"/>
                        <a:pt x="0" y="3801"/>
                        <a:pt x="199" y="4121"/>
                      </a:cubicBezTo>
                      <a:cubicBezTo>
                        <a:pt x="395" y="4436"/>
                        <a:pt x="751" y="4515"/>
                        <a:pt x="1243" y="4562"/>
                      </a:cubicBezTo>
                      <a:cubicBezTo>
                        <a:pt x="1257" y="4513"/>
                        <a:pt x="1264" y="4464"/>
                        <a:pt x="1261" y="4417"/>
                      </a:cubicBezTo>
                      <a:cubicBezTo>
                        <a:pt x="1255" y="4328"/>
                        <a:pt x="1218" y="4245"/>
                        <a:pt x="1178" y="4158"/>
                      </a:cubicBezTo>
                      <a:cubicBezTo>
                        <a:pt x="1153" y="4103"/>
                        <a:pt x="1127" y="4047"/>
                        <a:pt x="1108" y="3986"/>
                      </a:cubicBezTo>
                      <a:cubicBezTo>
                        <a:pt x="1031" y="3742"/>
                        <a:pt x="1054" y="3476"/>
                        <a:pt x="1169" y="3254"/>
                      </a:cubicBezTo>
                      <a:cubicBezTo>
                        <a:pt x="1275" y="3051"/>
                        <a:pt x="1445" y="2899"/>
                        <a:pt x="1624" y="2848"/>
                      </a:cubicBezTo>
                      <a:cubicBezTo>
                        <a:pt x="1647" y="2842"/>
                        <a:pt x="1672" y="2846"/>
                        <a:pt x="1691" y="2859"/>
                      </a:cubicBezTo>
                      <a:cubicBezTo>
                        <a:pt x="1712" y="2872"/>
                        <a:pt x="1725" y="2893"/>
                        <a:pt x="1728" y="2917"/>
                      </a:cubicBezTo>
                      <a:lnTo>
                        <a:pt x="1740" y="3018"/>
                      </a:lnTo>
                      <a:cubicBezTo>
                        <a:pt x="1761" y="3197"/>
                        <a:pt x="1784" y="3382"/>
                        <a:pt x="1832" y="3556"/>
                      </a:cubicBezTo>
                      <a:cubicBezTo>
                        <a:pt x="1850" y="3623"/>
                        <a:pt x="1876" y="3687"/>
                        <a:pt x="1903" y="3754"/>
                      </a:cubicBezTo>
                      <a:cubicBezTo>
                        <a:pt x="1942" y="3853"/>
                        <a:pt x="1983" y="3956"/>
                        <a:pt x="2001" y="4069"/>
                      </a:cubicBezTo>
                      <a:cubicBezTo>
                        <a:pt x="2027" y="4228"/>
                        <a:pt x="2033" y="4372"/>
                        <a:pt x="1958" y="4563"/>
                      </a:cubicBezTo>
                      <a:cubicBezTo>
                        <a:pt x="2560" y="4436"/>
                        <a:pt x="3064" y="4004"/>
                        <a:pt x="3014" y="3195"/>
                      </a:cubicBezTo>
                      <a:close/>
                    </a:path>
                  </a:pathLst>
                </a:custGeom>
                <a:solidFill>
                  <a:srgbClr val="FE4D03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17" name="knife_119383">
                  <a:extLst>
                    <a:ext uri="{FF2B5EF4-FFF2-40B4-BE49-F238E27FC236}">
                      <a16:creationId xmlns:a16="http://schemas.microsoft.com/office/drawing/2014/main" id="{2083E607-DD74-CFA2-9EE0-AFCF69E4E5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3392103" flipH="1">
                  <a:off x="1414846" y="5373070"/>
                  <a:ext cx="264422" cy="393225"/>
                </a:xfrm>
                <a:custGeom>
                  <a:avLst/>
                  <a:gdLst>
                    <a:gd name="T0" fmla="*/ 3014 w 3064"/>
                    <a:gd name="T1" fmla="*/ 3195 h 4563"/>
                    <a:gd name="T2" fmla="*/ 1022 w 3064"/>
                    <a:gd name="T3" fmla="*/ 15 h 4563"/>
                    <a:gd name="T4" fmla="*/ 947 w 3064"/>
                    <a:gd name="T5" fmla="*/ 22 h 4563"/>
                    <a:gd name="T6" fmla="*/ 937 w 3064"/>
                    <a:gd name="T7" fmla="*/ 96 h 4563"/>
                    <a:gd name="T8" fmla="*/ 322 w 3064"/>
                    <a:gd name="T9" fmla="*/ 2804 h 4563"/>
                    <a:gd name="T10" fmla="*/ 199 w 3064"/>
                    <a:gd name="T11" fmla="*/ 4121 h 4563"/>
                    <a:gd name="T12" fmla="*/ 1243 w 3064"/>
                    <a:gd name="T13" fmla="*/ 4562 h 4563"/>
                    <a:gd name="T14" fmla="*/ 1261 w 3064"/>
                    <a:gd name="T15" fmla="*/ 4417 h 4563"/>
                    <a:gd name="T16" fmla="*/ 1178 w 3064"/>
                    <a:gd name="T17" fmla="*/ 4158 h 4563"/>
                    <a:gd name="T18" fmla="*/ 1108 w 3064"/>
                    <a:gd name="T19" fmla="*/ 3986 h 4563"/>
                    <a:gd name="T20" fmla="*/ 1169 w 3064"/>
                    <a:gd name="T21" fmla="*/ 3254 h 4563"/>
                    <a:gd name="T22" fmla="*/ 1624 w 3064"/>
                    <a:gd name="T23" fmla="*/ 2848 h 4563"/>
                    <a:gd name="T24" fmla="*/ 1691 w 3064"/>
                    <a:gd name="T25" fmla="*/ 2859 h 4563"/>
                    <a:gd name="T26" fmla="*/ 1728 w 3064"/>
                    <a:gd name="T27" fmla="*/ 2917 h 4563"/>
                    <a:gd name="T28" fmla="*/ 1740 w 3064"/>
                    <a:gd name="T29" fmla="*/ 3018 h 4563"/>
                    <a:gd name="T30" fmla="*/ 1832 w 3064"/>
                    <a:gd name="T31" fmla="*/ 3556 h 4563"/>
                    <a:gd name="T32" fmla="*/ 1903 w 3064"/>
                    <a:gd name="T33" fmla="*/ 3754 h 4563"/>
                    <a:gd name="T34" fmla="*/ 2001 w 3064"/>
                    <a:gd name="T35" fmla="*/ 4069 h 4563"/>
                    <a:gd name="T36" fmla="*/ 1958 w 3064"/>
                    <a:gd name="T37" fmla="*/ 4563 h 4563"/>
                    <a:gd name="T38" fmla="*/ 3014 w 3064"/>
                    <a:gd name="T39" fmla="*/ 3195 h 4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064" h="4563">
                      <a:moveTo>
                        <a:pt x="3014" y="3195"/>
                      </a:moveTo>
                      <a:cubicBezTo>
                        <a:pt x="2945" y="2063"/>
                        <a:pt x="2018" y="688"/>
                        <a:pt x="1022" y="15"/>
                      </a:cubicBezTo>
                      <a:cubicBezTo>
                        <a:pt x="999" y="0"/>
                        <a:pt x="967" y="2"/>
                        <a:pt x="947" y="22"/>
                      </a:cubicBezTo>
                      <a:cubicBezTo>
                        <a:pt x="926" y="41"/>
                        <a:pt x="922" y="72"/>
                        <a:pt x="937" y="96"/>
                      </a:cubicBezTo>
                      <a:cubicBezTo>
                        <a:pt x="1436" y="916"/>
                        <a:pt x="610" y="2300"/>
                        <a:pt x="322" y="2804"/>
                      </a:cubicBezTo>
                      <a:cubicBezTo>
                        <a:pt x="66" y="3252"/>
                        <a:pt x="0" y="3801"/>
                        <a:pt x="199" y="4121"/>
                      </a:cubicBezTo>
                      <a:cubicBezTo>
                        <a:pt x="395" y="4436"/>
                        <a:pt x="751" y="4515"/>
                        <a:pt x="1243" y="4562"/>
                      </a:cubicBezTo>
                      <a:cubicBezTo>
                        <a:pt x="1257" y="4513"/>
                        <a:pt x="1264" y="4464"/>
                        <a:pt x="1261" y="4417"/>
                      </a:cubicBezTo>
                      <a:cubicBezTo>
                        <a:pt x="1255" y="4328"/>
                        <a:pt x="1218" y="4245"/>
                        <a:pt x="1178" y="4158"/>
                      </a:cubicBezTo>
                      <a:cubicBezTo>
                        <a:pt x="1153" y="4103"/>
                        <a:pt x="1127" y="4047"/>
                        <a:pt x="1108" y="3986"/>
                      </a:cubicBezTo>
                      <a:cubicBezTo>
                        <a:pt x="1031" y="3742"/>
                        <a:pt x="1054" y="3476"/>
                        <a:pt x="1169" y="3254"/>
                      </a:cubicBezTo>
                      <a:cubicBezTo>
                        <a:pt x="1275" y="3051"/>
                        <a:pt x="1445" y="2899"/>
                        <a:pt x="1624" y="2848"/>
                      </a:cubicBezTo>
                      <a:cubicBezTo>
                        <a:pt x="1647" y="2842"/>
                        <a:pt x="1672" y="2846"/>
                        <a:pt x="1691" y="2859"/>
                      </a:cubicBezTo>
                      <a:cubicBezTo>
                        <a:pt x="1712" y="2872"/>
                        <a:pt x="1725" y="2893"/>
                        <a:pt x="1728" y="2917"/>
                      </a:cubicBezTo>
                      <a:lnTo>
                        <a:pt x="1740" y="3018"/>
                      </a:lnTo>
                      <a:cubicBezTo>
                        <a:pt x="1761" y="3197"/>
                        <a:pt x="1784" y="3382"/>
                        <a:pt x="1832" y="3556"/>
                      </a:cubicBezTo>
                      <a:cubicBezTo>
                        <a:pt x="1850" y="3623"/>
                        <a:pt x="1876" y="3687"/>
                        <a:pt x="1903" y="3754"/>
                      </a:cubicBezTo>
                      <a:cubicBezTo>
                        <a:pt x="1942" y="3853"/>
                        <a:pt x="1983" y="3956"/>
                        <a:pt x="2001" y="4069"/>
                      </a:cubicBezTo>
                      <a:cubicBezTo>
                        <a:pt x="2027" y="4228"/>
                        <a:pt x="2033" y="4372"/>
                        <a:pt x="1958" y="4563"/>
                      </a:cubicBezTo>
                      <a:cubicBezTo>
                        <a:pt x="2560" y="4436"/>
                        <a:pt x="3064" y="4004"/>
                        <a:pt x="3014" y="3195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18" name="knife_119383">
                  <a:extLst>
                    <a:ext uri="{FF2B5EF4-FFF2-40B4-BE49-F238E27FC236}">
                      <a16:creationId xmlns:a16="http://schemas.microsoft.com/office/drawing/2014/main" id="{216C1F19-722F-7655-6208-47A216878589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13846696">
                  <a:off x="744519" y="5761143"/>
                  <a:ext cx="42738" cy="1091991"/>
                </a:xfrm>
                <a:prstGeom prst="roundRect">
                  <a:avLst/>
                </a:prstGeom>
                <a:solidFill>
                  <a:srgbClr val="FE4D03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19" name="knife_119383">
                  <a:extLst>
                    <a:ext uri="{FF2B5EF4-FFF2-40B4-BE49-F238E27FC236}">
                      <a16:creationId xmlns:a16="http://schemas.microsoft.com/office/drawing/2014/main" id="{900C4F49-B590-775D-77C4-3177CAAAB2AD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13846696">
                  <a:off x="748127" y="5667298"/>
                  <a:ext cx="55600" cy="1163553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</p:grpSp>
          <p:grpSp>
            <p:nvGrpSpPr>
              <p:cNvPr id="597" name="组合 596">
                <a:extLst>
                  <a:ext uri="{FF2B5EF4-FFF2-40B4-BE49-F238E27FC236}">
                    <a16:creationId xmlns:a16="http://schemas.microsoft.com/office/drawing/2014/main" id="{F131C48F-34D0-8563-995C-83D694F1215F}"/>
                  </a:ext>
                </a:extLst>
              </p:cNvPr>
              <p:cNvGrpSpPr/>
              <p:nvPr userDrawn="1"/>
            </p:nvGrpSpPr>
            <p:grpSpPr>
              <a:xfrm>
                <a:off x="10875361" y="73504"/>
                <a:ext cx="1154499" cy="1136627"/>
                <a:chOff x="10606330" y="-35670"/>
                <a:chExt cx="1387080" cy="1365607"/>
              </a:xfrm>
            </p:grpSpPr>
            <p:sp>
              <p:nvSpPr>
                <p:cNvPr id="609" name="knife_119383">
                  <a:extLst>
                    <a:ext uri="{FF2B5EF4-FFF2-40B4-BE49-F238E27FC236}">
                      <a16:creationId xmlns:a16="http://schemas.microsoft.com/office/drawing/2014/main" id="{892D1353-03D9-FCF0-635E-5F628E23135C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398684">
                  <a:off x="10606330" y="-35670"/>
                  <a:ext cx="1387080" cy="1365607"/>
                </a:xfrm>
                <a:custGeom>
                  <a:avLst/>
                  <a:gdLst>
                    <a:gd name="connsiteX0" fmla="*/ 391719 w 607354"/>
                    <a:gd name="connsiteY0" fmla="*/ 118110 h 597955"/>
                    <a:gd name="connsiteX1" fmla="*/ 489018 w 607354"/>
                    <a:gd name="connsiteY1" fmla="*/ 215267 h 597955"/>
                    <a:gd name="connsiteX2" fmla="*/ 454434 w 607354"/>
                    <a:gd name="connsiteY2" fmla="*/ 249801 h 597955"/>
                    <a:gd name="connsiteX3" fmla="*/ 454434 w 607354"/>
                    <a:gd name="connsiteY3" fmla="*/ 278293 h 597955"/>
                    <a:gd name="connsiteX4" fmla="*/ 440116 w 607354"/>
                    <a:gd name="connsiteY4" fmla="*/ 284233 h 597955"/>
                    <a:gd name="connsiteX5" fmla="*/ 425899 w 607354"/>
                    <a:gd name="connsiteY5" fmla="*/ 278293 h 597955"/>
                    <a:gd name="connsiteX6" fmla="*/ 410876 w 607354"/>
                    <a:gd name="connsiteY6" fmla="*/ 263292 h 597955"/>
                    <a:gd name="connsiteX7" fmla="*/ 201657 w 607354"/>
                    <a:gd name="connsiteY7" fmla="*/ 486703 h 597955"/>
                    <a:gd name="connsiteX8" fmla="*/ 0 w 607354"/>
                    <a:gd name="connsiteY8" fmla="*/ 597955 h 597955"/>
                    <a:gd name="connsiteX9" fmla="*/ 32265 w 607354"/>
                    <a:gd name="connsiteY9" fmla="*/ 558287 h 597955"/>
                    <a:gd name="connsiteX10" fmla="*/ 111617 w 607354"/>
                    <a:gd name="connsiteY10" fmla="*/ 395284 h 597955"/>
                    <a:gd name="connsiteX11" fmla="*/ 341203 w 607354"/>
                    <a:gd name="connsiteY11" fmla="*/ 193721 h 597955"/>
                    <a:gd name="connsiteX12" fmla="*/ 328600 w 607354"/>
                    <a:gd name="connsiteY12" fmla="*/ 181136 h 597955"/>
                    <a:gd name="connsiteX13" fmla="*/ 328600 w 607354"/>
                    <a:gd name="connsiteY13" fmla="*/ 152644 h 597955"/>
                    <a:gd name="connsiteX14" fmla="*/ 357134 w 607354"/>
                    <a:gd name="connsiteY14" fmla="*/ 152644 h 597955"/>
                    <a:gd name="connsiteX15" fmla="*/ 455500 w 607354"/>
                    <a:gd name="connsiteY15" fmla="*/ 54390 h 597955"/>
                    <a:gd name="connsiteX16" fmla="*/ 552809 w 607354"/>
                    <a:gd name="connsiteY16" fmla="*/ 151559 h 597955"/>
                    <a:gd name="connsiteX17" fmla="*/ 517526 w 607354"/>
                    <a:gd name="connsiteY17" fmla="*/ 186771 h 597955"/>
                    <a:gd name="connsiteX18" fmla="*/ 420217 w 607354"/>
                    <a:gd name="connsiteY18" fmla="*/ 89673 h 597955"/>
                    <a:gd name="connsiteX19" fmla="*/ 538545 w 607354"/>
                    <a:gd name="connsiteY19" fmla="*/ 0 h 597955"/>
                    <a:gd name="connsiteX20" fmla="*/ 587237 w 607354"/>
                    <a:gd name="connsiteY20" fmla="*/ 20160 h 597955"/>
                    <a:gd name="connsiteX21" fmla="*/ 587237 w 607354"/>
                    <a:gd name="connsiteY21" fmla="*/ 117312 h 597955"/>
                    <a:gd name="connsiteX22" fmla="*/ 581388 w 607354"/>
                    <a:gd name="connsiteY22" fmla="*/ 123050 h 597955"/>
                    <a:gd name="connsiteX23" fmla="*/ 484079 w 607354"/>
                    <a:gd name="connsiteY23" fmla="*/ 25899 h 597955"/>
                    <a:gd name="connsiteX24" fmla="*/ 489928 w 607354"/>
                    <a:gd name="connsiteY24" fmla="*/ 20160 h 597955"/>
                    <a:gd name="connsiteX25" fmla="*/ 538545 w 607354"/>
                    <a:gd name="connsiteY25" fmla="*/ 0 h 59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07354" h="597955">
                      <a:moveTo>
                        <a:pt x="391719" y="118110"/>
                      </a:moveTo>
                      <a:lnTo>
                        <a:pt x="489018" y="215267"/>
                      </a:lnTo>
                      <a:lnTo>
                        <a:pt x="454434" y="249801"/>
                      </a:lnTo>
                      <a:cubicBezTo>
                        <a:pt x="462298" y="257654"/>
                        <a:pt x="462298" y="270440"/>
                        <a:pt x="454434" y="278293"/>
                      </a:cubicBezTo>
                      <a:cubicBezTo>
                        <a:pt x="450502" y="282220"/>
                        <a:pt x="445359" y="284233"/>
                        <a:pt x="440116" y="284233"/>
                      </a:cubicBezTo>
                      <a:cubicBezTo>
                        <a:pt x="434974" y="284233"/>
                        <a:pt x="429832" y="282220"/>
                        <a:pt x="425899" y="278293"/>
                      </a:cubicBezTo>
                      <a:lnTo>
                        <a:pt x="410876" y="263292"/>
                      </a:lnTo>
                      <a:lnTo>
                        <a:pt x="201657" y="486703"/>
                      </a:lnTo>
                      <a:cubicBezTo>
                        <a:pt x="147815" y="544091"/>
                        <a:pt x="77235" y="583054"/>
                        <a:pt x="0" y="597955"/>
                      </a:cubicBezTo>
                      <a:cubicBezTo>
                        <a:pt x="10789" y="585773"/>
                        <a:pt x="21678" y="572483"/>
                        <a:pt x="32265" y="558287"/>
                      </a:cubicBezTo>
                      <a:cubicBezTo>
                        <a:pt x="80259" y="494455"/>
                        <a:pt x="110105" y="431127"/>
                        <a:pt x="111617" y="395284"/>
                      </a:cubicBezTo>
                      <a:lnTo>
                        <a:pt x="341203" y="193721"/>
                      </a:lnTo>
                      <a:lnTo>
                        <a:pt x="328600" y="181136"/>
                      </a:lnTo>
                      <a:cubicBezTo>
                        <a:pt x="320735" y="173283"/>
                        <a:pt x="320735" y="160497"/>
                        <a:pt x="328600" y="152644"/>
                      </a:cubicBezTo>
                      <a:cubicBezTo>
                        <a:pt x="336465" y="144790"/>
                        <a:pt x="349270" y="144790"/>
                        <a:pt x="357134" y="152644"/>
                      </a:cubicBezTo>
                      <a:close/>
                      <a:moveTo>
                        <a:pt x="455500" y="54390"/>
                      </a:moveTo>
                      <a:lnTo>
                        <a:pt x="552809" y="151559"/>
                      </a:lnTo>
                      <a:lnTo>
                        <a:pt x="517526" y="186771"/>
                      </a:lnTo>
                      <a:lnTo>
                        <a:pt x="420217" y="89673"/>
                      </a:lnTo>
                      <a:close/>
                      <a:moveTo>
                        <a:pt x="538545" y="0"/>
                      </a:moveTo>
                      <a:cubicBezTo>
                        <a:pt x="556153" y="0"/>
                        <a:pt x="573775" y="6720"/>
                        <a:pt x="587237" y="20160"/>
                      </a:cubicBezTo>
                      <a:cubicBezTo>
                        <a:pt x="614060" y="46940"/>
                        <a:pt x="614060" y="90431"/>
                        <a:pt x="587237" y="117312"/>
                      </a:cubicBezTo>
                      <a:lnTo>
                        <a:pt x="581388" y="123050"/>
                      </a:lnTo>
                      <a:lnTo>
                        <a:pt x="484079" y="25899"/>
                      </a:lnTo>
                      <a:lnTo>
                        <a:pt x="489928" y="20160"/>
                      </a:lnTo>
                      <a:cubicBezTo>
                        <a:pt x="503340" y="6720"/>
                        <a:pt x="520936" y="0"/>
                        <a:pt x="5385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10" name="矩形: 圆角 609">
                  <a:extLst>
                    <a:ext uri="{FF2B5EF4-FFF2-40B4-BE49-F238E27FC236}">
                      <a16:creationId xmlns:a16="http://schemas.microsoft.com/office/drawing/2014/main" id="{E0C6EE62-D124-F563-7FC0-58A3AC71A7D2}"/>
                    </a:ext>
                  </a:extLst>
                </p:cNvPr>
                <p:cNvSpPr/>
                <p:nvPr userDrawn="1"/>
              </p:nvSpPr>
              <p:spPr>
                <a:xfrm rot="19280419">
                  <a:off x="11491824" y="171843"/>
                  <a:ext cx="487113" cy="27618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11" name="knife_119383">
                  <a:extLst>
                    <a:ext uri="{FF2B5EF4-FFF2-40B4-BE49-F238E27FC236}">
                      <a16:creationId xmlns:a16="http://schemas.microsoft.com/office/drawing/2014/main" id="{16E3FDF4-F773-EB28-CB28-0D8B776AE96C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1581039">
                  <a:off x="10885185" y="635096"/>
                  <a:ext cx="274253" cy="478264"/>
                </a:xfrm>
                <a:custGeom>
                  <a:avLst/>
                  <a:gdLst>
                    <a:gd name="T0" fmla="*/ 3326 w 3703"/>
                    <a:gd name="T1" fmla="*/ 2405 h 6467"/>
                    <a:gd name="T2" fmla="*/ 2519 w 3703"/>
                    <a:gd name="T3" fmla="*/ 2405 h 6467"/>
                    <a:gd name="T4" fmla="*/ 3703 w 3703"/>
                    <a:gd name="T5" fmla="*/ 0 h 6467"/>
                    <a:gd name="T6" fmla="*/ 1988 w 3703"/>
                    <a:gd name="T7" fmla="*/ 0 h 6467"/>
                    <a:gd name="T8" fmla="*/ 225 w 3703"/>
                    <a:gd name="T9" fmla="*/ 3583 h 6467"/>
                    <a:gd name="T10" fmla="*/ 1144 w 3703"/>
                    <a:gd name="T11" fmla="*/ 3583 h 6467"/>
                    <a:gd name="T12" fmla="*/ 0 w 3703"/>
                    <a:gd name="T13" fmla="*/ 6467 h 6467"/>
                    <a:gd name="T14" fmla="*/ 3326 w 3703"/>
                    <a:gd name="T15" fmla="*/ 2405 h 6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03" h="6467">
                      <a:moveTo>
                        <a:pt x="3326" y="2405"/>
                      </a:moveTo>
                      <a:lnTo>
                        <a:pt x="2519" y="2405"/>
                      </a:lnTo>
                      <a:lnTo>
                        <a:pt x="3703" y="0"/>
                      </a:lnTo>
                      <a:lnTo>
                        <a:pt x="1988" y="0"/>
                      </a:lnTo>
                      <a:lnTo>
                        <a:pt x="225" y="3583"/>
                      </a:lnTo>
                      <a:lnTo>
                        <a:pt x="1144" y="3583"/>
                      </a:lnTo>
                      <a:lnTo>
                        <a:pt x="0" y="6467"/>
                      </a:lnTo>
                      <a:lnTo>
                        <a:pt x="3326" y="2405"/>
                      </a:lnTo>
                      <a:close/>
                    </a:path>
                  </a:pathLst>
                </a:custGeom>
                <a:solidFill>
                  <a:srgbClr val="FE4D03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12" name="knife_119383">
                  <a:extLst>
                    <a:ext uri="{FF2B5EF4-FFF2-40B4-BE49-F238E27FC236}">
                      <a16:creationId xmlns:a16="http://schemas.microsoft.com/office/drawing/2014/main" id="{5A9E9F99-1FDB-22BE-E2CC-8357E3DBCF64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1581039">
                  <a:off x="11004157" y="570258"/>
                  <a:ext cx="274253" cy="478264"/>
                </a:xfrm>
                <a:custGeom>
                  <a:avLst/>
                  <a:gdLst>
                    <a:gd name="T0" fmla="*/ 3326 w 3703"/>
                    <a:gd name="T1" fmla="*/ 2405 h 6467"/>
                    <a:gd name="T2" fmla="*/ 2519 w 3703"/>
                    <a:gd name="T3" fmla="*/ 2405 h 6467"/>
                    <a:gd name="T4" fmla="*/ 3703 w 3703"/>
                    <a:gd name="T5" fmla="*/ 0 h 6467"/>
                    <a:gd name="T6" fmla="*/ 1988 w 3703"/>
                    <a:gd name="T7" fmla="*/ 0 h 6467"/>
                    <a:gd name="T8" fmla="*/ 225 w 3703"/>
                    <a:gd name="T9" fmla="*/ 3583 h 6467"/>
                    <a:gd name="T10" fmla="*/ 1144 w 3703"/>
                    <a:gd name="T11" fmla="*/ 3583 h 6467"/>
                    <a:gd name="T12" fmla="*/ 0 w 3703"/>
                    <a:gd name="T13" fmla="*/ 6467 h 6467"/>
                    <a:gd name="T14" fmla="*/ 3326 w 3703"/>
                    <a:gd name="T15" fmla="*/ 2405 h 6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03" h="6467">
                      <a:moveTo>
                        <a:pt x="3326" y="2405"/>
                      </a:moveTo>
                      <a:lnTo>
                        <a:pt x="2519" y="2405"/>
                      </a:lnTo>
                      <a:lnTo>
                        <a:pt x="3703" y="0"/>
                      </a:lnTo>
                      <a:lnTo>
                        <a:pt x="1988" y="0"/>
                      </a:lnTo>
                      <a:lnTo>
                        <a:pt x="225" y="3583"/>
                      </a:lnTo>
                      <a:lnTo>
                        <a:pt x="1144" y="3583"/>
                      </a:lnTo>
                      <a:lnTo>
                        <a:pt x="0" y="6467"/>
                      </a:lnTo>
                      <a:lnTo>
                        <a:pt x="3326" y="2405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13" name="knife_119383">
                  <a:extLst>
                    <a:ext uri="{FF2B5EF4-FFF2-40B4-BE49-F238E27FC236}">
                      <a16:creationId xmlns:a16="http://schemas.microsoft.com/office/drawing/2014/main" id="{7101E52C-010E-1BB0-3784-29D822D35F2C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3063980">
                  <a:off x="11603127" y="107791"/>
                  <a:ext cx="78153" cy="477718"/>
                </a:xfrm>
                <a:prstGeom prst="roundRect">
                  <a:avLst/>
                </a:prstGeom>
                <a:solidFill>
                  <a:srgbClr val="FE4D03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14" name="knife_119383">
                  <a:extLst>
                    <a:ext uri="{FF2B5EF4-FFF2-40B4-BE49-F238E27FC236}">
                      <a16:creationId xmlns:a16="http://schemas.microsoft.com/office/drawing/2014/main" id="{B0B86022-331F-25F2-ED74-FEFA053B9937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3063980">
                  <a:off x="11605641" y="126166"/>
                  <a:ext cx="101674" cy="509025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</p:grpSp>
          <p:grpSp>
            <p:nvGrpSpPr>
              <p:cNvPr id="598" name="组合 597">
                <a:extLst>
                  <a:ext uri="{FF2B5EF4-FFF2-40B4-BE49-F238E27FC236}">
                    <a16:creationId xmlns:a16="http://schemas.microsoft.com/office/drawing/2014/main" id="{7AECD7A6-100A-3BCA-CB30-CB075DA16B59}"/>
                  </a:ext>
                </a:extLst>
              </p:cNvPr>
              <p:cNvGrpSpPr/>
              <p:nvPr userDrawn="1"/>
            </p:nvGrpSpPr>
            <p:grpSpPr>
              <a:xfrm>
                <a:off x="10778601" y="5443272"/>
                <a:ext cx="1240663" cy="1263918"/>
                <a:chOff x="10477696" y="5367930"/>
                <a:chExt cx="1490602" cy="1518542"/>
              </a:xfrm>
            </p:grpSpPr>
            <p:sp>
              <p:nvSpPr>
                <p:cNvPr id="599" name="axe_115121">
                  <a:extLst>
                    <a:ext uri="{FF2B5EF4-FFF2-40B4-BE49-F238E27FC236}">
                      <a16:creationId xmlns:a16="http://schemas.microsoft.com/office/drawing/2014/main" id="{C4B45A34-4847-AEEE-D20A-889D054A24AD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2839302" flipH="1">
                  <a:off x="10463726" y="5381900"/>
                  <a:ext cx="1518542" cy="1490602"/>
                </a:xfrm>
                <a:custGeom>
                  <a:avLst/>
                  <a:gdLst>
                    <a:gd name="T0" fmla="*/ 6104 w 6104"/>
                    <a:gd name="T1" fmla="*/ 3000 h 6000"/>
                    <a:gd name="T2" fmla="*/ 5190 w 6104"/>
                    <a:gd name="T3" fmla="*/ 2543 h 6000"/>
                    <a:gd name="T4" fmla="*/ 5190 w 6104"/>
                    <a:gd name="T5" fmla="*/ 2800 h 6000"/>
                    <a:gd name="T6" fmla="*/ 4918 w 6104"/>
                    <a:gd name="T7" fmla="*/ 2800 h 6000"/>
                    <a:gd name="T8" fmla="*/ 4215 w 6104"/>
                    <a:gd name="T9" fmla="*/ 894 h 6000"/>
                    <a:gd name="T10" fmla="*/ 2457 w 6104"/>
                    <a:gd name="T11" fmla="*/ 0 h 6000"/>
                    <a:gd name="T12" fmla="*/ 2324 w 6104"/>
                    <a:gd name="T13" fmla="*/ 0 h 6000"/>
                    <a:gd name="T14" fmla="*/ 2324 w 6104"/>
                    <a:gd name="T15" fmla="*/ 400 h 6000"/>
                    <a:gd name="T16" fmla="*/ 2646 w 6104"/>
                    <a:gd name="T17" fmla="*/ 427 h 6000"/>
                    <a:gd name="T18" fmla="*/ 1460 w 6104"/>
                    <a:gd name="T19" fmla="*/ 2691 h 6000"/>
                    <a:gd name="T20" fmla="*/ 1247 w 6104"/>
                    <a:gd name="T21" fmla="*/ 2267 h 6000"/>
                    <a:gd name="T22" fmla="*/ 0 w 6104"/>
                    <a:gd name="T23" fmla="*/ 2267 h 6000"/>
                    <a:gd name="T24" fmla="*/ 367 w 6104"/>
                    <a:gd name="T25" fmla="*/ 3000 h 6000"/>
                    <a:gd name="T26" fmla="*/ 0 w 6104"/>
                    <a:gd name="T27" fmla="*/ 3733 h 6000"/>
                    <a:gd name="T28" fmla="*/ 1247 w 6104"/>
                    <a:gd name="T29" fmla="*/ 3733 h 6000"/>
                    <a:gd name="T30" fmla="*/ 1460 w 6104"/>
                    <a:gd name="T31" fmla="*/ 3309 h 6000"/>
                    <a:gd name="T32" fmla="*/ 2646 w 6104"/>
                    <a:gd name="T33" fmla="*/ 5573 h 6000"/>
                    <a:gd name="T34" fmla="*/ 2324 w 6104"/>
                    <a:gd name="T35" fmla="*/ 5600 h 6000"/>
                    <a:gd name="T36" fmla="*/ 2324 w 6104"/>
                    <a:gd name="T37" fmla="*/ 6000 h 6000"/>
                    <a:gd name="T38" fmla="*/ 2457 w 6104"/>
                    <a:gd name="T39" fmla="*/ 6000 h 6000"/>
                    <a:gd name="T40" fmla="*/ 4215 w 6104"/>
                    <a:gd name="T41" fmla="*/ 5106 h 6000"/>
                    <a:gd name="T42" fmla="*/ 4918 w 6104"/>
                    <a:gd name="T43" fmla="*/ 3200 h 6000"/>
                    <a:gd name="T44" fmla="*/ 5190 w 6104"/>
                    <a:gd name="T45" fmla="*/ 3200 h 6000"/>
                    <a:gd name="T46" fmla="*/ 5190 w 6104"/>
                    <a:gd name="T47" fmla="*/ 3457 h 6000"/>
                    <a:gd name="T48" fmla="*/ 6104 w 6104"/>
                    <a:gd name="T49" fmla="*/ 3000 h 6000"/>
                    <a:gd name="T50" fmla="*/ 1000 w 6104"/>
                    <a:gd name="T51" fmla="*/ 3333 h 6000"/>
                    <a:gd name="T52" fmla="*/ 647 w 6104"/>
                    <a:gd name="T53" fmla="*/ 3333 h 6000"/>
                    <a:gd name="T54" fmla="*/ 814 w 6104"/>
                    <a:gd name="T55" fmla="*/ 3000 h 6000"/>
                    <a:gd name="T56" fmla="*/ 647 w 6104"/>
                    <a:gd name="T57" fmla="*/ 2667 h 6000"/>
                    <a:gd name="T58" fmla="*/ 1000 w 6104"/>
                    <a:gd name="T59" fmla="*/ 2667 h 6000"/>
                    <a:gd name="T60" fmla="*/ 1167 w 6104"/>
                    <a:gd name="T61" fmla="*/ 3000 h 6000"/>
                    <a:gd name="T62" fmla="*/ 1000 w 6104"/>
                    <a:gd name="T63" fmla="*/ 3333 h 6000"/>
                    <a:gd name="T64" fmla="*/ 2993 w 6104"/>
                    <a:gd name="T65" fmla="*/ 5374 h 6000"/>
                    <a:gd name="T66" fmla="*/ 1854 w 6104"/>
                    <a:gd name="T67" fmla="*/ 3200 h 6000"/>
                    <a:gd name="T68" fmla="*/ 3721 w 6104"/>
                    <a:gd name="T69" fmla="*/ 3200 h 6000"/>
                    <a:gd name="T70" fmla="*/ 2993 w 6104"/>
                    <a:gd name="T71" fmla="*/ 5374 h 6000"/>
                    <a:gd name="T72" fmla="*/ 1854 w 6104"/>
                    <a:gd name="T73" fmla="*/ 2800 h 6000"/>
                    <a:gd name="T74" fmla="*/ 2993 w 6104"/>
                    <a:gd name="T75" fmla="*/ 626 h 6000"/>
                    <a:gd name="T76" fmla="*/ 3721 w 6104"/>
                    <a:gd name="T77" fmla="*/ 2800 h 6000"/>
                    <a:gd name="T78" fmla="*/ 1854 w 6104"/>
                    <a:gd name="T79" fmla="*/ 2800 h 6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104" h="6000">
                      <a:moveTo>
                        <a:pt x="6104" y="3000"/>
                      </a:moveTo>
                      <a:lnTo>
                        <a:pt x="5190" y="2543"/>
                      </a:lnTo>
                      <a:lnTo>
                        <a:pt x="5190" y="2800"/>
                      </a:lnTo>
                      <a:lnTo>
                        <a:pt x="4918" y="2800"/>
                      </a:lnTo>
                      <a:cubicBezTo>
                        <a:pt x="4879" y="2081"/>
                        <a:pt x="4633" y="1411"/>
                        <a:pt x="4215" y="894"/>
                      </a:cubicBezTo>
                      <a:cubicBezTo>
                        <a:pt x="3748" y="318"/>
                        <a:pt x="3124" y="0"/>
                        <a:pt x="2457" y="0"/>
                      </a:cubicBezTo>
                      <a:lnTo>
                        <a:pt x="2324" y="0"/>
                      </a:lnTo>
                      <a:lnTo>
                        <a:pt x="2324" y="400"/>
                      </a:lnTo>
                      <a:cubicBezTo>
                        <a:pt x="2324" y="400"/>
                        <a:pt x="2583" y="409"/>
                        <a:pt x="2646" y="427"/>
                      </a:cubicBezTo>
                      <a:lnTo>
                        <a:pt x="1460" y="2691"/>
                      </a:lnTo>
                      <a:lnTo>
                        <a:pt x="1247" y="2267"/>
                      </a:lnTo>
                      <a:lnTo>
                        <a:pt x="0" y="2267"/>
                      </a:lnTo>
                      <a:lnTo>
                        <a:pt x="367" y="3000"/>
                      </a:lnTo>
                      <a:lnTo>
                        <a:pt x="0" y="3733"/>
                      </a:lnTo>
                      <a:lnTo>
                        <a:pt x="1247" y="3733"/>
                      </a:lnTo>
                      <a:lnTo>
                        <a:pt x="1460" y="3309"/>
                      </a:lnTo>
                      <a:lnTo>
                        <a:pt x="2646" y="5573"/>
                      </a:lnTo>
                      <a:cubicBezTo>
                        <a:pt x="2583" y="5591"/>
                        <a:pt x="2324" y="5600"/>
                        <a:pt x="2324" y="5600"/>
                      </a:cubicBezTo>
                      <a:lnTo>
                        <a:pt x="2324" y="6000"/>
                      </a:lnTo>
                      <a:lnTo>
                        <a:pt x="2457" y="6000"/>
                      </a:lnTo>
                      <a:cubicBezTo>
                        <a:pt x="3124" y="6000"/>
                        <a:pt x="3748" y="5682"/>
                        <a:pt x="4215" y="5106"/>
                      </a:cubicBezTo>
                      <a:cubicBezTo>
                        <a:pt x="4633" y="4589"/>
                        <a:pt x="4879" y="3919"/>
                        <a:pt x="4918" y="3200"/>
                      </a:cubicBezTo>
                      <a:lnTo>
                        <a:pt x="5190" y="3200"/>
                      </a:lnTo>
                      <a:lnTo>
                        <a:pt x="5190" y="3457"/>
                      </a:lnTo>
                      <a:lnTo>
                        <a:pt x="6104" y="3000"/>
                      </a:lnTo>
                      <a:close/>
                      <a:moveTo>
                        <a:pt x="1000" y="3333"/>
                      </a:moveTo>
                      <a:lnTo>
                        <a:pt x="647" y="3333"/>
                      </a:lnTo>
                      <a:lnTo>
                        <a:pt x="814" y="3000"/>
                      </a:lnTo>
                      <a:lnTo>
                        <a:pt x="647" y="2667"/>
                      </a:lnTo>
                      <a:lnTo>
                        <a:pt x="1000" y="2667"/>
                      </a:lnTo>
                      <a:lnTo>
                        <a:pt x="1167" y="3000"/>
                      </a:lnTo>
                      <a:lnTo>
                        <a:pt x="1000" y="3333"/>
                      </a:lnTo>
                      <a:close/>
                      <a:moveTo>
                        <a:pt x="2993" y="5374"/>
                      </a:moveTo>
                      <a:lnTo>
                        <a:pt x="1854" y="3200"/>
                      </a:lnTo>
                      <a:lnTo>
                        <a:pt x="3721" y="3200"/>
                      </a:lnTo>
                      <a:cubicBezTo>
                        <a:pt x="3687" y="4298"/>
                        <a:pt x="3380" y="5031"/>
                        <a:pt x="2993" y="5374"/>
                      </a:cubicBezTo>
                      <a:close/>
                      <a:moveTo>
                        <a:pt x="1854" y="2800"/>
                      </a:moveTo>
                      <a:lnTo>
                        <a:pt x="2993" y="626"/>
                      </a:lnTo>
                      <a:cubicBezTo>
                        <a:pt x="3380" y="969"/>
                        <a:pt x="3687" y="1702"/>
                        <a:pt x="3721" y="2800"/>
                      </a:cubicBezTo>
                      <a:lnTo>
                        <a:pt x="1854" y="28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grpSp>
              <p:nvGrpSpPr>
                <p:cNvPr id="600" name="组合 599">
                  <a:extLst>
                    <a:ext uri="{FF2B5EF4-FFF2-40B4-BE49-F238E27FC236}">
                      <a16:creationId xmlns:a16="http://schemas.microsoft.com/office/drawing/2014/main" id="{EDDBF6FD-D14B-DBF8-5F2E-5670E9DE70EB}"/>
                    </a:ext>
                  </a:extLst>
                </p:cNvPr>
                <p:cNvGrpSpPr/>
                <p:nvPr userDrawn="1"/>
              </p:nvGrpSpPr>
              <p:grpSpPr>
                <a:xfrm>
                  <a:off x="10718146" y="5622112"/>
                  <a:ext cx="892392" cy="869548"/>
                  <a:chOff x="10718146" y="5622112"/>
                  <a:chExt cx="892392" cy="869548"/>
                </a:xfrm>
              </p:grpSpPr>
              <p:sp>
                <p:nvSpPr>
                  <p:cNvPr id="601" name="knife_119383">
                    <a:extLst>
                      <a:ext uri="{FF2B5EF4-FFF2-40B4-BE49-F238E27FC236}">
                        <a16:creationId xmlns:a16="http://schemas.microsoft.com/office/drawing/2014/main" id="{C01384C6-6189-D5FE-2614-09E110273C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3392103" flipH="1">
                    <a:off x="10715628" y="6101495"/>
                    <a:ext cx="163124" cy="154892"/>
                  </a:xfrm>
                  <a:custGeom>
                    <a:avLst/>
                    <a:gdLst>
                      <a:gd name="T0" fmla="*/ 4799 w 6135"/>
                      <a:gd name="T1" fmla="*/ 5819 h 5834"/>
                      <a:gd name="T2" fmla="*/ 4654 w 6135"/>
                      <a:gd name="T3" fmla="*/ 5772 h 5834"/>
                      <a:gd name="T4" fmla="*/ 3067 w 6135"/>
                      <a:gd name="T5" fmla="*/ 4619 h 5834"/>
                      <a:gd name="T6" fmla="*/ 1480 w 6135"/>
                      <a:gd name="T7" fmla="*/ 5772 h 5834"/>
                      <a:gd name="T8" fmla="*/ 1192 w 6135"/>
                      <a:gd name="T9" fmla="*/ 5772 h 5834"/>
                      <a:gd name="T10" fmla="*/ 1103 w 6135"/>
                      <a:gd name="T11" fmla="*/ 5498 h 5834"/>
                      <a:gd name="T12" fmla="*/ 1709 w 6135"/>
                      <a:gd name="T13" fmla="*/ 3632 h 5834"/>
                      <a:gd name="T14" fmla="*/ 122 w 6135"/>
                      <a:gd name="T15" fmla="*/ 2479 h 5834"/>
                      <a:gd name="T16" fmla="*/ 33 w 6135"/>
                      <a:gd name="T17" fmla="*/ 2205 h 5834"/>
                      <a:gd name="T18" fmla="*/ 266 w 6135"/>
                      <a:gd name="T19" fmla="*/ 2035 h 5834"/>
                      <a:gd name="T20" fmla="*/ 2228 w 6135"/>
                      <a:gd name="T21" fmla="*/ 2035 h 5834"/>
                      <a:gd name="T22" fmla="*/ 2834 w 6135"/>
                      <a:gd name="T23" fmla="*/ 170 h 5834"/>
                      <a:gd name="T24" fmla="*/ 3067 w 6135"/>
                      <a:gd name="T25" fmla="*/ 0 h 5834"/>
                      <a:gd name="T26" fmla="*/ 3301 w 6135"/>
                      <a:gd name="T27" fmla="*/ 170 h 5834"/>
                      <a:gd name="T28" fmla="*/ 3907 w 6135"/>
                      <a:gd name="T29" fmla="*/ 2035 h 5834"/>
                      <a:gd name="T30" fmla="*/ 5868 w 6135"/>
                      <a:gd name="T31" fmla="*/ 2035 h 5834"/>
                      <a:gd name="T32" fmla="*/ 6102 w 6135"/>
                      <a:gd name="T33" fmla="*/ 2205 h 5834"/>
                      <a:gd name="T34" fmla="*/ 6013 w 6135"/>
                      <a:gd name="T35" fmla="*/ 2479 h 5834"/>
                      <a:gd name="T36" fmla="*/ 4426 w 6135"/>
                      <a:gd name="T37" fmla="*/ 3632 h 5834"/>
                      <a:gd name="T38" fmla="*/ 5032 w 6135"/>
                      <a:gd name="T39" fmla="*/ 5498 h 5834"/>
                      <a:gd name="T40" fmla="*/ 4943 w 6135"/>
                      <a:gd name="T41" fmla="*/ 5772 h 5834"/>
                      <a:gd name="T42" fmla="*/ 4799 w 6135"/>
                      <a:gd name="T43" fmla="*/ 5819 h 58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135" h="5834">
                        <a:moveTo>
                          <a:pt x="4799" y="5819"/>
                        </a:moveTo>
                        <a:cubicBezTo>
                          <a:pt x="4748" y="5819"/>
                          <a:pt x="4697" y="5803"/>
                          <a:pt x="4654" y="5772"/>
                        </a:cubicBezTo>
                        <a:lnTo>
                          <a:pt x="3067" y="4619"/>
                        </a:lnTo>
                        <a:lnTo>
                          <a:pt x="1480" y="5772"/>
                        </a:lnTo>
                        <a:cubicBezTo>
                          <a:pt x="1394" y="5834"/>
                          <a:pt x="1278" y="5834"/>
                          <a:pt x="1192" y="5772"/>
                        </a:cubicBezTo>
                        <a:cubicBezTo>
                          <a:pt x="1106" y="5709"/>
                          <a:pt x="1070" y="5599"/>
                          <a:pt x="1103" y="5498"/>
                        </a:cubicBezTo>
                        <a:lnTo>
                          <a:pt x="1709" y="3632"/>
                        </a:lnTo>
                        <a:lnTo>
                          <a:pt x="122" y="2479"/>
                        </a:lnTo>
                        <a:cubicBezTo>
                          <a:pt x="36" y="2416"/>
                          <a:pt x="0" y="2306"/>
                          <a:pt x="33" y="2205"/>
                        </a:cubicBezTo>
                        <a:cubicBezTo>
                          <a:pt x="66" y="2104"/>
                          <a:pt x="160" y="2035"/>
                          <a:pt x="266" y="2035"/>
                        </a:cubicBezTo>
                        <a:lnTo>
                          <a:pt x="2228" y="2035"/>
                        </a:lnTo>
                        <a:lnTo>
                          <a:pt x="2834" y="170"/>
                        </a:lnTo>
                        <a:cubicBezTo>
                          <a:pt x="2867" y="68"/>
                          <a:pt x="2961" y="0"/>
                          <a:pt x="3067" y="0"/>
                        </a:cubicBezTo>
                        <a:cubicBezTo>
                          <a:pt x="3173" y="0"/>
                          <a:pt x="3268" y="68"/>
                          <a:pt x="3301" y="170"/>
                        </a:cubicBezTo>
                        <a:lnTo>
                          <a:pt x="3907" y="2035"/>
                        </a:lnTo>
                        <a:lnTo>
                          <a:pt x="5868" y="2035"/>
                        </a:lnTo>
                        <a:cubicBezTo>
                          <a:pt x="5975" y="2035"/>
                          <a:pt x="6069" y="2104"/>
                          <a:pt x="6102" y="2205"/>
                        </a:cubicBezTo>
                        <a:cubicBezTo>
                          <a:pt x="6135" y="2306"/>
                          <a:pt x="6099" y="2416"/>
                          <a:pt x="6013" y="2479"/>
                        </a:cubicBezTo>
                        <a:lnTo>
                          <a:pt x="4426" y="3632"/>
                        </a:lnTo>
                        <a:lnTo>
                          <a:pt x="5032" y="5498"/>
                        </a:lnTo>
                        <a:cubicBezTo>
                          <a:pt x="5065" y="5599"/>
                          <a:pt x="5029" y="5709"/>
                          <a:pt x="4943" y="5772"/>
                        </a:cubicBezTo>
                        <a:cubicBezTo>
                          <a:pt x="4900" y="5803"/>
                          <a:pt x="4849" y="5819"/>
                          <a:pt x="4799" y="5819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b="0" i="0" u="none" strike="noStrike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602" name="knife_119383">
                    <a:extLst>
                      <a:ext uri="{FF2B5EF4-FFF2-40B4-BE49-F238E27FC236}">
                        <a16:creationId xmlns:a16="http://schemas.microsoft.com/office/drawing/2014/main" id="{E498E496-2E7B-8536-8A79-E56E7F0502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3392103" flipH="1">
                    <a:off x="10714030" y="6088219"/>
                    <a:ext cx="163124" cy="154892"/>
                  </a:xfrm>
                  <a:custGeom>
                    <a:avLst/>
                    <a:gdLst>
                      <a:gd name="T0" fmla="*/ 4799 w 6135"/>
                      <a:gd name="T1" fmla="*/ 5819 h 5834"/>
                      <a:gd name="T2" fmla="*/ 4654 w 6135"/>
                      <a:gd name="T3" fmla="*/ 5772 h 5834"/>
                      <a:gd name="T4" fmla="*/ 3067 w 6135"/>
                      <a:gd name="T5" fmla="*/ 4619 h 5834"/>
                      <a:gd name="T6" fmla="*/ 1480 w 6135"/>
                      <a:gd name="T7" fmla="*/ 5772 h 5834"/>
                      <a:gd name="T8" fmla="*/ 1192 w 6135"/>
                      <a:gd name="T9" fmla="*/ 5772 h 5834"/>
                      <a:gd name="T10" fmla="*/ 1103 w 6135"/>
                      <a:gd name="T11" fmla="*/ 5498 h 5834"/>
                      <a:gd name="T12" fmla="*/ 1709 w 6135"/>
                      <a:gd name="T13" fmla="*/ 3632 h 5834"/>
                      <a:gd name="T14" fmla="*/ 122 w 6135"/>
                      <a:gd name="T15" fmla="*/ 2479 h 5834"/>
                      <a:gd name="T16" fmla="*/ 33 w 6135"/>
                      <a:gd name="T17" fmla="*/ 2205 h 5834"/>
                      <a:gd name="T18" fmla="*/ 266 w 6135"/>
                      <a:gd name="T19" fmla="*/ 2035 h 5834"/>
                      <a:gd name="T20" fmla="*/ 2228 w 6135"/>
                      <a:gd name="T21" fmla="*/ 2035 h 5834"/>
                      <a:gd name="T22" fmla="*/ 2834 w 6135"/>
                      <a:gd name="T23" fmla="*/ 170 h 5834"/>
                      <a:gd name="T24" fmla="*/ 3067 w 6135"/>
                      <a:gd name="T25" fmla="*/ 0 h 5834"/>
                      <a:gd name="T26" fmla="*/ 3301 w 6135"/>
                      <a:gd name="T27" fmla="*/ 170 h 5834"/>
                      <a:gd name="T28" fmla="*/ 3907 w 6135"/>
                      <a:gd name="T29" fmla="*/ 2035 h 5834"/>
                      <a:gd name="T30" fmla="*/ 5868 w 6135"/>
                      <a:gd name="T31" fmla="*/ 2035 h 5834"/>
                      <a:gd name="T32" fmla="*/ 6102 w 6135"/>
                      <a:gd name="T33" fmla="*/ 2205 h 5834"/>
                      <a:gd name="T34" fmla="*/ 6013 w 6135"/>
                      <a:gd name="T35" fmla="*/ 2479 h 5834"/>
                      <a:gd name="T36" fmla="*/ 4426 w 6135"/>
                      <a:gd name="T37" fmla="*/ 3632 h 5834"/>
                      <a:gd name="T38" fmla="*/ 5032 w 6135"/>
                      <a:gd name="T39" fmla="*/ 5498 h 5834"/>
                      <a:gd name="T40" fmla="*/ 4943 w 6135"/>
                      <a:gd name="T41" fmla="*/ 5772 h 5834"/>
                      <a:gd name="T42" fmla="*/ 4799 w 6135"/>
                      <a:gd name="T43" fmla="*/ 5819 h 58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135" h="5834">
                        <a:moveTo>
                          <a:pt x="4799" y="5819"/>
                        </a:moveTo>
                        <a:cubicBezTo>
                          <a:pt x="4748" y="5819"/>
                          <a:pt x="4697" y="5803"/>
                          <a:pt x="4654" y="5772"/>
                        </a:cubicBezTo>
                        <a:lnTo>
                          <a:pt x="3067" y="4619"/>
                        </a:lnTo>
                        <a:lnTo>
                          <a:pt x="1480" y="5772"/>
                        </a:lnTo>
                        <a:cubicBezTo>
                          <a:pt x="1394" y="5834"/>
                          <a:pt x="1278" y="5834"/>
                          <a:pt x="1192" y="5772"/>
                        </a:cubicBezTo>
                        <a:cubicBezTo>
                          <a:pt x="1106" y="5709"/>
                          <a:pt x="1070" y="5599"/>
                          <a:pt x="1103" y="5498"/>
                        </a:cubicBezTo>
                        <a:lnTo>
                          <a:pt x="1709" y="3632"/>
                        </a:lnTo>
                        <a:lnTo>
                          <a:pt x="122" y="2479"/>
                        </a:lnTo>
                        <a:cubicBezTo>
                          <a:pt x="36" y="2416"/>
                          <a:pt x="0" y="2306"/>
                          <a:pt x="33" y="2205"/>
                        </a:cubicBezTo>
                        <a:cubicBezTo>
                          <a:pt x="66" y="2104"/>
                          <a:pt x="160" y="2035"/>
                          <a:pt x="266" y="2035"/>
                        </a:cubicBezTo>
                        <a:lnTo>
                          <a:pt x="2228" y="2035"/>
                        </a:lnTo>
                        <a:lnTo>
                          <a:pt x="2834" y="170"/>
                        </a:lnTo>
                        <a:cubicBezTo>
                          <a:pt x="2867" y="68"/>
                          <a:pt x="2961" y="0"/>
                          <a:pt x="3067" y="0"/>
                        </a:cubicBezTo>
                        <a:cubicBezTo>
                          <a:pt x="3173" y="0"/>
                          <a:pt x="3268" y="68"/>
                          <a:pt x="3301" y="170"/>
                        </a:cubicBezTo>
                        <a:lnTo>
                          <a:pt x="3907" y="2035"/>
                        </a:lnTo>
                        <a:lnTo>
                          <a:pt x="5868" y="2035"/>
                        </a:lnTo>
                        <a:cubicBezTo>
                          <a:pt x="5975" y="2035"/>
                          <a:pt x="6069" y="2104"/>
                          <a:pt x="6102" y="2205"/>
                        </a:cubicBezTo>
                        <a:cubicBezTo>
                          <a:pt x="6135" y="2306"/>
                          <a:pt x="6099" y="2416"/>
                          <a:pt x="6013" y="2479"/>
                        </a:cubicBezTo>
                        <a:lnTo>
                          <a:pt x="4426" y="3632"/>
                        </a:lnTo>
                        <a:lnTo>
                          <a:pt x="5032" y="5498"/>
                        </a:lnTo>
                        <a:cubicBezTo>
                          <a:pt x="5065" y="5599"/>
                          <a:pt x="5029" y="5709"/>
                          <a:pt x="4943" y="5772"/>
                        </a:cubicBezTo>
                        <a:cubicBezTo>
                          <a:pt x="4900" y="5803"/>
                          <a:pt x="4849" y="5819"/>
                          <a:pt x="4799" y="581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b="0" i="0" u="none" strike="noStrike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603" name="knife_119383">
                    <a:extLst>
                      <a:ext uri="{FF2B5EF4-FFF2-40B4-BE49-F238E27FC236}">
                        <a16:creationId xmlns:a16="http://schemas.microsoft.com/office/drawing/2014/main" id="{B2949A38-FB43-73EA-5DE5-1A6DAEDB5A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3392103" flipH="1">
                    <a:off x="10930122" y="5838178"/>
                    <a:ext cx="163124" cy="154892"/>
                  </a:xfrm>
                  <a:custGeom>
                    <a:avLst/>
                    <a:gdLst>
                      <a:gd name="T0" fmla="*/ 4799 w 6135"/>
                      <a:gd name="T1" fmla="*/ 5819 h 5834"/>
                      <a:gd name="T2" fmla="*/ 4654 w 6135"/>
                      <a:gd name="T3" fmla="*/ 5772 h 5834"/>
                      <a:gd name="T4" fmla="*/ 3067 w 6135"/>
                      <a:gd name="T5" fmla="*/ 4619 h 5834"/>
                      <a:gd name="T6" fmla="*/ 1480 w 6135"/>
                      <a:gd name="T7" fmla="*/ 5772 h 5834"/>
                      <a:gd name="T8" fmla="*/ 1192 w 6135"/>
                      <a:gd name="T9" fmla="*/ 5772 h 5834"/>
                      <a:gd name="T10" fmla="*/ 1103 w 6135"/>
                      <a:gd name="T11" fmla="*/ 5498 h 5834"/>
                      <a:gd name="T12" fmla="*/ 1709 w 6135"/>
                      <a:gd name="T13" fmla="*/ 3632 h 5834"/>
                      <a:gd name="T14" fmla="*/ 122 w 6135"/>
                      <a:gd name="T15" fmla="*/ 2479 h 5834"/>
                      <a:gd name="T16" fmla="*/ 33 w 6135"/>
                      <a:gd name="T17" fmla="*/ 2205 h 5834"/>
                      <a:gd name="T18" fmla="*/ 266 w 6135"/>
                      <a:gd name="T19" fmla="*/ 2035 h 5834"/>
                      <a:gd name="T20" fmla="*/ 2228 w 6135"/>
                      <a:gd name="T21" fmla="*/ 2035 h 5834"/>
                      <a:gd name="T22" fmla="*/ 2834 w 6135"/>
                      <a:gd name="T23" fmla="*/ 170 h 5834"/>
                      <a:gd name="T24" fmla="*/ 3067 w 6135"/>
                      <a:gd name="T25" fmla="*/ 0 h 5834"/>
                      <a:gd name="T26" fmla="*/ 3301 w 6135"/>
                      <a:gd name="T27" fmla="*/ 170 h 5834"/>
                      <a:gd name="T28" fmla="*/ 3907 w 6135"/>
                      <a:gd name="T29" fmla="*/ 2035 h 5834"/>
                      <a:gd name="T30" fmla="*/ 5868 w 6135"/>
                      <a:gd name="T31" fmla="*/ 2035 h 5834"/>
                      <a:gd name="T32" fmla="*/ 6102 w 6135"/>
                      <a:gd name="T33" fmla="*/ 2205 h 5834"/>
                      <a:gd name="T34" fmla="*/ 6013 w 6135"/>
                      <a:gd name="T35" fmla="*/ 2479 h 5834"/>
                      <a:gd name="T36" fmla="*/ 4426 w 6135"/>
                      <a:gd name="T37" fmla="*/ 3632 h 5834"/>
                      <a:gd name="T38" fmla="*/ 5032 w 6135"/>
                      <a:gd name="T39" fmla="*/ 5498 h 5834"/>
                      <a:gd name="T40" fmla="*/ 4943 w 6135"/>
                      <a:gd name="T41" fmla="*/ 5772 h 5834"/>
                      <a:gd name="T42" fmla="*/ 4799 w 6135"/>
                      <a:gd name="T43" fmla="*/ 5819 h 58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135" h="5834">
                        <a:moveTo>
                          <a:pt x="4799" y="5819"/>
                        </a:moveTo>
                        <a:cubicBezTo>
                          <a:pt x="4748" y="5819"/>
                          <a:pt x="4697" y="5803"/>
                          <a:pt x="4654" y="5772"/>
                        </a:cubicBezTo>
                        <a:lnTo>
                          <a:pt x="3067" y="4619"/>
                        </a:lnTo>
                        <a:lnTo>
                          <a:pt x="1480" y="5772"/>
                        </a:lnTo>
                        <a:cubicBezTo>
                          <a:pt x="1394" y="5834"/>
                          <a:pt x="1278" y="5834"/>
                          <a:pt x="1192" y="5772"/>
                        </a:cubicBezTo>
                        <a:cubicBezTo>
                          <a:pt x="1106" y="5709"/>
                          <a:pt x="1070" y="5599"/>
                          <a:pt x="1103" y="5498"/>
                        </a:cubicBezTo>
                        <a:lnTo>
                          <a:pt x="1709" y="3632"/>
                        </a:lnTo>
                        <a:lnTo>
                          <a:pt x="122" y="2479"/>
                        </a:lnTo>
                        <a:cubicBezTo>
                          <a:pt x="36" y="2416"/>
                          <a:pt x="0" y="2306"/>
                          <a:pt x="33" y="2205"/>
                        </a:cubicBezTo>
                        <a:cubicBezTo>
                          <a:pt x="66" y="2104"/>
                          <a:pt x="160" y="2035"/>
                          <a:pt x="266" y="2035"/>
                        </a:cubicBezTo>
                        <a:lnTo>
                          <a:pt x="2228" y="2035"/>
                        </a:lnTo>
                        <a:lnTo>
                          <a:pt x="2834" y="170"/>
                        </a:lnTo>
                        <a:cubicBezTo>
                          <a:pt x="2867" y="68"/>
                          <a:pt x="2961" y="0"/>
                          <a:pt x="3067" y="0"/>
                        </a:cubicBezTo>
                        <a:cubicBezTo>
                          <a:pt x="3173" y="0"/>
                          <a:pt x="3268" y="68"/>
                          <a:pt x="3301" y="170"/>
                        </a:cubicBezTo>
                        <a:lnTo>
                          <a:pt x="3907" y="2035"/>
                        </a:lnTo>
                        <a:lnTo>
                          <a:pt x="5868" y="2035"/>
                        </a:lnTo>
                        <a:cubicBezTo>
                          <a:pt x="5975" y="2035"/>
                          <a:pt x="6069" y="2104"/>
                          <a:pt x="6102" y="2205"/>
                        </a:cubicBezTo>
                        <a:cubicBezTo>
                          <a:pt x="6135" y="2306"/>
                          <a:pt x="6099" y="2416"/>
                          <a:pt x="6013" y="2479"/>
                        </a:cubicBezTo>
                        <a:lnTo>
                          <a:pt x="4426" y="3632"/>
                        </a:lnTo>
                        <a:lnTo>
                          <a:pt x="5032" y="5498"/>
                        </a:lnTo>
                        <a:cubicBezTo>
                          <a:pt x="5065" y="5599"/>
                          <a:pt x="5029" y="5709"/>
                          <a:pt x="4943" y="5772"/>
                        </a:cubicBezTo>
                        <a:cubicBezTo>
                          <a:pt x="4900" y="5803"/>
                          <a:pt x="4849" y="5819"/>
                          <a:pt x="4799" y="5819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b="0" i="0" u="none" strike="noStrike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604" name="knife_119383">
                    <a:extLst>
                      <a:ext uri="{FF2B5EF4-FFF2-40B4-BE49-F238E27FC236}">
                        <a16:creationId xmlns:a16="http://schemas.microsoft.com/office/drawing/2014/main" id="{D9E650D0-C9D1-970E-EE9B-709A39CA01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3392103" flipH="1">
                    <a:off x="10928524" y="5824902"/>
                    <a:ext cx="163124" cy="154892"/>
                  </a:xfrm>
                  <a:custGeom>
                    <a:avLst/>
                    <a:gdLst>
                      <a:gd name="T0" fmla="*/ 4799 w 6135"/>
                      <a:gd name="T1" fmla="*/ 5819 h 5834"/>
                      <a:gd name="T2" fmla="*/ 4654 w 6135"/>
                      <a:gd name="T3" fmla="*/ 5772 h 5834"/>
                      <a:gd name="T4" fmla="*/ 3067 w 6135"/>
                      <a:gd name="T5" fmla="*/ 4619 h 5834"/>
                      <a:gd name="T6" fmla="*/ 1480 w 6135"/>
                      <a:gd name="T7" fmla="*/ 5772 h 5834"/>
                      <a:gd name="T8" fmla="*/ 1192 w 6135"/>
                      <a:gd name="T9" fmla="*/ 5772 h 5834"/>
                      <a:gd name="T10" fmla="*/ 1103 w 6135"/>
                      <a:gd name="T11" fmla="*/ 5498 h 5834"/>
                      <a:gd name="T12" fmla="*/ 1709 w 6135"/>
                      <a:gd name="T13" fmla="*/ 3632 h 5834"/>
                      <a:gd name="T14" fmla="*/ 122 w 6135"/>
                      <a:gd name="T15" fmla="*/ 2479 h 5834"/>
                      <a:gd name="T16" fmla="*/ 33 w 6135"/>
                      <a:gd name="T17" fmla="*/ 2205 h 5834"/>
                      <a:gd name="T18" fmla="*/ 266 w 6135"/>
                      <a:gd name="T19" fmla="*/ 2035 h 5834"/>
                      <a:gd name="T20" fmla="*/ 2228 w 6135"/>
                      <a:gd name="T21" fmla="*/ 2035 h 5834"/>
                      <a:gd name="T22" fmla="*/ 2834 w 6135"/>
                      <a:gd name="T23" fmla="*/ 170 h 5834"/>
                      <a:gd name="T24" fmla="*/ 3067 w 6135"/>
                      <a:gd name="T25" fmla="*/ 0 h 5834"/>
                      <a:gd name="T26" fmla="*/ 3301 w 6135"/>
                      <a:gd name="T27" fmla="*/ 170 h 5834"/>
                      <a:gd name="T28" fmla="*/ 3907 w 6135"/>
                      <a:gd name="T29" fmla="*/ 2035 h 5834"/>
                      <a:gd name="T30" fmla="*/ 5868 w 6135"/>
                      <a:gd name="T31" fmla="*/ 2035 h 5834"/>
                      <a:gd name="T32" fmla="*/ 6102 w 6135"/>
                      <a:gd name="T33" fmla="*/ 2205 h 5834"/>
                      <a:gd name="T34" fmla="*/ 6013 w 6135"/>
                      <a:gd name="T35" fmla="*/ 2479 h 5834"/>
                      <a:gd name="T36" fmla="*/ 4426 w 6135"/>
                      <a:gd name="T37" fmla="*/ 3632 h 5834"/>
                      <a:gd name="T38" fmla="*/ 5032 w 6135"/>
                      <a:gd name="T39" fmla="*/ 5498 h 5834"/>
                      <a:gd name="T40" fmla="*/ 4943 w 6135"/>
                      <a:gd name="T41" fmla="*/ 5772 h 5834"/>
                      <a:gd name="T42" fmla="*/ 4799 w 6135"/>
                      <a:gd name="T43" fmla="*/ 5819 h 58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135" h="5834">
                        <a:moveTo>
                          <a:pt x="4799" y="5819"/>
                        </a:moveTo>
                        <a:cubicBezTo>
                          <a:pt x="4748" y="5819"/>
                          <a:pt x="4697" y="5803"/>
                          <a:pt x="4654" y="5772"/>
                        </a:cubicBezTo>
                        <a:lnTo>
                          <a:pt x="3067" y="4619"/>
                        </a:lnTo>
                        <a:lnTo>
                          <a:pt x="1480" y="5772"/>
                        </a:lnTo>
                        <a:cubicBezTo>
                          <a:pt x="1394" y="5834"/>
                          <a:pt x="1278" y="5834"/>
                          <a:pt x="1192" y="5772"/>
                        </a:cubicBezTo>
                        <a:cubicBezTo>
                          <a:pt x="1106" y="5709"/>
                          <a:pt x="1070" y="5599"/>
                          <a:pt x="1103" y="5498"/>
                        </a:cubicBezTo>
                        <a:lnTo>
                          <a:pt x="1709" y="3632"/>
                        </a:lnTo>
                        <a:lnTo>
                          <a:pt x="122" y="2479"/>
                        </a:lnTo>
                        <a:cubicBezTo>
                          <a:pt x="36" y="2416"/>
                          <a:pt x="0" y="2306"/>
                          <a:pt x="33" y="2205"/>
                        </a:cubicBezTo>
                        <a:cubicBezTo>
                          <a:pt x="66" y="2104"/>
                          <a:pt x="160" y="2035"/>
                          <a:pt x="266" y="2035"/>
                        </a:cubicBezTo>
                        <a:lnTo>
                          <a:pt x="2228" y="2035"/>
                        </a:lnTo>
                        <a:lnTo>
                          <a:pt x="2834" y="170"/>
                        </a:lnTo>
                        <a:cubicBezTo>
                          <a:pt x="2867" y="68"/>
                          <a:pt x="2961" y="0"/>
                          <a:pt x="3067" y="0"/>
                        </a:cubicBezTo>
                        <a:cubicBezTo>
                          <a:pt x="3173" y="0"/>
                          <a:pt x="3268" y="68"/>
                          <a:pt x="3301" y="170"/>
                        </a:cubicBezTo>
                        <a:lnTo>
                          <a:pt x="3907" y="2035"/>
                        </a:lnTo>
                        <a:lnTo>
                          <a:pt x="5868" y="2035"/>
                        </a:lnTo>
                        <a:cubicBezTo>
                          <a:pt x="5975" y="2035"/>
                          <a:pt x="6069" y="2104"/>
                          <a:pt x="6102" y="2205"/>
                        </a:cubicBezTo>
                        <a:cubicBezTo>
                          <a:pt x="6135" y="2306"/>
                          <a:pt x="6099" y="2416"/>
                          <a:pt x="6013" y="2479"/>
                        </a:cubicBezTo>
                        <a:lnTo>
                          <a:pt x="4426" y="3632"/>
                        </a:lnTo>
                        <a:lnTo>
                          <a:pt x="5032" y="5498"/>
                        </a:lnTo>
                        <a:cubicBezTo>
                          <a:pt x="5065" y="5599"/>
                          <a:pt x="5029" y="5709"/>
                          <a:pt x="4943" y="5772"/>
                        </a:cubicBezTo>
                        <a:cubicBezTo>
                          <a:pt x="4900" y="5803"/>
                          <a:pt x="4849" y="5819"/>
                          <a:pt x="4799" y="581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b="0" i="0" u="none" strike="noStrike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605" name="knife_119383">
                    <a:extLst>
                      <a:ext uri="{FF2B5EF4-FFF2-40B4-BE49-F238E27FC236}">
                        <a16:creationId xmlns:a16="http://schemas.microsoft.com/office/drawing/2014/main" id="{EE3D6446-BB76-278A-B619-202E468BF3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3392103" flipH="1">
                    <a:off x="11231041" y="5639504"/>
                    <a:ext cx="163124" cy="154892"/>
                  </a:xfrm>
                  <a:custGeom>
                    <a:avLst/>
                    <a:gdLst>
                      <a:gd name="T0" fmla="*/ 4799 w 6135"/>
                      <a:gd name="T1" fmla="*/ 5819 h 5834"/>
                      <a:gd name="T2" fmla="*/ 4654 w 6135"/>
                      <a:gd name="T3" fmla="*/ 5772 h 5834"/>
                      <a:gd name="T4" fmla="*/ 3067 w 6135"/>
                      <a:gd name="T5" fmla="*/ 4619 h 5834"/>
                      <a:gd name="T6" fmla="*/ 1480 w 6135"/>
                      <a:gd name="T7" fmla="*/ 5772 h 5834"/>
                      <a:gd name="T8" fmla="*/ 1192 w 6135"/>
                      <a:gd name="T9" fmla="*/ 5772 h 5834"/>
                      <a:gd name="T10" fmla="*/ 1103 w 6135"/>
                      <a:gd name="T11" fmla="*/ 5498 h 5834"/>
                      <a:gd name="T12" fmla="*/ 1709 w 6135"/>
                      <a:gd name="T13" fmla="*/ 3632 h 5834"/>
                      <a:gd name="T14" fmla="*/ 122 w 6135"/>
                      <a:gd name="T15" fmla="*/ 2479 h 5834"/>
                      <a:gd name="T16" fmla="*/ 33 w 6135"/>
                      <a:gd name="T17" fmla="*/ 2205 h 5834"/>
                      <a:gd name="T18" fmla="*/ 266 w 6135"/>
                      <a:gd name="T19" fmla="*/ 2035 h 5834"/>
                      <a:gd name="T20" fmla="*/ 2228 w 6135"/>
                      <a:gd name="T21" fmla="*/ 2035 h 5834"/>
                      <a:gd name="T22" fmla="*/ 2834 w 6135"/>
                      <a:gd name="T23" fmla="*/ 170 h 5834"/>
                      <a:gd name="T24" fmla="*/ 3067 w 6135"/>
                      <a:gd name="T25" fmla="*/ 0 h 5834"/>
                      <a:gd name="T26" fmla="*/ 3301 w 6135"/>
                      <a:gd name="T27" fmla="*/ 170 h 5834"/>
                      <a:gd name="T28" fmla="*/ 3907 w 6135"/>
                      <a:gd name="T29" fmla="*/ 2035 h 5834"/>
                      <a:gd name="T30" fmla="*/ 5868 w 6135"/>
                      <a:gd name="T31" fmla="*/ 2035 h 5834"/>
                      <a:gd name="T32" fmla="*/ 6102 w 6135"/>
                      <a:gd name="T33" fmla="*/ 2205 h 5834"/>
                      <a:gd name="T34" fmla="*/ 6013 w 6135"/>
                      <a:gd name="T35" fmla="*/ 2479 h 5834"/>
                      <a:gd name="T36" fmla="*/ 4426 w 6135"/>
                      <a:gd name="T37" fmla="*/ 3632 h 5834"/>
                      <a:gd name="T38" fmla="*/ 5032 w 6135"/>
                      <a:gd name="T39" fmla="*/ 5498 h 5834"/>
                      <a:gd name="T40" fmla="*/ 4943 w 6135"/>
                      <a:gd name="T41" fmla="*/ 5772 h 5834"/>
                      <a:gd name="T42" fmla="*/ 4799 w 6135"/>
                      <a:gd name="T43" fmla="*/ 5819 h 58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135" h="5834">
                        <a:moveTo>
                          <a:pt x="4799" y="5819"/>
                        </a:moveTo>
                        <a:cubicBezTo>
                          <a:pt x="4748" y="5819"/>
                          <a:pt x="4697" y="5803"/>
                          <a:pt x="4654" y="5772"/>
                        </a:cubicBezTo>
                        <a:lnTo>
                          <a:pt x="3067" y="4619"/>
                        </a:lnTo>
                        <a:lnTo>
                          <a:pt x="1480" y="5772"/>
                        </a:lnTo>
                        <a:cubicBezTo>
                          <a:pt x="1394" y="5834"/>
                          <a:pt x="1278" y="5834"/>
                          <a:pt x="1192" y="5772"/>
                        </a:cubicBezTo>
                        <a:cubicBezTo>
                          <a:pt x="1106" y="5709"/>
                          <a:pt x="1070" y="5599"/>
                          <a:pt x="1103" y="5498"/>
                        </a:cubicBezTo>
                        <a:lnTo>
                          <a:pt x="1709" y="3632"/>
                        </a:lnTo>
                        <a:lnTo>
                          <a:pt x="122" y="2479"/>
                        </a:lnTo>
                        <a:cubicBezTo>
                          <a:pt x="36" y="2416"/>
                          <a:pt x="0" y="2306"/>
                          <a:pt x="33" y="2205"/>
                        </a:cubicBezTo>
                        <a:cubicBezTo>
                          <a:pt x="66" y="2104"/>
                          <a:pt x="160" y="2035"/>
                          <a:pt x="266" y="2035"/>
                        </a:cubicBezTo>
                        <a:lnTo>
                          <a:pt x="2228" y="2035"/>
                        </a:lnTo>
                        <a:lnTo>
                          <a:pt x="2834" y="170"/>
                        </a:lnTo>
                        <a:cubicBezTo>
                          <a:pt x="2867" y="68"/>
                          <a:pt x="2961" y="0"/>
                          <a:pt x="3067" y="0"/>
                        </a:cubicBezTo>
                        <a:cubicBezTo>
                          <a:pt x="3173" y="0"/>
                          <a:pt x="3268" y="68"/>
                          <a:pt x="3301" y="170"/>
                        </a:cubicBezTo>
                        <a:lnTo>
                          <a:pt x="3907" y="2035"/>
                        </a:lnTo>
                        <a:lnTo>
                          <a:pt x="5868" y="2035"/>
                        </a:lnTo>
                        <a:cubicBezTo>
                          <a:pt x="5975" y="2035"/>
                          <a:pt x="6069" y="2104"/>
                          <a:pt x="6102" y="2205"/>
                        </a:cubicBezTo>
                        <a:cubicBezTo>
                          <a:pt x="6135" y="2306"/>
                          <a:pt x="6099" y="2416"/>
                          <a:pt x="6013" y="2479"/>
                        </a:cubicBezTo>
                        <a:lnTo>
                          <a:pt x="4426" y="3632"/>
                        </a:lnTo>
                        <a:lnTo>
                          <a:pt x="5032" y="5498"/>
                        </a:lnTo>
                        <a:cubicBezTo>
                          <a:pt x="5065" y="5599"/>
                          <a:pt x="5029" y="5709"/>
                          <a:pt x="4943" y="5772"/>
                        </a:cubicBezTo>
                        <a:cubicBezTo>
                          <a:pt x="4900" y="5803"/>
                          <a:pt x="4849" y="5819"/>
                          <a:pt x="4799" y="5819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b="0" i="0" u="none" strike="noStrike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606" name="knife_119383">
                    <a:extLst>
                      <a:ext uri="{FF2B5EF4-FFF2-40B4-BE49-F238E27FC236}">
                        <a16:creationId xmlns:a16="http://schemas.microsoft.com/office/drawing/2014/main" id="{DFF66FC1-B8CD-8EC8-B6F2-6FCD3CD2B9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3392103" flipH="1">
                    <a:off x="11229443" y="5626228"/>
                    <a:ext cx="163124" cy="154892"/>
                  </a:xfrm>
                  <a:custGeom>
                    <a:avLst/>
                    <a:gdLst>
                      <a:gd name="T0" fmla="*/ 4799 w 6135"/>
                      <a:gd name="T1" fmla="*/ 5819 h 5834"/>
                      <a:gd name="T2" fmla="*/ 4654 w 6135"/>
                      <a:gd name="T3" fmla="*/ 5772 h 5834"/>
                      <a:gd name="T4" fmla="*/ 3067 w 6135"/>
                      <a:gd name="T5" fmla="*/ 4619 h 5834"/>
                      <a:gd name="T6" fmla="*/ 1480 w 6135"/>
                      <a:gd name="T7" fmla="*/ 5772 h 5834"/>
                      <a:gd name="T8" fmla="*/ 1192 w 6135"/>
                      <a:gd name="T9" fmla="*/ 5772 h 5834"/>
                      <a:gd name="T10" fmla="*/ 1103 w 6135"/>
                      <a:gd name="T11" fmla="*/ 5498 h 5834"/>
                      <a:gd name="T12" fmla="*/ 1709 w 6135"/>
                      <a:gd name="T13" fmla="*/ 3632 h 5834"/>
                      <a:gd name="T14" fmla="*/ 122 w 6135"/>
                      <a:gd name="T15" fmla="*/ 2479 h 5834"/>
                      <a:gd name="T16" fmla="*/ 33 w 6135"/>
                      <a:gd name="T17" fmla="*/ 2205 h 5834"/>
                      <a:gd name="T18" fmla="*/ 266 w 6135"/>
                      <a:gd name="T19" fmla="*/ 2035 h 5834"/>
                      <a:gd name="T20" fmla="*/ 2228 w 6135"/>
                      <a:gd name="T21" fmla="*/ 2035 h 5834"/>
                      <a:gd name="T22" fmla="*/ 2834 w 6135"/>
                      <a:gd name="T23" fmla="*/ 170 h 5834"/>
                      <a:gd name="T24" fmla="*/ 3067 w 6135"/>
                      <a:gd name="T25" fmla="*/ 0 h 5834"/>
                      <a:gd name="T26" fmla="*/ 3301 w 6135"/>
                      <a:gd name="T27" fmla="*/ 170 h 5834"/>
                      <a:gd name="T28" fmla="*/ 3907 w 6135"/>
                      <a:gd name="T29" fmla="*/ 2035 h 5834"/>
                      <a:gd name="T30" fmla="*/ 5868 w 6135"/>
                      <a:gd name="T31" fmla="*/ 2035 h 5834"/>
                      <a:gd name="T32" fmla="*/ 6102 w 6135"/>
                      <a:gd name="T33" fmla="*/ 2205 h 5834"/>
                      <a:gd name="T34" fmla="*/ 6013 w 6135"/>
                      <a:gd name="T35" fmla="*/ 2479 h 5834"/>
                      <a:gd name="T36" fmla="*/ 4426 w 6135"/>
                      <a:gd name="T37" fmla="*/ 3632 h 5834"/>
                      <a:gd name="T38" fmla="*/ 5032 w 6135"/>
                      <a:gd name="T39" fmla="*/ 5498 h 5834"/>
                      <a:gd name="T40" fmla="*/ 4943 w 6135"/>
                      <a:gd name="T41" fmla="*/ 5772 h 5834"/>
                      <a:gd name="T42" fmla="*/ 4799 w 6135"/>
                      <a:gd name="T43" fmla="*/ 5819 h 58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135" h="5834">
                        <a:moveTo>
                          <a:pt x="4799" y="5819"/>
                        </a:moveTo>
                        <a:cubicBezTo>
                          <a:pt x="4748" y="5819"/>
                          <a:pt x="4697" y="5803"/>
                          <a:pt x="4654" y="5772"/>
                        </a:cubicBezTo>
                        <a:lnTo>
                          <a:pt x="3067" y="4619"/>
                        </a:lnTo>
                        <a:lnTo>
                          <a:pt x="1480" y="5772"/>
                        </a:lnTo>
                        <a:cubicBezTo>
                          <a:pt x="1394" y="5834"/>
                          <a:pt x="1278" y="5834"/>
                          <a:pt x="1192" y="5772"/>
                        </a:cubicBezTo>
                        <a:cubicBezTo>
                          <a:pt x="1106" y="5709"/>
                          <a:pt x="1070" y="5599"/>
                          <a:pt x="1103" y="5498"/>
                        </a:cubicBezTo>
                        <a:lnTo>
                          <a:pt x="1709" y="3632"/>
                        </a:lnTo>
                        <a:lnTo>
                          <a:pt x="122" y="2479"/>
                        </a:lnTo>
                        <a:cubicBezTo>
                          <a:pt x="36" y="2416"/>
                          <a:pt x="0" y="2306"/>
                          <a:pt x="33" y="2205"/>
                        </a:cubicBezTo>
                        <a:cubicBezTo>
                          <a:pt x="66" y="2104"/>
                          <a:pt x="160" y="2035"/>
                          <a:pt x="266" y="2035"/>
                        </a:cubicBezTo>
                        <a:lnTo>
                          <a:pt x="2228" y="2035"/>
                        </a:lnTo>
                        <a:lnTo>
                          <a:pt x="2834" y="170"/>
                        </a:lnTo>
                        <a:cubicBezTo>
                          <a:pt x="2867" y="68"/>
                          <a:pt x="2961" y="0"/>
                          <a:pt x="3067" y="0"/>
                        </a:cubicBezTo>
                        <a:cubicBezTo>
                          <a:pt x="3173" y="0"/>
                          <a:pt x="3268" y="68"/>
                          <a:pt x="3301" y="170"/>
                        </a:cubicBezTo>
                        <a:lnTo>
                          <a:pt x="3907" y="2035"/>
                        </a:lnTo>
                        <a:lnTo>
                          <a:pt x="5868" y="2035"/>
                        </a:lnTo>
                        <a:cubicBezTo>
                          <a:pt x="5975" y="2035"/>
                          <a:pt x="6069" y="2104"/>
                          <a:pt x="6102" y="2205"/>
                        </a:cubicBezTo>
                        <a:cubicBezTo>
                          <a:pt x="6135" y="2306"/>
                          <a:pt x="6099" y="2416"/>
                          <a:pt x="6013" y="2479"/>
                        </a:cubicBezTo>
                        <a:lnTo>
                          <a:pt x="4426" y="3632"/>
                        </a:lnTo>
                        <a:lnTo>
                          <a:pt x="5032" y="5498"/>
                        </a:lnTo>
                        <a:cubicBezTo>
                          <a:pt x="5065" y="5599"/>
                          <a:pt x="5029" y="5709"/>
                          <a:pt x="4943" y="5772"/>
                        </a:cubicBezTo>
                        <a:cubicBezTo>
                          <a:pt x="4900" y="5803"/>
                          <a:pt x="4849" y="5819"/>
                          <a:pt x="4799" y="581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b="0" i="0" u="none" strike="noStrike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607" name="knife_119383">
                    <a:extLst>
                      <a:ext uri="{FF2B5EF4-FFF2-40B4-BE49-F238E27FC236}">
                        <a16:creationId xmlns:a16="http://schemas.microsoft.com/office/drawing/2014/main" id="{CA646A37-5E0C-77FE-0304-FDAFC7AFBEDA}"/>
                      </a:ext>
                    </a:extLst>
                  </p:cNvPr>
                  <p:cNvSpPr>
                    <a:spLocks noChangeAspect="1"/>
                  </p:cNvSpPr>
                  <p:nvPr userDrawn="1"/>
                </p:nvSpPr>
                <p:spPr bwMode="auto">
                  <a:xfrm rot="12010532">
                    <a:off x="11582004" y="5758691"/>
                    <a:ext cx="28534" cy="556413"/>
                  </a:xfrm>
                  <a:prstGeom prst="roundRect">
                    <a:avLst/>
                  </a:prstGeom>
                  <a:solidFill>
                    <a:srgbClr val="FE4D03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endParaRPr>
                  </a:p>
                </p:txBody>
              </p:sp>
              <p:sp>
                <p:nvSpPr>
                  <p:cNvPr id="608" name="knife_119383">
                    <a:extLst>
                      <a:ext uri="{FF2B5EF4-FFF2-40B4-BE49-F238E27FC236}">
                        <a16:creationId xmlns:a16="http://schemas.microsoft.com/office/drawing/2014/main" id="{239D79A7-FCFC-9019-9DD3-E82718E16394}"/>
                      </a:ext>
                    </a:extLst>
                  </p:cNvPr>
                  <p:cNvSpPr>
                    <a:spLocks noChangeAspect="1"/>
                  </p:cNvSpPr>
                  <p:nvPr userDrawn="1"/>
                </p:nvSpPr>
                <p:spPr bwMode="auto">
                  <a:xfrm rot="8281110">
                    <a:off x="11259377" y="5938661"/>
                    <a:ext cx="36981" cy="552999"/>
                  </a:xfrm>
                  <a:prstGeom prst="round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b="0" i="0" u="none" strike="noStrike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endParaRPr>
                  </a:p>
                </p:txBody>
              </p:sp>
            </p:grpSp>
          </p:grpSp>
        </p:grpSp>
        <p:grpSp>
          <p:nvGrpSpPr>
            <p:cNvPr id="625" name="组合 624">
              <a:extLst>
                <a:ext uri="{FF2B5EF4-FFF2-40B4-BE49-F238E27FC236}">
                  <a16:creationId xmlns:a16="http://schemas.microsoft.com/office/drawing/2014/main" id="{DB392158-77A4-CFA1-2910-50F8EE89C481}"/>
                </a:ext>
              </a:extLst>
            </p:cNvPr>
            <p:cNvGrpSpPr/>
            <p:nvPr userDrawn="1"/>
          </p:nvGrpSpPr>
          <p:grpSpPr>
            <a:xfrm>
              <a:off x="0" y="-13533"/>
              <a:ext cx="12192000" cy="6893265"/>
              <a:chOff x="0" y="-13533"/>
              <a:chExt cx="12192000" cy="6893265"/>
            </a:xfrm>
          </p:grpSpPr>
          <p:grpSp>
            <p:nvGrpSpPr>
              <p:cNvPr id="626" name="组合 625">
                <a:extLst>
                  <a:ext uri="{FF2B5EF4-FFF2-40B4-BE49-F238E27FC236}">
                    <a16:creationId xmlns:a16="http://schemas.microsoft.com/office/drawing/2014/main" id="{B34EE1F7-71E5-97F9-76EB-46A7A9B53057}"/>
                  </a:ext>
                </a:extLst>
              </p:cNvPr>
              <p:cNvGrpSpPr/>
              <p:nvPr userDrawn="1"/>
            </p:nvGrpSpPr>
            <p:grpSpPr>
              <a:xfrm>
                <a:off x="0" y="-13533"/>
                <a:ext cx="12192000" cy="230832"/>
                <a:chOff x="0" y="-13533"/>
                <a:chExt cx="12192000" cy="230832"/>
              </a:xfrm>
            </p:grpSpPr>
            <p:sp>
              <p:nvSpPr>
                <p:cNvPr id="707" name="矩形 706">
                  <a:extLst>
                    <a:ext uri="{FF2B5EF4-FFF2-40B4-BE49-F238E27FC236}">
                      <a16:creationId xmlns:a16="http://schemas.microsoft.com/office/drawing/2014/main" id="{CBA1EB2B-B0E3-B72F-8F13-37C29DE93368}"/>
                    </a:ext>
                  </a:extLst>
                </p:cNvPr>
                <p:cNvSpPr/>
                <p:nvPr userDrawn="1"/>
              </p:nvSpPr>
              <p:spPr>
                <a:xfrm>
                  <a:off x="0" y="-1706"/>
                  <a:ext cx="12192000" cy="20299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08" name="标题 1">
                  <a:extLst>
                    <a:ext uri="{FF2B5EF4-FFF2-40B4-BE49-F238E27FC236}">
                      <a16:creationId xmlns:a16="http://schemas.microsoft.com/office/drawing/2014/main" id="{416C4685-A59C-83FB-55BB-A58452B739CF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4794576" y="-13533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09" name="标题 1">
                  <a:extLst>
                    <a:ext uri="{FF2B5EF4-FFF2-40B4-BE49-F238E27FC236}">
                      <a16:creationId xmlns:a16="http://schemas.microsoft.com/office/drawing/2014/main" id="{D1D30E1A-3184-9D1C-2392-ADAA6E6BAD5C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8724119" y="-13533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10" name="椭圆 709">
                  <a:extLst>
                    <a:ext uri="{FF2B5EF4-FFF2-40B4-BE49-F238E27FC236}">
                      <a16:creationId xmlns:a16="http://schemas.microsoft.com/office/drawing/2014/main" id="{5BE7588D-07E9-AD10-63CA-D12297D291EB}"/>
                    </a:ext>
                  </a:extLst>
                </p:cNvPr>
                <p:cNvSpPr/>
                <p:nvPr userDrawn="1"/>
              </p:nvSpPr>
              <p:spPr>
                <a:xfrm>
                  <a:off x="5647732" y="51560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11" name="椭圆 710">
                  <a:extLst>
                    <a:ext uri="{FF2B5EF4-FFF2-40B4-BE49-F238E27FC236}">
                      <a16:creationId xmlns:a16="http://schemas.microsoft.com/office/drawing/2014/main" id="{BBE18ED0-632E-314F-C566-B48A217C631A}"/>
                    </a:ext>
                  </a:extLst>
                </p:cNvPr>
                <p:cNvSpPr/>
                <p:nvPr userDrawn="1"/>
              </p:nvSpPr>
              <p:spPr>
                <a:xfrm>
                  <a:off x="5829551" y="51560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12" name="椭圆 711">
                  <a:extLst>
                    <a:ext uri="{FF2B5EF4-FFF2-40B4-BE49-F238E27FC236}">
                      <a16:creationId xmlns:a16="http://schemas.microsoft.com/office/drawing/2014/main" id="{F2319522-5F0B-B86D-334F-0B51BDE3087A}"/>
                    </a:ext>
                  </a:extLst>
                </p:cNvPr>
                <p:cNvSpPr/>
                <p:nvPr userDrawn="1"/>
              </p:nvSpPr>
              <p:spPr>
                <a:xfrm>
                  <a:off x="9577275" y="51560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13" name="椭圆 712">
                  <a:extLst>
                    <a:ext uri="{FF2B5EF4-FFF2-40B4-BE49-F238E27FC236}">
                      <a16:creationId xmlns:a16="http://schemas.microsoft.com/office/drawing/2014/main" id="{6C96B1AD-DA53-781F-02BE-9FDD75E710BF}"/>
                    </a:ext>
                  </a:extLst>
                </p:cNvPr>
                <p:cNvSpPr/>
                <p:nvPr userDrawn="1"/>
              </p:nvSpPr>
              <p:spPr>
                <a:xfrm>
                  <a:off x="9759094" y="51560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14" name="标题 1">
                  <a:extLst>
                    <a:ext uri="{FF2B5EF4-FFF2-40B4-BE49-F238E27FC236}">
                      <a16:creationId xmlns:a16="http://schemas.microsoft.com/office/drawing/2014/main" id="{3997F6DD-93F9-829D-11AC-ECC7C0D8464C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2908302" y="-13533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15" name="标题 1">
                  <a:extLst>
                    <a:ext uri="{FF2B5EF4-FFF2-40B4-BE49-F238E27FC236}">
                      <a16:creationId xmlns:a16="http://schemas.microsoft.com/office/drawing/2014/main" id="{D0CB6FAD-29DD-6D75-8FC3-72860E6175B3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6734514" y="-13533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16" name="标题 1">
                  <a:extLst>
                    <a:ext uri="{FF2B5EF4-FFF2-40B4-BE49-F238E27FC236}">
                      <a16:creationId xmlns:a16="http://schemas.microsoft.com/office/drawing/2014/main" id="{F39B3ACF-12FE-B681-9D4C-8A1CF81E050D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10664057" y="-13533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17" name="椭圆 716">
                  <a:extLst>
                    <a:ext uri="{FF2B5EF4-FFF2-40B4-BE49-F238E27FC236}">
                      <a16:creationId xmlns:a16="http://schemas.microsoft.com/office/drawing/2014/main" id="{5B9721B3-A093-FFBF-D318-1D2754DFE43E}"/>
                    </a:ext>
                  </a:extLst>
                </p:cNvPr>
                <p:cNvSpPr/>
                <p:nvPr userDrawn="1"/>
              </p:nvSpPr>
              <p:spPr>
                <a:xfrm>
                  <a:off x="3761458" y="51560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18" name="椭圆 717">
                  <a:extLst>
                    <a:ext uri="{FF2B5EF4-FFF2-40B4-BE49-F238E27FC236}">
                      <a16:creationId xmlns:a16="http://schemas.microsoft.com/office/drawing/2014/main" id="{D46B3AD4-C913-1B3B-AFFA-252BBE250BE7}"/>
                    </a:ext>
                  </a:extLst>
                </p:cNvPr>
                <p:cNvSpPr/>
                <p:nvPr userDrawn="1"/>
              </p:nvSpPr>
              <p:spPr>
                <a:xfrm>
                  <a:off x="3943277" y="51560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19" name="椭圆 718">
                  <a:extLst>
                    <a:ext uri="{FF2B5EF4-FFF2-40B4-BE49-F238E27FC236}">
                      <a16:creationId xmlns:a16="http://schemas.microsoft.com/office/drawing/2014/main" id="{DE9636B0-1617-D09F-3B75-295EA5DC871E}"/>
                    </a:ext>
                  </a:extLst>
                </p:cNvPr>
                <p:cNvSpPr/>
                <p:nvPr userDrawn="1"/>
              </p:nvSpPr>
              <p:spPr>
                <a:xfrm>
                  <a:off x="7587670" y="51560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20" name="椭圆 719">
                  <a:extLst>
                    <a:ext uri="{FF2B5EF4-FFF2-40B4-BE49-F238E27FC236}">
                      <a16:creationId xmlns:a16="http://schemas.microsoft.com/office/drawing/2014/main" id="{A7996B03-3CD1-E30A-ED15-9F1C73C27D7C}"/>
                    </a:ext>
                  </a:extLst>
                </p:cNvPr>
                <p:cNvSpPr/>
                <p:nvPr userDrawn="1"/>
              </p:nvSpPr>
              <p:spPr>
                <a:xfrm>
                  <a:off x="7769489" y="51560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21" name="标题 1">
                  <a:extLst>
                    <a:ext uri="{FF2B5EF4-FFF2-40B4-BE49-F238E27FC236}">
                      <a16:creationId xmlns:a16="http://schemas.microsoft.com/office/drawing/2014/main" id="{0EBC495B-ECBB-C141-8CAA-E7C083B7ECC1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968364" y="-13533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22" name="椭圆 721">
                  <a:extLst>
                    <a:ext uri="{FF2B5EF4-FFF2-40B4-BE49-F238E27FC236}">
                      <a16:creationId xmlns:a16="http://schemas.microsoft.com/office/drawing/2014/main" id="{D07FFEF2-141C-683A-AD28-4BB4D4156D0C}"/>
                    </a:ext>
                  </a:extLst>
                </p:cNvPr>
                <p:cNvSpPr/>
                <p:nvPr userDrawn="1"/>
              </p:nvSpPr>
              <p:spPr>
                <a:xfrm>
                  <a:off x="1821520" y="51560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23" name="椭圆 722">
                  <a:extLst>
                    <a:ext uri="{FF2B5EF4-FFF2-40B4-BE49-F238E27FC236}">
                      <a16:creationId xmlns:a16="http://schemas.microsoft.com/office/drawing/2014/main" id="{F9FE042E-E1DF-5237-7CB8-7EAADF2729A8}"/>
                    </a:ext>
                  </a:extLst>
                </p:cNvPr>
                <p:cNvSpPr/>
                <p:nvPr userDrawn="1"/>
              </p:nvSpPr>
              <p:spPr>
                <a:xfrm>
                  <a:off x="2003339" y="51560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24" name="椭圆 723">
                  <a:extLst>
                    <a:ext uri="{FF2B5EF4-FFF2-40B4-BE49-F238E27FC236}">
                      <a16:creationId xmlns:a16="http://schemas.microsoft.com/office/drawing/2014/main" id="{DC3D5AB6-E181-7F04-4CB6-423670861CC4}"/>
                    </a:ext>
                  </a:extLst>
                </p:cNvPr>
                <p:cNvSpPr/>
                <p:nvPr userDrawn="1"/>
              </p:nvSpPr>
              <p:spPr>
                <a:xfrm>
                  <a:off x="4499964" y="51560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25" name="椭圆 724">
                  <a:extLst>
                    <a:ext uri="{FF2B5EF4-FFF2-40B4-BE49-F238E27FC236}">
                      <a16:creationId xmlns:a16="http://schemas.microsoft.com/office/drawing/2014/main" id="{C225216A-4E94-1BA0-C30F-9E392697FA86}"/>
                    </a:ext>
                  </a:extLst>
                </p:cNvPr>
                <p:cNvSpPr/>
                <p:nvPr userDrawn="1"/>
              </p:nvSpPr>
              <p:spPr>
                <a:xfrm>
                  <a:off x="8429507" y="51560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26" name="椭圆 725">
                  <a:extLst>
                    <a:ext uri="{FF2B5EF4-FFF2-40B4-BE49-F238E27FC236}">
                      <a16:creationId xmlns:a16="http://schemas.microsoft.com/office/drawing/2014/main" id="{8AB6CFDA-144A-F571-2CC9-45B5C78DD3B4}"/>
                    </a:ext>
                  </a:extLst>
                </p:cNvPr>
                <p:cNvSpPr/>
                <p:nvPr userDrawn="1"/>
              </p:nvSpPr>
              <p:spPr>
                <a:xfrm>
                  <a:off x="2613690" y="51560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27" name="椭圆 726">
                  <a:extLst>
                    <a:ext uri="{FF2B5EF4-FFF2-40B4-BE49-F238E27FC236}">
                      <a16:creationId xmlns:a16="http://schemas.microsoft.com/office/drawing/2014/main" id="{13170EDE-C355-D6CA-08A7-1FD68D239397}"/>
                    </a:ext>
                  </a:extLst>
                </p:cNvPr>
                <p:cNvSpPr/>
                <p:nvPr userDrawn="1"/>
              </p:nvSpPr>
              <p:spPr>
                <a:xfrm>
                  <a:off x="6439902" y="51560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28" name="椭圆 727">
                  <a:extLst>
                    <a:ext uri="{FF2B5EF4-FFF2-40B4-BE49-F238E27FC236}">
                      <a16:creationId xmlns:a16="http://schemas.microsoft.com/office/drawing/2014/main" id="{FD101D71-73B5-12AE-7876-9BFEC5F2C245}"/>
                    </a:ext>
                  </a:extLst>
                </p:cNvPr>
                <p:cNvSpPr/>
                <p:nvPr userDrawn="1"/>
              </p:nvSpPr>
              <p:spPr>
                <a:xfrm>
                  <a:off x="10369445" y="51560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29" name="椭圆 728">
                  <a:extLst>
                    <a:ext uri="{FF2B5EF4-FFF2-40B4-BE49-F238E27FC236}">
                      <a16:creationId xmlns:a16="http://schemas.microsoft.com/office/drawing/2014/main" id="{AC1D6E93-F218-6101-8F1C-A0B0AA423866}"/>
                    </a:ext>
                  </a:extLst>
                </p:cNvPr>
                <p:cNvSpPr/>
                <p:nvPr userDrawn="1"/>
              </p:nvSpPr>
              <p:spPr>
                <a:xfrm>
                  <a:off x="673752" y="51560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30" name="椭圆 729">
                  <a:extLst>
                    <a:ext uri="{FF2B5EF4-FFF2-40B4-BE49-F238E27FC236}">
                      <a16:creationId xmlns:a16="http://schemas.microsoft.com/office/drawing/2014/main" id="{99F58441-B119-DD51-3A43-2FF43D0E2D54}"/>
                    </a:ext>
                  </a:extLst>
                </p:cNvPr>
                <p:cNvSpPr/>
                <p:nvPr userDrawn="1"/>
              </p:nvSpPr>
              <p:spPr>
                <a:xfrm>
                  <a:off x="4681782" y="51560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31" name="椭圆 730">
                  <a:extLst>
                    <a:ext uri="{FF2B5EF4-FFF2-40B4-BE49-F238E27FC236}">
                      <a16:creationId xmlns:a16="http://schemas.microsoft.com/office/drawing/2014/main" id="{41885423-FED9-A07F-0E83-0E49B498B96B}"/>
                    </a:ext>
                  </a:extLst>
                </p:cNvPr>
                <p:cNvSpPr/>
                <p:nvPr userDrawn="1"/>
              </p:nvSpPr>
              <p:spPr>
                <a:xfrm>
                  <a:off x="8611325" y="51560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32" name="椭圆 731">
                  <a:extLst>
                    <a:ext uri="{FF2B5EF4-FFF2-40B4-BE49-F238E27FC236}">
                      <a16:creationId xmlns:a16="http://schemas.microsoft.com/office/drawing/2014/main" id="{D6AAD944-211B-C750-E99C-B532D4E311DC}"/>
                    </a:ext>
                  </a:extLst>
                </p:cNvPr>
                <p:cNvSpPr/>
                <p:nvPr userDrawn="1"/>
              </p:nvSpPr>
              <p:spPr>
                <a:xfrm>
                  <a:off x="2795508" y="51560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33" name="椭圆 732">
                  <a:extLst>
                    <a:ext uri="{FF2B5EF4-FFF2-40B4-BE49-F238E27FC236}">
                      <a16:creationId xmlns:a16="http://schemas.microsoft.com/office/drawing/2014/main" id="{98AB18FA-44CB-E3AC-1376-B6543D62B6D5}"/>
                    </a:ext>
                  </a:extLst>
                </p:cNvPr>
                <p:cNvSpPr/>
                <p:nvPr userDrawn="1"/>
              </p:nvSpPr>
              <p:spPr>
                <a:xfrm>
                  <a:off x="6621720" y="51560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34" name="椭圆 733">
                  <a:extLst>
                    <a:ext uri="{FF2B5EF4-FFF2-40B4-BE49-F238E27FC236}">
                      <a16:creationId xmlns:a16="http://schemas.microsoft.com/office/drawing/2014/main" id="{8451D812-3DDE-1E12-F759-1CE5711CBAE6}"/>
                    </a:ext>
                  </a:extLst>
                </p:cNvPr>
                <p:cNvSpPr/>
                <p:nvPr userDrawn="1"/>
              </p:nvSpPr>
              <p:spPr>
                <a:xfrm>
                  <a:off x="10551263" y="51560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35" name="椭圆 734">
                  <a:extLst>
                    <a:ext uri="{FF2B5EF4-FFF2-40B4-BE49-F238E27FC236}">
                      <a16:creationId xmlns:a16="http://schemas.microsoft.com/office/drawing/2014/main" id="{7A101C81-196C-9214-28D0-AE7575367DD5}"/>
                    </a:ext>
                  </a:extLst>
                </p:cNvPr>
                <p:cNvSpPr/>
                <p:nvPr userDrawn="1"/>
              </p:nvSpPr>
              <p:spPr>
                <a:xfrm>
                  <a:off x="855570" y="51560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</p:grpSp>
          <p:grpSp>
            <p:nvGrpSpPr>
              <p:cNvPr id="627" name="组合 626">
                <a:extLst>
                  <a:ext uri="{FF2B5EF4-FFF2-40B4-BE49-F238E27FC236}">
                    <a16:creationId xmlns:a16="http://schemas.microsoft.com/office/drawing/2014/main" id="{B5F7963F-20C8-7F5D-54E3-A203256DE55F}"/>
                  </a:ext>
                </a:extLst>
              </p:cNvPr>
              <p:cNvGrpSpPr/>
              <p:nvPr userDrawn="1"/>
            </p:nvGrpSpPr>
            <p:grpSpPr>
              <a:xfrm>
                <a:off x="1" y="-1706"/>
                <a:ext cx="341130" cy="6864095"/>
                <a:chOff x="1" y="-1706"/>
                <a:chExt cx="341130" cy="6864095"/>
              </a:xfrm>
            </p:grpSpPr>
            <p:sp>
              <p:nvSpPr>
                <p:cNvPr id="686" name="矩形 685">
                  <a:extLst>
                    <a:ext uri="{FF2B5EF4-FFF2-40B4-BE49-F238E27FC236}">
                      <a16:creationId xmlns:a16="http://schemas.microsoft.com/office/drawing/2014/main" id="{5D89BC03-32AF-C08D-1022-402DC7C04AFC}"/>
                    </a:ext>
                  </a:extLst>
                </p:cNvPr>
                <p:cNvSpPr/>
                <p:nvPr userDrawn="1"/>
              </p:nvSpPr>
              <p:spPr>
                <a:xfrm>
                  <a:off x="1" y="-1706"/>
                  <a:ext cx="341130" cy="68640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87" name="标题 1">
                  <a:extLst>
                    <a:ext uri="{FF2B5EF4-FFF2-40B4-BE49-F238E27FC236}">
                      <a16:creationId xmlns:a16="http://schemas.microsoft.com/office/drawing/2014/main" id="{16099ACA-3202-FC87-B233-D86D6D6A669A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 rot="5400000">
                  <a:off x="-298189" y="710719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88" name="椭圆 687">
                  <a:extLst>
                    <a:ext uri="{FF2B5EF4-FFF2-40B4-BE49-F238E27FC236}">
                      <a16:creationId xmlns:a16="http://schemas.microsoft.com/office/drawing/2014/main" id="{BEA3A8E1-9151-601D-199A-56E4084910FE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1258787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89" name="椭圆 688">
                  <a:extLst>
                    <a:ext uri="{FF2B5EF4-FFF2-40B4-BE49-F238E27FC236}">
                      <a16:creationId xmlns:a16="http://schemas.microsoft.com/office/drawing/2014/main" id="{9B6CE012-4955-9495-11FB-49AC0BFEC3D1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1440606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90" name="标题 1">
                  <a:extLst>
                    <a:ext uri="{FF2B5EF4-FFF2-40B4-BE49-F238E27FC236}">
                      <a16:creationId xmlns:a16="http://schemas.microsoft.com/office/drawing/2014/main" id="{4A914C18-467B-0590-1B2C-96ADABBD97E7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 rot="5400000">
                  <a:off x="-298189" y="2441705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91" name="椭圆 690">
                  <a:extLst>
                    <a:ext uri="{FF2B5EF4-FFF2-40B4-BE49-F238E27FC236}">
                      <a16:creationId xmlns:a16="http://schemas.microsoft.com/office/drawing/2014/main" id="{7D7B1171-154B-7551-7613-DBE0ABE42422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2989773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92" name="椭圆 691">
                  <a:extLst>
                    <a:ext uri="{FF2B5EF4-FFF2-40B4-BE49-F238E27FC236}">
                      <a16:creationId xmlns:a16="http://schemas.microsoft.com/office/drawing/2014/main" id="{1FF2C732-1F19-B253-6A02-D8BE6B368FB2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3171592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93" name="标题 1">
                  <a:extLst>
                    <a:ext uri="{FF2B5EF4-FFF2-40B4-BE49-F238E27FC236}">
                      <a16:creationId xmlns:a16="http://schemas.microsoft.com/office/drawing/2014/main" id="{8BD522BB-1895-E7EB-E021-AACD6408410E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 rot="5400000">
                  <a:off x="-298189" y="4172691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94" name="椭圆 693">
                  <a:extLst>
                    <a:ext uri="{FF2B5EF4-FFF2-40B4-BE49-F238E27FC236}">
                      <a16:creationId xmlns:a16="http://schemas.microsoft.com/office/drawing/2014/main" id="{B9CC97F7-1122-0BF9-16A3-9CD4360D2014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4720759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95" name="椭圆 694">
                  <a:extLst>
                    <a:ext uri="{FF2B5EF4-FFF2-40B4-BE49-F238E27FC236}">
                      <a16:creationId xmlns:a16="http://schemas.microsoft.com/office/drawing/2014/main" id="{FB115171-F8DD-384A-9E40-96E9EA73A9FE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4902578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96" name="标题 1">
                  <a:extLst>
                    <a:ext uri="{FF2B5EF4-FFF2-40B4-BE49-F238E27FC236}">
                      <a16:creationId xmlns:a16="http://schemas.microsoft.com/office/drawing/2014/main" id="{075C334D-873C-6880-91BA-0C39A5C7F065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 rot="5400000">
                  <a:off x="-298189" y="5903677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97" name="椭圆 696">
                  <a:extLst>
                    <a:ext uri="{FF2B5EF4-FFF2-40B4-BE49-F238E27FC236}">
                      <a16:creationId xmlns:a16="http://schemas.microsoft.com/office/drawing/2014/main" id="{8D1D1A5B-DF9D-1AA3-377F-9641A94C9369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6451745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98" name="椭圆 697">
                  <a:extLst>
                    <a:ext uri="{FF2B5EF4-FFF2-40B4-BE49-F238E27FC236}">
                      <a16:creationId xmlns:a16="http://schemas.microsoft.com/office/drawing/2014/main" id="{42345B1E-0770-36F4-D1DC-CB8BE98BFDC1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6633564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99" name="椭圆 698">
                  <a:extLst>
                    <a:ext uri="{FF2B5EF4-FFF2-40B4-BE49-F238E27FC236}">
                      <a16:creationId xmlns:a16="http://schemas.microsoft.com/office/drawing/2014/main" id="{62EB4647-9371-246E-3700-D0EE37DFDBC5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1842005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00" name="椭圆 699">
                  <a:extLst>
                    <a:ext uri="{FF2B5EF4-FFF2-40B4-BE49-F238E27FC236}">
                      <a16:creationId xmlns:a16="http://schemas.microsoft.com/office/drawing/2014/main" id="{794799CC-DD1A-8B90-6151-3C83514DA581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3572991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01" name="椭圆 700">
                  <a:extLst>
                    <a:ext uri="{FF2B5EF4-FFF2-40B4-BE49-F238E27FC236}">
                      <a16:creationId xmlns:a16="http://schemas.microsoft.com/office/drawing/2014/main" id="{89602FCD-2E74-C17B-090D-3ACFBBA75BA7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5303977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02" name="椭圆 701">
                  <a:extLst>
                    <a:ext uri="{FF2B5EF4-FFF2-40B4-BE49-F238E27FC236}">
                      <a16:creationId xmlns:a16="http://schemas.microsoft.com/office/drawing/2014/main" id="{92162F86-FAA4-6EF2-6C3F-0D8BD529F21E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111019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03" name="椭圆 702">
                  <a:extLst>
                    <a:ext uri="{FF2B5EF4-FFF2-40B4-BE49-F238E27FC236}">
                      <a16:creationId xmlns:a16="http://schemas.microsoft.com/office/drawing/2014/main" id="{93A9121F-63CA-D69D-DA91-2D597E89BC50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2023823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04" name="椭圆 703">
                  <a:extLst>
                    <a:ext uri="{FF2B5EF4-FFF2-40B4-BE49-F238E27FC236}">
                      <a16:creationId xmlns:a16="http://schemas.microsoft.com/office/drawing/2014/main" id="{4CB2EF35-15D6-7045-9975-4A87CB7A3F07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3754809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05" name="椭圆 704">
                  <a:extLst>
                    <a:ext uri="{FF2B5EF4-FFF2-40B4-BE49-F238E27FC236}">
                      <a16:creationId xmlns:a16="http://schemas.microsoft.com/office/drawing/2014/main" id="{8D6961E0-0F6C-BF76-9C5C-9DDDD22A6A01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5485795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706" name="椭圆 705">
                  <a:extLst>
                    <a:ext uri="{FF2B5EF4-FFF2-40B4-BE49-F238E27FC236}">
                      <a16:creationId xmlns:a16="http://schemas.microsoft.com/office/drawing/2014/main" id="{09E19FC3-C04D-4BF6-1061-AB1B246F60A1}"/>
                    </a:ext>
                  </a:extLst>
                </p:cNvPr>
                <p:cNvSpPr/>
                <p:nvPr userDrawn="1"/>
              </p:nvSpPr>
              <p:spPr>
                <a:xfrm rot="5400000">
                  <a:off x="80713" y="292837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</p:grpSp>
          <p:grpSp>
            <p:nvGrpSpPr>
              <p:cNvPr id="628" name="组合 627">
                <a:extLst>
                  <a:ext uri="{FF2B5EF4-FFF2-40B4-BE49-F238E27FC236}">
                    <a16:creationId xmlns:a16="http://schemas.microsoft.com/office/drawing/2014/main" id="{0B8C710E-80A5-4397-CE4F-4D10D98674B7}"/>
                  </a:ext>
                </a:extLst>
              </p:cNvPr>
              <p:cNvGrpSpPr/>
              <p:nvPr userDrawn="1"/>
            </p:nvGrpSpPr>
            <p:grpSpPr>
              <a:xfrm>
                <a:off x="0" y="6451745"/>
                <a:ext cx="12192000" cy="427987"/>
                <a:chOff x="0" y="6451745"/>
                <a:chExt cx="12192000" cy="427987"/>
              </a:xfrm>
            </p:grpSpPr>
            <p:sp>
              <p:nvSpPr>
                <p:cNvPr id="653" name="矩形 652">
                  <a:extLst>
                    <a:ext uri="{FF2B5EF4-FFF2-40B4-BE49-F238E27FC236}">
                      <a16:creationId xmlns:a16="http://schemas.microsoft.com/office/drawing/2014/main" id="{78EACF04-AE0E-46DF-CDF9-0DD54430EE88}"/>
                    </a:ext>
                  </a:extLst>
                </p:cNvPr>
                <p:cNvSpPr/>
                <p:nvPr userDrawn="1"/>
              </p:nvSpPr>
              <p:spPr>
                <a:xfrm>
                  <a:off x="0" y="6653295"/>
                  <a:ext cx="12192000" cy="22643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54" name="标题 1">
                  <a:extLst>
                    <a:ext uri="{FF2B5EF4-FFF2-40B4-BE49-F238E27FC236}">
                      <a16:creationId xmlns:a16="http://schemas.microsoft.com/office/drawing/2014/main" id="{C39B032D-79C5-ECC1-DFED-B5728B18FAE0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4794576" y="6640701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55" name="标题 1">
                  <a:extLst>
                    <a:ext uri="{FF2B5EF4-FFF2-40B4-BE49-F238E27FC236}">
                      <a16:creationId xmlns:a16="http://schemas.microsoft.com/office/drawing/2014/main" id="{95DC5548-767F-5CAC-6BBF-CA871E8A3204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8724119" y="6640701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56" name="椭圆 655">
                  <a:extLst>
                    <a:ext uri="{FF2B5EF4-FFF2-40B4-BE49-F238E27FC236}">
                      <a16:creationId xmlns:a16="http://schemas.microsoft.com/office/drawing/2014/main" id="{BC8FD475-3808-1ED9-B879-DB56A9A2B3D8}"/>
                    </a:ext>
                  </a:extLst>
                </p:cNvPr>
                <p:cNvSpPr/>
                <p:nvPr userDrawn="1"/>
              </p:nvSpPr>
              <p:spPr>
                <a:xfrm>
                  <a:off x="5647732" y="6705794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57" name="椭圆 656">
                  <a:extLst>
                    <a:ext uri="{FF2B5EF4-FFF2-40B4-BE49-F238E27FC236}">
                      <a16:creationId xmlns:a16="http://schemas.microsoft.com/office/drawing/2014/main" id="{28B6440A-13A1-F032-DFF4-66E60DBFF644}"/>
                    </a:ext>
                  </a:extLst>
                </p:cNvPr>
                <p:cNvSpPr/>
                <p:nvPr userDrawn="1"/>
              </p:nvSpPr>
              <p:spPr>
                <a:xfrm>
                  <a:off x="5829551" y="6705794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58" name="椭圆 657">
                  <a:extLst>
                    <a:ext uri="{FF2B5EF4-FFF2-40B4-BE49-F238E27FC236}">
                      <a16:creationId xmlns:a16="http://schemas.microsoft.com/office/drawing/2014/main" id="{F18784ED-F3EF-314F-0463-EEB341FA20FC}"/>
                    </a:ext>
                  </a:extLst>
                </p:cNvPr>
                <p:cNvSpPr/>
                <p:nvPr userDrawn="1"/>
              </p:nvSpPr>
              <p:spPr>
                <a:xfrm>
                  <a:off x="9577275" y="6705794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59" name="椭圆 658">
                  <a:extLst>
                    <a:ext uri="{FF2B5EF4-FFF2-40B4-BE49-F238E27FC236}">
                      <a16:creationId xmlns:a16="http://schemas.microsoft.com/office/drawing/2014/main" id="{1571883A-D347-C5C4-6143-C402E892F6CC}"/>
                    </a:ext>
                  </a:extLst>
                </p:cNvPr>
                <p:cNvSpPr/>
                <p:nvPr userDrawn="1"/>
              </p:nvSpPr>
              <p:spPr>
                <a:xfrm>
                  <a:off x="9759094" y="6705794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60" name="标题 1">
                  <a:extLst>
                    <a:ext uri="{FF2B5EF4-FFF2-40B4-BE49-F238E27FC236}">
                      <a16:creationId xmlns:a16="http://schemas.microsoft.com/office/drawing/2014/main" id="{BB3D711A-5BE2-C0CA-97EF-6CDB7B8FA429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2908302" y="6640701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61" name="标题 1">
                  <a:extLst>
                    <a:ext uri="{FF2B5EF4-FFF2-40B4-BE49-F238E27FC236}">
                      <a16:creationId xmlns:a16="http://schemas.microsoft.com/office/drawing/2014/main" id="{501834CC-7176-7730-5A14-70B55C526292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6734514" y="6640701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62" name="标题 1">
                  <a:extLst>
                    <a:ext uri="{FF2B5EF4-FFF2-40B4-BE49-F238E27FC236}">
                      <a16:creationId xmlns:a16="http://schemas.microsoft.com/office/drawing/2014/main" id="{D84ED447-ED08-B0BC-526D-F8A7DD26D50B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10664057" y="6640701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63" name="椭圆 662">
                  <a:extLst>
                    <a:ext uri="{FF2B5EF4-FFF2-40B4-BE49-F238E27FC236}">
                      <a16:creationId xmlns:a16="http://schemas.microsoft.com/office/drawing/2014/main" id="{660C7629-7234-0F3C-D1D8-6375B3F87DDE}"/>
                    </a:ext>
                  </a:extLst>
                </p:cNvPr>
                <p:cNvSpPr/>
                <p:nvPr userDrawn="1"/>
              </p:nvSpPr>
              <p:spPr>
                <a:xfrm>
                  <a:off x="3761458" y="6705794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64" name="椭圆 663">
                  <a:extLst>
                    <a:ext uri="{FF2B5EF4-FFF2-40B4-BE49-F238E27FC236}">
                      <a16:creationId xmlns:a16="http://schemas.microsoft.com/office/drawing/2014/main" id="{BCC172A4-512E-751F-A0B9-7BA6868AD90D}"/>
                    </a:ext>
                  </a:extLst>
                </p:cNvPr>
                <p:cNvSpPr/>
                <p:nvPr userDrawn="1"/>
              </p:nvSpPr>
              <p:spPr>
                <a:xfrm>
                  <a:off x="3943277" y="6705794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65" name="椭圆 664">
                  <a:extLst>
                    <a:ext uri="{FF2B5EF4-FFF2-40B4-BE49-F238E27FC236}">
                      <a16:creationId xmlns:a16="http://schemas.microsoft.com/office/drawing/2014/main" id="{61AA7CA6-822B-F14E-9542-B29B57C47B0D}"/>
                    </a:ext>
                  </a:extLst>
                </p:cNvPr>
                <p:cNvSpPr/>
                <p:nvPr userDrawn="1"/>
              </p:nvSpPr>
              <p:spPr>
                <a:xfrm>
                  <a:off x="7587670" y="6705794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66" name="椭圆 665">
                  <a:extLst>
                    <a:ext uri="{FF2B5EF4-FFF2-40B4-BE49-F238E27FC236}">
                      <a16:creationId xmlns:a16="http://schemas.microsoft.com/office/drawing/2014/main" id="{2C9A9C42-3B73-92DD-BB74-4816D8FBAE07}"/>
                    </a:ext>
                  </a:extLst>
                </p:cNvPr>
                <p:cNvSpPr/>
                <p:nvPr userDrawn="1"/>
              </p:nvSpPr>
              <p:spPr>
                <a:xfrm>
                  <a:off x="7769489" y="6705794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67" name="标题 1">
                  <a:extLst>
                    <a:ext uri="{FF2B5EF4-FFF2-40B4-BE49-F238E27FC236}">
                      <a16:creationId xmlns:a16="http://schemas.microsoft.com/office/drawing/2014/main" id="{C7D45FB1-976C-B0A2-031E-3878958DE437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968364" y="6640701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68" name="椭圆 667">
                  <a:extLst>
                    <a:ext uri="{FF2B5EF4-FFF2-40B4-BE49-F238E27FC236}">
                      <a16:creationId xmlns:a16="http://schemas.microsoft.com/office/drawing/2014/main" id="{2519D4FA-FC93-EF4C-F6E7-BA152DC0608C}"/>
                    </a:ext>
                  </a:extLst>
                </p:cNvPr>
                <p:cNvSpPr/>
                <p:nvPr userDrawn="1"/>
              </p:nvSpPr>
              <p:spPr>
                <a:xfrm>
                  <a:off x="1821520" y="6705794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69" name="椭圆 668">
                  <a:extLst>
                    <a:ext uri="{FF2B5EF4-FFF2-40B4-BE49-F238E27FC236}">
                      <a16:creationId xmlns:a16="http://schemas.microsoft.com/office/drawing/2014/main" id="{356C544C-8FAA-FA6D-593B-70160C92C57B}"/>
                    </a:ext>
                  </a:extLst>
                </p:cNvPr>
                <p:cNvSpPr/>
                <p:nvPr userDrawn="1"/>
              </p:nvSpPr>
              <p:spPr>
                <a:xfrm>
                  <a:off x="2003339" y="6705794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70" name="椭圆 669">
                  <a:extLst>
                    <a:ext uri="{FF2B5EF4-FFF2-40B4-BE49-F238E27FC236}">
                      <a16:creationId xmlns:a16="http://schemas.microsoft.com/office/drawing/2014/main" id="{ACE9742E-7376-BBEE-C101-36BE7A33358A}"/>
                    </a:ext>
                  </a:extLst>
                </p:cNvPr>
                <p:cNvSpPr/>
                <p:nvPr userDrawn="1"/>
              </p:nvSpPr>
              <p:spPr>
                <a:xfrm>
                  <a:off x="11517213" y="6705794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71" name="椭圆 670">
                  <a:extLst>
                    <a:ext uri="{FF2B5EF4-FFF2-40B4-BE49-F238E27FC236}">
                      <a16:creationId xmlns:a16="http://schemas.microsoft.com/office/drawing/2014/main" id="{3EF0A285-C099-EE0C-D88D-0D53A60EDEFD}"/>
                    </a:ext>
                  </a:extLst>
                </p:cNvPr>
                <p:cNvSpPr/>
                <p:nvPr userDrawn="1"/>
              </p:nvSpPr>
              <p:spPr>
                <a:xfrm>
                  <a:off x="11699032" y="6705794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72" name="椭圆 671">
                  <a:extLst>
                    <a:ext uri="{FF2B5EF4-FFF2-40B4-BE49-F238E27FC236}">
                      <a16:creationId xmlns:a16="http://schemas.microsoft.com/office/drawing/2014/main" id="{B40B5BD9-283A-5D28-D683-154E9164C9DC}"/>
                    </a:ext>
                  </a:extLst>
                </p:cNvPr>
                <p:cNvSpPr/>
                <p:nvPr userDrawn="1"/>
              </p:nvSpPr>
              <p:spPr>
                <a:xfrm>
                  <a:off x="4499964" y="6705794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73" name="椭圆 672">
                  <a:extLst>
                    <a:ext uri="{FF2B5EF4-FFF2-40B4-BE49-F238E27FC236}">
                      <a16:creationId xmlns:a16="http://schemas.microsoft.com/office/drawing/2014/main" id="{E9E83B87-6544-1610-9DF8-9196404CFAF4}"/>
                    </a:ext>
                  </a:extLst>
                </p:cNvPr>
                <p:cNvSpPr/>
                <p:nvPr userDrawn="1"/>
              </p:nvSpPr>
              <p:spPr>
                <a:xfrm>
                  <a:off x="8429507" y="6705794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74" name="椭圆 673">
                  <a:extLst>
                    <a:ext uri="{FF2B5EF4-FFF2-40B4-BE49-F238E27FC236}">
                      <a16:creationId xmlns:a16="http://schemas.microsoft.com/office/drawing/2014/main" id="{E39F5EB4-B144-4E81-7D85-16475D75B912}"/>
                    </a:ext>
                  </a:extLst>
                </p:cNvPr>
                <p:cNvSpPr/>
                <p:nvPr userDrawn="1"/>
              </p:nvSpPr>
              <p:spPr>
                <a:xfrm>
                  <a:off x="2613690" y="6705794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75" name="椭圆 674">
                  <a:extLst>
                    <a:ext uri="{FF2B5EF4-FFF2-40B4-BE49-F238E27FC236}">
                      <a16:creationId xmlns:a16="http://schemas.microsoft.com/office/drawing/2014/main" id="{385F5579-9EED-4DAE-6DDD-1D30602808E2}"/>
                    </a:ext>
                  </a:extLst>
                </p:cNvPr>
                <p:cNvSpPr/>
                <p:nvPr userDrawn="1"/>
              </p:nvSpPr>
              <p:spPr>
                <a:xfrm>
                  <a:off x="6439902" y="6705794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76" name="椭圆 675">
                  <a:extLst>
                    <a:ext uri="{FF2B5EF4-FFF2-40B4-BE49-F238E27FC236}">
                      <a16:creationId xmlns:a16="http://schemas.microsoft.com/office/drawing/2014/main" id="{575B2FD0-6C55-1D35-5893-49EE38526AC3}"/>
                    </a:ext>
                  </a:extLst>
                </p:cNvPr>
                <p:cNvSpPr/>
                <p:nvPr userDrawn="1"/>
              </p:nvSpPr>
              <p:spPr>
                <a:xfrm>
                  <a:off x="10369445" y="6705794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77" name="椭圆 676">
                  <a:extLst>
                    <a:ext uri="{FF2B5EF4-FFF2-40B4-BE49-F238E27FC236}">
                      <a16:creationId xmlns:a16="http://schemas.microsoft.com/office/drawing/2014/main" id="{EC20F9AA-76A8-31D3-F23D-E5FF18203C6E}"/>
                    </a:ext>
                  </a:extLst>
                </p:cNvPr>
                <p:cNvSpPr/>
                <p:nvPr userDrawn="1"/>
              </p:nvSpPr>
              <p:spPr>
                <a:xfrm>
                  <a:off x="673752" y="6705794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78" name="椭圆 677">
                  <a:extLst>
                    <a:ext uri="{FF2B5EF4-FFF2-40B4-BE49-F238E27FC236}">
                      <a16:creationId xmlns:a16="http://schemas.microsoft.com/office/drawing/2014/main" id="{3911C141-AB09-E934-8914-A6008E8FD3FE}"/>
                    </a:ext>
                  </a:extLst>
                </p:cNvPr>
                <p:cNvSpPr/>
                <p:nvPr userDrawn="1"/>
              </p:nvSpPr>
              <p:spPr>
                <a:xfrm>
                  <a:off x="4681782" y="6705794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79" name="椭圆 678">
                  <a:extLst>
                    <a:ext uri="{FF2B5EF4-FFF2-40B4-BE49-F238E27FC236}">
                      <a16:creationId xmlns:a16="http://schemas.microsoft.com/office/drawing/2014/main" id="{C3213E50-FD78-CAC4-CB73-2C83605D2265}"/>
                    </a:ext>
                  </a:extLst>
                </p:cNvPr>
                <p:cNvSpPr/>
                <p:nvPr userDrawn="1"/>
              </p:nvSpPr>
              <p:spPr>
                <a:xfrm>
                  <a:off x="8611325" y="6705794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80" name="椭圆 679">
                  <a:extLst>
                    <a:ext uri="{FF2B5EF4-FFF2-40B4-BE49-F238E27FC236}">
                      <a16:creationId xmlns:a16="http://schemas.microsoft.com/office/drawing/2014/main" id="{2B81DBEA-DF2C-F3B6-7C9D-AB735E71E4B4}"/>
                    </a:ext>
                  </a:extLst>
                </p:cNvPr>
                <p:cNvSpPr/>
                <p:nvPr userDrawn="1"/>
              </p:nvSpPr>
              <p:spPr>
                <a:xfrm>
                  <a:off x="2795508" y="6705794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81" name="椭圆 680">
                  <a:extLst>
                    <a:ext uri="{FF2B5EF4-FFF2-40B4-BE49-F238E27FC236}">
                      <a16:creationId xmlns:a16="http://schemas.microsoft.com/office/drawing/2014/main" id="{F01FFA80-6149-D7F8-4180-58B82E8FB3CC}"/>
                    </a:ext>
                  </a:extLst>
                </p:cNvPr>
                <p:cNvSpPr/>
                <p:nvPr userDrawn="1"/>
              </p:nvSpPr>
              <p:spPr>
                <a:xfrm>
                  <a:off x="6621720" y="6705794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82" name="椭圆 681">
                  <a:extLst>
                    <a:ext uri="{FF2B5EF4-FFF2-40B4-BE49-F238E27FC236}">
                      <a16:creationId xmlns:a16="http://schemas.microsoft.com/office/drawing/2014/main" id="{840B2E12-4271-80B9-EF48-C9CC5B159537}"/>
                    </a:ext>
                  </a:extLst>
                </p:cNvPr>
                <p:cNvSpPr/>
                <p:nvPr userDrawn="1"/>
              </p:nvSpPr>
              <p:spPr>
                <a:xfrm>
                  <a:off x="10551263" y="6705794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83" name="椭圆 682">
                  <a:extLst>
                    <a:ext uri="{FF2B5EF4-FFF2-40B4-BE49-F238E27FC236}">
                      <a16:creationId xmlns:a16="http://schemas.microsoft.com/office/drawing/2014/main" id="{E6ED7928-D065-0B32-B0F1-E009E99855F4}"/>
                    </a:ext>
                  </a:extLst>
                </p:cNvPr>
                <p:cNvSpPr/>
                <p:nvPr userDrawn="1"/>
              </p:nvSpPr>
              <p:spPr>
                <a:xfrm>
                  <a:off x="855570" y="6705794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84" name="椭圆 683">
                  <a:extLst>
                    <a:ext uri="{FF2B5EF4-FFF2-40B4-BE49-F238E27FC236}">
                      <a16:creationId xmlns:a16="http://schemas.microsoft.com/office/drawing/2014/main" id="{35B88EB9-B4E7-CB91-4A89-04797B7BA83C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6451745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85" name="椭圆 684">
                  <a:extLst>
                    <a:ext uri="{FF2B5EF4-FFF2-40B4-BE49-F238E27FC236}">
                      <a16:creationId xmlns:a16="http://schemas.microsoft.com/office/drawing/2014/main" id="{9018B7B5-8279-6D89-53DE-46DD3228A98B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6633564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</p:grpSp>
          <p:grpSp>
            <p:nvGrpSpPr>
              <p:cNvPr id="629" name="组合 628">
                <a:extLst>
                  <a:ext uri="{FF2B5EF4-FFF2-40B4-BE49-F238E27FC236}">
                    <a16:creationId xmlns:a16="http://schemas.microsoft.com/office/drawing/2014/main" id="{F3979F11-CFF4-1AB6-A293-1C8F5E933D1B}"/>
                  </a:ext>
                </a:extLst>
              </p:cNvPr>
              <p:cNvGrpSpPr/>
              <p:nvPr userDrawn="1"/>
            </p:nvGrpSpPr>
            <p:grpSpPr>
              <a:xfrm>
                <a:off x="11517213" y="-1706"/>
                <a:ext cx="674787" cy="6864095"/>
                <a:chOff x="11517213" y="-1706"/>
                <a:chExt cx="674787" cy="6864095"/>
              </a:xfrm>
            </p:grpSpPr>
            <p:sp>
              <p:nvSpPr>
                <p:cNvPr id="630" name="椭圆 629">
                  <a:extLst>
                    <a:ext uri="{FF2B5EF4-FFF2-40B4-BE49-F238E27FC236}">
                      <a16:creationId xmlns:a16="http://schemas.microsoft.com/office/drawing/2014/main" id="{FAC6465B-7447-8A39-DFC3-CA8E2A562C25}"/>
                    </a:ext>
                  </a:extLst>
                </p:cNvPr>
                <p:cNvSpPr/>
                <p:nvPr userDrawn="1"/>
              </p:nvSpPr>
              <p:spPr>
                <a:xfrm>
                  <a:off x="11517213" y="51560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31" name="椭圆 630">
                  <a:extLst>
                    <a:ext uri="{FF2B5EF4-FFF2-40B4-BE49-F238E27FC236}">
                      <a16:creationId xmlns:a16="http://schemas.microsoft.com/office/drawing/2014/main" id="{CA9342AB-B96F-B2F5-195E-F0D5C7CDA61A}"/>
                    </a:ext>
                  </a:extLst>
                </p:cNvPr>
                <p:cNvSpPr/>
                <p:nvPr userDrawn="1"/>
              </p:nvSpPr>
              <p:spPr>
                <a:xfrm>
                  <a:off x="11699032" y="51560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32" name="椭圆 631">
                  <a:extLst>
                    <a:ext uri="{FF2B5EF4-FFF2-40B4-BE49-F238E27FC236}">
                      <a16:creationId xmlns:a16="http://schemas.microsoft.com/office/drawing/2014/main" id="{BC9C5B3F-9FE9-63F6-D55B-818DFCF01EFC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111019"/>
                  <a:ext cx="103329" cy="10332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33" name="椭圆 632">
                  <a:extLst>
                    <a:ext uri="{FF2B5EF4-FFF2-40B4-BE49-F238E27FC236}">
                      <a16:creationId xmlns:a16="http://schemas.microsoft.com/office/drawing/2014/main" id="{43F23D07-BFB5-A468-2BF6-A20C9717BF0E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292837"/>
                  <a:ext cx="103329" cy="10332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34" name="矩形 633">
                  <a:extLst>
                    <a:ext uri="{FF2B5EF4-FFF2-40B4-BE49-F238E27FC236}">
                      <a16:creationId xmlns:a16="http://schemas.microsoft.com/office/drawing/2014/main" id="{EE6EDFF1-27D3-4916-F76C-26FDB18882E5}"/>
                    </a:ext>
                  </a:extLst>
                </p:cNvPr>
                <p:cNvSpPr/>
                <p:nvPr userDrawn="1"/>
              </p:nvSpPr>
              <p:spPr>
                <a:xfrm>
                  <a:off x="11850870" y="-1706"/>
                  <a:ext cx="341130" cy="68640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35" name="标题 1">
                  <a:extLst>
                    <a:ext uri="{FF2B5EF4-FFF2-40B4-BE49-F238E27FC236}">
                      <a16:creationId xmlns:a16="http://schemas.microsoft.com/office/drawing/2014/main" id="{38C85D2F-E57E-8388-E603-EDB919681AA3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 rot="5400000">
                  <a:off x="11574027" y="710719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36" name="椭圆 635">
                  <a:extLst>
                    <a:ext uri="{FF2B5EF4-FFF2-40B4-BE49-F238E27FC236}">
                      <a16:creationId xmlns:a16="http://schemas.microsoft.com/office/drawing/2014/main" id="{6244B1E0-1A14-E783-45BC-B005114CC774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1258787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37" name="椭圆 636">
                  <a:extLst>
                    <a:ext uri="{FF2B5EF4-FFF2-40B4-BE49-F238E27FC236}">
                      <a16:creationId xmlns:a16="http://schemas.microsoft.com/office/drawing/2014/main" id="{BEBDEB90-EC69-CB17-7D2F-A413EC015D30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1440606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38" name="标题 1">
                  <a:extLst>
                    <a:ext uri="{FF2B5EF4-FFF2-40B4-BE49-F238E27FC236}">
                      <a16:creationId xmlns:a16="http://schemas.microsoft.com/office/drawing/2014/main" id="{2032AF69-89F8-2AC2-88FB-87A242F085B0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 rot="5400000">
                  <a:off x="11574027" y="2441705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39" name="椭圆 638">
                  <a:extLst>
                    <a:ext uri="{FF2B5EF4-FFF2-40B4-BE49-F238E27FC236}">
                      <a16:creationId xmlns:a16="http://schemas.microsoft.com/office/drawing/2014/main" id="{AC92528A-D5CD-536C-4538-9BDB55C6AAD2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2989773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40" name="椭圆 639">
                  <a:extLst>
                    <a:ext uri="{FF2B5EF4-FFF2-40B4-BE49-F238E27FC236}">
                      <a16:creationId xmlns:a16="http://schemas.microsoft.com/office/drawing/2014/main" id="{24040FBD-79E5-C1AB-57D5-9E074013CBDA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3171592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41" name="标题 1">
                  <a:extLst>
                    <a:ext uri="{FF2B5EF4-FFF2-40B4-BE49-F238E27FC236}">
                      <a16:creationId xmlns:a16="http://schemas.microsoft.com/office/drawing/2014/main" id="{CE9EBA9A-6E43-9E1D-5C95-C933D1D9F575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 rot="5400000">
                  <a:off x="11574027" y="4172691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42" name="椭圆 641">
                  <a:extLst>
                    <a:ext uri="{FF2B5EF4-FFF2-40B4-BE49-F238E27FC236}">
                      <a16:creationId xmlns:a16="http://schemas.microsoft.com/office/drawing/2014/main" id="{1713516C-707D-8CC1-BDCB-56A67E33638A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4720759"/>
                  <a:ext cx="103329" cy="10332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43" name="椭圆 642">
                  <a:extLst>
                    <a:ext uri="{FF2B5EF4-FFF2-40B4-BE49-F238E27FC236}">
                      <a16:creationId xmlns:a16="http://schemas.microsoft.com/office/drawing/2014/main" id="{4B783258-1392-D374-7FC5-53AC8854C422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4902578"/>
                  <a:ext cx="103329" cy="10332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44" name="标题 1">
                  <a:extLst>
                    <a:ext uri="{FF2B5EF4-FFF2-40B4-BE49-F238E27FC236}">
                      <a16:creationId xmlns:a16="http://schemas.microsoft.com/office/drawing/2014/main" id="{B44F9F1D-9A30-7F49-6CC3-BBF79BD2E701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 rot="5400000">
                  <a:off x="11574027" y="5903677"/>
                  <a:ext cx="861133" cy="2308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b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字制区喜脉体" panose="02000603000000000000" pitchFamily="2" charset="-122"/>
                      <a:ea typeface="字制区喜脉体" panose="02000603000000000000" pitchFamily="2" charset="-122"/>
                      <a:sym typeface="字制区喜脉体" panose="02000603000000000000" pitchFamily="2" charset="-122"/>
                    </a:rPr>
                    <a:t>GAME CLUB</a:t>
                  </a:r>
                  <a:endParaRPr kumimoji="1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45" name="椭圆 644">
                  <a:extLst>
                    <a:ext uri="{FF2B5EF4-FFF2-40B4-BE49-F238E27FC236}">
                      <a16:creationId xmlns:a16="http://schemas.microsoft.com/office/drawing/2014/main" id="{A5F13B3D-1E0B-1323-1A7E-353AA5AB95B3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1842005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46" name="椭圆 645">
                  <a:extLst>
                    <a:ext uri="{FF2B5EF4-FFF2-40B4-BE49-F238E27FC236}">
                      <a16:creationId xmlns:a16="http://schemas.microsoft.com/office/drawing/2014/main" id="{4B427DE1-AF1F-6E2B-04D8-EECC758AB4AD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3572991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47" name="椭圆 646">
                  <a:extLst>
                    <a:ext uri="{FF2B5EF4-FFF2-40B4-BE49-F238E27FC236}">
                      <a16:creationId xmlns:a16="http://schemas.microsoft.com/office/drawing/2014/main" id="{63E32FD3-B0E5-9D5C-8EDC-16A411E8892C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5303977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48" name="椭圆 647">
                  <a:extLst>
                    <a:ext uri="{FF2B5EF4-FFF2-40B4-BE49-F238E27FC236}">
                      <a16:creationId xmlns:a16="http://schemas.microsoft.com/office/drawing/2014/main" id="{78DB62CE-A2BD-8A54-AD09-90ACEA866960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2023823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49" name="椭圆 648">
                  <a:extLst>
                    <a:ext uri="{FF2B5EF4-FFF2-40B4-BE49-F238E27FC236}">
                      <a16:creationId xmlns:a16="http://schemas.microsoft.com/office/drawing/2014/main" id="{129474A2-8134-F505-2DF6-3B63F228AF3F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3754809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50" name="椭圆 649">
                  <a:extLst>
                    <a:ext uri="{FF2B5EF4-FFF2-40B4-BE49-F238E27FC236}">
                      <a16:creationId xmlns:a16="http://schemas.microsoft.com/office/drawing/2014/main" id="{0EAD8185-F0C4-AA9E-D6D6-9D2F8B82BF61}"/>
                    </a:ext>
                  </a:extLst>
                </p:cNvPr>
                <p:cNvSpPr/>
                <p:nvPr userDrawn="1"/>
              </p:nvSpPr>
              <p:spPr>
                <a:xfrm rot="5400000">
                  <a:off x="11952929" y="5485795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51" name="椭圆 650">
                  <a:extLst>
                    <a:ext uri="{FF2B5EF4-FFF2-40B4-BE49-F238E27FC236}">
                      <a16:creationId xmlns:a16="http://schemas.microsoft.com/office/drawing/2014/main" id="{41970F75-9A3B-88E0-F651-5C80D2ADE776}"/>
                    </a:ext>
                  </a:extLst>
                </p:cNvPr>
                <p:cNvSpPr/>
                <p:nvPr userDrawn="1"/>
              </p:nvSpPr>
              <p:spPr>
                <a:xfrm rot="5400000">
                  <a:off x="11967270" y="111019"/>
                  <a:ext cx="103329" cy="10332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652" name="椭圆 651">
                  <a:extLst>
                    <a:ext uri="{FF2B5EF4-FFF2-40B4-BE49-F238E27FC236}">
                      <a16:creationId xmlns:a16="http://schemas.microsoft.com/office/drawing/2014/main" id="{890D8F88-09EC-2E1F-E53D-F62CCDBF5563}"/>
                    </a:ext>
                  </a:extLst>
                </p:cNvPr>
                <p:cNvSpPr/>
                <p:nvPr userDrawn="1"/>
              </p:nvSpPr>
              <p:spPr>
                <a:xfrm rot="5400000">
                  <a:off x="11967270" y="292837"/>
                  <a:ext cx="103329" cy="10332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960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组合 805">
            <a:extLst>
              <a:ext uri="{FF2B5EF4-FFF2-40B4-BE49-F238E27FC236}">
                <a16:creationId xmlns:a16="http://schemas.microsoft.com/office/drawing/2014/main" id="{261C23C8-EBF2-8878-3C21-1562239E8EF7}"/>
              </a:ext>
            </a:extLst>
          </p:cNvPr>
          <p:cNvGrpSpPr/>
          <p:nvPr userDrawn="1"/>
        </p:nvGrpSpPr>
        <p:grpSpPr>
          <a:xfrm>
            <a:off x="0" y="0"/>
            <a:ext cx="12192000" cy="6876288"/>
            <a:chOff x="0" y="-10229"/>
            <a:chExt cx="12192000" cy="6876288"/>
          </a:xfrm>
          <a:solidFill>
            <a:schemeClr val="accent3"/>
          </a:solidFill>
        </p:grpSpPr>
        <p:sp>
          <p:nvSpPr>
            <p:cNvPr id="807" name="矩形 806">
              <a:extLst>
                <a:ext uri="{FF2B5EF4-FFF2-40B4-BE49-F238E27FC236}">
                  <a16:creationId xmlns:a16="http://schemas.microsoft.com/office/drawing/2014/main" id="{41D55AAB-6919-760D-2A48-F71C978AD44A}"/>
                </a:ext>
              </a:extLst>
            </p:cNvPr>
            <p:cNvSpPr/>
            <p:nvPr/>
          </p:nvSpPr>
          <p:spPr>
            <a:xfrm>
              <a:off x="0" y="-10229"/>
              <a:ext cx="12192000" cy="6870192"/>
            </a:xfrm>
            <a:prstGeom prst="rect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08" name="矩形 807">
              <a:extLst>
                <a:ext uri="{FF2B5EF4-FFF2-40B4-BE49-F238E27FC236}">
                  <a16:creationId xmlns:a16="http://schemas.microsoft.com/office/drawing/2014/main" id="{53E4EED3-E545-9252-83B4-C09A868A5B59}"/>
                </a:ext>
              </a:extLst>
            </p:cNvPr>
            <p:cNvSpPr/>
            <p:nvPr/>
          </p:nvSpPr>
          <p:spPr>
            <a:xfrm>
              <a:off x="341131" y="182405"/>
              <a:ext cx="11509739" cy="6485738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09" name="矩形 808">
              <a:extLst>
                <a:ext uri="{FF2B5EF4-FFF2-40B4-BE49-F238E27FC236}">
                  <a16:creationId xmlns:a16="http://schemas.microsoft.com/office/drawing/2014/main" id="{5480455C-2361-220F-44E3-84904B17A17D}"/>
                </a:ext>
              </a:extLst>
            </p:cNvPr>
            <p:cNvSpPr/>
            <p:nvPr/>
          </p:nvSpPr>
          <p:spPr>
            <a:xfrm>
              <a:off x="682262" y="375038"/>
              <a:ext cx="10827477" cy="6101283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10" name="矩形 809">
              <a:extLst>
                <a:ext uri="{FF2B5EF4-FFF2-40B4-BE49-F238E27FC236}">
                  <a16:creationId xmlns:a16="http://schemas.microsoft.com/office/drawing/2014/main" id="{79C6DB39-1346-07E6-81F2-4D61DC673F49}"/>
                </a:ext>
              </a:extLst>
            </p:cNvPr>
            <p:cNvSpPr/>
            <p:nvPr/>
          </p:nvSpPr>
          <p:spPr>
            <a:xfrm>
              <a:off x="1023392" y="567672"/>
              <a:ext cx="10145215" cy="5716829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11" name="矩形 810">
              <a:extLst>
                <a:ext uri="{FF2B5EF4-FFF2-40B4-BE49-F238E27FC236}">
                  <a16:creationId xmlns:a16="http://schemas.microsoft.com/office/drawing/2014/main" id="{FE8BCA91-3E08-BB82-9109-F4A0D2324362}"/>
                </a:ext>
              </a:extLst>
            </p:cNvPr>
            <p:cNvSpPr/>
            <p:nvPr/>
          </p:nvSpPr>
          <p:spPr>
            <a:xfrm>
              <a:off x="1364523" y="760305"/>
              <a:ext cx="9462953" cy="5332375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12" name="矩形 811">
              <a:extLst>
                <a:ext uri="{FF2B5EF4-FFF2-40B4-BE49-F238E27FC236}">
                  <a16:creationId xmlns:a16="http://schemas.microsoft.com/office/drawing/2014/main" id="{D3DAF874-E111-04F1-FECB-78FBC720F142}"/>
                </a:ext>
              </a:extLst>
            </p:cNvPr>
            <p:cNvSpPr/>
            <p:nvPr/>
          </p:nvSpPr>
          <p:spPr>
            <a:xfrm>
              <a:off x="1705654" y="952939"/>
              <a:ext cx="8780692" cy="4947920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13" name="矩形 812">
              <a:extLst>
                <a:ext uri="{FF2B5EF4-FFF2-40B4-BE49-F238E27FC236}">
                  <a16:creationId xmlns:a16="http://schemas.microsoft.com/office/drawing/2014/main" id="{32BF776C-B620-2945-FD95-CA3001FCCB25}"/>
                </a:ext>
              </a:extLst>
            </p:cNvPr>
            <p:cNvSpPr/>
            <p:nvPr/>
          </p:nvSpPr>
          <p:spPr>
            <a:xfrm>
              <a:off x="2046785" y="1145573"/>
              <a:ext cx="8098430" cy="4563466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14" name="矩形 813">
              <a:extLst>
                <a:ext uri="{FF2B5EF4-FFF2-40B4-BE49-F238E27FC236}">
                  <a16:creationId xmlns:a16="http://schemas.microsoft.com/office/drawing/2014/main" id="{0A32D2D5-BB1D-312E-EE42-F0CE9587167A}"/>
                </a:ext>
              </a:extLst>
            </p:cNvPr>
            <p:cNvSpPr/>
            <p:nvPr/>
          </p:nvSpPr>
          <p:spPr>
            <a:xfrm>
              <a:off x="2387916" y="1338206"/>
              <a:ext cx="7416169" cy="4179011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15" name="矩形 814">
              <a:extLst>
                <a:ext uri="{FF2B5EF4-FFF2-40B4-BE49-F238E27FC236}">
                  <a16:creationId xmlns:a16="http://schemas.microsoft.com/office/drawing/2014/main" id="{3D43107F-8B61-8C7D-FFBA-A4446073C285}"/>
                </a:ext>
              </a:extLst>
            </p:cNvPr>
            <p:cNvSpPr/>
            <p:nvPr/>
          </p:nvSpPr>
          <p:spPr>
            <a:xfrm>
              <a:off x="2729046" y="1530840"/>
              <a:ext cx="6733908" cy="3794557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16" name="矩形 815">
              <a:extLst>
                <a:ext uri="{FF2B5EF4-FFF2-40B4-BE49-F238E27FC236}">
                  <a16:creationId xmlns:a16="http://schemas.microsoft.com/office/drawing/2014/main" id="{7454708D-01D5-5E07-44C1-B7ACEB18160B}"/>
                </a:ext>
              </a:extLst>
            </p:cNvPr>
            <p:cNvSpPr/>
            <p:nvPr/>
          </p:nvSpPr>
          <p:spPr>
            <a:xfrm>
              <a:off x="3070177" y="1723473"/>
              <a:ext cx="6051646" cy="3410102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17" name="矩形 816">
              <a:extLst>
                <a:ext uri="{FF2B5EF4-FFF2-40B4-BE49-F238E27FC236}">
                  <a16:creationId xmlns:a16="http://schemas.microsoft.com/office/drawing/2014/main" id="{706B1917-FC44-E7B1-F69E-23335CBC49F6}"/>
                </a:ext>
              </a:extLst>
            </p:cNvPr>
            <p:cNvSpPr/>
            <p:nvPr/>
          </p:nvSpPr>
          <p:spPr>
            <a:xfrm>
              <a:off x="3411308" y="1916107"/>
              <a:ext cx="5369384" cy="3025648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18" name="矩形 817">
              <a:extLst>
                <a:ext uri="{FF2B5EF4-FFF2-40B4-BE49-F238E27FC236}">
                  <a16:creationId xmlns:a16="http://schemas.microsoft.com/office/drawing/2014/main" id="{24C1886F-90F6-474B-A01E-A34B45B1D0B7}"/>
                </a:ext>
              </a:extLst>
            </p:cNvPr>
            <p:cNvSpPr/>
            <p:nvPr/>
          </p:nvSpPr>
          <p:spPr>
            <a:xfrm>
              <a:off x="3752439" y="2108741"/>
              <a:ext cx="4687122" cy="2641194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19" name="矩形 818">
              <a:extLst>
                <a:ext uri="{FF2B5EF4-FFF2-40B4-BE49-F238E27FC236}">
                  <a16:creationId xmlns:a16="http://schemas.microsoft.com/office/drawing/2014/main" id="{1438DFFA-9DCE-8980-C3B4-E43DA836AE70}"/>
                </a:ext>
              </a:extLst>
            </p:cNvPr>
            <p:cNvSpPr/>
            <p:nvPr/>
          </p:nvSpPr>
          <p:spPr>
            <a:xfrm>
              <a:off x="4093570" y="2301374"/>
              <a:ext cx="4004861" cy="2256739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20" name="矩形 819">
              <a:extLst>
                <a:ext uri="{FF2B5EF4-FFF2-40B4-BE49-F238E27FC236}">
                  <a16:creationId xmlns:a16="http://schemas.microsoft.com/office/drawing/2014/main" id="{679219D3-C4DB-9ACB-8C60-010A91892667}"/>
                </a:ext>
              </a:extLst>
            </p:cNvPr>
            <p:cNvSpPr/>
            <p:nvPr/>
          </p:nvSpPr>
          <p:spPr>
            <a:xfrm>
              <a:off x="4434701" y="2494008"/>
              <a:ext cx="3322599" cy="1872285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21" name="矩形 820">
              <a:extLst>
                <a:ext uri="{FF2B5EF4-FFF2-40B4-BE49-F238E27FC236}">
                  <a16:creationId xmlns:a16="http://schemas.microsoft.com/office/drawing/2014/main" id="{A4CFFAB0-0843-AABE-0286-CCC4796ABCDE}"/>
                </a:ext>
              </a:extLst>
            </p:cNvPr>
            <p:cNvSpPr/>
            <p:nvPr/>
          </p:nvSpPr>
          <p:spPr>
            <a:xfrm>
              <a:off x="4775831" y="2686641"/>
              <a:ext cx="2640338" cy="1487830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822" name="矩形 821">
              <a:extLst>
                <a:ext uri="{FF2B5EF4-FFF2-40B4-BE49-F238E27FC236}">
                  <a16:creationId xmlns:a16="http://schemas.microsoft.com/office/drawing/2014/main" id="{E74AD1EE-A3D0-96E0-3742-8B8D16ED48B6}"/>
                </a:ext>
              </a:extLst>
            </p:cNvPr>
            <p:cNvSpPr/>
            <p:nvPr/>
          </p:nvSpPr>
          <p:spPr>
            <a:xfrm>
              <a:off x="5116962" y="2879275"/>
              <a:ext cx="1958076" cy="1103376"/>
            </a:xfrm>
            <a:prstGeom prst="rect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cxnSp>
          <p:nvCxnSpPr>
            <p:cNvPr id="823" name="直接连接符 822">
              <a:extLst>
                <a:ext uri="{FF2B5EF4-FFF2-40B4-BE49-F238E27FC236}">
                  <a16:creationId xmlns:a16="http://schemas.microsoft.com/office/drawing/2014/main" id="{547B9205-EC61-398C-939E-7133C69DE89B}"/>
                </a:ext>
              </a:extLst>
            </p:cNvPr>
            <p:cNvCxnSpPr>
              <a:stCxn id="807" idx="1"/>
              <a:endCxn id="807" idx="3"/>
            </p:cNvCxnSpPr>
            <p:nvPr/>
          </p:nvCxnSpPr>
          <p:spPr>
            <a:xfrm>
              <a:off x="0" y="3424867"/>
              <a:ext cx="12192000" cy="0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直接连接符 823">
              <a:extLst>
                <a:ext uri="{FF2B5EF4-FFF2-40B4-BE49-F238E27FC236}">
                  <a16:creationId xmlns:a16="http://schemas.microsoft.com/office/drawing/2014/main" id="{80F9EF72-935B-60A3-6E1A-623EC61E13F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-4133"/>
              <a:ext cx="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直接连接符 824">
              <a:extLst>
                <a:ext uri="{FF2B5EF4-FFF2-40B4-BE49-F238E27FC236}">
                  <a16:creationId xmlns:a16="http://schemas.microsoft.com/office/drawing/2014/main" id="{37F951F3-7E42-AD02-6538-0A105D1E50EB}"/>
                </a:ext>
              </a:extLst>
            </p:cNvPr>
            <p:cNvCxnSpPr/>
            <p:nvPr/>
          </p:nvCxnSpPr>
          <p:spPr>
            <a:xfrm flipH="1">
              <a:off x="0" y="-10229"/>
              <a:ext cx="1219200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直接连接符 825">
              <a:extLst>
                <a:ext uri="{FF2B5EF4-FFF2-40B4-BE49-F238E27FC236}">
                  <a16:creationId xmlns:a16="http://schemas.microsoft.com/office/drawing/2014/main" id="{B08DCF95-3110-4570-F50F-2B41243D4EA9}"/>
                </a:ext>
              </a:extLst>
            </p:cNvPr>
            <p:cNvCxnSpPr/>
            <p:nvPr/>
          </p:nvCxnSpPr>
          <p:spPr>
            <a:xfrm>
              <a:off x="0" y="-10229"/>
              <a:ext cx="1219200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直接连接符 826">
              <a:extLst>
                <a:ext uri="{FF2B5EF4-FFF2-40B4-BE49-F238E27FC236}">
                  <a16:creationId xmlns:a16="http://schemas.microsoft.com/office/drawing/2014/main" id="{A3CAB1D2-F1A2-5535-9137-3C7F773172F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49230"/>
              <a:ext cx="12192000" cy="4563466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直接连接符 827">
              <a:extLst>
                <a:ext uri="{FF2B5EF4-FFF2-40B4-BE49-F238E27FC236}">
                  <a16:creationId xmlns:a16="http://schemas.microsoft.com/office/drawing/2014/main" id="{09AB9917-98DB-7AA0-E880-F2181E26C7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142437"/>
              <a:ext cx="12192000" cy="4563466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直接连接符 828">
              <a:extLst>
                <a:ext uri="{FF2B5EF4-FFF2-40B4-BE49-F238E27FC236}">
                  <a16:creationId xmlns:a16="http://schemas.microsoft.com/office/drawing/2014/main" id="{680F2215-59D8-7A9D-27BC-A1F13EC1C251}"/>
                </a:ext>
              </a:extLst>
            </p:cNvPr>
            <p:cNvCxnSpPr/>
            <p:nvPr/>
          </p:nvCxnSpPr>
          <p:spPr>
            <a:xfrm>
              <a:off x="0" y="2301374"/>
              <a:ext cx="12192000" cy="2256739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直接连接符 829">
              <a:extLst>
                <a:ext uri="{FF2B5EF4-FFF2-40B4-BE49-F238E27FC236}">
                  <a16:creationId xmlns:a16="http://schemas.microsoft.com/office/drawing/2014/main" id="{D8A7BAD5-6AB9-F147-C7BE-F6FFFC4F7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2303726"/>
              <a:ext cx="12192000" cy="2256739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直接连接符 830">
              <a:extLst>
                <a:ext uri="{FF2B5EF4-FFF2-40B4-BE49-F238E27FC236}">
                  <a16:creationId xmlns:a16="http://schemas.microsoft.com/office/drawing/2014/main" id="{11C90F1D-EFDC-613D-BAFD-EA781736006B}"/>
                </a:ext>
              </a:extLst>
            </p:cNvPr>
            <p:cNvCxnSpPr/>
            <p:nvPr/>
          </p:nvCxnSpPr>
          <p:spPr>
            <a:xfrm>
              <a:off x="1705654" y="-10229"/>
              <a:ext cx="8780692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直接连接符 831">
              <a:extLst>
                <a:ext uri="{FF2B5EF4-FFF2-40B4-BE49-F238E27FC236}">
                  <a16:creationId xmlns:a16="http://schemas.microsoft.com/office/drawing/2014/main" id="{339E18B3-43D8-9AE0-8E4F-465856B992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5654" y="-4133"/>
              <a:ext cx="8780692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直接连接符 832">
              <a:extLst>
                <a:ext uri="{FF2B5EF4-FFF2-40B4-BE49-F238E27FC236}">
                  <a16:creationId xmlns:a16="http://schemas.microsoft.com/office/drawing/2014/main" id="{62BEB521-6E02-2B00-879E-7023DDD2486D}"/>
                </a:ext>
              </a:extLst>
            </p:cNvPr>
            <p:cNvCxnSpPr>
              <a:cxnSpLocks/>
            </p:cNvCxnSpPr>
            <p:nvPr/>
          </p:nvCxnSpPr>
          <p:spPr>
            <a:xfrm>
              <a:off x="2729046" y="-10229"/>
              <a:ext cx="6733908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直接连接符 833">
              <a:extLst>
                <a:ext uri="{FF2B5EF4-FFF2-40B4-BE49-F238E27FC236}">
                  <a16:creationId xmlns:a16="http://schemas.microsoft.com/office/drawing/2014/main" id="{57C5FE81-4E1D-F92E-EF44-FF1DD329E7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9046" y="-10229"/>
              <a:ext cx="6733908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5" name="直接连接符 834">
              <a:extLst>
                <a:ext uri="{FF2B5EF4-FFF2-40B4-BE49-F238E27FC236}">
                  <a16:creationId xmlns:a16="http://schemas.microsoft.com/office/drawing/2014/main" id="{77CFAC04-4571-7C6F-1DF8-2AEFD135CC35}"/>
                </a:ext>
              </a:extLst>
            </p:cNvPr>
            <p:cNvCxnSpPr>
              <a:cxnSpLocks/>
            </p:cNvCxnSpPr>
            <p:nvPr/>
          </p:nvCxnSpPr>
          <p:spPr>
            <a:xfrm>
              <a:off x="4216400" y="-10229"/>
              <a:ext cx="375920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直接连接符 835">
              <a:extLst>
                <a:ext uri="{FF2B5EF4-FFF2-40B4-BE49-F238E27FC236}">
                  <a16:creationId xmlns:a16="http://schemas.microsoft.com/office/drawing/2014/main" id="{4F6B34E2-33C8-DA16-B782-DB463AAC43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6400" y="-10229"/>
              <a:ext cx="375920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1" name="组合 690">
            <a:extLst>
              <a:ext uri="{FF2B5EF4-FFF2-40B4-BE49-F238E27FC236}">
                <a16:creationId xmlns:a16="http://schemas.microsoft.com/office/drawing/2014/main" id="{8726F0B4-637A-F5F7-1FD9-AFE415318479}"/>
              </a:ext>
            </a:extLst>
          </p:cNvPr>
          <p:cNvGrpSpPr/>
          <p:nvPr userDrawn="1"/>
        </p:nvGrpSpPr>
        <p:grpSpPr>
          <a:xfrm>
            <a:off x="194150" y="-323047"/>
            <a:ext cx="11799260" cy="7210526"/>
            <a:chOff x="194150" y="-323047"/>
            <a:chExt cx="11799260" cy="7210526"/>
          </a:xfrm>
        </p:grpSpPr>
        <p:grpSp>
          <p:nvGrpSpPr>
            <p:cNvPr id="686" name="组合 685">
              <a:extLst>
                <a:ext uri="{FF2B5EF4-FFF2-40B4-BE49-F238E27FC236}">
                  <a16:creationId xmlns:a16="http://schemas.microsoft.com/office/drawing/2014/main" id="{FB8070D2-769A-8913-B947-9922D7B50734}"/>
                </a:ext>
              </a:extLst>
            </p:cNvPr>
            <p:cNvGrpSpPr/>
            <p:nvPr userDrawn="1"/>
          </p:nvGrpSpPr>
          <p:grpSpPr>
            <a:xfrm>
              <a:off x="205532" y="-323047"/>
              <a:ext cx="2068206" cy="2198024"/>
              <a:chOff x="205532" y="-323047"/>
              <a:chExt cx="2068206" cy="2198024"/>
            </a:xfrm>
          </p:grpSpPr>
          <p:sp>
            <p:nvSpPr>
              <p:cNvPr id="549" name="axe_115121">
                <a:extLst>
                  <a:ext uri="{FF2B5EF4-FFF2-40B4-BE49-F238E27FC236}">
                    <a16:creationId xmlns:a16="http://schemas.microsoft.com/office/drawing/2014/main" id="{8DB8CC20-A4C0-6C67-0DE9-6FEFAFBDFA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9555899" flipH="1">
                <a:off x="307987" y="-323047"/>
                <a:ext cx="1965751" cy="2198024"/>
              </a:xfrm>
              <a:custGeom>
                <a:avLst/>
                <a:gdLst>
                  <a:gd name="connsiteX0" fmla="*/ 322937 w 541158"/>
                  <a:gd name="connsiteY0" fmla="*/ 245074 h 605101"/>
                  <a:gd name="connsiteX1" fmla="*/ 328245 w 541158"/>
                  <a:gd name="connsiteY1" fmla="*/ 248919 h 605101"/>
                  <a:gd name="connsiteX2" fmla="*/ 331993 w 541158"/>
                  <a:gd name="connsiteY2" fmla="*/ 251621 h 605101"/>
                  <a:gd name="connsiteX3" fmla="*/ 343130 w 541158"/>
                  <a:gd name="connsiteY3" fmla="*/ 260767 h 605101"/>
                  <a:gd name="connsiteX4" fmla="*/ 357599 w 541158"/>
                  <a:gd name="connsiteY4" fmla="*/ 274277 h 605101"/>
                  <a:gd name="connsiteX5" fmla="*/ 362907 w 541158"/>
                  <a:gd name="connsiteY5" fmla="*/ 279681 h 605101"/>
                  <a:gd name="connsiteX6" fmla="*/ 45538 w 541158"/>
                  <a:gd name="connsiteY6" fmla="*/ 597279 h 605101"/>
                  <a:gd name="connsiteX7" fmla="*/ 45434 w 541158"/>
                  <a:gd name="connsiteY7" fmla="*/ 597487 h 605101"/>
                  <a:gd name="connsiteX8" fmla="*/ 42832 w 541158"/>
                  <a:gd name="connsiteY8" fmla="*/ 600085 h 605101"/>
                  <a:gd name="connsiteX9" fmla="*/ 41270 w 541158"/>
                  <a:gd name="connsiteY9" fmla="*/ 600917 h 605101"/>
                  <a:gd name="connsiteX10" fmla="*/ 7754 w 541158"/>
                  <a:gd name="connsiteY10" fmla="*/ 597383 h 605101"/>
                  <a:gd name="connsiteX11" fmla="*/ 4319 w 541158"/>
                  <a:gd name="connsiteY11" fmla="*/ 564023 h 605101"/>
                  <a:gd name="connsiteX12" fmla="*/ 5047 w 541158"/>
                  <a:gd name="connsiteY12" fmla="*/ 562464 h 605101"/>
                  <a:gd name="connsiteX13" fmla="*/ 456066 w 541158"/>
                  <a:gd name="connsiteY13" fmla="*/ 115586 h 605101"/>
                  <a:gd name="connsiteX14" fmla="*/ 478117 w 541158"/>
                  <a:gd name="connsiteY14" fmla="*/ 127739 h 605101"/>
                  <a:gd name="connsiteX15" fmla="*/ 489454 w 541158"/>
                  <a:gd name="connsiteY15" fmla="*/ 144774 h 605101"/>
                  <a:gd name="connsiteX16" fmla="*/ 489766 w 541158"/>
                  <a:gd name="connsiteY16" fmla="*/ 152253 h 605101"/>
                  <a:gd name="connsiteX17" fmla="*/ 489662 w 541158"/>
                  <a:gd name="connsiteY17" fmla="*/ 152357 h 605101"/>
                  <a:gd name="connsiteX18" fmla="*/ 489038 w 541158"/>
                  <a:gd name="connsiteY18" fmla="*/ 153084 h 605101"/>
                  <a:gd name="connsiteX19" fmla="*/ 474684 w 541158"/>
                  <a:gd name="connsiteY19" fmla="*/ 167522 h 605101"/>
                  <a:gd name="connsiteX20" fmla="*/ 469483 w 541158"/>
                  <a:gd name="connsiteY20" fmla="*/ 162536 h 605101"/>
                  <a:gd name="connsiteX21" fmla="*/ 443168 w 541158"/>
                  <a:gd name="connsiteY21" fmla="*/ 134699 h 605101"/>
                  <a:gd name="connsiteX22" fmla="*/ 438695 w 541158"/>
                  <a:gd name="connsiteY22" fmla="*/ 129505 h 605101"/>
                  <a:gd name="connsiteX23" fmla="*/ 449305 w 541158"/>
                  <a:gd name="connsiteY23" fmla="*/ 118910 h 605101"/>
                  <a:gd name="connsiteX24" fmla="*/ 453465 w 541158"/>
                  <a:gd name="connsiteY24" fmla="*/ 116209 h 605101"/>
                  <a:gd name="connsiteX25" fmla="*/ 456066 w 541158"/>
                  <a:gd name="connsiteY25" fmla="*/ 115586 h 605101"/>
                  <a:gd name="connsiteX26" fmla="*/ 335391 w 541158"/>
                  <a:gd name="connsiteY26" fmla="*/ 0 h 605101"/>
                  <a:gd name="connsiteX27" fmla="*/ 347777 w 541158"/>
                  <a:gd name="connsiteY27" fmla="*/ 624 h 605101"/>
                  <a:gd name="connsiteX28" fmla="*/ 422715 w 541158"/>
                  <a:gd name="connsiteY28" fmla="*/ 133966 h 605101"/>
                  <a:gd name="connsiteX29" fmla="*/ 431978 w 541158"/>
                  <a:gd name="connsiteY29" fmla="*/ 144567 h 605101"/>
                  <a:gd name="connsiteX30" fmla="*/ 458935 w 541158"/>
                  <a:gd name="connsiteY30" fmla="*/ 173043 h 605101"/>
                  <a:gd name="connsiteX31" fmla="*/ 466742 w 541158"/>
                  <a:gd name="connsiteY31" fmla="*/ 180734 h 605101"/>
                  <a:gd name="connsiteX32" fmla="*/ 469552 w 541158"/>
                  <a:gd name="connsiteY32" fmla="*/ 183333 h 605101"/>
                  <a:gd name="connsiteX33" fmla="*/ 494948 w 541158"/>
                  <a:gd name="connsiteY33" fmla="*/ 206509 h 605101"/>
                  <a:gd name="connsiteX34" fmla="*/ 534498 w 541158"/>
                  <a:gd name="connsiteY34" fmla="*/ 237688 h 605101"/>
                  <a:gd name="connsiteX35" fmla="*/ 506709 w 541158"/>
                  <a:gd name="connsiteY35" fmla="*/ 344320 h 605101"/>
                  <a:gd name="connsiteX36" fmla="*/ 437287 w 541158"/>
                  <a:gd name="connsiteY36" fmla="*/ 378513 h 605101"/>
                  <a:gd name="connsiteX37" fmla="*/ 378585 w 541158"/>
                  <a:gd name="connsiteY37" fmla="*/ 274895 h 605101"/>
                  <a:gd name="connsiteX38" fmla="*/ 377128 w 541158"/>
                  <a:gd name="connsiteY38" fmla="*/ 273232 h 605101"/>
                  <a:gd name="connsiteX39" fmla="*/ 374630 w 541158"/>
                  <a:gd name="connsiteY39" fmla="*/ 270426 h 605101"/>
                  <a:gd name="connsiteX40" fmla="*/ 368073 w 541158"/>
                  <a:gd name="connsiteY40" fmla="*/ 263670 h 605101"/>
                  <a:gd name="connsiteX41" fmla="*/ 352877 w 541158"/>
                  <a:gd name="connsiteY41" fmla="*/ 249536 h 605101"/>
                  <a:gd name="connsiteX42" fmla="*/ 326336 w 541158"/>
                  <a:gd name="connsiteY42" fmla="*/ 229062 h 605101"/>
                  <a:gd name="connsiteX43" fmla="*/ 208724 w 541158"/>
                  <a:gd name="connsiteY43" fmla="*/ 188529 h 605101"/>
                  <a:gd name="connsiteX44" fmla="*/ 164073 w 541158"/>
                  <a:gd name="connsiteY44" fmla="*/ 196428 h 605101"/>
                  <a:gd name="connsiteX45" fmla="*/ 215906 w 541158"/>
                  <a:gd name="connsiteY45" fmla="*/ 53836 h 605101"/>
                  <a:gd name="connsiteX46" fmla="*/ 335391 w 541158"/>
                  <a:gd name="connsiteY46" fmla="*/ 0 h 60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41158" h="605101">
                    <a:moveTo>
                      <a:pt x="322937" y="245074"/>
                    </a:moveTo>
                    <a:cubicBezTo>
                      <a:pt x="324811" y="246321"/>
                      <a:pt x="326580" y="247568"/>
                      <a:pt x="328245" y="248919"/>
                    </a:cubicBezTo>
                    <a:cubicBezTo>
                      <a:pt x="329495" y="249855"/>
                      <a:pt x="330744" y="250686"/>
                      <a:pt x="331993" y="251621"/>
                    </a:cubicBezTo>
                    <a:cubicBezTo>
                      <a:pt x="335844" y="254635"/>
                      <a:pt x="339591" y="257649"/>
                      <a:pt x="343130" y="260767"/>
                    </a:cubicBezTo>
                    <a:cubicBezTo>
                      <a:pt x="348127" y="265132"/>
                      <a:pt x="352915" y="269601"/>
                      <a:pt x="357599" y="274277"/>
                    </a:cubicBezTo>
                    <a:cubicBezTo>
                      <a:pt x="359368" y="276044"/>
                      <a:pt x="361138" y="277811"/>
                      <a:pt x="362907" y="279681"/>
                    </a:cubicBezTo>
                    <a:cubicBezTo>
                      <a:pt x="231650" y="411044"/>
                      <a:pt x="45538" y="597279"/>
                      <a:pt x="45538" y="597279"/>
                    </a:cubicBezTo>
                    <a:cubicBezTo>
                      <a:pt x="45538" y="597383"/>
                      <a:pt x="45434" y="597487"/>
                      <a:pt x="45434" y="597487"/>
                    </a:cubicBezTo>
                    <a:lnTo>
                      <a:pt x="42832" y="600085"/>
                    </a:lnTo>
                    <a:cubicBezTo>
                      <a:pt x="42311" y="600293"/>
                      <a:pt x="41791" y="600501"/>
                      <a:pt x="41270" y="600917"/>
                    </a:cubicBezTo>
                    <a:cubicBezTo>
                      <a:pt x="31070" y="607568"/>
                      <a:pt x="16497" y="606217"/>
                      <a:pt x="7754" y="597383"/>
                    </a:cubicBezTo>
                    <a:cubicBezTo>
                      <a:pt x="-1094" y="588550"/>
                      <a:pt x="-2551" y="574520"/>
                      <a:pt x="4319" y="564023"/>
                    </a:cubicBezTo>
                    <a:cubicBezTo>
                      <a:pt x="4631" y="563503"/>
                      <a:pt x="4839" y="562984"/>
                      <a:pt x="5047" y="562464"/>
                    </a:cubicBezTo>
                    <a:close/>
                    <a:moveTo>
                      <a:pt x="456066" y="115586"/>
                    </a:moveTo>
                    <a:cubicBezTo>
                      <a:pt x="460954" y="115586"/>
                      <a:pt x="469795" y="119325"/>
                      <a:pt x="478117" y="127739"/>
                    </a:cubicBezTo>
                    <a:cubicBezTo>
                      <a:pt x="483525" y="133140"/>
                      <a:pt x="487582" y="139269"/>
                      <a:pt x="489454" y="144774"/>
                    </a:cubicBezTo>
                    <a:cubicBezTo>
                      <a:pt x="490702" y="148617"/>
                      <a:pt x="490494" y="151110"/>
                      <a:pt x="489766" y="152253"/>
                    </a:cubicBezTo>
                    <a:cubicBezTo>
                      <a:pt x="489766" y="152253"/>
                      <a:pt x="489766" y="152357"/>
                      <a:pt x="489662" y="152357"/>
                    </a:cubicBezTo>
                    <a:cubicBezTo>
                      <a:pt x="489454" y="152564"/>
                      <a:pt x="489246" y="152772"/>
                      <a:pt x="489038" y="153084"/>
                    </a:cubicBezTo>
                    <a:cubicBezTo>
                      <a:pt x="488102" y="154019"/>
                      <a:pt x="483005" y="159108"/>
                      <a:pt x="474684" y="167522"/>
                    </a:cubicBezTo>
                    <a:cubicBezTo>
                      <a:pt x="472916" y="165860"/>
                      <a:pt x="471148" y="164198"/>
                      <a:pt x="469483" y="162536"/>
                    </a:cubicBezTo>
                    <a:cubicBezTo>
                      <a:pt x="460538" y="153603"/>
                      <a:pt x="451697" y="144255"/>
                      <a:pt x="443168" y="134699"/>
                    </a:cubicBezTo>
                    <a:cubicBezTo>
                      <a:pt x="441608" y="132933"/>
                      <a:pt x="440151" y="131271"/>
                      <a:pt x="438695" y="129505"/>
                    </a:cubicBezTo>
                    <a:lnTo>
                      <a:pt x="449305" y="118910"/>
                    </a:lnTo>
                    <a:cubicBezTo>
                      <a:pt x="451489" y="118079"/>
                      <a:pt x="453049" y="116625"/>
                      <a:pt x="453465" y="116209"/>
                    </a:cubicBezTo>
                    <a:cubicBezTo>
                      <a:pt x="453881" y="115794"/>
                      <a:pt x="454817" y="115586"/>
                      <a:pt x="456066" y="115586"/>
                    </a:cubicBezTo>
                    <a:close/>
                    <a:moveTo>
                      <a:pt x="335391" y="0"/>
                    </a:moveTo>
                    <a:cubicBezTo>
                      <a:pt x="339554" y="0"/>
                      <a:pt x="343718" y="208"/>
                      <a:pt x="347777" y="624"/>
                    </a:cubicBezTo>
                    <a:cubicBezTo>
                      <a:pt x="351732" y="33673"/>
                      <a:pt x="379209" y="82832"/>
                      <a:pt x="422715" y="133966"/>
                    </a:cubicBezTo>
                    <a:cubicBezTo>
                      <a:pt x="425734" y="137499"/>
                      <a:pt x="428856" y="141033"/>
                      <a:pt x="431978" y="144567"/>
                    </a:cubicBezTo>
                    <a:cubicBezTo>
                      <a:pt x="440721" y="154336"/>
                      <a:pt x="449776" y="163898"/>
                      <a:pt x="458935" y="173043"/>
                    </a:cubicBezTo>
                    <a:cubicBezTo>
                      <a:pt x="461537" y="175746"/>
                      <a:pt x="464140" y="178240"/>
                      <a:pt x="466742" y="180734"/>
                    </a:cubicBezTo>
                    <a:lnTo>
                      <a:pt x="469552" y="183333"/>
                    </a:lnTo>
                    <a:cubicBezTo>
                      <a:pt x="479023" y="192374"/>
                      <a:pt x="487350" y="199961"/>
                      <a:pt x="494948" y="206509"/>
                    </a:cubicBezTo>
                    <a:cubicBezTo>
                      <a:pt x="508270" y="217941"/>
                      <a:pt x="521592" y="228438"/>
                      <a:pt x="534498" y="237688"/>
                    </a:cubicBezTo>
                    <a:cubicBezTo>
                      <a:pt x="549694" y="268243"/>
                      <a:pt x="538245" y="312829"/>
                      <a:pt x="506709" y="344320"/>
                    </a:cubicBezTo>
                    <a:cubicBezTo>
                      <a:pt x="486725" y="364275"/>
                      <a:pt x="461746" y="376434"/>
                      <a:pt x="437287" y="378513"/>
                    </a:cubicBezTo>
                    <a:cubicBezTo>
                      <a:pt x="427711" y="342865"/>
                      <a:pt x="406999" y="306386"/>
                      <a:pt x="378585" y="274895"/>
                    </a:cubicBezTo>
                    <a:lnTo>
                      <a:pt x="377128" y="273232"/>
                    </a:lnTo>
                    <a:cubicBezTo>
                      <a:pt x="376295" y="272297"/>
                      <a:pt x="375462" y="271361"/>
                      <a:pt x="374630" y="270426"/>
                    </a:cubicBezTo>
                    <a:cubicBezTo>
                      <a:pt x="372548" y="268139"/>
                      <a:pt x="370362" y="265957"/>
                      <a:pt x="368073" y="263670"/>
                    </a:cubicBezTo>
                    <a:cubicBezTo>
                      <a:pt x="363181" y="258786"/>
                      <a:pt x="358081" y="254109"/>
                      <a:pt x="352877" y="249536"/>
                    </a:cubicBezTo>
                    <a:cubicBezTo>
                      <a:pt x="344654" y="242365"/>
                      <a:pt x="335703" y="235505"/>
                      <a:pt x="326336" y="229062"/>
                    </a:cubicBezTo>
                    <a:cubicBezTo>
                      <a:pt x="288034" y="202871"/>
                      <a:pt x="246194" y="188529"/>
                      <a:pt x="208724" y="188529"/>
                    </a:cubicBezTo>
                    <a:cubicBezTo>
                      <a:pt x="192488" y="188529"/>
                      <a:pt x="177500" y="191127"/>
                      <a:pt x="164073" y="196428"/>
                    </a:cubicBezTo>
                    <a:cubicBezTo>
                      <a:pt x="154810" y="150179"/>
                      <a:pt x="174482" y="95200"/>
                      <a:pt x="215906" y="53836"/>
                    </a:cubicBezTo>
                    <a:cubicBezTo>
                      <a:pt x="250149" y="19643"/>
                      <a:pt x="293759" y="0"/>
                      <a:pt x="3353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551" name="knife_119383">
                <a:extLst>
                  <a:ext uri="{FF2B5EF4-FFF2-40B4-BE49-F238E27FC236}">
                    <a16:creationId xmlns:a16="http://schemas.microsoft.com/office/drawing/2014/main" id="{4F7526F1-F358-ADC2-E36F-9E8118CAC4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3392103" flipH="1">
                <a:off x="1550581" y="823635"/>
                <a:ext cx="332759" cy="580294"/>
              </a:xfrm>
              <a:custGeom>
                <a:avLst/>
                <a:gdLst>
                  <a:gd name="T0" fmla="*/ 3326 w 3703"/>
                  <a:gd name="T1" fmla="*/ 2405 h 6467"/>
                  <a:gd name="T2" fmla="*/ 2519 w 3703"/>
                  <a:gd name="T3" fmla="*/ 2405 h 6467"/>
                  <a:gd name="T4" fmla="*/ 3703 w 3703"/>
                  <a:gd name="T5" fmla="*/ 0 h 6467"/>
                  <a:gd name="T6" fmla="*/ 1988 w 3703"/>
                  <a:gd name="T7" fmla="*/ 0 h 6467"/>
                  <a:gd name="T8" fmla="*/ 225 w 3703"/>
                  <a:gd name="T9" fmla="*/ 3583 h 6467"/>
                  <a:gd name="T10" fmla="*/ 1144 w 3703"/>
                  <a:gd name="T11" fmla="*/ 3583 h 6467"/>
                  <a:gd name="T12" fmla="*/ 0 w 3703"/>
                  <a:gd name="T13" fmla="*/ 6467 h 6467"/>
                  <a:gd name="T14" fmla="*/ 3326 w 3703"/>
                  <a:gd name="T15" fmla="*/ 2405 h 6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03" h="6467">
                    <a:moveTo>
                      <a:pt x="3326" y="2405"/>
                    </a:moveTo>
                    <a:lnTo>
                      <a:pt x="2519" y="2405"/>
                    </a:lnTo>
                    <a:lnTo>
                      <a:pt x="3703" y="0"/>
                    </a:lnTo>
                    <a:lnTo>
                      <a:pt x="1988" y="0"/>
                    </a:lnTo>
                    <a:lnTo>
                      <a:pt x="225" y="3583"/>
                    </a:lnTo>
                    <a:lnTo>
                      <a:pt x="1144" y="3583"/>
                    </a:lnTo>
                    <a:lnTo>
                      <a:pt x="0" y="6467"/>
                    </a:lnTo>
                    <a:lnTo>
                      <a:pt x="3326" y="240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552" name="knife_119383">
                <a:extLst>
                  <a:ext uri="{FF2B5EF4-FFF2-40B4-BE49-F238E27FC236}">
                    <a16:creationId xmlns:a16="http://schemas.microsoft.com/office/drawing/2014/main" id="{D22ADDC4-A936-7C1F-B98B-59ADC8B397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3392103" flipH="1">
                <a:off x="1610768" y="670651"/>
                <a:ext cx="332759" cy="580294"/>
              </a:xfrm>
              <a:custGeom>
                <a:avLst/>
                <a:gdLst>
                  <a:gd name="T0" fmla="*/ 3326 w 3703"/>
                  <a:gd name="T1" fmla="*/ 2405 h 6467"/>
                  <a:gd name="T2" fmla="*/ 2519 w 3703"/>
                  <a:gd name="T3" fmla="*/ 2405 h 6467"/>
                  <a:gd name="T4" fmla="*/ 3703 w 3703"/>
                  <a:gd name="T5" fmla="*/ 0 h 6467"/>
                  <a:gd name="T6" fmla="*/ 1988 w 3703"/>
                  <a:gd name="T7" fmla="*/ 0 h 6467"/>
                  <a:gd name="T8" fmla="*/ 225 w 3703"/>
                  <a:gd name="T9" fmla="*/ 3583 h 6467"/>
                  <a:gd name="T10" fmla="*/ 1144 w 3703"/>
                  <a:gd name="T11" fmla="*/ 3583 h 6467"/>
                  <a:gd name="T12" fmla="*/ 0 w 3703"/>
                  <a:gd name="T13" fmla="*/ 6467 h 6467"/>
                  <a:gd name="T14" fmla="*/ 3326 w 3703"/>
                  <a:gd name="T15" fmla="*/ 2405 h 6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03" h="6467">
                    <a:moveTo>
                      <a:pt x="3326" y="2405"/>
                    </a:moveTo>
                    <a:lnTo>
                      <a:pt x="2519" y="2405"/>
                    </a:lnTo>
                    <a:lnTo>
                      <a:pt x="3703" y="0"/>
                    </a:lnTo>
                    <a:lnTo>
                      <a:pt x="1988" y="0"/>
                    </a:lnTo>
                    <a:lnTo>
                      <a:pt x="225" y="3583"/>
                    </a:lnTo>
                    <a:lnTo>
                      <a:pt x="1144" y="3583"/>
                    </a:lnTo>
                    <a:lnTo>
                      <a:pt x="0" y="6467"/>
                    </a:lnTo>
                    <a:lnTo>
                      <a:pt x="3326" y="240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547" name="knife_119383">
                <a:extLst>
                  <a:ext uri="{FF2B5EF4-FFF2-40B4-BE49-F238E27FC236}">
                    <a16:creationId xmlns:a16="http://schemas.microsoft.com/office/drawing/2014/main" id="{2DB17DDB-A4F9-FB15-F941-399D2101B987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7629556">
                <a:off x="815819" y="-115231"/>
                <a:ext cx="49717" cy="1270291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548" name="knife_119383">
                <a:extLst>
                  <a:ext uri="{FF2B5EF4-FFF2-40B4-BE49-F238E27FC236}">
                    <a16:creationId xmlns:a16="http://schemas.microsoft.com/office/drawing/2014/main" id="{C5851B8C-6B64-ABB8-C467-76A6623B3C31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7629556">
                <a:off x="873839" y="-177059"/>
                <a:ext cx="64679" cy="1353537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  <p:grpSp>
          <p:nvGrpSpPr>
            <p:cNvPr id="689" name="组合 688">
              <a:extLst>
                <a:ext uri="{FF2B5EF4-FFF2-40B4-BE49-F238E27FC236}">
                  <a16:creationId xmlns:a16="http://schemas.microsoft.com/office/drawing/2014/main" id="{7A11A499-F5CA-63AE-B2FA-09B860059F18}"/>
                </a:ext>
              </a:extLst>
            </p:cNvPr>
            <p:cNvGrpSpPr/>
            <p:nvPr userDrawn="1"/>
          </p:nvGrpSpPr>
          <p:grpSpPr>
            <a:xfrm>
              <a:off x="194150" y="4997973"/>
              <a:ext cx="1772545" cy="1889506"/>
              <a:chOff x="194150" y="4997973"/>
              <a:chExt cx="1772545" cy="1889506"/>
            </a:xfrm>
          </p:grpSpPr>
          <p:sp>
            <p:nvSpPr>
              <p:cNvPr id="559" name="axe_115121">
                <a:extLst>
                  <a:ext uri="{FF2B5EF4-FFF2-40B4-BE49-F238E27FC236}">
                    <a16:creationId xmlns:a16="http://schemas.microsoft.com/office/drawing/2014/main" id="{D7465EFD-3845-4925-01EA-EE2F4D03344F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58844" flipH="1">
                <a:off x="339305" y="4997973"/>
                <a:ext cx="1627390" cy="1889506"/>
              </a:xfrm>
              <a:custGeom>
                <a:avLst/>
                <a:gdLst>
                  <a:gd name="connsiteX0" fmla="*/ 81432 w 518302"/>
                  <a:gd name="connsiteY0" fmla="*/ 250903 h 601782"/>
                  <a:gd name="connsiteX1" fmla="*/ 103727 w 518302"/>
                  <a:gd name="connsiteY1" fmla="*/ 271992 h 601782"/>
                  <a:gd name="connsiteX2" fmla="*/ 104705 w 518302"/>
                  <a:gd name="connsiteY2" fmla="*/ 274531 h 601782"/>
                  <a:gd name="connsiteX3" fmla="*/ 103141 w 518302"/>
                  <a:gd name="connsiteY3" fmla="*/ 276874 h 601782"/>
                  <a:gd name="connsiteX4" fmla="*/ 57572 w 518302"/>
                  <a:gd name="connsiteY4" fmla="*/ 302845 h 601782"/>
                  <a:gd name="connsiteX5" fmla="*/ 53856 w 518302"/>
                  <a:gd name="connsiteY5" fmla="*/ 302455 h 601782"/>
                  <a:gd name="connsiteX6" fmla="*/ 53270 w 518302"/>
                  <a:gd name="connsiteY6" fmla="*/ 298744 h 601782"/>
                  <a:gd name="connsiteX7" fmla="*/ 76347 w 518302"/>
                  <a:gd name="connsiteY7" fmla="*/ 252074 h 601782"/>
                  <a:gd name="connsiteX8" fmla="*/ 77130 w 518302"/>
                  <a:gd name="connsiteY8" fmla="*/ 251098 h 601782"/>
                  <a:gd name="connsiteX9" fmla="*/ 81432 w 518302"/>
                  <a:gd name="connsiteY9" fmla="*/ 250903 h 601782"/>
                  <a:gd name="connsiteX10" fmla="*/ 220841 w 518302"/>
                  <a:gd name="connsiteY10" fmla="*/ 243563 h 601782"/>
                  <a:gd name="connsiteX11" fmla="*/ 233576 w 518302"/>
                  <a:gd name="connsiteY11" fmla="*/ 248786 h 601782"/>
                  <a:gd name="connsiteX12" fmla="*/ 512423 w 518302"/>
                  <a:gd name="connsiteY12" fmla="*/ 542429 h 601782"/>
                  <a:gd name="connsiteX13" fmla="*/ 518290 w 518302"/>
                  <a:gd name="connsiteY13" fmla="*/ 556681 h 601782"/>
                  <a:gd name="connsiteX14" fmla="*/ 511446 w 518302"/>
                  <a:gd name="connsiteY14" fmla="*/ 570739 h 601782"/>
                  <a:gd name="connsiteX15" fmla="*/ 479376 w 518302"/>
                  <a:gd name="connsiteY15" fmla="*/ 597291 h 601782"/>
                  <a:gd name="connsiteX16" fmla="*/ 467057 w 518302"/>
                  <a:gd name="connsiteY16" fmla="*/ 601782 h 601782"/>
                  <a:gd name="connsiteX17" fmla="*/ 464515 w 518302"/>
                  <a:gd name="connsiteY17" fmla="*/ 601587 h 601782"/>
                  <a:gd name="connsiteX18" fmla="*/ 451218 w 518302"/>
                  <a:gd name="connsiteY18" fmla="*/ 593387 h 601782"/>
                  <a:gd name="connsiteX19" fmla="*/ 204636 w 518302"/>
                  <a:gd name="connsiteY19" fmla="*/ 273386 h 601782"/>
                  <a:gd name="connsiteX20" fmla="*/ 207960 w 518302"/>
                  <a:gd name="connsiteY20" fmla="*/ 248005 h 601782"/>
                  <a:gd name="connsiteX21" fmla="*/ 220841 w 518302"/>
                  <a:gd name="connsiteY21" fmla="*/ 243563 h 601782"/>
                  <a:gd name="connsiteX22" fmla="*/ 253120 w 518302"/>
                  <a:gd name="connsiteY22" fmla="*/ 121090 h 601782"/>
                  <a:gd name="connsiteX23" fmla="*/ 305156 w 518302"/>
                  <a:gd name="connsiteY23" fmla="*/ 123824 h 601782"/>
                  <a:gd name="connsiteX24" fmla="*/ 308091 w 518302"/>
                  <a:gd name="connsiteY24" fmla="*/ 126168 h 601782"/>
                  <a:gd name="connsiteX25" fmla="*/ 306721 w 518302"/>
                  <a:gd name="connsiteY25" fmla="*/ 129488 h 601782"/>
                  <a:gd name="connsiteX26" fmla="*/ 261532 w 518302"/>
                  <a:gd name="connsiteY26" fmla="*/ 156634 h 601782"/>
                  <a:gd name="connsiteX27" fmla="*/ 258793 w 518302"/>
                  <a:gd name="connsiteY27" fmla="*/ 156829 h 601782"/>
                  <a:gd name="connsiteX28" fmla="*/ 257032 w 518302"/>
                  <a:gd name="connsiteY28" fmla="*/ 154681 h 601782"/>
                  <a:gd name="connsiteX29" fmla="*/ 249598 w 518302"/>
                  <a:gd name="connsiteY29" fmla="*/ 124996 h 601782"/>
                  <a:gd name="connsiteX30" fmla="*/ 251750 w 518302"/>
                  <a:gd name="connsiteY30" fmla="*/ 121285 h 601782"/>
                  <a:gd name="connsiteX31" fmla="*/ 253120 w 518302"/>
                  <a:gd name="connsiteY31" fmla="*/ 121090 h 601782"/>
                  <a:gd name="connsiteX32" fmla="*/ 3405 w 518302"/>
                  <a:gd name="connsiteY32" fmla="*/ 113610 h 601782"/>
                  <a:gd name="connsiteX33" fmla="*/ 55246 w 518302"/>
                  <a:gd name="connsiteY33" fmla="*/ 119084 h 601782"/>
                  <a:gd name="connsiteX34" fmla="*/ 56615 w 518302"/>
                  <a:gd name="connsiteY34" fmla="*/ 119280 h 601782"/>
                  <a:gd name="connsiteX35" fmla="*/ 58180 w 518302"/>
                  <a:gd name="connsiteY35" fmla="*/ 123190 h 601782"/>
                  <a:gd name="connsiteX36" fmla="*/ 58180 w 518302"/>
                  <a:gd name="connsiteY36" fmla="*/ 123386 h 601782"/>
                  <a:gd name="connsiteX37" fmla="*/ 46247 w 518302"/>
                  <a:gd name="connsiteY37" fmla="*/ 151540 h 601782"/>
                  <a:gd name="connsiteX38" fmla="*/ 44291 w 518302"/>
                  <a:gd name="connsiteY38" fmla="*/ 153300 h 601782"/>
                  <a:gd name="connsiteX39" fmla="*/ 41552 w 518302"/>
                  <a:gd name="connsiteY39" fmla="*/ 152713 h 601782"/>
                  <a:gd name="connsiteX40" fmla="*/ 1057 w 518302"/>
                  <a:gd name="connsiteY40" fmla="*/ 119084 h 601782"/>
                  <a:gd name="connsiteX41" fmla="*/ 275 w 518302"/>
                  <a:gd name="connsiteY41" fmla="*/ 115565 h 601782"/>
                  <a:gd name="connsiteX42" fmla="*/ 3405 w 518302"/>
                  <a:gd name="connsiteY42" fmla="*/ 113610 h 601782"/>
                  <a:gd name="connsiteX43" fmla="*/ 96095 w 518302"/>
                  <a:gd name="connsiteY43" fmla="*/ 70494 h 601782"/>
                  <a:gd name="connsiteX44" fmla="*/ 155540 w 518302"/>
                  <a:gd name="connsiteY44" fmla="*/ 101542 h 601782"/>
                  <a:gd name="connsiteX45" fmla="*/ 214985 w 518302"/>
                  <a:gd name="connsiteY45" fmla="*/ 70494 h 601782"/>
                  <a:gd name="connsiteX46" fmla="*/ 229846 w 518302"/>
                  <a:gd name="connsiteY46" fmla="*/ 71470 h 601782"/>
                  <a:gd name="connsiteX47" fmla="*/ 235321 w 518302"/>
                  <a:gd name="connsiteY47" fmla="*/ 85139 h 601782"/>
                  <a:gd name="connsiteX48" fmla="*/ 223980 w 518302"/>
                  <a:gd name="connsiteY48" fmla="*/ 151337 h 601782"/>
                  <a:gd name="connsiteX49" fmla="*/ 272083 w 518302"/>
                  <a:gd name="connsiteY49" fmla="*/ 198008 h 601782"/>
                  <a:gd name="connsiteX50" fmla="*/ 275603 w 518302"/>
                  <a:gd name="connsiteY50" fmla="*/ 212458 h 601782"/>
                  <a:gd name="connsiteX51" fmla="*/ 264262 w 518302"/>
                  <a:gd name="connsiteY51" fmla="*/ 222027 h 601782"/>
                  <a:gd name="connsiteX52" fmla="*/ 197777 w 518302"/>
                  <a:gd name="connsiteY52" fmla="*/ 231595 h 601782"/>
                  <a:gd name="connsiteX53" fmla="*/ 168250 w 518302"/>
                  <a:gd name="connsiteY53" fmla="*/ 291740 h 601782"/>
                  <a:gd name="connsiteX54" fmla="*/ 155540 w 518302"/>
                  <a:gd name="connsiteY54" fmla="*/ 299551 h 601782"/>
                  <a:gd name="connsiteX55" fmla="*/ 143025 w 518302"/>
                  <a:gd name="connsiteY55" fmla="*/ 291740 h 601782"/>
                  <a:gd name="connsiteX56" fmla="*/ 113302 w 518302"/>
                  <a:gd name="connsiteY56" fmla="*/ 231595 h 601782"/>
                  <a:gd name="connsiteX57" fmla="*/ 46818 w 518302"/>
                  <a:gd name="connsiteY57" fmla="*/ 222027 h 601782"/>
                  <a:gd name="connsiteX58" fmla="*/ 35476 w 518302"/>
                  <a:gd name="connsiteY58" fmla="*/ 212458 h 601782"/>
                  <a:gd name="connsiteX59" fmla="*/ 38996 w 518302"/>
                  <a:gd name="connsiteY59" fmla="*/ 198008 h 601782"/>
                  <a:gd name="connsiteX60" fmla="*/ 87100 w 518302"/>
                  <a:gd name="connsiteY60" fmla="*/ 151337 h 601782"/>
                  <a:gd name="connsiteX61" fmla="*/ 75758 w 518302"/>
                  <a:gd name="connsiteY61" fmla="*/ 85139 h 601782"/>
                  <a:gd name="connsiteX62" fmla="*/ 81429 w 518302"/>
                  <a:gd name="connsiteY62" fmla="*/ 71470 h 601782"/>
                  <a:gd name="connsiteX63" fmla="*/ 96095 w 518302"/>
                  <a:gd name="connsiteY63" fmla="*/ 70494 h 601782"/>
                  <a:gd name="connsiteX64" fmla="*/ 155532 w 518302"/>
                  <a:gd name="connsiteY64" fmla="*/ 0 h 601782"/>
                  <a:gd name="connsiteX65" fmla="*/ 158468 w 518302"/>
                  <a:gd name="connsiteY65" fmla="*/ 2148 h 601782"/>
                  <a:gd name="connsiteX66" fmla="*/ 173734 w 518302"/>
                  <a:gd name="connsiteY66" fmla="*/ 51945 h 601782"/>
                  <a:gd name="connsiteX67" fmla="*/ 174126 w 518302"/>
                  <a:gd name="connsiteY67" fmla="*/ 53312 h 601782"/>
                  <a:gd name="connsiteX68" fmla="*/ 170994 w 518302"/>
                  <a:gd name="connsiteY68" fmla="*/ 56241 h 601782"/>
                  <a:gd name="connsiteX69" fmla="*/ 140265 w 518302"/>
                  <a:gd name="connsiteY69" fmla="*/ 56241 h 601782"/>
                  <a:gd name="connsiteX70" fmla="*/ 137721 w 518302"/>
                  <a:gd name="connsiteY70" fmla="*/ 55069 h 601782"/>
                  <a:gd name="connsiteX71" fmla="*/ 137329 w 518302"/>
                  <a:gd name="connsiteY71" fmla="*/ 52335 h 601782"/>
                  <a:gd name="connsiteX72" fmla="*/ 152596 w 518302"/>
                  <a:gd name="connsiteY72" fmla="*/ 2148 h 601782"/>
                  <a:gd name="connsiteX73" fmla="*/ 155532 w 518302"/>
                  <a:gd name="connsiteY73" fmla="*/ 0 h 60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518302" h="601782">
                    <a:moveTo>
                      <a:pt x="81432" y="250903"/>
                    </a:moveTo>
                    <a:lnTo>
                      <a:pt x="103727" y="271992"/>
                    </a:lnTo>
                    <a:cubicBezTo>
                      <a:pt x="104510" y="272578"/>
                      <a:pt x="104901" y="273554"/>
                      <a:pt x="104705" y="274531"/>
                    </a:cubicBezTo>
                    <a:cubicBezTo>
                      <a:pt x="104510" y="275507"/>
                      <a:pt x="104119" y="276483"/>
                      <a:pt x="103141" y="276874"/>
                    </a:cubicBezTo>
                    <a:lnTo>
                      <a:pt x="57572" y="302845"/>
                    </a:lnTo>
                    <a:cubicBezTo>
                      <a:pt x="56399" y="303431"/>
                      <a:pt x="54834" y="303236"/>
                      <a:pt x="53856" y="302455"/>
                    </a:cubicBezTo>
                    <a:cubicBezTo>
                      <a:pt x="52878" y="301478"/>
                      <a:pt x="52683" y="299916"/>
                      <a:pt x="53270" y="298744"/>
                    </a:cubicBezTo>
                    <a:lnTo>
                      <a:pt x="76347" y="252074"/>
                    </a:lnTo>
                    <a:cubicBezTo>
                      <a:pt x="76543" y="251684"/>
                      <a:pt x="76738" y="251293"/>
                      <a:pt x="77130" y="251098"/>
                    </a:cubicBezTo>
                    <a:cubicBezTo>
                      <a:pt x="78303" y="249731"/>
                      <a:pt x="80259" y="249731"/>
                      <a:pt x="81432" y="250903"/>
                    </a:cubicBezTo>
                    <a:close/>
                    <a:moveTo>
                      <a:pt x="220841" y="243563"/>
                    </a:moveTo>
                    <a:cubicBezTo>
                      <a:pt x="225412" y="243709"/>
                      <a:pt x="229959" y="245467"/>
                      <a:pt x="233576" y="248786"/>
                    </a:cubicBezTo>
                    <a:lnTo>
                      <a:pt x="512423" y="542429"/>
                    </a:lnTo>
                    <a:cubicBezTo>
                      <a:pt x="516334" y="546138"/>
                      <a:pt x="518485" y="551215"/>
                      <a:pt x="518290" y="556681"/>
                    </a:cubicBezTo>
                    <a:cubicBezTo>
                      <a:pt x="518094" y="562148"/>
                      <a:pt x="515748" y="567224"/>
                      <a:pt x="511446" y="570739"/>
                    </a:cubicBezTo>
                    <a:lnTo>
                      <a:pt x="479376" y="597291"/>
                    </a:lnTo>
                    <a:cubicBezTo>
                      <a:pt x="475856" y="600220"/>
                      <a:pt x="471554" y="601782"/>
                      <a:pt x="467057" y="601782"/>
                    </a:cubicBezTo>
                    <a:cubicBezTo>
                      <a:pt x="466275" y="601782"/>
                      <a:pt x="465297" y="601587"/>
                      <a:pt x="464515" y="601587"/>
                    </a:cubicBezTo>
                    <a:cubicBezTo>
                      <a:pt x="459235" y="600806"/>
                      <a:pt x="454346" y="597877"/>
                      <a:pt x="451218" y="593387"/>
                    </a:cubicBezTo>
                    <a:lnTo>
                      <a:pt x="204636" y="273386"/>
                    </a:lnTo>
                    <a:cubicBezTo>
                      <a:pt x="198965" y="265186"/>
                      <a:pt x="200529" y="254252"/>
                      <a:pt x="207960" y="248005"/>
                    </a:cubicBezTo>
                    <a:cubicBezTo>
                      <a:pt x="211675" y="244881"/>
                      <a:pt x="216271" y="243417"/>
                      <a:pt x="220841" y="243563"/>
                    </a:cubicBezTo>
                    <a:close/>
                    <a:moveTo>
                      <a:pt x="253120" y="121090"/>
                    </a:moveTo>
                    <a:lnTo>
                      <a:pt x="305156" y="123824"/>
                    </a:lnTo>
                    <a:cubicBezTo>
                      <a:pt x="306526" y="123824"/>
                      <a:pt x="307700" y="124801"/>
                      <a:pt x="308091" y="126168"/>
                    </a:cubicBezTo>
                    <a:cubicBezTo>
                      <a:pt x="308482" y="127340"/>
                      <a:pt x="307895" y="128707"/>
                      <a:pt x="306721" y="129488"/>
                    </a:cubicBezTo>
                    <a:lnTo>
                      <a:pt x="261532" y="156634"/>
                    </a:lnTo>
                    <a:cubicBezTo>
                      <a:pt x="260749" y="157025"/>
                      <a:pt x="259771" y="157220"/>
                      <a:pt x="258793" y="156829"/>
                    </a:cubicBezTo>
                    <a:cubicBezTo>
                      <a:pt x="258010" y="156439"/>
                      <a:pt x="257228" y="155658"/>
                      <a:pt x="257032" y="154681"/>
                    </a:cubicBezTo>
                    <a:lnTo>
                      <a:pt x="249598" y="124996"/>
                    </a:lnTo>
                    <a:cubicBezTo>
                      <a:pt x="249207" y="123238"/>
                      <a:pt x="250185" y="121676"/>
                      <a:pt x="251750" y="121285"/>
                    </a:cubicBezTo>
                    <a:cubicBezTo>
                      <a:pt x="252337" y="121090"/>
                      <a:pt x="252728" y="121090"/>
                      <a:pt x="253120" y="121090"/>
                    </a:cubicBezTo>
                    <a:close/>
                    <a:moveTo>
                      <a:pt x="3405" y="113610"/>
                    </a:moveTo>
                    <a:lnTo>
                      <a:pt x="55246" y="119084"/>
                    </a:lnTo>
                    <a:cubicBezTo>
                      <a:pt x="55833" y="118889"/>
                      <a:pt x="56224" y="119084"/>
                      <a:pt x="56615" y="119280"/>
                    </a:cubicBezTo>
                    <a:cubicBezTo>
                      <a:pt x="58180" y="119867"/>
                      <a:pt x="58963" y="121626"/>
                      <a:pt x="58180" y="123190"/>
                    </a:cubicBezTo>
                    <a:cubicBezTo>
                      <a:pt x="58180" y="123190"/>
                      <a:pt x="58180" y="123190"/>
                      <a:pt x="58180" y="123386"/>
                    </a:cubicBezTo>
                    <a:lnTo>
                      <a:pt x="46247" y="151540"/>
                    </a:lnTo>
                    <a:cubicBezTo>
                      <a:pt x="45856" y="152518"/>
                      <a:pt x="45073" y="153104"/>
                      <a:pt x="44291" y="153300"/>
                    </a:cubicBezTo>
                    <a:cubicBezTo>
                      <a:pt x="43313" y="153691"/>
                      <a:pt x="42335" y="153300"/>
                      <a:pt x="41552" y="152713"/>
                    </a:cubicBezTo>
                    <a:lnTo>
                      <a:pt x="1057" y="119084"/>
                    </a:lnTo>
                    <a:cubicBezTo>
                      <a:pt x="79" y="118302"/>
                      <a:pt x="-312" y="116738"/>
                      <a:pt x="275" y="115565"/>
                    </a:cubicBezTo>
                    <a:cubicBezTo>
                      <a:pt x="862" y="114392"/>
                      <a:pt x="2035" y="113610"/>
                      <a:pt x="3405" y="113610"/>
                    </a:cubicBezTo>
                    <a:close/>
                    <a:moveTo>
                      <a:pt x="96095" y="70494"/>
                    </a:moveTo>
                    <a:lnTo>
                      <a:pt x="155540" y="101542"/>
                    </a:lnTo>
                    <a:lnTo>
                      <a:pt x="214985" y="70494"/>
                    </a:lnTo>
                    <a:cubicBezTo>
                      <a:pt x="219678" y="67955"/>
                      <a:pt x="225544" y="68346"/>
                      <a:pt x="229846" y="71470"/>
                    </a:cubicBezTo>
                    <a:cubicBezTo>
                      <a:pt x="234148" y="74594"/>
                      <a:pt x="236299" y="79867"/>
                      <a:pt x="235321" y="85139"/>
                    </a:cubicBezTo>
                    <a:lnTo>
                      <a:pt x="223980" y="151337"/>
                    </a:lnTo>
                    <a:lnTo>
                      <a:pt x="272083" y="198008"/>
                    </a:lnTo>
                    <a:cubicBezTo>
                      <a:pt x="275994" y="201718"/>
                      <a:pt x="277363" y="207381"/>
                      <a:pt x="275603" y="212458"/>
                    </a:cubicBezTo>
                    <a:cubicBezTo>
                      <a:pt x="274039" y="217536"/>
                      <a:pt x="269541" y="221246"/>
                      <a:pt x="264262" y="222027"/>
                    </a:cubicBezTo>
                    <a:lnTo>
                      <a:pt x="197777" y="231595"/>
                    </a:lnTo>
                    <a:lnTo>
                      <a:pt x="168250" y="291740"/>
                    </a:lnTo>
                    <a:cubicBezTo>
                      <a:pt x="165708" y="296427"/>
                      <a:pt x="160819" y="299551"/>
                      <a:pt x="155540" y="299551"/>
                    </a:cubicBezTo>
                    <a:cubicBezTo>
                      <a:pt x="150260" y="299551"/>
                      <a:pt x="145371" y="296427"/>
                      <a:pt x="143025" y="291740"/>
                    </a:cubicBezTo>
                    <a:lnTo>
                      <a:pt x="113302" y="231595"/>
                    </a:lnTo>
                    <a:lnTo>
                      <a:pt x="46818" y="222027"/>
                    </a:lnTo>
                    <a:cubicBezTo>
                      <a:pt x="41538" y="221246"/>
                      <a:pt x="37236" y="217536"/>
                      <a:pt x="35476" y="212458"/>
                    </a:cubicBezTo>
                    <a:cubicBezTo>
                      <a:pt x="33912" y="207381"/>
                      <a:pt x="35281" y="201718"/>
                      <a:pt x="38996" y="198008"/>
                    </a:cubicBezTo>
                    <a:lnTo>
                      <a:pt x="87100" y="151337"/>
                    </a:lnTo>
                    <a:lnTo>
                      <a:pt x="75758" y="85139"/>
                    </a:lnTo>
                    <a:cubicBezTo>
                      <a:pt x="74976" y="79867"/>
                      <a:pt x="77127" y="74594"/>
                      <a:pt x="81429" y="71470"/>
                    </a:cubicBezTo>
                    <a:cubicBezTo>
                      <a:pt x="85731" y="68346"/>
                      <a:pt x="91402" y="67955"/>
                      <a:pt x="96095" y="70494"/>
                    </a:cubicBezTo>
                    <a:close/>
                    <a:moveTo>
                      <a:pt x="155532" y="0"/>
                    </a:moveTo>
                    <a:cubicBezTo>
                      <a:pt x="156902" y="0"/>
                      <a:pt x="158076" y="976"/>
                      <a:pt x="158468" y="2148"/>
                    </a:cubicBezTo>
                    <a:lnTo>
                      <a:pt x="173734" y="51945"/>
                    </a:lnTo>
                    <a:cubicBezTo>
                      <a:pt x="173930" y="52335"/>
                      <a:pt x="174126" y="52726"/>
                      <a:pt x="174126" y="53312"/>
                    </a:cubicBezTo>
                    <a:cubicBezTo>
                      <a:pt x="174126" y="54874"/>
                      <a:pt x="172756" y="56241"/>
                      <a:pt x="170994" y="56241"/>
                    </a:cubicBezTo>
                    <a:lnTo>
                      <a:pt x="140265" y="56241"/>
                    </a:lnTo>
                    <a:cubicBezTo>
                      <a:pt x="139287" y="56241"/>
                      <a:pt x="138308" y="55850"/>
                      <a:pt x="137721" y="55069"/>
                    </a:cubicBezTo>
                    <a:cubicBezTo>
                      <a:pt x="137134" y="54288"/>
                      <a:pt x="136938" y="53312"/>
                      <a:pt x="137329" y="52335"/>
                    </a:cubicBezTo>
                    <a:lnTo>
                      <a:pt x="152596" y="2148"/>
                    </a:lnTo>
                    <a:cubicBezTo>
                      <a:pt x="152987" y="976"/>
                      <a:pt x="154162" y="0"/>
                      <a:pt x="155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561" name="knife_119383">
                <a:extLst>
                  <a:ext uri="{FF2B5EF4-FFF2-40B4-BE49-F238E27FC236}">
                    <a16:creationId xmlns:a16="http://schemas.microsoft.com/office/drawing/2014/main" id="{0FD7C325-7727-3603-AEA1-185F1A94FB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3392103" flipH="1">
                <a:off x="1418698" y="5405073"/>
                <a:ext cx="264422" cy="393225"/>
              </a:xfrm>
              <a:custGeom>
                <a:avLst/>
                <a:gdLst>
                  <a:gd name="T0" fmla="*/ 3014 w 3064"/>
                  <a:gd name="T1" fmla="*/ 3195 h 4563"/>
                  <a:gd name="T2" fmla="*/ 1022 w 3064"/>
                  <a:gd name="T3" fmla="*/ 15 h 4563"/>
                  <a:gd name="T4" fmla="*/ 947 w 3064"/>
                  <a:gd name="T5" fmla="*/ 22 h 4563"/>
                  <a:gd name="T6" fmla="*/ 937 w 3064"/>
                  <a:gd name="T7" fmla="*/ 96 h 4563"/>
                  <a:gd name="T8" fmla="*/ 322 w 3064"/>
                  <a:gd name="T9" fmla="*/ 2804 h 4563"/>
                  <a:gd name="T10" fmla="*/ 199 w 3064"/>
                  <a:gd name="T11" fmla="*/ 4121 h 4563"/>
                  <a:gd name="T12" fmla="*/ 1243 w 3064"/>
                  <a:gd name="T13" fmla="*/ 4562 h 4563"/>
                  <a:gd name="T14" fmla="*/ 1261 w 3064"/>
                  <a:gd name="T15" fmla="*/ 4417 h 4563"/>
                  <a:gd name="T16" fmla="*/ 1178 w 3064"/>
                  <a:gd name="T17" fmla="*/ 4158 h 4563"/>
                  <a:gd name="T18" fmla="*/ 1108 w 3064"/>
                  <a:gd name="T19" fmla="*/ 3986 h 4563"/>
                  <a:gd name="T20" fmla="*/ 1169 w 3064"/>
                  <a:gd name="T21" fmla="*/ 3254 h 4563"/>
                  <a:gd name="T22" fmla="*/ 1624 w 3064"/>
                  <a:gd name="T23" fmla="*/ 2848 h 4563"/>
                  <a:gd name="T24" fmla="*/ 1691 w 3064"/>
                  <a:gd name="T25" fmla="*/ 2859 h 4563"/>
                  <a:gd name="T26" fmla="*/ 1728 w 3064"/>
                  <a:gd name="T27" fmla="*/ 2917 h 4563"/>
                  <a:gd name="T28" fmla="*/ 1740 w 3064"/>
                  <a:gd name="T29" fmla="*/ 3018 h 4563"/>
                  <a:gd name="T30" fmla="*/ 1832 w 3064"/>
                  <a:gd name="T31" fmla="*/ 3556 h 4563"/>
                  <a:gd name="T32" fmla="*/ 1903 w 3064"/>
                  <a:gd name="T33" fmla="*/ 3754 h 4563"/>
                  <a:gd name="T34" fmla="*/ 2001 w 3064"/>
                  <a:gd name="T35" fmla="*/ 4069 h 4563"/>
                  <a:gd name="T36" fmla="*/ 1958 w 3064"/>
                  <a:gd name="T37" fmla="*/ 4563 h 4563"/>
                  <a:gd name="T38" fmla="*/ 3014 w 3064"/>
                  <a:gd name="T39" fmla="*/ 3195 h 4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64" h="4563">
                    <a:moveTo>
                      <a:pt x="3014" y="3195"/>
                    </a:moveTo>
                    <a:cubicBezTo>
                      <a:pt x="2945" y="2063"/>
                      <a:pt x="2018" y="688"/>
                      <a:pt x="1022" y="15"/>
                    </a:cubicBezTo>
                    <a:cubicBezTo>
                      <a:pt x="999" y="0"/>
                      <a:pt x="967" y="2"/>
                      <a:pt x="947" y="22"/>
                    </a:cubicBezTo>
                    <a:cubicBezTo>
                      <a:pt x="926" y="41"/>
                      <a:pt x="922" y="72"/>
                      <a:pt x="937" y="96"/>
                    </a:cubicBezTo>
                    <a:cubicBezTo>
                      <a:pt x="1436" y="916"/>
                      <a:pt x="610" y="2300"/>
                      <a:pt x="322" y="2804"/>
                    </a:cubicBezTo>
                    <a:cubicBezTo>
                      <a:pt x="66" y="3252"/>
                      <a:pt x="0" y="3801"/>
                      <a:pt x="199" y="4121"/>
                    </a:cubicBezTo>
                    <a:cubicBezTo>
                      <a:pt x="395" y="4436"/>
                      <a:pt x="751" y="4515"/>
                      <a:pt x="1243" y="4562"/>
                    </a:cubicBezTo>
                    <a:cubicBezTo>
                      <a:pt x="1257" y="4513"/>
                      <a:pt x="1264" y="4464"/>
                      <a:pt x="1261" y="4417"/>
                    </a:cubicBezTo>
                    <a:cubicBezTo>
                      <a:pt x="1255" y="4328"/>
                      <a:pt x="1218" y="4245"/>
                      <a:pt x="1178" y="4158"/>
                    </a:cubicBezTo>
                    <a:cubicBezTo>
                      <a:pt x="1153" y="4103"/>
                      <a:pt x="1127" y="4047"/>
                      <a:pt x="1108" y="3986"/>
                    </a:cubicBezTo>
                    <a:cubicBezTo>
                      <a:pt x="1031" y="3742"/>
                      <a:pt x="1054" y="3476"/>
                      <a:pt x="1169" y="3254"/>
                    </a:cubicBezTo>
                    <a:cubicBezTo>
                      <a:pt x="1275" y="3051"/>
                      <a:pt x="1445" y="2899"/>
                      <a:pt x="1624" y="2848"/>
                    </a:cubicBezTo>
                    <a:cubicBezTo>
                      <a:pt x="1647" y="2842"/>
                      <a:pt x="1672" y="2846"/>
                      <a:pt x="1691" y="2859"/>
                    </a:cubicBezTo>
                    <a:cubicBezTo>
                      <a:pt x="1712" y="2872"/>
                      <a:pt x="1725" y="2893"/>
                      <a:pt x="1728" y="2917"/>
                    </a:cubicBezTo>
                    <a:lnTo>
                      <a:pt x="1740" y="3018"/>
                    </a:lnTo>
                    <a:cubicBezTo>
                      <a:pt x="1761" y="3197"/>
                      <a:pt x="1784" y="3382"/>
                      <a:pt x="1832" y="3556"/>
                    </a:cubicBezTo>
                    <a:cubicBezTo>
                      <a:pt x="1850" y="3623"/>
                      <a:pt x="1876" y="3687"/>
                      <a:pt x="1903" y="3754"/>
                    </a:cubicBezTo>
                    <a:cubicBezTo>
                      <a:pt x="1942" y="3853"/>
                      <a:pt x="1983" y="3956"/>
                      <a:pt x="2001" y="4069"/>
                    </a:cubicBezTo>
                    <a:cubicBezTo>
                      <a:pt x="2027" y="4228"/>
                      <a:pt x="2033" y="4372"/>
                      <a:pt x="1958" y="4563"/>
                    </a:cubicBezTo>
                    <a:cubicBezTo>
                      <a:pt x="2560" y="4436"/>
                      <a:pt x="3064" y="4004"/>
                      <a:pt x="3014" y="3195"/>
                    </a:cubicBezTo>
                    <a:close/>
                  </a:path>
                </a:pathLst>
              </a:custGeom>
              <a:solidFill>
                <a:srgbClr val="FE4D0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562" name="knife_119383">
                <a:extLst>
                  <a:ext uri="{FF2B5EF4-FFF2-40B4-BE49-F238E27FC236}">
                    <a16:creationId xmlns:a16="http://schemas.microsoft.com/office/drawing/2014/main" id="{B82B6FAB-25F8-90AF-427B-7FC45DFDFF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3392103" flipH="1">
                <a:off x="1414846" y="5373070"/>
                <a:ext cx="264422" cy="393225"/>
              </a:xfrm>
              <a:custGeom>
                <a:avLst/>
                <a:gdLst>
                  <a:gd name="T0" fmla="*/ 3014 w 3064"/>
                  <a:gd name="T1" fmla="*/ 3195 h 4563"/>
                  <a:gd name="T2" fmla="*/ 1022 w 3064"/>
                  <a:gd name="T3" fmla="*/ 15 h 4563"/>
                  <a:gd name="T4" fmla="*/ 947 w 3064"/>
                  <a:gd name="T5" fmla="*/ 22 h 4563"/>
                  <a:gd name="T6" fmla="*/ 937 w 3064"/>
                  <a:gd name="T7" fmla="*/ 96 h 4563"/>
                  <a:gd name="T8" fmla="*/ 322 w 3064"/>
                  <a:gd name="T9" fmla="*/ 2804 h 4563"/>
                  <a:gd name="T10" fmla="*/ 199 w 3064"/>
                  <a:gd name="T11" fmla="*/ 4121 h 4563"/>
                  <a:gd name="T12" fmla="*/ 1243 w 3064"/>
                  <a:gd name="T13" fmla="*/ 4562 h 4563"/>
                  <a:gd name="T14" fmla="*/ 1261 w 3064"/>
                  <a:gd name="T15" fmla="*/ 4417 h 4563"/>
                  <a:gd name="T16" fmla="*/ 1178 w 3064"/>
                  <a:gd name="T17" fmla="*/ 4158 h 4563"/>
                  <a:gd name="T18" fmla="*/ 1108 w 3064"/>
                  <a:gd name="T19" fmla="*/ 3986 h 4563"/>
                  <a:gd name="T20" fmla="*/ 1169 w 3064"/>
                  <a:gd name="T21" fmla="*/ 3254 h 4563"/>
                  <a:gd name="T22" fmla="*/ 1624 w 3064"/>
                  <a:gd name="T23" fmla="*/ 2848 h 4563"/>
                  <a:gd name="T24" fmla="*/ 1691 w 3064"/>
                  <a:gd name="T25" fmla="*/ 2859 h 4563"/>
                  <a:gd name="T26" fmla="*/ 1728 w 3064"/>
                  <a:gd name="T27" fmla="*/ 2917 h 4563"/>
                  <a:gd name="T28" fmla="*/ 1740 w 3064"/>
                  <a:gd name="T29" fmla="*/ 3018 h 4563"/>
                  <a:gd name="T30" fmla="*/ 1832 w 3064"/>
                  <a:gd name="T31" fmla="*/ 3556 h 4563"/>
                  <a:gd name="T32" fmla="*/ 1903 w 3064"/>
                  <a:gd name="T33" fmla="*/ 3754 h 4563"/>
                  <a:gd name="T34" fmla="*/ 2001 w 3064"/>
                  <a:gd name="T35" fmla="*/ 4069 h 4563"/>
                  <a:gd name="T36" fmla="*/ 1958 w 3064"/>
                  <a:gd name="T37" fmla="*/ 4563 h 4563"/>
                  <a:gd name="T38" fmla="*/ 3014 w 3064"/>
                  <a:gd name="T39" fmla="*/ 3195 h 4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64" h="4563">
                    <a:moveTo>
                      <a:pt x="3014" y="3195"/>
                    </a:moveTo>
                    <a:cubicBezTo>
                      <a:pt x="2945" y="2063"/>
                      <a:pt x="2018" y="688"/>
                      <a:pt x="1022" y="15"/>
                    </a:cubicBezTo>
                    <a:cubicBezTo>
                      <a:pt x="999" y="0"/>
                      <a:pt x="967" y="2"/>
                      <a:pt x="947" y="22"/>
                    </a:cubicBezTo>
                    <a:cubicBezTo>
                      <a:pt x="926" y="41"/>
                      <a:pt x="922" y="72"/>
                      <a:pt x="937" y="96"/>
                    </a:cubicBezTo>
                    <a:cubicBezTo>
                      <a:pt x="1436" y="916"/>
                      <a:pt x="610" y="2300"/>
                      <a:pt x="322" y="2804"/>
                    </a:cubicBezTo>
                    <a:cubicBezTo>
                      <a:pt x="66" y="3252"/>
                      <a:pt x="0" y="3801"/>
                      <a:pt x="199" y="4121"/>
                    </a:cubicBezTo>
                    <a:cubicBezTo>
                      <a:pt x="395" y="4436"/>
                      <a:pt x="751" y="4515"/>
                      <a:pt x="1243" y="4562"/>
                    </a:cubicBezTo>
                    <a:cubicBezTo>
                      <a:pt x="1257" y="4513"/>
                      <a:pt x="1264" y="4464"/>
                      <a:pt x="1261" y="4417"/>
                    </a:cubicBezTo>
                    <a:cubicBezTo>
                      <a:pt x="1255" y="4328"/>
                      <a:pt x="1218" y="4245"/>
                      <a:pt x="1178" y="4158"/>
                    </a:cubicBezTo>
                    <a:cubicBezTo>
                      <a:pt x="1153" y="4103"/>
                      <a:pt x="1127" y="4047"/>
                      <a:pt x="1108" y="3986"/>
                    </a:cubicBezTo>
                    <a:cubicBezTo>
                      <a:pt x="1031" y="3742"/>
                      <a:pt x="1054" y="3476"/>
                      <a:pt x="1169" y="3254"/>
                    </a:cubicBezTo>
                    <a:cubicBezTo>
                      <a:pt x="1275" y="3051"/>
                      <a:pt x="1445" y="2899"/>
                      <a:pt x="1624" y="2848"/>
                    </a:cubicBezTo>
                    <a:cubicBezTo>
                      <a:pt x="1647" y="2842"/>
                      <a:pt x="1672" y="2846"/>
                      <a:pt x="1691" y="2859"/>
                    </a:cubicBezTo>
                    <a:cubicBezTo>
                      <a:pt x="1712" y="2872"/>
                      <a:pt x="1725" y="2893"/>
                      <a:pt x="1728" y="2917"/>
                    </a:cubicBezTo>
                    <a:lnTo>
                      <a:pt x="1740" y="3018"/>
                    </a:lnTo>
                    <a:cubicBezTo>
                      <a:pt x="1761" y="3197"/>
                      <a:pt x="1784" y="3382"/>
                      <a:pt x="1832" y="3556"/>
                    </a:cubicBezTo>
                    <a:cubicBezTo>
                      <a:pt x="1850" y="3623"/>
                      <a:pt x="1876" y="3687"/>
                      <a:pt x="1903" y="3754"/>
                    </a:cubicBezTo>
                    <a:cubicBezTo>
                      <a:pt x="1942" y="3853"/>
                      <a:pt x="1983" y="3956"/>
                      <a:pt x="2001" y="4069"/>
                    </a:cubicBezTo>
                    <a:cubicBezTo>
                      <a:pt x="2027" y="4228"/>
                      <a:pt x="2033" y="4372"/>
                      <a:pt x="1958" y="4563"/>
                    </a:cubicBezTo>
                    <a:cubicBezTo>
                      <a:pt x="2560" y="4436"/>
                      <a:pt x="3064" y="4004"/>
                      <a:pt x="3014" y="319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557" name="knife_119383">
                <a:extLst>
                  <a:ext uri="{FF2B5EF4-FFF2-40B4-BE49-F238E27FC236}">
                    <a16:creationId xmlns:a16="http://schemas.microsoft.com/office/drawing/2014/main" id="{8D5B7762-FD59-A4D3-0A1C-94DCE0F324EF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3846696">
                <a:off x="744519" y="5761143"/>
                <a:ext cx="42738" cy="1091991"/>
              </a:xfrm>
              <a:prstGeom prst="roundRect">
                <a:avLst/>
              </a:prstGeom>
              <a:solidFill>
                <a:srgbClr val="FE4D0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558" name="knife_119383">
                <a:extLst>
                  <a:ext uri="{FF2B5EF4-FFF2-40B4-BE49-F238E27FC236}">
                    <a16:creationId xmlns:a16="http://schemas.microsoft.com/office/drawing/2014/main" id="{E8396E4D-C077-BBCB-EAB3-2DED47EA0D6D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3846696">
                <a:off x="748127" y="5667298"/>
                <a:ext cx="55600" cy="116355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  <p:grpSp>
          <p:nvGrpSpPr>
            <p:cNvPr id="687" name="组合 686">
              <a:extLst>
                <a:ext uri="{FF2B5EF4-FFF2-40B4-BE49-F238E27FC236}">
                  <a16:creationId xmlns:a16="http://schemas.microsoft.com/office/drawing/2014/main" id="{9434EB2B-28A2-3868-3C86-0E01A5310121}"/>
                </a:ext>
              </a:extLst>
            </p:cNvPr>
            <p:cNvGrpSpPr/>
            <p:nvPr userDrawn="1"/>
          </p:nvGrpSpPr>
          <p:grpSpPr>
            <a:xfrm>
              <a:off x="10606330" y="-35670"/>
              <a:ext cx="1387080" cy="1365607"/>
              <a:chOff x="10606330" y="-35670"/>
              <a:chExt cx="1387080" cy="1365607"/>
            </a:xfrm>
          </p:grpSpPr>
          <p:sp>
            <p:nvSpPr>
              <p:cNvPr id="570" name="knife_119383">
                <a:extLst>
                  <a:ext uri="{FF2B5EF4-FFF2-40B4-BE49-F238E27FC236}">
                    <a16:creationId xmlns:a16="http://schemas.microsoft.com/office/drawing/2014/main" id="{760FF968-9AC3-AE2E-62AD-ACAA433926FD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398684">
                <a:off x="10606330" y="-35670"/>
                <a:ext cx="1387080" cy="1365607"/>
              </a:xfrm>
              <a:custGeom>
                <a:avLst/>
                <a:gdLst>
                  <a:gd name="connsiteX0" fmla="*/ 391719 w 607354"/>
                  <a:gd name="connsiteY0" fmla="*/ 118110 h 597955"/>
                  <a:gd name="connsiteX1" fmla="*/ 489018 w 607354"/>
                  <a:gd name="connsiteY1" fmla="*/ 215267 h 597955"/>
                  <a:gd name="connsiteX2" fmla="*/ 454434 w 607354"/>
                  <a:gd name="connsiteY2" fmla="*/ 249801 h 597955"/>
                  <a:gd name="connsiteX3" fmla="*/ 454434 w 607354"/>
                  <a:gd name="connsiteY3" fmla="*/ 278293 h 597955"/>
                  <a:gd name="connsiteX4" fmla="*/ 440116 w 607354"/>
                  <a:gd name="connsiteY4" fmla="*/ 284233 h 597955"/>
                  <a:gd name="connsiteX5" fmla="*/ 425899 w 607354"/>
                  <a:gd name="connsiteY5" fmla="*/ 278293 h 597955"/>
                  <a:gd name="connsiteX6" fmla="*/ 410876 w 607354"/>
                  <a:gd name="connsiteY6" fmla="*/ 263292 h 597955"/>
                  <a:gd name="connsiteX7" fmla="*/ 201657 w 607354"/>
                  <a:gd name="connsiteY7" fmla="*/ 486703 h 597955"/>
                  <a:gd name="connsiteX8" fmla="*/ 0 w 607354"/>
                  <a:gd name="connsiteY8" fmla="*/ 597955 h 597955"/>
                  <a:gd name="connsiteX9" fmla="*/ 32265 w 607354"/>
                  <a:gd name="connsiteY9" fmla="*/ 558287 h 597955"/>
                  <a:gd name="connsiteX10" fmla="*/ 111617 w 607354"/>
                  <a:gd name="connsiteY10" fmla="*/ 395284 h 597955"/>
                  <a:gd name="connsiteX11" fmla="*/ 341203 w 607354"/>
                  <a:gd name="connsiteY11" fmla="*/ 193721 h 597955"/>
                  <a:gd name="connsiteX12" fmla="*/ 328600 w 607354"/>
                  <a:gd name="connsiteY12" fmla="*/ 181136 h 597955"/>
                  <a:gd name="connsiteX13" fmla="*/ 328600 w 607354"/>
                  <a:gd name="connsiteY13" fmla="*/ 152644 h 597955"/>
                  <a:gd name="connsiteX14" fmla="*/ 357134 w 607354"/>
                  <a:gd name="connsiteY14" fmla="*/ 152644 h 597955"/>
                  <a:gd name="connsiteX15" fmla="*/ 455500 w 607354"/>
                  <a:gd name="connsiteY15" fmla="*/ 54390 h 597955"/>
                  <a:gd name="connsiteX16" fmla="*/ 552809 w 607354"/>
                  <a:gd name="connsiteY16" fmla="*/ 151559 h 597955"/>
                  <a:gd name="connsiteX17" fmla="*/ 517526 w 607354"/>
                  <a:gd name="connsiteY17" fmla="*/ 186771 h 597955"/>
                  <a:gd name="connsiteX18" fmla="*/ 420217 w 607354"/>
                  <a:gd name="connsiteY18" fmla="*/ 89673 h 597955"/>
                  <a:gd name="connsiteX19" fmla="*/ 538545 w 607354"/>
                  <a:gd name="connsiteY19" fmla="*/ 0 h 597955"/>
                  <a:gd name="connsiteX20" fmla="*/ 587237 w 607354"/>
                  <a:gd name="connsiteY20" fmla="*/ 20160 h 597955"/>
                  <a:gd name="connsiteX21" fmla="*/ 587237 w 607354"/>
                  <a:gd name="connsiteY21" fmla="*/ 117312 h 597955"/>
                  <a:gd name="connsiteX22" fmla="*/ 581388 w 607354"/>
                  <a:gd name="connsiteY22" fmla="*/ 123050 h 597955"/>
                  <a:gd name="connsiteX23" fmla="*/ 484079 w 607354"/>
                  <a:gd name="connsiteY23" fmla="*/ 25899 h 597955"/>
                  <a:gd name="connsiteX24" fmla="*/ 489928 w 607354"/>
                  <a:gd name="connsiteY24" fmla="*/ 20160 h 597955"/>
                  <a:gd name="connsiteX25" fmla="*/ 538545 w 607354"/>
                  <a:gd name="connsiteY25" fmla="*/ 0 h 597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07354" h="597955">
                    <a:moveTo>
                      <a:pt x="391719" y="118110"/>
                    </a:moveTo>
                    <a:lnTo>
                      <a:pt x="489018" y="215267"/>
                    </a:lnTo>
                    <a:lnTo>
                      <a:pt x="454434" y="249801"/>
                    </a:lnTo>
                    <a:cubicBezTo>
                      <a:pt x="462298" y="257654"/>
                      <a:pt x="462298" y="270440"/>
                      <a:pt x="454434" y="278293"/>
                    </a:cubicBezTo>
                    <a:cubicBezTo>
                      <a:pt x="450502" y="282220"/>
                      <a:pt x="445359" y="284233"/>
                      <a:pt x="440116" y="284233"/>
                    </a:cubicBezTo>
                    <a:cubicBezTo>
                      <a:pt x="434974" y="284233"/>
                      <a:pt x="429832" y="282220"/>
                      <a:pt x="425899" y="278293"/>
                    </a:cubicBezTo>
                    <a:lnTo>
                      <a:pt x="410876" y="263292"/>
                    </a:lnTo>
                    <a:lnTo>
                      <a:pt x="201657" y="486703"/>
                    </a:lnTo>
                    <a:cubicBezTo>
                      <a:pt x="147815" y="544091"/>
                      <a:pt x="77235" y="583054"/>
                      <a:pt x="0" y="597955"/>
                    </a:cubicBezTo>
                    <a:cubicBezTo>
                      <a:pt x="10789" y="585773"/>
                      <a:pt x="21678" y="572483"/>
                      <a:pt x="32265" y="558287"/>
                    </a:cubicBezTo>
                    <a:cubicBezTo>
                      <a:pt x="80259" y="494455"/>
                      <a:pt x="110105" y="431127"/>
                      <a:pt x="111617" y="395284"/>
                    </a:cubicBezTo>
                    <a:lnTo>
                      <a:pt x="341203" y="193721"/>
                    </a:lnTo>
                    <a:lnTo>
                      <a:pt x="328600" y="181136"/>
                    </a:lnTo>
                    <a:cubicBezTo>
                      <a:pt x="320735" y="173283"/>
                      <a:pt x="320735" y="160497"/>
                      <a:pt x="328600" y="152644"/>
                    </a:cubicBezTo>
                    <a:cubicBezTo>
                      <a:pt x="336465" y="144790"/>
                      <a:pt x="349270" y="144790"/>
                      <a:pt x="357134" y="152644"/>
                    </a:cubicBezTo>
                    <a:close/>
                    <a:moveTo>
                      <a:pt x="455500" y="54390"/>
                    </a:moveTo>
                    <a:lnTo>
                      <a:pt x="552809" y="151559"/>
                    </a:lnTo>
                    <a:lnTo>
                      <a:pt x="517526" y="186771"/>
                    </a:lnTo>
                    <a:lnTo>
                      <a:pt x="420217" y="89673"/>
                    </a:lnTo>
                    <a:close/>
                    <a:moveTo>
                      <a:pt x="538545" y="0"/>
                    </a:moveTo>
                    <a:cubicBezTo>
                      <a:pt x="556153" y="0"/>
                      <a:pt x="573775" y="6720"/>
                      <a:pt x="587237" y="20160"/>
                    </a:cubicBezTo>
                    <a:cubicBezTo>
                      <a:pt x="614060" y="46940"/>
                      <a:pt x="614060" y="90431"/>
                      <a:pt x="587237" y="117312"/>
                    </a:cubicBezTo>
                    <a:lnTo>
                      <a:pt x="581388" y="123050"/>
                    </a:lnTo>
                    <a:lnTo>
                      <a:pt x="484079" y="25899"/>
                    </a:lnTo>
                    <a:lnTo>
                      <a:pt x="489928" y="20160"/>
                    </a:lnTo>
                    <a:cubicBezTo>
                      <a:pt x="503340" y="6720"/>
                      <a:pt x="520936" y="0"/>
                      <a:pt x="538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571" name="矩形: 圆角 570">
                <a:extLst>
                  <a:ext uri="{FF2B5EF4-FFF2-40B4-BE49-F238E27FC236}">
                    <a16:creationId xmlns:a16="http://schemas.microsoft.com/office/drawing/2014/main" id="{C99FDB1F-1D40-7E5C-F31B-B73753E031D6}"/>
                  </a:ext>
                </a:extLst>
              </p:cNvPr>
              <p:cNvSpPr/>
              <p:nvPr userDrawn="1"/>
            </p:nvSpPr>
            <p:spPr>
              <a:xfrm rot="19280419">
                <a:off x="11491824" y="171843"/>
                <a:ext cx="487113" cy="27618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565" name="knife_119383">
                <a:extLst>
                  <a:ext uri="{FF2B5EF4-FFF2-40B4-BE49-F238E27FC236}">
                    <a16:creationId xmlns:a16="http://schemas.microsoft.com/office/drawing/2014/main" id="{842D973B-4299-69DF-5264-6F06636AD7BF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581039">
                <a:off x="10885185" y="635096"/>
                <a:ext cx="274253" cy="478264"/>
              </a:xfrm>
              <a:custGeom>
                <a:avLst/>
                <a:gdLst>
                  <a:gd name="T0" fmla="*/ 3326 w 3703"/>
                  <a:gd name="T1" fmla="*/ 2405 h 6467"/>
                  <a:gd name="T2" fmla="*/ 2519 w 3703"/>
                  <a:gd name="T3" fmla="*/ 2405 h 6467"/>
                  <a:gd name="T4" fmla="*/ 3703 w 3703"/>
                  <a:gd name="T5" fmla="*/ 0 h 6467"/>
                  <a:gd name="T6" fmla="*/ 1988 w 3703"/>
                  <a:gd name="T7" fmla="*/ 0 h 6467"/>
                  <a:gd name="T8" fmla="*/ 225 w 3703"/>
                  <a:gd name="T9" fmla="*/ 3583 h 6467"/>
                  <a:gd name="T10" fmla="*/ 1144 w 3703"/>
                  <a:gd name="T11" fmla="*/ 3583 h 6467"/>
                  <a:gd name="T12" fmla="*/ 0 w 3703"/>
                  <a:gd name="T13" fmla="*/ 6467 h 6467"/>
                  <a:gd name="T14" fmla="*/ 3326 w 3703"/>
                  <a:gd name="T15" fmla="*/ 2405 h 6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03" h="6467">
                    <a:moveTo>
                      <a:pt x="3326" y="2405"/>
                    </a:moveTo>
                    <a:lnTo>
                      <a:pt x="2519" y="2405"/>
                    </a:lnTo>
                    <a:lnTo>
                      <a:pt x="3703" y="0"/>
                    </a:lnTo>
                    <a:lnTo>
                      <a:pt x="1988" y="0"/>
                    </a:lnTo>
                    <a:lnTo>
                      <a:pt x="225" y="3583"/>
                    </a:lnTo>
                    <a:lnTo>
                      <a:pt x="1144" y="3583"/>
                    </a:lnTo>
                    <a:lnTo>
                      <a:pt x="0" y="6467"/>
                    </a:lnTo>
                    <a:lnTo>
                      <a:pt x="3326" y="2405"/>
                    </a:lnTo>
                    <a:close/>
                  </a:path>
                </a:pathLst>
              </a:custGeom>
              <a:solidFill>
                <a:srgbClr val="FE4D0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566" name="knife_119383">
                <a:extLst>
                  <a:ext uri="{FF2B5EF4-FFF2-40B4-BE49-F238E27FC236}">
                    <a16:creationId xmlns:a16="http://schemas.microsoft.com/office/drawing/2014/main" id="{F7A43C27-C97F-0BB9-9A7E-E1162F23D5D1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581039">
                <a:off x="11004157" y="570258"/>
                <a:ext cx="274253" cy="478264"/>
              </a:xfrm>
              <a:custGeom>
                <a:avLst/>
                <a:gdLst>
                  <a:gd name="T0" fmla="*/ 3326 w 3703"/>
                  <a:gd name="T1" fmla="*/ 2405 h 6467"/>
                  <a:gd name="T2" fmla="*/ 2519 w 3703"/>
                  <a:gd name="T3" fmla="*/ 2405 h 6467"/>
                  <a:gd name="T4" fmla="*/ 3703 w 3703"/>
                  <a:gd name="T5" fmla="*/ 0 h 6467"/>
                  <a:gd name="T6" fmla="*/ 1988 w 3703"/>
                  <a:gd name="T7" fmla="*/ 0 h 6467"/>
                  <a:gd name="T8" fmla="*/ 225 w 3703"/>
                  <a:gd name="T9" fmla="*/ 3583 h 6467"/>
                  <a:gd name="T10" fmla="*/ 1144 w 3703"/>
                  <a:gd name="T11" fmla="*/ 3583 h 6467"/>
                  <a:gd name="T12" fmla="*/ 0 w 3703"/>
                  <a:gd name="T13" fmla="*/ 6467 h 6467"/>
                  <a:gd name="T14" fmla="*/ 3326 w 3703"/>
                  <a:gd name="T15" fmla="*/ 2405 h 6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03" h="6467">
                    <a:moveTo>
                      <a:pt x="3326" y="2405"/>
                    </a:moveTo>
                    <a:lnTo>
                      <a:pt x="2519" y="2405"/>
                    </a:lnTo>
                    <a:lnTo>
                      <a:pt x="3703" y="0"/>
                    </a:lnTo>
                    <a:lnTo>
                      <a:pt x="1988" y="0"/>
                    </a:lnTo>
                    <a:lnTo>
                      <a:pt x="225" y="3583"/>
                    </a:lnTo>
                    <a:lnTo>
                      <a:pt x="1144" y="3583"/>
                    </a:lnTo>
                    <a:lnTo>
                      <a:pt x="0" y="6467"/>
                    </a:lnTo>
                    <a:lnTo>
                      <a:pt x="3326" y="240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568" name="knife_119383">
                <a:extLst>
                  <a:ext uri="{FF2B5EF4-FFF2-40B4-BE49-F238E27FC236}">
                    <a16:creationId xmlns:a16="http://schemas.microsoft.com/office/drawing/2014/main" id="{311AF171-E4DF-19F3-1CE5-73F0B5FD2E4A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3063980">
                <a:off x="11603127" y="107791"/>
                <a:ext cx="78153" cy="477718"/>
              </a:xfrm>
              <a:prstGeom prst="roundRect">
                <a:avLst/>
              </a:prstGeom>
              <a:solidFill>
                <a:srgbClr val="FE4D0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569" name="knife_119383">
                <a:extLst>
                  <a:ext uri="{FF2B5EF4-FFF2-40B4-BE49-F238E27FC236}">
                    <a16:creationId xmlns:a16="http://schemas.microsoft.com/office/drawing/2014/main" id="{DD533395-98C8-5203-368A-5922B7817108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3063980">
                <a:off x="11605641" y="126166"/>
                <a:ext cx="101674" cy="50902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  <p:grpSp>
          <p:nvGrpSpPr>
            <p:cNvPr id="690" name="组合 689">
              <a:extLst>
                <a:ext uri="{FF2B5EF4-FFF2-40B4-BE49-F238E27FC236}">
                  <a16:creationId xmlns:a16="http://schemas.microsoft.com/office/drawing/2014/main" id="{0FB03828-5773-0C24-7A75-101230FDE0EC}"/>
                </a:ext>
              </a:extLst>
            </p:cNvPr>
            <p:cNvGrpSpPr/>
            <p:nvPr userDrawn="1"/>
          </p:nvGrpSpPr>
          <p:grpSpPr>
            <a:xfrm>
              <a:off x="10477696" y="5367930"/>
              <a:ext cx="1490602" cy="1518542"/>
              <a:chOff x="10477696" y="5367930"/>
              <a:chExt cx="1490602" cy="1518542"/>
            </a:xfrm>
          </p:grpSpPr>
          <p:sp>
            <p:nvSpPr>
              <p:cNvPr id="196" name="axe_115121">
                <a:extLst>
                  <a:ext uri="{FF2B5EF4-FFF2-40B4-BE49-F238E27FC236}">
                    <a16:creationId xmlns:a16="http://schemas.microsoft.com/office/drawing/2014/main" id="{4DEAF280-9F8A-E486-4AC9-5CF960CB066F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2839302" flipH="1">
                <a:off x="10463726" y="5381900"/>
                <a:ext cx="1518542" cy="1490602"/>
              </a:xfrm>
              <a:custGeom>
                <a:avLst/>
                <a:gdLst>
                  <a:gd name="T0" fmla="*/ 6104 w 6104"/>
                  <a:gd name="T1" fmla="*/ 3000 h 6000"/>
                  <a:gd name="T2" fmla="*/ 5190 w 6104"/>
                  <a:gd name="T3" fmla="*/ 2543 h 6000"/>
                  <a:gd name="T4" fmla="*/ 5190 w 6104"/>
                  <a:gd name="T5" fmla="*/ 2800 h 6000"/>
                  <a:gd name="T6" fmla="*/ 4918 w 6104"/>
                  <a:gd name="T7" fmla="*/ 2800 h 6000"/>
                  <a:gd name="T8" fmla="*/ 4215 w 6104"/>
                  <a:gd name="T9" fmla="*/ 894 h 6000"/>
                  <a:gd name="T10" fmla="*/ 2457 w 6104"/>
                  <a:gd name="T11" fmla="*/ 0 h 6000"/>
                  <a:gd name="T12" fmla="*/ 2324 w 6104"/>
                  <a:gd name="T13" fmla="*/ 0 h 6000"/>
                  <a:gd name="T14" fmla="*/ 2324 w 6104"/>
                  <a:gd name="T15" fmla="*/ 400 h 6000"/>
                  <a:gd name="T16" fmla="*/ 2646 w 6104"/>
                  <a:gd name="T17" fmla="*/ 427 h 6000"/>
                  <a:gd name="T18" fmla="*/ 1460 w 6104"/>
                  <a:gd name="T19" fmla="*/ 2691 h 6000"/>
                  <a:gd name="T20" fmla="*/ 1247 w 6104"/>
                  <a:gd name="T21" fmla="*/ 2267 h 6000"/>
                  <a:gd name="T22" fmla="*/ 0 w 6104"/>
                  <a:gd name="T23" fmla="*/ 2267 h 6000"/>
                  <a:gd name="T24" fmla="*/ 367 w 6104"/>
                  <a:gd name="T25" fmla="*/ 3000 h 6000"/>
                  <a:gd name="T26" fmla="*/ 0 w 6104"/>
                  <a:gd name="T27" fmla="*/ 3733 h 6000"/>
                  <a:gd name="T28" fmla="*/ 1247 w 6104"/>
                  <a:gd name="T29" fmla="*/ 3733 h 6000"/>
                  <a:gd name="T30" fmla="*/ 1460 w 6104"/>
                  <a:gd name="T31" fmla="*/ 3309 h 6000"/>
                  <a:gd name="T32" fmla="*/ 2646 w 6104"/>
                  <a:gd name="T33" fmla="*/ 5573 h 6000"/>
                  <a:gd name="T34" fmla="*/ 2324 w 6104"/>
                  <a:gd name="T35" fmla="*/ 5600 h 6000"/>
                  <a:gd name="T36" fmla="*/ 2324 w 6104"/>
                  <a:gd name="T37" fmla="*/ 6000 h 6000"/>
                  <a:gd name="T38" fmla="*/ 2457 w 6104"/>
                  <a:gd name="T39" fmla="*/ 6000 h 6000"/>
                  <a:gd name="T40" fmla="*/ 4215 w 6104"/>
                  <a:gd name="T41" fmla="*/ 5106 h 6000"/>
                  <a:gd name="T42" fmla="*/ 4918 w 6104"/>
                  <a:gd name="T43" fmla="*/ 3200 h 6000"/>
                  <a:gd name="T44" fmla="*/ 5190 w 6104"/>
                  <a:gd name="T45" fmla="*/ 3200 h 6000"/>
                  <a:gd name="T46" fmla="*/ 5190 w 6104"/>
                  <a:gd name="T47" fmla="*/ 3457 h 6000"/>
                  <a:gd name="T48" fmla="*/ 6104 w 6104"/>
                  <a:gd name="T49" fmla="*/ 3000 h 6000"/>
                  <a:gd name="T50" fmla="*/ 1000 w 6104"/>
                  <a:gd name="T51" fmla="*/ 3333 h 6000"/>
                  <a:gd name="T52" fmla="*/ 647 w 6104"/>
                  <a:gd name="T53" fmla="*/ 3333 h 6000"/>
                  <a:gd name="T54" fmla="*/ 814 w 6104"/>
                  <a:gd name="T55" fmla="*/ 3000 h 6000"/>
                  <a:gd name="T56" fmla="*/ 647 w 6104"/>
                  <a:gd name="T57" fmla="*/ 2667 h 6000"/>
                  <a:gd name="T58" fmla="*/ 1000 w 6104"/>
                  <a:gd name="T59" fmla="*/ 2667 h 6000"/>
                  <a:gd name="T60" fmla="*/ 1167 w 6104"/>
                  <a:gd name="T61" fmla="*/ 3000 h 6000"/>
                  <a:gd name="T62" fmla="*/ 1000 w 6104"/>
                  <a:gd name="T63" fmla="*/ 3333 h 6000"/>
                  <a:gd name="T64" fmla="*/ 2993 w 6104"/>
                  <a:gd name="T65" fmla="*/ 5374 h 6000"/>
                  <a:gd name="T66" fmla="*/ 1854 w 6104"/>
                  <a:gd name="T67" fmla="*/ 3200 h 6000"/>
                  <a:gd name="T68" fmla="*/ 3721 w 6104"/>
                  <a:gd name="T69" fmla="*/ 3200 h 6000"/>
                  <a:gd name="T70" fmla="*/ 2993 w 6104"/>
                  <a:gd name="T71" fmla="*/ 5374 h 6000"/>
                  <a:gd name="T72" fmla="*/ 1854 w 6104"/>
                  <a:gd name="T73" fmla="*/ 2800 h 6000"/>
                  <a:gd name="T74" fmla="*/ 2993 w 6104"/>
                  <a:gd name="T75" fmla="*/ 626 h 6000"/>
                  <a:gd name="T76" fmla="*/ 3721 w 6104"/>
                  <a:gd name="T77" fmla="*/ 2800 h 6000"/>
                  <a:gd name="T78" fmla="*/ 1854 w 6104"/>
                  <a:gd name="T79" fmla="*/ 2800 h 6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04" h="6000">
                    <a:moveTo>
                      <a:pt x="6104" y="3000"/>
                    </a:moveTo>
                    <a:lnTo>
                      <a:pt x="5190" y="2543"/>
                    </a:lnTo>
                    <a:lnTo>
                      <a:pt x="5190" y="2800"/>
                    </a:lnTo>
                    <a:lnTo>
                      <a:pt x="4918" y="2800"/>
                    </a:lnTo>
                    <a:cubicBezTo>
                      <a:pt x="4879" y="2081"/>
                      <a:pt x="4633" y="1411"/>
                      <a:pt x="4215" y="894"/>
                    </a:cubicBezTo>
                    <a:cubicBezTo>
                      <a:pt x="3748" y="318"/>
                      <a:pt x="3124" y="0"/>
                      <a:pt x="2457" y="0"/>
                    </a:cubicBezTo>
                    <a:lnTo>
                      <a:pt x="2324" y="0"/>
                    </a:lnTo>
                    <a:lnTo>
                      <a:pt x="2324" y="400"/>
                    </a:lnTo>
                    <a:cubicBezTo>
                      <a:pt x="2324" y="400"/>
                      <a:pt x="2583" y="409"/>
                      <a:pt x="2646" y="427"/>
                    </a:cubicBezTo>
                    <a:lnTo>
                      <a:pt x="1460" y="2691"/>
                    </a:lnTo>
                    <a:lnTo>
                      <a:pt x="1247" y="2267"/>
                    </a:lnTo>
                    <a:lnTo>
                      <a:pt x="0" y="2267"/>
                    </a:lnTo>
                    <a:lnTo>
                      <a:pt x="367" y="3000"/>
                    </a:lnTo>
                    <a:lnTo>
                      <a:pt x="0" y="3733"/>
                    </a:lnTo>
                    <a:lnTo>
                      <a:pt x="1247" y="3733"/>
                    </a:lnTo>
                    <a:lnTo>
                      <a:pt x="1460" y="3309"/>
                    </a:lnTo>
                    <a:lnTo>
                      <a:pt x="2646" y="5573"/>
                    </a:lnTo>
                    <a:cubicBezTo>
                      <a:pt x="2583" y="5591"/>
                      <a:pt x="2324" y="5600"/>
                      <a:pt x="2324" y="5600"/>
                    </a:cubicBezTo>
                    <a:lnTo>
                      <a:pt x="2324" y="6000"/>
                    </a:lnTo>
                    <a:lnTo>
                      <a:pt x="2457" y="6000"/>
                    </a:lnTo>
                    <a:cubicBezTo>
                      <a:pt x="3124" y="6000"/>
                      <a:pt x="3748" y="5682"/>
                      <a:pt x="4215" y="5106"/>
                    </a:cubicBezTo>
                    <a:cubicBezTo>
                      <a:pt x="4633" y="4589"/>
                      <a:pt x="4879" y="3919"/>
                      <a:pt x="4918" y="3200"/>
                    </a:cubicBezTo>
                    <a:lnTo>
                      <a:pt x="5190" y="3200"/>
                    </a:lnTo>
                    <a:lnTo>
                      <a:pt x="5190" y="3457"/>
                    </a:lnTo>
                    <a:lnTo>
                      <a:pt x="6104" y="3000"/>
                    </a:lnTo>
                    <a:close/>
                    <a:moveTo>
                      <a:pt x="1000" y="3333"/>
                    </a:moveTo>
                    <a:lnTo>
                      <a:pt x="647" y="3333"/>
                    </a:lnTo>
                    <a:lnTo>
                      <a:pt x="814" y="3000"/>
                    </a:lnTo>
                    <a:lnTo>
                      <a:pt x="647" y="2667"/>
                    </a:lnTo>
                    <a:lnTo>
                      <a:pt x="1000" y="2667"/>
                    </a:lnTo>
                    <a:lnTo>
                      <a:pt x="1167" y="3000"/>
                    </a:lnTo>
                    <a:lnTo>
                      <a:pt x="1000" y="3333"/>
                    </a:lnTo>
                    <a:close/>
                    <a:moveTo>
                      <a:pt x="2993" y="5374"/>
                    </a:moveTo>
                    <a:lnTo>
                      <a:pt x="1854" y="3200"/>
                    </a:lnTo>
                    <a:lnTo>
                      <a:pt x="3721" y="3200"/>
                    </a:lnTo>
                    <a:cubicBezTo>
                      <a:pt x="3687" y="4298"/>
                      <a:pt x="3380" y="5031"/>
                      <a:pt x="2993" y="5374"/>
                    </a:cubicBezTo>
                    <a:close/>
                    <a:moveTo>
                      <a:pt x="1854" y="2800"/>
                    </a:moveTo>
                    <a:lnTo>
                      <a:pt x="2993" y="626"/>
                    </a:lnTo>
                    <a:cubicBezTo>
                      <a:pt x="3380" y="969"/>
                      <a:pt x="3687" y="1702"/>
                      <a:pt x="3721" y="2800"/>
                    </a:cubicBezTo>
                    <a:lnTo>
                      <a:pt x="1854" y="28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grpSp>
            <p:nvGrpSpPr>
              <p:cNvPr id="688" name="组合 687">
                <a:extLst>
                  <a:ext uri="{FF2B5EF4-FFF2-40B4-BE49-F238E27FC236}">
                    <a16:creationId xmlns:a16="http://schemas.microsoft.com/office/drawing/2014/main" id="{D9CF585F-A22C-F84F-77C1-61FAD376E45B}"/>
                  </a:ext>
                </a:extLst>
              </p:cNvPr>
              <p:cNvGrpSpPr/>
              <p:nvPr userDrawn="1"/>
            </p:nvGrpSpPr>
            <p:grpSpPr>
              <a:xfrm>
                <a:off x="10718146" y="5622112"/>
                <a:ext cx="892392" cy="869548"/>
                <a:chOff x="10718146" y="5622112"/>
                <a:chExt cx="892392" cy="869548"/>
              </a:xfrm>
            </p:grpSpPr>
            <p:sp>
              <p:nvSpPr>
                <p:cNvPr id="368" name="knife_119383">
                  <a:extLst>
                    <a:ext uri="{FF2B5EF4-FFF2-40B4-BE49-F238E27FC236}">
                      <a16:creationId xmlns:a16="http://schemas.microsoft.com/office/drawing/2014/main" id="{EA616EA5-3BC8-5B2A-8FBF-3E486FABACD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3392103" flipH="1">
                  <a:off x="10715628" y="6101495"/>
                  <a:ext cx="163124" cy="154892"/>
                </a:xfrm>
                <a:custGeom>
                  <a:avLst/>
                  <a:gdLst>
                    <a:gd name="T0" fmla="*/ 4799 w 6135"/>
                    <a:gd name="T1" fmla="*/ 5819 h 5834"/>
                    <a:gd name="T2" fmla="*/ 4654 w 6135"/>
                    <a:gd name="T3" fmla="*/ 5772 h 5834"/>
                    <a:gd name="T4" fmla="*/ 3067 w 6135"/>
                    <a:gd name="T5" fmla="*/ 4619 h 5834"/>
                    <a:gd name="T6" fmla="*/ 1480 w 6135"/>
                    <a:gd name="T7" fmla="*/ 5772 h 5834"/>
                    <a:gd name="T8" fmla="*/ 1192 w 6135"/>
                    <a:gd name="T9" fmla="*/ 5772 h 5834"/>
                    <a:gd name="T10" fmla="*/ 1103 w 6135"/>
                    <a:gd name="T11" fmla="*/ 5498 h 5834"/>
                    <a:gd name="T12" fmla="*/ 1709 w 6135"/>
                    <a:gd name="T13" fmla="*/ 3632 h 5834"/>
                    <a:gd name="T14" fmla="*/ 122 w 6135"/>
                    <a:gd name="T15" fmla="*/ 2479 h 5834"/>
                    <a:gd name="T16" fmla="*/ 33 w 6135"/>
                    <a:gd name="T17" fmla="*/ 2205 h 5834"/>
                    <a:gd name="T18" fmla="*/ 266 w 6135"/>
                    <a:gd name="T19" fmla="*/ 2035 h 5834"/>
                    <a:gd name="T20" fmla="*/ 2228 w 6135"/>
                    <a:gd name="T21" fmla="*/ 2035 h 5834"/>
                    <a:gd name="T22" fmla="*/ 2834 w 6135"/>
                    <a:gd name="T23" fmla="*/ 170 h 5834"/>
                    <a:gd name="T24" fmla="*/ 3067 w 6135"/>
                    <a:gd name="T25" fmla="*/ 0 h 5834"/>
                    <a:gd name="T26" fmla="*/ 3301 w 6135"/>
                    <a:gd name="T27" fmla="*/ 170 h 5834"/>
                    <a:gd name="T28" fmla="*/ 3907 w 6135"/>
                    <a:gd name="T29" fmla="*/ 2035 h 5834"/>
                    <a:gd name="T30" fmla="*/ 5868 w 6135"/>
                    <a:gd name="T31" fmla="*/ 2035 h 5834"/>
                    <a:gd name="T32" fmla="*/ 6102 w 6135"/>
                    <a:gd name="T33" fmla="*/ 2205 h 5834"/>
                    <a:gd name="T34" fmla="*/ 6013 w 6135"/>
                    <a:gd name="T35" fmla="*/ 2479 h 5834"/>
                    <a:gd name="T36" fmla="*/ 4426 w 6135"/>
                    <a:gd name="T37" fmla="*/ 3632 h 5834"/>
                    <a:gd name="T38" fmla="*/ 5032 w 6135"/>
                    <a:gd name="T39" fmla="*/ 5498 h 5834"/>
                    <a:gd name="T40" fmla="*/ 4943 w 6135"/>
                    <a:gd name="T41" fmla="*/ 5772 h 5834"/>
                    <a:gd name="T42" fmla="*/ 4799 w 6135"/>
                    <a:gd name="T43" fmla="*/ 5819 h 5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135" h="5834">
                      <a:moveTo>
                        <a:pt x="4799" y="5819"/>
                      </a:moveTo>
                      <a:cubicBezTo>
                        <a:pt x="4748" y="5819"/>
                        <a:pt x="4697" y="5803"/>
                        <a:pt x="4654" y="5772"/>
                      </a:cubicBezTo>
                      <a:lnTo>
                        <a:pt x="3067" y="4619"/>
                      </a:lnTo>
                      <a:lnTo>
                        <a:pt x="1480" y="5772"/>
                      </a:lnTo>
                      <a:cubicBezTo>
                        <a:pt x="1394" y="5834"/>
                        <a:pt x="1278" y="5834"/>
                        <a:pt x="1192" y="5772"/>
                      </a:cubicBezTo>
                      <a:cubicBezTo>
                        <a:pt x="1106" y="5709"/>
                        <a:pt x="1070" y="5599"/>
                        <a:pt x="1103" y="5498"/>
                      </a:cubicBezTo>
                      <a:lnTo>
                        <a:pt x="1709" y="3632"/>
                      </a:lnTo>
                      <a:lnTo>
                        <a:pt x="122" y="2479"/>
                      </a:lnTo>
                      <a:cubicBezTo>
                        <a:pt x="36" y="2416"/>
                        <a:pt x="0" y="2306"/>
                        <a:pt x="33" y="2205"/>
                      </a:cubicBezTo>
                      <a:cubicBezTo>
                        <a:pt x="66" y="2104"/>
                        <a:pt x="160" y="2035"/>
                        <a:pt x="266" y="2035"/>
                      </a:cubicBezTo>
                      <a:lnTo>
                        <a:pt x="2228" y="2035"/>
                      </a:lnTo>
                      <a:lnTo>
                        <a:pt x="2834" y="170"/>
                      </a:lnTo>
                      <a:cubicBezTo>
                        <a:pt x="2867" y="68"/>
                        <a:pt x="2961" y="0"/>
                        <a:pt x="3067" y="0"/>
                      </a:cubicBezTo>
                      <a:cubicBezTo>
                        <a:pt x="3173" y="0"/>
                        <a:pt x="3268" y="68"/>
                        <a:pt x="3301" y="170"/>
                      </a:cubicBezTo>
                      <a:lnTo>
                        <a:pt x="3907" y="2035"/>
                      </a:lnTo>
                      <a:lnTo>
                        <a:pt x="5868" y="2035"/>
                      </a:lnTo>
                      <a:cubicBezTo>
                        <a:pt x="5975" y="2035"/>
                        <a:pt x="6069" y="2104"/>
                        <a:pt x="6102" y="2205"/>
                      </a:cubicBezTo>
                      <a:cubicBezTo>
                        <a:pt x="6135" y="2306"/>
                        <a:pt x="6099" y="2416"/>
                        <a:pt x="6013" y="2479"/>
                      </a:cubicBezTo>
                      <a:lnTo>
                        <a:pt x="4426" y="3632"/>
                      </a:lnTo>
                      <a:lnTo>
                        <a:pt x="5032" y="5498"/>
                      </a:lnTo>
                      <a:cubicBezTo>
                        <a:pt x="5065" y="5599"/>
                        <a:pt x="5029" y="5709"/>
                        <a:pt x="4943" y="5772"/>
                      </a:cubicBezTo>
                      <a:cubicBezTo>
                        <a:pt x="4900" y="5803"/>
                        <a:pt x="4849" y="5819"/>
                        <a:pt x="4799" y="581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69" name="knife_119383">
                  <a:extLst>
                    <a:ext uri="{FF2B5EF4-FFF2-40B4-BE49-F238E27FC236}">
                      <a16:creationId xmlns:a16="http://schemas.microsoft.com/office/drawing/2014/main" id="{33044C28-1A92-54A8-797A-E70315E23E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3392103" flipH="1">
                  <a:off x="10714030" y="6088219"/>
                  <a:ext cx="163124" cy="154892"/>
                </a:xfrm>
                <a:custGeom>
                  <a:avLst/>
                  <a:gdLst>
                    <a:gd name="T0" fmla="*/ 4799 w 6135"/>
                    <a:gd name="T1" fmla="*/ 5819 h 5834"/>
                    <a:gd name="T2" fmla="*/ 4654 w 6135"/>
                    <a:gd name="T3" fmla="*/ 5772 h 5834"/>
                    <a:gd name="T4" fmla="*/ 3067 w 6135"/>
                    <a:gd name="T5" fmla="*/ 4619 h 5834"/>
                    <a:gd name="T6" fmla="*/ 1480 w 6135"/>
                    <a:gd name="T7" fmla="*/ 5772 h 5834"/>
                    <a:gd name="T8" fmla="*/ 1192 w 6135"/>
                    <a:gd name="T9" fmla="*/ 5772 h 5834"/>
                    <a:gd name="T10" fmla="*/ 1103 w 6135"/>
                    <a:gd name="T11" fmla="*/ 5498 h 5834"/>
                    <a:gd name="T12" fmla="*/ 1709 w 6135"/>
                    <a:gd name="T13" fmla="*/ 3632 h 5834"/>
                    <a:gd name="T14" fmla="*/ 122 w 6135"/>
                    <a:gd name="T15" fmla="*/ 2479 h 5834"/>
                    <a:gd name="T16" fmla="*/ 33 w 6135"/>
                    <a:gd name="T17" fmla="*/ 2205 h 5834"/>
                    <a:gd name="T18" fmla="*/ 266 w 6135"/>
                    <a:gd name="T19" fmla="*/ 2035 h 5834"/>
                    <a:gd name="T20" fmla="*/ 2228 w 6135"/>
                    <a:gd name="T21" fmla="*/ 2035 h 5834"/>
                    <a:gd name="T22" fmla="*/ 2834 w 6135"/>
                    <a:gd name="T23" fmla="*/ 170 h 5834"/>
                    <a:gd name="T24" fmla="*/ 3067 w 6135"/>
                    <a:gd name="T25" fmla="*/ 0 h 5834"/>
                    <a:gd name="T26" fmla="*/ 3301 w 6135"/>
                    <a:gd name="T27" fmla="*/ 170 h 5834"/>
                    <a:gd name="T28" fmla="*/ 3907 w 6135"/>
                    <a:gd name="T29" fmla="*/ 2035 h 5834"/>
                    <a:gd name="T30" fmla="*/ 5868 w 6135"/>
                    <a:gd name="T31" fmla="*/ 2035 h 5834"/>
                    <a:gd name="T32" fmla="*/ 6102 w 6135"/>
                    <a:gd name="T33" fmla="*/ 2205 h 5834"/>
                    <a:gd name="T34" fmla="*/ 6013 w 6135"/>
                    <a:gd name="T35" fmla="*/ 2479 h 5834"/>
                    <a:gd name="T36" fmla="*/ 4426 w 6135"/>
                    <a:gd name="T37" fmla="*/ 3632 h 5834"/>
                    <a:gd name="T38" fmla="*/ 5032 w 6135"/>
                    <a:gd name="T39" fmla="*/ 5498 h 5834"/>
                    <a:gd name="T40" fmla="*/ 4943 w 6135"/>
                    <a:gd name="T41" fmla="*/ 5772 h 5834"/>
                    <a:gd name="T42" fmla="*/ 4799 w 6135"/>
                    <a:gd name="T43" fmla="*/ 5819 h 5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135" h="5834">
                      <a:moveTo>
                        <a:pt x="4799" y="5819"/>
                      </a:moveTo>
                      <a:cubicBezTo>
                        <a:pt x="4748" y="5819"/>
                        <a:pt x="4697" y="5803"/>
                        <a:pt x="4654" y="5772"/>
                      </a:cubicBezTo>
                      <a:lnTo>
                        <a:pt x="3067" y="4619"/>
                      </a:lnTo>
                      <a:lnTo>
                        <a:pt x="1480" y="5772"/>
                      </a:lnTo>
                      <a:cubicBezTo>
                        <a:pt x="1394" y="5834"/>
                        <a:pt x="1278" y="5834"/>
                        <a:pt x="1192" y="5772"/>
                      </a:cubicBezTo>
                      <a:cubicBezTo>
                        <a:pt x="1106" y="5709"/>
                        <a:pt x="1070" y="5599"/>
                        <a:pt x="1103" y="5498"/>
                      </a:cubicBezTo>
                      <a:lnTo>
                        <a:pt x="1709" y="3632"/>
                      </a:lnTo>
                      <a:lnTo>
                        <a:pt x="122" y="2479"/>
                      </a:lnTo>
                      <a:cubicBezTo>
                        <a:pt x="36" y="2416"/>
                        <a:pt x="0" y="2306"/>
                        <a:pt x="33" y="2205"/>
                      </a:cubicBezTo>
                      <a:cubicBezTo>
                        <a:pt x="66" y="2104"/>
                        <a:pt x="160" y="2035"/>
                        <a:pt x="266" y="2035"/>
                      </a:cubicBezTo>
                      <a:lnTo>
                        <a:pt x="2228" y="2035"/>
                      </a:lnTo>
                      <a:lnTo>
                        <a:pt x="2834" y="170"/>
                      </a:lnTo>
                      <a:cubicBezTo>
                        <a:pt x="2867" y="68"/>
                        <a:pt x="2961" y="0"/>
                        <a:pt x="3067" y="0"/>
                      </a:cubicBezTo>
                      <a:cubicBezTo>
                        <a:pt x="3173" y="0"/>
                        <a:pt x="3268" y="68"/>
                        <a:pt x="3301" y="170"/>
                      </a:cubicBezTo>
                      <a:lnTo>
                        <a:pt x="3907" y="2035"/>
                      </a:lnTo>
                      <a:lnTo>
                        <a:pt x="5868" y="2035"/>
                      </a:lnTo>
                      <a:cubicBezTo>
                        <a:pt x="5975" y="2035"/>
                        <a:pt x="6069" y="2104"/>
                        <a:pt x="6102" y="2205"/>
                      </a:cubicBezTo>
                      <a:cubicBezTo>
                        <a:pt x="6135" y="2306"/>
                        <a:pt x="6099" y="2416"/>
                        <a:pt x="6013" y="2479"/>
                      </a:cubicBezTo>
                      <a:lnTo>
                        <a:pt x="4426" y="3632"/>
                      </a:lnTo>
                      <a:lnTo>
                        <a:pt x="5032" y="5498"/>
                      </a:lnTo>
                      <a:cubicBezTo>
                        <a:pt x="5065" y="5599"/>
                        <a:pt x="5029" y="5709"/>
                        <a:pt x="4943" y="5772"/>
                      </a:cubicBezTo>
                      <a:cubicBezTo>
                        <a:pt x="4900" y="5803"/>
                        <a:pt x="4849" y="5819"/>
                        <a:pt x="4799" y="5819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66" name="knife_119383">
                  <a:extLst>
                    <a:ext uri="{FF2B5EF4-FFF2-40B4-BE49-F238E27FC236}">
                      <a16:creationId xmlns:a16="http://schemas.microsoft.com/office/drawing/2014/main" id="{D0627C5B-E757-434A-8E0A-FD08C28F5D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3392103" flipH="1">
                  <a:off x="10930122" y="5838178"/>
                  <a:ext cx="163124" cy="154892"/>
                </a:xfrm>
                <a:custGeom>
                  <a:avLst/>
                  <a:gdLst>
                    <a:gd name="T0" fmla="*/ 4799 w 6135"/>
                    <a:gd name="T1" fmla="*/ 5819 h 5834"/>
                    <a:gd name="T2" fmla="*/ 4654 w 6135"/>
                    <a:gd name="T3" fmla="*/ 5772 h 5834"/>
                    <a:gd name="T4" fmla="*/ 3067 w 6135"/>
                    <a:gd name="T5" fmla="*/ 4619 h 5834"/>
                    <a:gd name="T6" fmla="*/ 1480 w 6135"/>
                    <a:gd name="T7" fmla="*/ 5772 h 5834"/>
                    <a:gd name="T8" fmla="*/ 1192 w 6135"/>
                    <a:gd name="T9" fmla="*/ 5772 h 5834"/>
                    <a:gd name="T10" fmla="*/ 1103 w 6135"/>
                    <a:gd name="T11" fmla="*/ 5498 h 5834"/>
                    <a:gd name="T12" fmla="*/ 1709 w 6135"/>
                    <a:gd name="T13" fmla="*/ 3632 h 5834"/>
                    <a:gd name="T14" fmla="*/ 122 w 6135"/>
                    <a:gd name="T15" fmla="*/ 2479 h 5834"/>
                    <a:gd name="T16" fmla="*/ 33 w 6135"/>
                    <a:gd name="T17" fmla="*/ 2205 h 5834"/>
                    <a:gd name="T18" fmla="*/ 266 w 6135"/>
                    <a:gd name="T19" fmla="*/ 2035 h 5834"/>
                    <a:gd name="T20" fmla="*/ 2228 w 6135"/>
                    <a:gd name="T21" fmla="*/ 2035 h 5834"/>
                    <a:gd name="T22" fmla="*/ 2834 w 6135"/>
                    <a:gd name="T23" fmla="*/ 170 h 5834"/>
                    <a:gd name="T24" fmla="*/ 3067 w 6135"/>
                    <a:gd name="T25" fmla="*/ 0 h 5834"/>
                    <a:gd name="T26" fmla="*/ 3301 w 6135"/>
                    <a:gd name="T27" fmla="*/ 170 h 5834"/>
                    <a:gd name="T28" fmla="*/ 3907 w 6135"/>
                    <a:gd name="T29" fmla="*/ 2035 h 5834"/>
                    <a:gd name="T30" fmla="*/ 5868 w 6135"/>
                    <a:gd name="T31" fmla="*/ 2035 h 5834"/>
                    <a:gd name="T32" fmla="*/ 6102 w 6135"/>
                    <a:gd name="T33" fmla="*/ 2205 h 5834"/>
                    <a:gd name="T34" fmla="*/ 6013 w 6135"/>
                    <a:gd name="T35" fmla="*/ 2479 h 5834"/>
                    <a:gd name="T36" fmla="*/ 4426 w 6135"/>
                    <a:gd name="T37" fmla="*/ 3632 h 5834"/>
                    <a:gd name="T38" fmla="*/ 5032 w 6135"/>
                    <a:gd name="T39" fmla="*/ 5498 h 5834"/>
                    <a:gd name="T40" fmla="*/ 4943 w 6135"/>
                    <a:gd name="T41" fmla="*/ 5772 h 5834"/>
                    <a:gd name="T42" fmla="*/ 4799 w 6135"/>
                    <a:gd name="T43" fmla="*/ 5819 h 5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135" h="5834">
                      <a:moveTo>
                        <a:pt x="4799" y="5819"/>
                      </a:moveTo>
                      <a:cubicBezTo>
                        <a:pt x="4748" y="5819"/>
                        <a:pt x="4697" y="5803"/>
                        <a:pt x="4654" y="5772"/>
                      </a:cubicBezTo>
                      <a:lnTo>
                        <a:pt x="3067" y="4619"/>
                      </a:lnTo>
                      <a:lnTo>
                        <a:pt x="1480" y="5772"/>
                      </a:lnTo>
                      <a:cubicBezTo>
                        <a:pt x="1394" y="5834"/>
                        <a:pt x="1278" y="5834"/>
                        <a:pt x="1192" y="5772"/>
                      </a:cubicBezTo>
                      <a:cubicBezTo>
                        <a:pt x="1106" y="5709"/>
                        <a:pt x="1070" y="5599"/>
                        <a:pt x="1103" y="5498"/>
                      </a:cubicBezTo>
                      <a:lnTo>
                        <a:pt x="1709" y="3632"/>
                      </a:lnTo>
                      <a:lnTo>
                        <a:pt x="122" y="2479"/>
                      </a:lnTo>
                      <a:cubicBezTo>
                        <a:pt x="36" y="2416"/>
                        <a:pt x="0" y="2306"/>
                        <a:pt x="33" y="2205"/>
                      </a:cubicBezTo>
                      <a:cubicBezTo>
                        <a:pt x="66" y="2104"/>
                        <a:pt x="160" y="2035"/>
                        <a:pt x="266" y="2035"/>
                      </a:cubicBezTo>
                      <a:lnTo>
                        <a:pt x="2228" y="2035"/>
                      </a:lnTo>
                      <a:lnTo>
                        <a:pt x="2834" y="170"/>
                      </a:lnTo>
                      <a:cubicBezTo>
                        <a:pt x="2867" y="68"/>
                        <a:pt x="2961" y="0"/>
                        <a:pt x="3067" y="0"/>
                      </a:cubicBezTo>
                      <a:cubicBezTo>
                        <a:pt x="3173" y="0"/>
                        <a:pt x="3268" y="68"/>
                        <a:pt x="3301" y="170"/>
                      </a:cubicBezTo>
                      <a:lnTo>
                        <a:pt x="3907" y="2035"/>
                      </a:lnTo>
                      <a:lnTo>
                        <a:pt x="5868" y="2035"/>
                      </a:lnTo>
                      <a:cubicBezTo>
                        <a:pt x="5975" y="2035"/>
                        <a:pt x="6069" y="2104"/>
                        <a:pt x="6102" y="2205"/>
                      </a:cubicBezTo>
                      <a:cubicBezTo>
                        <a:pt x="6135" y="2306"/>
                        <a:pt x="6099" y="2416"/>
                        <a:pt x="6013" y="2479"/>
                      </a:cubicBezTo>
                      <a:lnTo>
                        <a:pt x="4426" y="3632"/>
                      </a:lnTo>
                      <a:lnTo>
                        <a:pt x="5032" y="5498"/>
                      </a:lnTo>
                      <a:cubicBezTo>
                        <a:pt x="5065" y="5599"/>
                        <a:pt x="5029" y="5709"/>
                        <a:pt x="4943" y="5772"/>
                      </a:cubicBezTo>
                      <a:cubicBezTo>
                        <a:pt x="4900" y="5803"/>
                        <a:pt x="4849" y="5819"/>
                        <a:pt x="4799" y="581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67" name="knife_119383">
                  <a:extLst>
                    <a:ext uri="{FF2B5EF4-FFF2-40B4-BE49-F238E27FC236}">
                      <a16:creationId xmlns:a16="http://schemas.microsoft.com/office/drawing/2014/main" id="{8D7CA5AD-CC27-A3C1-0CF0-B25FC2C81A2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3392103" flipH="1">
                  <a:off x="10928524" y="5824902"/>
                  <a:ext cx="163124" cy="154892"/>
                </a:xfrm>
                <a:custGeom>
                  <a:avLst/>
                  <a:gdLst>
                    <a:gd name="T0" fmla="*/ 4799 w 6135"/>
                    <a:gd name="T1" fmla="*/ 5819 h 5834"/>
                    <a:gd name="T2" fmla="*/ 4654 w 6135"/>
                    <a:gd name="T3" fmla="*/ 5772 h 5834"/>
                    <a:gd name="T4" fmla="*/ 3067 w 6135"/>
                    <a:gd name="T5" fmla="*/ 4619 h 5834"/>
                    <a:gd name="T6" fmla="*/ 1480 w 6135"/>
                    <a:gd name="T7" fmla="*/ 5772 h 5834"/>
                    <a:gd name="T8" fmla="*/ 1192 w 6135"/>
                    <a:gd name="T9" fmla="*/ 5772 h 5834"/>
                    <a:gd name="T10" fmla="*/ 1103 w 6135"/>
                    <a:gd name="T11" fmla="*/ 5498 h 5834"/>
                    <a:gd name="T12" fmla="*/ 1709 w 6135"/>
                    <a:gd name="T13" fmla="*/ 3632 h 5834"/>
                    <a:gd name="T14" fmla="*/ 122 w 6135"/>
                    <a:gd name="T15" fmla="*/ 2479 h 5834"/>
                    <a:gd name="T16" fmla="*/ 33 w 6135"/>
                    <a:gd name="T17" fmla="*/ 2205 h 5834"/>
                    <a:gd name="T18" fmla="*/ 266 w 6135"/>
                    <a:gd name="T19" fmla="*/ 2035 h 5834"/>
                    <a:gd name="T20" fmla="*/ 2228 w 6135"/>
                    <a:gd name="T21" fmla="*/ 2035 h 5834"/>
                    <a:gd name="T22" fmla="*/ 2834 w 6135"/>
                    <a:gd name="T23" fmla="*/ 170 h 5834"/>
                    <a:gd name="T24" fmla="*/ 3067 w 6135"/>
                    <a:gd name="T25" fmla="*/ 0 h 5834"/>
                    <a:gd name="T26" fmla="*/ 3301 w 6135"/>
                    <a:gd name="T27" fmla="*/ 170 h 5834"/>
                    <a:gd name="T28" fmla="*/ 3907 w 6135"/>
                    <a:gd name="T29" fmla="*/ 2035 h 5834"/>
                    <a:gd name="T30" fmla="*/ 5868 w 6135"/>
                    <a:gd name="T31" fmla="*/ 2035 h 5834"/>
                    <a:gd name="T32" fmla="*/ 6102 w 6135"/>
                    <a:gd name="T33" fmla="*/ 2205 h 5834"/>
                    <a:gd name="T34" fmla="*/ 6013 w 6135"/>
                    <a:gd name="T35" fmla="*/ 2479 h 5834"/>
                    <a:gd name="T36" fmla="*/ 4426 w 6135"/>
                    <a:gd name="T37" fmla="*/ 3632 h 5834"/>
                    <a:gd name="T38" fmla="*/ 5032 w 6135"/>
                    <a:gd name="T39" fmla="*/ 5498 h 5834"/>
                    <a:gd name="T40" fmla="*/ 4943 w 6135"/>
                    <a:gd name="T41" fmla="*/ 5772 h 5834"/>
                    <a:gd name="T42" fmla="*/ 4799 w 6135"/>
                    <a:gd name="T43" fmla="*/ 5819 h 5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135" h="5834">
                      <a:moveTo>
                        <a:pt x="4799" y="5819"/>
                      </a:moveTo>
                      <a:cubicBezTo>
                        <a:pt x="4748" y="5819"/>
                        <a:pt x="4697" y="5803"/>
                        <a:pt x="4654" y="5772"/>
                      </a:cubicBezTo>
                      <a:lnTo>
                        <a:pt x="3067" y="4619"/>
                      </a:lnTo>
                      <a:lnTo>
                        <a:pt x="1480" y="5772"/>
                      </a:lnTo>
                      <a:cubicBezTo>
                        <a:pt x="1394" y="5834"/>
                        <a:pt x="1278" y="5834"/>
                        <a:pt x="1192" y="5772"/>
                      </a:cubicBezTo>
                      <a:cubicBezTo>
                        <a:pt x="1106" y="5709"/>
                        <a:pt x="1070" y="5599"/>
                        <a:pt x="1103" y="5498"/>
                      </a:cubicBezTo>
                      <a:lnTo>
                        <a:pt x="1709" y="3632"/>
                      </a:lnTo>
                      <a:lnTo>
                        <a:pt x="122" y="2479"/>
                      </a:lnTo>
                      <a:cubicBezTo>
                        <a:pt x="36" y="2416"/>
                        <a:pt x="0" y="2306"/>
                        <a:pt x="33" y="2205"/>
                      </a:cubicBezTo>
                      <a:cubicBezTo>
                        <a:pt x="66" y="2104"/>
                        <a:pt x="160" y="2035"/>
                        <a:pt x="266" y="2035"/>
                      </a:cubicBezTo>
                      <a:lnTo>
                        <a:pt x="2228" y="2035"/>
                      </a:lnTo>
                      <a:lnTo>
                        <a:pt x="2834" y="170"/>
                      </a:lnTo>
                      <a:cubicBezTo>
                        <a:pt x="2867" y="68"/>
                        <a:pt x="2961" y="0"/>
                        <a:pt x="3067" y="0"/>
                      </a:cubicBezTo>
                      <a:cubicBezTo>
                        <a:pt x="3173" y="0"/>
                        <a:pt x="3268" y="68"/>
                        <a:pt x="3301" y="170"/>
                      </a:cubicBezTo>
                      <a:lnTo>
                        <a:pt x="3907" y="2035"/>
                      </a:lnTo>
                      <a:lnTo>
                        <a:pt x="5868" y="2035"/>
                      </a:lnTo>
                      <a:cubicBezTo>
                        <a:pt x="5975" y="2035"/>
                        <a:pt x="6069" y="2104"/>
                        <a:pt x="6102" y="2205"/>
                      </a:cubicBezTo>
                      <a:cubicBezTo>
                        <a:pt x="6135" y="2306"/>
                        <a:pt x="6099" y="2416"/>
                        <a:pt x="6013" y="2479"/>
                      </a:cubicBezTo>
                      <a:lnTo>
                        <a:pt x="4426" y="3632"/>
                      </a:lnTo>
                      <a:lnTo>
                        <a:pt x="5032" y="5498"/>
                      </a:lnTo>
                      <a:cubicBezTo>
                        <a:pt x="5065" y="5599"/>
                        <a:pt x="5029" y="5709"/>
                        <a:pt x="4943" y="5772"/>
                      </a:cubicBezTo>
                      <a:cubicBezTo>
                        <a:pt x="4900" y="5803"/>
                        <a:pt x="4849" y="5819"/>
                        <a:pt x="4799" y="5819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64" name="knife_119383">
                  <a:extLst>
                    <a:ext uri="{FF2B5EF4-FFF2-40B4-BE49-F238E27FC236}">
                      <a16:creationId xmlns:a16="http://schemas.microsoft.com/office/drawing/2014/main" id="{8CEC65AF-F10C-C2EF-BAA4-2D94153C072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3392103" flipH="1">
                  <a:off x="11231041" y="5639504"/>
                  <a:ext cx="163124" cy="154892"/>
                </a:xfrm>
                <a:custGeom>
                  <a:avLst/>
                  <a:gdLst>
                    <a:gd name="T0" fmla="*/ 4799 w 6135"/>
                    <a:gd name="T1" fmla="*/ 5819 h 5834"/>
                    <a:gd name="T2" fmla="*/ 4654 w 6135"/>
                    <a:gd name="T3" fmla="*/ 5772 h 5834"/>
                    <a:gd name="T4" fmla="*/ 3067 w 6135"/>
                    <a:gd name="T5" fmla="*/ 4619 h 5834"/>
                    <a:gd name="T6" fmla="*/ 1480 w 6135"/>
                    <a:gd name="T7" fmla="*/ 5772 h 5834"/>
                    <a:gd name="T8" fmla="*/ 1192 w 6135"/>
                    <a:gd name="T9" fmla="*/ 5772 h 5834"/>
                    <a:gd name="T10" fmla="*/ 1103 w 6135"/>
                    <a:gd name="T11" fmla="*/ 5498 h 5834"/>
                    <a:gd name="T12" fmla="*/ 1709 w 6135"/>
                    <a:gd name="T13" fmla="*/ 3632 h 5834"/>
                    <a:gd name="T14" fmla="*/ 122 w 6135"/>
                    <a:gd name="T15" fmla="*/ 2479 h 5834"/>
                    <a:gd name="T16" fmla="*/ 33 w 6135"/>
                    <a:gd name="T17" fmla="*/ 2205 h 5834"/>
                    <a:gd name="T18" fmla="*/ 266 w 6135"/>
                    <a:gd name="T19" fmla="*/ 2035 h 5834"/>
                    <a:gd name="T20" fmla="*/ 2228 w 6135"/>
                    <a:gd name="T21" fmla="*/ 2035 h 5834"/>
                    <a:gd name="T22" fmla="*/ 2834 w 6135"/>
                    <a:gd name="T23" fmla="*/ 170 h 5834"/>
                    <a:gd name="T24" fmla="*/ 3067 w 6135"/>
                    <a:gd name="T25" fmla="*/ 0 h 5834"/>
                    <a:gd name="T26" fmla="*/ 3301 w 6135"/>
                    <a:gd name="T27" fmla="*/ 170 h 5834"/>
                    <a:gd name="T28" fmla="*/ 3907 w 6135"/>
                    <a:gd name="T29" fmla="*/ 2035 h 5834"/>
                    <a:gd name="T30" fmla="*/ 5868 w 6135"/>
                    <a:gd name="T31" fmla="*/ 2035 h 5834"/>
                    <a:gd name="T32" fmla="*/ 6102 w 6135"/>
                    <a:gd name="T33" fmla="*/ 2205 h 5834"/>
                    <a:gd name="T34" fmla="*/ 6013 w 6135"/>
                    <a:gd name="T35" fmla="*/ 2479 h 5834"/>
                    <a:gd name="T36" fmla="*/ 4426 w 6135"/>
                    <a:gd name="T37" fmla="*/ 3632 h 5834"/>
                    <a:gd name="T38" fmla="*/ 5032 w 6135"/>
                    <a:gd name="T39" fmla="*/ 5498 h 5834"/>
                    <a:gd name="T40" fmla="*/ 4943 w 6135"/>
                    <a:gd name="T41" fmla="*/ 5772 h 5834"/>
                    <a:gd name="T42" fmla="*/ 4799 w 6135"/>
                    <a:gd name="T43" fmla="*/ 5819 h 5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135" h="5834">
                      <a:moveTo>
                        <a:pt x="4799" y="5819"/>
                      </a:moveTo>
                      <a:cubicBezTo>
                        <a:pt x="4748" y="5819"/>
                        <a:pt x="4697" y="5803"/>
                        <a:pt x="4654" y="5772"/>
                      </a:cubicBezTo>
                      <a:lnTo>
                        <a:pt x="3067" y="4619"/>
                      </a:lnTo>
                      <a:lnTo>
                        <a:pt x="1480" y="5772"/>
                      </a:lnTo>
                      <a:cubicBezTo>
                        <a:pt x="1394" y="5834"/>
                        <a:pt x="1278" y="5834"/>
                        <a:pt x="1192" y="5772"/>
                      </a:cubicBezTo>
                      <a:cubicBezTo>
                        <a:pt x="1106" y="5709"/>
                        <a:pt x="1070" y="5599"/>
                        <a:pt x="1103" y="5498"/>
                      </a:cubicBezTo>
                      <a:lnTo>
                        <a:pt x="1709" y="3632"/>
                      </a:lnTo>
                      <a:lnTo>
                        <a:pt x="122" y="2479"/>
                      </a:lnTo>
                      <a:cubicBezTo>
                        <a:pt x="36" y="2416"/>
                        <a:pt x="0" y="2306"/>
                        <a:pt x="33" y="2205"/>
                      </a:cubicBezTo>
                      <a:cubicBezTo>
                        <a:pt x="66" y="2104"/>
                        <a:pt x="160" y="2035"/>
                        <a:pt x="266" y="2035"/>
                      </a:cubicBezTo>
                      <a:lnTo>
                        <a:pt x="2228" y="2035"/>
                      </a:lnTo>
                      <a:lnTo>
                        <a:pt x="2834" y="170"/>
                      </a:lnTo>
                      <a:cubicBezTo>
                        <a:pt x="2867" y="68"/>
                        <a:pt x="2961" y="0"/>
                        <a:pt x="3067" y="0"/>
                      </a:cubicBezTo>
                      <a:cubicBezTo>
                        <a:pt x="3173" y="0"/>
                        <a:pt x="3268" y="68"/>
                        <a:pt x="3301" y="170"/>
                      </a:cubicBezTo>
                      <a:lnTo>
                        <a:pt x="3907" y="2035"/>
                      </a:lnTo>
                      <a:lnTo>
                        <a:pt x="5868" y="2035"/>
                      </a:lnTo>
                      <a:cubicBezTo>
                        <a:pt x="5975" y="2035"/>
                        <a:pt x="6069" y="2104"/>
                        <a:pt x="6102" y="2205"/>
                      </a:cubicBezTo>
                      <a:cubicBezTo>
                        <a:pt x="6135" y="2306"/>
                        <a:pt x="6099" y="2416"/>
                        <a:pt x="6013" y="2479"/>
                      </a:cubicBezTo>
                      <a:lnTo>
                        <a:pt x="4426" y="3632"/>
                      </a:lnTo>
                      <a:lnTo>
                        <a:pt x="5032" y="5498"/>
                      </a:lnTo>
                      <a:cubicBezTo>
                        <a:pt x="5065" y="5599"/>
                        <a:pt x="5029" y="5709"/>
                        <a:pt x="4943" y="5772"/>
                      </a:cubicBezTo>
                      <a:cubicBezTo>
                        <a:pt x="4900" y="5803"/>
                        <a:pt x="4849" y="5819"/>
                        <a:pt x="4799" y="581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365" name="knife_119383">
                  <a:extLst>
                    <a:ext uri="{FF2B5EF4-FFF2-40B4-BE49-F238E27FC236}">
                      <a16:creationId xmlns:a16="http://schemas.microsoft.com/office/drawing/2014/main" id="{279B406F-6EE1-1755-2752-ACA3110264E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3392103" flipH="1">
                  <a:off x="11229443" y="5626228"/>
                  <a:ext cx="163124" cy="154892"/>
                </a:xfrm>
                <a:custGeom>
                  <a:avLst/>
                  <a:gdLst>
                    <a:gd name="T0" fmla="*/ 4799 w 6135"/>
                    <a:gd name="T1" fmla="*/ 5819 h 5834"/>
                    <a:gd name="T2" fmla="*/ 4654 w 6135"/>
                    <a:gd name="T3" fmla="*/ 5772 h 5834"/>
                    <a:gd name="T4" fmla="*/ 3067 w 6135"/>
                    <a:gd name="T5" fmla="*/ 4619 h 5834"/>
                    <a:gd name="T6" fmla="*/ 1480 w 6135"/>
                    <a:gd name="T7" fmla="*/ 5772 h 5834"/>
                    <a:gd name="T8" fmla="*/ 1192 w 6135"/>
                    <a:gd name="T9" fmla="*/ 5772 h 5834"/>
                    <a:gd name="T10" fmla="*/ 1103 w 6135"/>
                    <a:gd name="T11" fmla="*/ 5498 h 5834"/>
                    <a:gd name="T12" fmla="*/ 1709 w 6135"/>
                    <a:gd name="T13" fmla="*/ 3632 h 5834"/>
                    <a:gd name="T14" fmla="*/ 122 w 6135"/>
                    <a:gd name="T15" fmla="*/ 2479 h 5834"/>
                    <a:gd name="T16" fmla="*/ 33 w 6135"/>
                    <a:gd name="T17" fmla="*/ 2205 h 5834"/>
                    <a:gd name="T18" fmla="*/ 266 w 6135"/>
                    <a:gd name="T19" fmla="*/ 2035 h 5834"/>
                    <a:gd name="T20" fmla="*/ 2228 w 6135"/>
                    <a:gd name="T21" fmla="*/ 2035 h 5834"/>
                    <a:gd name="T22" fmla="*/ 2834 w 6135"/>
                    <a:gd name="T23" fmla="*/ 170 h 5834"/>
                    <a:gd name="T24" fmla="*/ 3067 w 6135"/>
                    <a:gd name="T25" fmla="*/ 0 h 5834"/>
                    <a:gd name="T26" fmla="*/ 3301 w 6135"/>
                    <a:gd name="T27" fmla="*/ 170 h 5834"/>
                    <a:gd name="T28" fmla="*/ 3907 w 6135"/>
                    <a:gd name="T29" fmla="*/ 2035 h 5834"/>
                    <a:gd name="T30" fmla="*/ 5868 w 6135"/>
                    <a:gd name="T31" fmla="*/ 2035 h 5834"/>
                    <a:gd name="T32" fmla="*/ 6102 w 6135"/>
                    <a:gd name="T33" fmla="*/ 2205 h 5834"/>
                    <a:gd name="T34" fmla="*/ 6013 w 6135"/>
                    <a:gd name="T35" fmla="*/ 2479 h 5834"/>
                    <a:gd name="T36" fmla="*/ 4426 w 6135"/>
                    <a:gd name="T37" fmla="*/ 3632 h 5834"/>
                    <a:gd name="T38" fmla="*/ 5032 w 6135"/>
                    <a:gd name="T39" fmla="*/ 5498 h 5834"/>
                    <a:gd name="T40" fmla="*/ 4943 w 6135"/>
                    <a:gd name="T41" fmla="*/ 5772 h 5834"/>
                    <a:gd name="T42" fmla="*/ 4799 w 6135"/>
                    <a:gd name="T43" fmla="*/ 5819 h 5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135" h="5834">
                      <a:moveTo>
                        <a:pt x="4799" y="5819"/>
                      </a:moveTo>
                      <a:cubicBezTo>
                        <a:pt x="4748" y="5819"/>
                        <a:pt x="4697" y="5803"/>
                        <a:pt x="4654" y="5772"/>
                      </a:cubicBezTo>
                      <a:lnTo>
                        <a:pt x="3067" y="4619"/>
                      </a:lnTo>
                      <a:lnTo>
                        <a:pt x="1480" y="5772"/>
                      </a:lnTo>
                      <a:cubicBezTo>
                        <a:pt x="1394" y="5834"/>
                        <a:pt x="1278" y="5834"/>
                        <a:pt x="1192" y="5772"/>
                      </a:cubicBezTo>
                      <a:cubicBezTo>
                        <a:pt x="1106" y="5709"/>
                        <a:pt x="1070" y="5599"/>
                        <a:pt x="1103" y="5498"/>
                      </a:cubicBezTo>
                      <a:lnTo>
                        <a:pt x="1709" y="3632"/>
                      </a:lnTo>
                      <a:lnTo>
                        <a:pt x="122" y="2479"/>
                      </a:lnTo>
                      <a:cubicBezTo>
                        <a:pt x="36" y="2416"/>
                        <a:pt x="0" y="2306"/>
                        <a:pt x="33" y="2205"/>
                      </a:cubicBezTo>
                      <a:cubicBezTo>
                        <a:pt x="66" y="2104"/>
                        <a:pt x="160" y="2035"/>
                        <a:pt x="266" y="2035"/>
                      </a:cubicBezTo>
                      <a:lnTo>
                        <a:pt x="2228" y="2035"/>
                      </a:lnTo>
                      <a:lnTo>
                        <a:pt x="2834" y="170"/>
                      </a:lnTo>
                      <a:cubicBezTo>
                        <a:pt x="2867" y="68"/>
                        <a:pt x="2961" y="0"/>
                        <a:pt x="3067" y="0"/>
                      </a:cubicBezTo>
                      <a:cubicBezTo>
                        <a:pt x="3173" y="0"/>
                        <a:pt x="3268" y="68"/>
                        <a:pt x="3301" y="170"/>
                      </a:cubicBezTo>
                      <a:lnTo>
                        <a:pt x="3907" y="2035"/>
                      </a:lnTo>
                      <a:lnTo>
                        <a:pt x="5868" y="2035"/>
                      </a:lnTo>
                      <a:cubicBezTo>
                        <a:pt x="5975" y="2035"/>
                        <a:pt x="6069" y="2104"/>
                        <a:pt x="6102" y="2205"/>
                      </a:cubicBezTo>
                      <a:cubicBezTo>
                        <a:pt x="6135" y="2306"/>
                        <a:pt x="6099" y="2416"/>
                        <a:pt x="6013" y="2479"/>
                      </a:cubicBezTo>
                      <a:lnTo>
                        <a:pt x="4426" y="3632"/>
                      </a:lnTo>
                      <a:lnTo>
                        <a:pt x="5032" y="5498"/>
                      </a:lnTo>
                      <a:cubicBezTo>
                        <a:pt x="5065" y="5599"/>
                        <a:pt x="5029" y="5709"/>
                        <a:pt x="4943" y="5772"/>
                      </a:cubicBezTo>
                      <a:cubicBezTo>
                        <a:pt x="4900" y="5803"/>
                        <a:pt x="4849" y="5819"/>
                        <a:pt x="4799" y="5819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574" name="knife_119383">
                  <a:extLst>
                    <a:ext uri="{FF2B5EF4-FFF2-40B4-BE49-F238E27FC236}">
                      <a16:creationId xmlns:a16="http://schemas.microsoft.com/office/drawing/2014/main" id="{69A3677F-F173-33CF-3E49-09F619A6079B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12010532">
                  <a:off x="11582004" y="5758691"/>
                  <a:ext cx="28534" cy="556413"/>
                </a:xfrm>
                <a:prstGeom prst="roundRect">
                  <a:avLst/>
                </a:prstGeom>
                <a:solidFill>
                  <a:srgbClr val="FE4D03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  <p:sp>
              <p:nvSpPr>
                <p:cNvPr id="575" name="knife_119383">
                  <a:extLst>
                    <a:ext uri="{FF2B5EF4-FFF2-40B4-BE49-F238E27FC236}">
                      <a16:creationId xmlns:a16="http://schemas.microsoft.com/office/drawing/2014/main" id="{3864FDC7-B6D4-C031-19FA-B21DEB96E363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auto">
                <a:xfrm rot="8281110">
                  <a:off x="11259377" y="5938661"/>
                  <a:ext cx="36981" cy="552999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endParaRPr>
                </a:p>
              </p:txBody>
            </p:sp>
          </p:grpSp>
        </p:grpSp>
      </p:grpSp>
      <p:grpSp>
        <p:nvGrpSpPr>
          <p:cNvPr id="805" name="组合 804">
            <a:extLst>
              <a:ext uri="{FF2B5EF4-FFF2-40B4-BE49-F238E27FC236}">
                <a16:creationId xmlns:a16="http://schemas.microsoft.com/office/drawing/2014/main" id="{C9F66DE7-E431-6390-051D-60D840E99872}"/>
              </a:ext>
            </a:extLst>
          </p:cNvPr>
          <p:cNvGrpSpPr/>
          <p:nvPr userDrawn="1"/>
        </p:nvGrpSpPr>
        <p:grpSpPr>
          <a:xfrm>
            <a:off x="4086996" y="1036597"/>
            <a:ext cx="4018008" cy="4745140"/>
            <a:chOff x="4086996" y="1036597"/>
            <a:chExt cx="4018008" cy="4745140"/>
          </a:xfrm>
        </p:grpSpPr>
        <p:sp>
          <p:nvSpPr>
            <p:cNvPr id="371" name="任意多边形: 形状 370">
              <a:extLst>
                <a:ext uri="{FF2B5EF4-FFF2-40B4-BE49-F238E27FC236}">
                  <a16:creationId xmlns:a16="http://schemas.microsoft.com/office/drawing/2014/main" id="{C87A4C60-1EEB-B22F-DAA7-7DB31C9A47BD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4086996" y="1036597"/>
              <a:ext cx="4018008" cy="4745140"/>
            </a:xfrm>
            <a:custGeom>
              <a:avLst/>
              <a:gdLst>
                <a:gd name="connsiteX0" fmla="*/ 2489368 w 5058648"/>
                <a:gd name="connsiteY0" fmla="*/ 0 h 5379134"/>
                <a:gd name="connsiteX1" fmla="*/ 2517946 w 5058648"/>
                <a:gd name="connsiteY1" fmla="*/ 0 h 5379134"/>
                <a:gd name="connsiteX2" fmla="*/ 5036992 w 5058648"/>
                <a:gd name="connsiteY2" fmla="*/ 927480 h 5379134"/>
                <a:gd name="connsiteX3" fmla="*/ 4430555 w 5058648"/>
                <a:gd name="connsiteY3" fmla="*/ 4183535 h 5379134"/>
                <a:gd name="connsiteX4" fmla="*/ 2551146 w 5058648"/>
                <a:gd name="connsiteY4" fmla="*/ 5371986 h 5379134"/>
                <a:gd name="connsiteX5" fmla="*/ 2484325 w 5058648"/>
                <a:gd name="connsiteY5" fmla="*/ 5369885 h 5379134"/>
                <a:gd name="connsiteX6" fmla="*/ 623408 w 5058648"/>
                <a:gd name="connsiteY6" fmla="*/ 4183535 h 5379134"/>
                <a:gd name="connsiteX7" fmla="*/ 17391 w 5058648"/>
                <a:gd name="connsiteY7" fmla="*/ 927480 h 5379134"/>
                <a:gd name="connsiteX8" fmla="*/ 2489368 w 5058648"/>
                <a:gd name="connsiteY8" fmla="*/ 0 h 537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8648" h="5379134">
                  <a:moveTo>
                    <a:pt x="2489368" y="0"/>
                  </a:moveTo>
                  <a:lnTo>
                    <a:pt x="2517946" y="0"/>
                  </a:lnTo>
                  <a:cubicBezTo>
                    <a:pt x="2517946" y="0"/>
                    <a:pt x="4235554" y="898483"/>
                    <a:pt x="5036992" y="927480"/>
                  </a:cubicBezTo>
                  <a:cubicBezTo>
                    <a:pt x="5102553" y="1273761"/>
                    <a:pt x="5050861" y="3236724"/>
                    <a:pt x="4430555" y="4183535"/>
                  </a:cubicBezTo>
                  <a:cubicBezTo>
                    <a:pt x="3982136" y="4811800"/>
                    <a:pt x="2993261" y="5205990"/>
                    <a:pt x="2551146" y="5371986"/>
                  </a:cubicBezTo>
                  <a:cubicBezTo>
                    <a:pt x="2505758" y="5389216"/>
                    <a:pt x="2484325" y="5369885"/>
                    <a:pt x="2484325" y="5369885"/>
                  </a:cubicBezTo>
                  <a:cubicBezTo>
                    <a:pt x="2142232" y="5242971"/>
                    <a:pt x="996179" y="4744141"/>
                    <a:pt x="623408" y="4183535"/>
                  </a:cubicBezTo>
                  <a:cubicBezTo>
                    <a:pt x="60678" y="3352711"/>
                    <a:pt x="-49431" y="1265777"/>
                    <a:pt x="17391" y="927480"/>
                  </a:cubicBezTo>
                  <a:cubicBezTo>
                    <a:pt x="818829" y="898483"/>
                    <a:pt x="2489368" y="0"/>
                    <a:pt x="248936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372" name="任意多边形: 形状 371">
              <a:extLst>
                <a:ext uri="{FF2B5EF4-FFF2-40B4-BE49-F238E27FC236}">
                  <a16:creationId xmlns:a16="http://schemas.microsoft.com/office/drawing/2014/main" id="{EAD59527-7016-3755-86B8-EA2E5DBD6F37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4566931" y="1603385"/>
              <a:ext cx="3058138" cy="3611564"/>
            </a:xfrm>
            <a:custGeom>
              <a:avLst/>
              <a:gdLst>
                <a:gd name="connsiteX0" fmla="*/ 2227100 w 4525694"/>
                <a:gd name="connsiteY0" fmla="*/ 0 h 4812414"/>
                <a:gd name="connsiteX1" fmla="*/ 2252667 w 4525694"/>
                <a:gd name="connsiteY1" fmla="*/ 0 h 4812414"/>
                <a:gd name="connsiteX2" fmla="*/ 4506320 w 4525694"/>
                <a:gd name="connsiteY2" fmla="*/ 829765 h 4812414"/>
                <a:gd name="connsiteX3" fmla="*/ 3963774 w 4525694"/>
                <a:gd name="connsiteY3" fmla="*/ 3742777 h 4812414"/>
                <a:gd name="connsiteX4" fmla="*/ 2282370 w 4525694"/>
                <a:gd name="connsiteY4" fmla="*/ 4806019 h 4812414"/>
                <a:gd name="connsiteX5" fmla="*/ 2222589 w 4525694"/>
                <a:gd name="connsiteY5" fmla="*/ 4804140 h 4812414"/>
                <a:gd name="connsiteX6" fmla="*/ 557729 w 4525694"/>
                <a:gd name="connsiteY6" fmla="*/ 3742777 h 4812414"/>
                <a:gd name="connsiteX7" fmla="*/ 15559 w 4525694"/>
                <a:gd name="connsiteY7" fmla="*/ 829765 h 4812414"/>
                <a:gd name="connsiteX8" fmla="*/ 2227100 w 4525694"/>
                <a:gd name="connsiteY8" fmla="*/ 0 h 481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5694" h="4812414">
                  <a:moveTo>
                    <a:pt x="2227100" y="0"/>
                  </a:moveTo>
                  <a:lnTo>
                    <a:pt x="2252667" y="0"/>
                  </a:lnTo>
                  <a:cubicBezTo>
                    <a:pt x="2252667" y="0"/>
                    <a:pt x="3789317" y="803823"/>
                    <a:pt x="4506320" y="829765"/>
                  </a:cubicBezTo>
                  <a:cubicBezTo>
                    <a:pt x="4564973" y="1139564"/>
                    <a:pt x="4518727" y="2895718"/>
                    <a:pt x="3963774" y="3742777"/>
                  </a:cubicBezTo>
                  <a:cubicBezTo>
                    <a:pt x="3562598" y="4304852"/>
                    <a:pt x="2677906" y="4657512"/>
                    <a:pt x="2282370" y="4806019"/>
                  </a:cubicBezTo>
                  <a:cubicBezTo>
                    <a:pt x="2241764" y="4821434"/>
                    <a:pt x="2222589" y="4804140"/>
                    <a:pt x="2222589" y="4804140"/>
                  </a:cubicBezTo>
                  <a:cubicBezTo>
                    <a:pt x="1916537" y="4690597"/>
                    <a:pt x="891227" y="4244321"/>
                    <a:pt x="557729" y="3742777"/>
                  </a:cubicBezTo>
                  <a:cubicBezTo>
                    <a:pt x="54285" y="2999486"/>
                    <a:pt x="-44223" y="1132420"/>
                    <a:pt x="15559" y="829765"/>
                  </a:cubicBezTo>
                  <a:cubicBezTo>
                    <a:pt x="732562" y="803823"/>
                    <a:pt x="2227100" y="0"/>
                    <a:pt x="222710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7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373" name="任意多边形: 形状 372">
              <a:extLst>
                <a:ext uri="{FF2B5EF4-FFF2-40B4-BE49-F238E27FC236}">
                  <a16:creationId xmlns:a16="http://schemas.microsoft.com/office/drawing/2014/main" id="{2E37DA45-C3C6-63C1-6F87-BA1399928BE6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4372157" y="1373363"/>
              <a:ext cx="3447686" cy="4071608"/>
            </a:xfrm>
            <a:custGeom>
              <a:avLst/>
              <a:gdLst>
                <a:gd name="connsiteX0" fmla="*/ 2227100 w 4525694"/>
                <a:gd name="connsiteY0" fmla="*/ 0 h 4812414"/>
                <a:gd name="connsiteX1" fmla="*/ 2252667 w 4525694"/>
                <a:gd name="connsiteY1" fmla="*/ 0 h 4812414"/>
                <a:gd name="connsiteX2" fmla="*/ 4506320 w 4525694"/>
                <a:gd name="connsiteY2" fmla="*/ 829765 h 4812414"/>
                <a:gd name="connsiteX3" fmla="*/ 3963774 w 4525694"/>
                <a:gd name="connsiteY3" fmla="*/ 3742777 h 4812414"/>
                <a:gd name="connsiteX4" fmla="*/ 2282370 w 4525694"/>
                <a:gd name="connsiteY4" fmla="*/ 4806019 h 4812414"/>
                <a:gd name="connsiteX5" fmla="*/ 2222589 w 4525694"/>
                <a:gd name="connsiteY5" fmla="*/ 4804140 h 4812414"/>
                <a:gd name="connsiteX6" fmla="*/ 557729 w 4525694"/>
                <a:gd name="connsiteY6" fmla="*/ 3742777 h 4812414"/>
                <a:gd name="connsiteX7" fmla="*/ 15559 w 4525694"/>
                <a:gd name="connsiteY7" fmla="*/ 829765 h 4812414"/>
                <a:gd name="connsiteX8" fmla="*/ 2227100 w 4525694"/>
                <a:gd name="connsiteY8" fmla="*/ 0 h 481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5694" h="4812414">
                  <a:moveTo>
                    <a:pt x="2227100" y="0"/>
                  </a:moveTo>
                  <a:lnTo>
                    <a:pt x="2252667" y="0"/>
                  </a:lnTo>
                  <a:cubicBezTo>
                    <a:pt x="2252667" y="0"/>
                    <a:pt x="3789317" y="803823"/>
                    <a:pt x="4506320" y="829765"/>
                  </a:cubicBezTo>
                  <a:cubicBezTo>
                    <a:pt x="4564973" y="1139564"/>
                    <a:pt x="4518727" y="2895718"/>
                    <a:pt x="3963774" y="3742777"/>
                  </a:cubicBezTo>
                  <a:cubicBezTo>
                    <a:pt x="3562598" y="4304852"/>
                    <a:pt x="2677906" y="4657512"/>
                    <a:pt x="2282370" y="4806019"/>
                  </a:cubicBezTo>
                  <a:cubicBezTo>
                    <a:pt x="2241764" y="4821434"/>
                    <a:pt x="2222589" y="4804140"/>
                    <a:pt x="2222589" y="4804140"/>
                  </a:cubicBezTo>
                  <a:cubicBezTo>
                    <a:pt x="1916537" y="4690597"/>
                    <a:pt x="891227" y="4244321"/>
                    <a:pt x="557729" y="3742777"/>
                  </a:cubicBezTo>
                  <a:cubicBezTo>
                    <a:pt x="54285" y="2999486"/>
                    <a:pt x="-44223" y="1132420"/>
                    <a:pt x="15559" y="829765"/>
                  </a:cubicBezTo>
                  <a:cubicBezTo>
                    <a:pt x="732562" y="803823"/>
                    <a:pt x="2227100" y="0"/>
                    <a:pt x="2227100" y="0"/>
                  </a:cubicBezTo>
                  <a:close/>
                </a:path>
              </a:pathLst>
            </a:custGeom>
            <a:noFill/>
            <a:ln w="2032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</p:grpSp>
      <p:grpSp>
        <p:nvGrpSpPr>
          <p:cNvPr id="692" name="组合 691">
            <a:extLst>
              <a:ext uri="{FF2B5EF4-FFF2-40B4-BE49-F238E27FC236}">
                <a16:creationId xmlns:a16="http://schemas.microsoft.com/office/drawing/2014/main" id="{DDE4024D-4E98-D478-4CEB-8C716805798A}"/>
              </a:ext>
            </a:extLst>
          </p:cNvPr>
          <p:cNvGrpSpPr/>
          <p:nvPr userDrawn="1"/>
        </p:nvGrpSpPr>
        <p:grpSpPr>
          <a:xfrm>
            <a:off x="0" y="-13533"/>
            <a:ext cx="12192000" cy="6893265"/>
            <a:chOff x="0" y="-13533"/>
            <a:chExt cx="12192000" cy="6893265"/>
          </a:xfrm>
        </p:grpSpPr>
        <p:grpSp>
          <p:nvGrpSpPr>
            <p:cNvPr id="693" name="组合 692">
              <a:extLst>
                <a:ext uri="{FF2B5EF4-FFF2-40B4-BE49-F238E27FC236}">
                  <a16:creationId xmlns:a16="http://schemas.microsoft.com/office/drawing/2014/main" id="{C5EF7202-68B0-55DF-6036-CE6D8A1E27FD}"/>
                </a:ext>
              </a:extLst>
            </p:cNvPr>
            <p:cNvGrpSpPr/>
            <p:nvPr userDrawn="1"/>
          </p:nvGrpSpPr>
          <p:grpSpPr>
            <a:xfrm>
              <a:off x="0" y="-13533"/>
              <a:ext cx="12192000" cy="230832"/>
              <a:chOff x="0" y="-13533"/>
              <a:chExt cx="12192000" cy="230832"/>
            </a:xfrm>
          </p:grpSpPr>
          <p:sp>
            <p:nvSpPr>
              <p:cNvPr id="774" name="矩形 773">
                <a:extLst>
                  <a:ext uri="{FF2B5EF4-FFF2-40B4-BE49-F238E27FC236}">
                    <a16:creationId xmlns:a16="http://schemas.microsoft.com/office/drawing/2014/main" id="{230E5F15-4D2A-40CB-1452-F4CED3894EFE}"/>
                  </a:ext>
                </a:extLst>
              </p:cNvPr>
              <p:cNvSpPr/>
              <p:nvPr userDrawn="1"/>
            </p:nvSpPr>
            <p:spPr>
              <a:xfrm>
                <a:off x="0" y="-1706"/>
                <a:ext cx="12192000" cy="20299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75" name="标题 1">
                <a:extLst>
                  <a:ext uri="{FF2B5EF4-FFF2-40B4-BE49-F238E27FC236}">
                    <a16:creationId xmlns:a16="http://schemas.microsoft.com/office/drawing/2014/main" id="{8CF5085F-092B-43D6-353B-9390AB31913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794576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76" name="标题 1">
                <a:extLst>
                  <a:ext uri="{FF2B5EF4-FFF2-40B4-BE49-F238E27FC236}">
                    <a16:creationId xmlns:a16="http://schemas.microsoft.com/office/drawing/2014/main" id="{C06C537A-CE66-2D2C-FD2D-18D81E193B3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8724119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77" name="椭圆 776">
                <a:extLst>
                  <a:ext uri="{FF2B5EF4-FFF2-40B4-BE49-F238E27FC236}">
                    <a16:creationId xmlns:a16="http://schemas.microsoft.com/office/drawing/2014/main" id="{24B8B63A-8449-F21E-9535-4A5B51616EF2}"/>
                  </a:ext>
                </a:extLst>
              </p:cNvPr>
              <p:cNvSpPr/>
              <p:nvPr userDrawn="1"/>
            </p:nvSpPr>
            <p:spPr>
              <a:xfrm>
                <a:off x="5647732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78" name="椭圆 777">
                <a:extLst>
                  <a:ext uri="{FF2B5EF4-FFF2-40B4-BE49-F238E27FC236}">
                    <a16:creationId xmlns:a16="http://schemas.microsoft.com/office/drawing/2014/main" id="{46D1C543-B2FA-3161-23D6-3004E6DEB19A}"/>
                  </a:ext>
                </a:extLst>
              </p:cNvPr>
              <p:cNvSpPr/>
              <p:nvPr userDrawn="1"/>
            </p:nvSpPr>
            <p:spPr>
              <a:xfrm>
                <a:off x="5829551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79" name="椭圆 778">
                <a:extLst>
                  <a:ext uri="{FF2B5EF4-FFF2-40B4-BE49-F238E27FC236}">
                    <a16:creationId xmlns:a16="http://schemas.microsoft.com/office/drawing/2014/main" id="{DCD0A58D-57BF-7FC9-6DC5-30B940DDBE16}"/>
                  </a:ext>
                </a:extLst>
              </p:cNvPr>
              <p:cNvSpPr/>
              <p:nvPr userDrawn="1"/>
            </p:nvSpPr>
            <p:spPr>
              <a:xfrm>
                <a:off x="9577275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80" name="椭圆 779">
                <a:extLst>
                  <a:ext uri="{FF2B5EF4-FFF2-40B4-BE49-F238E27FC236}">
                    <a16:creationId xmlns:a16="http://schemas.microsoft.com/office/drawing/2014/main" id="{A0FECB5B-A0DC-88A1-E8CC-72B7B5A796D6}"/>
                  </a:ext>
                </a:extLst>
              </p:cNvPr>
              <p:cNvSpPr/>
              <p:nvPr userDrawn="1"/>
            </p:nvSpPr>
            <p:spPr>
              <a:xfrm>
                <a:off x="9759094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81" name="标题 1">
                <a:extLst>
                  <a:ext uri="{FF2B5EF4-FFF2-40B4-BE49-F238E27FC236}">
                    <a16:creationId xmlns:a16="http://schemas.microsoft.com/office/drawing/2014/main" id="{08A491AB-1ADC-198C-A4EA-93EC4637ACF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908302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82" name="标题 1">
                <a:extLst>
                  <a:ext uri="{FF2B5EF4-FFF2-40B4-BE49-F238E27FC236}">
                    <a16:creationId xmlns:a16="http://schemas.microsoft.com/office/drawing/2014/main" id="{9FDB5BA6-917C-FC67-FCD7-4D42FE9EAEB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6734514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83" name="标题 1">
                <a:extLst>
                  <a:ext uri="{FF2B5EF4-FFF2-40B4-BE49-F238E27FC236}">
                    <a16:creationId xmlns:a16="http://schemas.microsoft.com/office/drawing/2014/main" id="{D29D0650-2DAB-2FFB-40ED-9455E1C7FC6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0664057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84" name="椭圆 783">
                <a:extLst>
                  <a:ext uri="{FF2B5EF4-FFF2-40B4-BE49-F238E27FC236}">
                    <a16:creationId xmlns:a16="http://schemas.microsoft.com/office/drawing/2014/main" id="{001043D3-8CF4-A051-D24A-93CAB5C06978}"/>
                  </a:ext>
                </a:extLst>
              </p:cNvPr>
              <p:cNvSpPr/>
              <p:nvPr userDrawn="1"/>
            </p:nvSpPr>
            <p:spPr>
              <a:xfrm>
                <a:off x="3761458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85" name="椭圆 784">
                <a:extLst>
                  <a:ext uri="{FF2B5EF4-FFF2-40B4-BE49-F238E27FC236}">
                    <a16:creationId xmlns:a16="http://schemas.microsoft.com/office/drawing/2014/main" id="{7421DE4B-77A8-DCF8-EB74-8CDB0E53B2EA}"/>
                  </a:ext>
                </a:extLst>
              </p:cNvPr>
              <p:cNvSpPr/>
              <p:nvPr userDrawn="1"/>
            </p:nvSpPr>
            <p:spPr>
              <a:xfrm>
                <a:off x="3943277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86" name="椭圆 785">
                <a:extLst>
                  <a:ext uri="{FF2B5EF4-FFF2-40B4-BE49-F238E27FC236}">
                    <a16:creationId xmlns:a16="http://schemas.microsoft.com/office/drawing/2014/main" id="{878A0A86-A72E-68C8-08B6-2923B6E1A89D}"/>
                  </a:ext>
                </a:extLst>
              </p:cNvPr>
              <p:cNvSpPr/>
              <p:nvPr userDrawn="1"/>
            </p:nvSpPr>
            <p:spPr>
              <a:xfrm>
                <a:off x="7587670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87" name="椭圆 786">
                <a:extLst>
                  <a:ext uri="{FF2B5EF4-FFF2-40B4-BE49-F238E27FC236}">
                    <a16:creationId xmlns:a16="http://schemas.microsoft.com/office/drawing/2014/main" id="{328F8D8A-428B-B938-ED85-1332235F246D}"/>
                  </a:ext>
                </a:extLst>
              </p:cNvPr>
              <p:cNvSpPr/>
              <p:nvPr userDrawn="1"/>
            </p:nvSpPr>
            <p:spPr>
              <a:xfrm>
                <a:off x="7769489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88" name="标题 1">
                <a:extLst>
                  <a:ext uri="{FF2B5EF4-FFF2-40B4-BE49-F238E27FC236}">
                    <a16:creationId xmlns:a16="http://schemas.microsoft.com/office/drawing/2014/main" id="{0A54159A-54BD-8F5B-3C54-3A90153F323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968364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89" name="椭圆 788">
                <a:extLst>
                  <a:ext uri="{FF2B5EF4-FFF2-40B4-BE49-F238E27FC236}">
                    <a16:creationId xmlns:a16="http://schemas.microsoft.com/office/drawing/2014/main" id="{A4BF330F-9092-F589-8AFD-760A9A5B4D61}"/>
                  </a:ext>
                </a:extLst>
              </p:cNvPr>
              <p:cNvSpPr/>
              <p:nvPr userDrawn="1"/>
            </p:nvSpPr>
            <p:spPr>
              <a:xfrm>
                <a:off x="1821520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90" name="椭圆 789">
                <a:extLst>
                  <a:ext uri="{FF2B5EF4-FFF2-40B4-BE49-F238E27FC236}">
                    <a16:creationId xmlns:a16="http://schemas.microsoft.com/office/drawing/2014/main" id="{9B2F93E3-1F64-C180-A1B0-416E7FA00E73}"/>
                  </a:ext>
                </a:extLst>
              </p:cNvPr>
              <p:cNvSpPr/>
              <p:nvPr userDrawn="1"/>
            </p:nvSpPr>
            <p:spPr>
              <a:xfrm>
                <a:off x="2003339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91" name="椭圆 790">
                <a:extLst>
                  <a:ext uri="{FF2B5EF4-FFF2-40B4-BE49-F238E27FC236}">
                    <a16:creationId xmlns:a16="http://schemas.microsoft.com/office/drawing/2014/main" id="{BA60ACAB-35E0-9C82-ED5B-5F3753B0FA49}"/>
                  </a:ext>
                </a:extLst>
              </p:cNvPr>
              <p:cNvSpPr/>
              <p:nvPr userDrawn="1"/>
            </p:nvSpPr>
            <p:spPr>
              <a:xfrm>
                <a:off x="4499964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92" name="椭圆 791">
                <a:extLst>
                  <a:ext uri="{FF2B5EF4-FFF2-40B4-BE49-F238E27FC236}">
                    <a16:creationId xmlns:a16="http://schemas.microsoft.com/office/drawing/2014/main" id="{FC7E37CA-5A93-BB1D-C6FB-D870F7E775E4}"/>
                  </a:ext>
                </a:extLst>
              </p:cNvPr>
              <p:cNvSpPr/>
              <p:nvPr userDrawn="1"/>
            </p:nvSpPr>
            <p:spPr>
              <a:xfrm>
                <a:off x="8429507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93" name="椭圆 792">
                <a:extLst>
                  <a:ext uri="{FF2B5EF4-FFF2-40B4-BE49-F238E27FC236}">
                    <a16:creationId xmlns:a16="http://schemas.microsoft.com/office/drawing/2014/main" id="{EB8648EA-6B95-90DD-029C-FB90C9904EFC}"/>
                  </a:ext>
                </a:extLst>
              </p:cNvPr>
              <p:cNvSpPr/>
              <p:nvPr userDrawn="1"/>
            </p:nvSpPr>
            <p:spPr>
              <a:xfrm>
                <a:off x="2613690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94" name="椭圆 793">
                <a:extLst>
                  <a:ext uri="{FF2B5EF4-FFF2-40B4-BE49-F238E27FC236}">
                    <a16:creationId xmlns:a16="http://schemas.microsoft.com/office/drawing/2014/main" id="{2E260FB5-7FCC-7786-3796-588E81AC9B08}"/>
                  </a:ext>
                </a:extLst>
              </p:cNvPr>
              <p:cNvSpPr/>
              <p:nvPr userDrawn="1"/>
            </p:nvSpPr>
            <p:spPr>
              <a:xfrm>
                <a:off x="6439902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95" name="椭圆 794">
                <a:extLst>
                  <a:ext uri="{FF2B5EF4-FFF2-40B4-BE49-F238E27FC236}">
                    <a16:creationId xmlns:a16="http://schemas.microsoft.com/office/drawing/2014/main" id="{6713A368-CDC1-454C-F1A9-E265E4A4B562}"/>
                  </a:ext>
                </a:extLst>
              </p:cNvPr>
              <p:cNvSpPr/>
              <p:nvPr userDrawn="1"/>
            </p:nvSpPr>
            <p:spPr>
              <a:xfrm>
                <a:off x="10369445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96" name="椭圆 795">
                <a:extLst>
                  <a:ext uri="{FF2B5EF4-FFF2-40B4-BE49-F238E27FC236}">
                    <a16:creationId xmlns:a16="http://schemas.microsoft.com/office/drawing/2014/main" id="{52DE582A-3F87-7D21-B26D-37A1613DA262}"/>
                  </a:ext>
                </a:extLst>
              </p:cNvPr>
              <p:cNvSpPr/>
              <p:nvPr userDrawn="1"/>
            </p:nvSpPr>
            <p:spPr>
              <a:xfrm>
                <a:off x="673752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97" name="椭圆 796">
                <a:extLst>
                  <a:ext uri="{FF2B5EF4-FFF2-40B4-BE49-F238E27FC236}">
                    <a16:creationId xmlns:a16="http://schemas.microsoft.com/office/drawing/2014/main" id="{CE6F6271-B015-0123-2657-E2A38A6810FC}"/>
                  </a:ext>
                </a:extLst>
              </p:cNvPr>
              <p:cNvSpPr/>
              <p:nvPr userDrawn="1"/>
            </p:nvSpPr>
            <p:spPr>
              <a:xfrm>
                <a:off x="4681782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98" name="椭圆 797">
                <a:extLst>
                  <a:ext uri="{FF2B5EF4-FFF2-40B4-BE49-F238E27FC236}">
                    <a16:creationId xmlns:a16="http://schemas.microsoft.com/office/drawing/2014/main" id="{2C91BCD2-5B93-11D4-2554-B453340FCA49}"/>
                  </a:ext>
                </a:extLst>
              </p:cNvPr>
              <p:cNvSpPr/>
              <p:nvPr userDrawn="1"/>
            </p:nvSpPr>
            <p:spPr>
              <a:xfrm>
                <a:off x="8611325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99" name="椭圆 798">
                <a:extLst>
                  <a:ext uri="{FF2B5EF4-FFF2-40B4-BE49-F238E27FC236}">
                    <a16:creationId xmlns:a16="http://schemas.microsoft.com/office/drawing/2014/main" id="{B14FADC9-6066-6AA8-8DB8-99BC40F4C9E3}"/>
                  </a:ext>
                </a:extLst>
              </p:cNvPr>
              <p:cNvSpPr/>
              <p:nvPr userDrawn="1"/>
            </p:nvSpPr>
            <p:spPr>
              <a:xfrm>
                <a:off x="2795508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800" name="椭圆 799">
                <a:extLst>
                  <a:ext uri="{FF2B5EF4-FFF2-40B4-BE49-F238E27FC236}">
                    <a16:creationId xmlns:a16="http://schemas.microsoft.com/office/drawing/2014/main" id="{D36BB19F-0651-40D8-D2BD-92A4EC016F52}"/>
                  </a:ext>
                </a:extLst>
              </p:cNvPr>
              <p:cNvSpPr/>
              <p:nvPr userDrawn="1"/>
            </p:nvSpPr>
            <p:spPr>
              <a:xfrm>
                <a:off x="6621720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801" name="椭圆 800">
                <a:extLst>
                  <a:ext uri="{FF2B5EF4-FFF2-40B4-BE49-F238E27FC236}">
                    <a16:creationId xmlns:a16="http://schemas.microsoft.com/office/drawing/2014/main" id="{21E827F1-8396-230C-C087-A425BEA7418B}"/>
                  </a:ext>
                </a:extLst>
              </p:cNvPr>
              <p:cNvSpPr/>
              <p:nvPr userDrawn="1"/>
            </p:nvSpPr>
            <p:spPr>
              <a:xfrm>
                <a:off x="10551263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802" name="椭圆 801">
                <a:extLst>
                  <a:ext uri="{FF2B5EF4-FFF2-40B4-BE49-F238E27FC236}">
                    <a16:creationId xmlns:a16="http://schemas.microsoft.com/office/drawing/2014/main" id="{0EB89894-6076-8F69-B980-20DEE614644D}"/>
                  </a:ext>
                </a:extLst>
              </p:cNvPr>
              <p:cNvSpPr/>
              <p:nvPr userDrawn="1"/>
            </p:nvSpPr>
            <p:spPr>
              <a:xfrm>
                <a:off x="855570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  <p:grpSp>
          <p:nvGrpSpPr>
            <p:cNvPr id="694" name="组合 693">
              <a:extLst>
                <a:ext uri="{FF2B5EF4-FFF2-40B4-BE49-F238E27FC236}">
                  <a16:creationId xmlns:a16="http://schemas.microsoft.com/office/drawing/2014/main" id="{588FB1D7-F044-DFA4-915D-3B18A1F7494F}"/>
                </a:ext>
              </a:extLst>
            </p:cNvPr>
            <p:cNvGrpSpPr/>
            <p:nvPr userDrawn="1"/>
          </p:nvGrpSpPr>
          <p:grpSpPr>
            <a:xfrm>
              <a:off x="1" y="-1706"/>
              <a:ext cx="341130" cy="6864095"/>
              <a:chOff x="1" y="-1706"/>
              <a:chExt cx="341130" cy="6864095"/>
            </a:xfrm>
          </p:grpSpPr>
          <p:sp>
            <p:nvSpPr>
              <p:cNvPr id="753" name="矩形 752">
                <a:extLst>
                  <a:ext uri="{FF2B5EF4-FFF2-40B4-BE49-F238E27FC236}">
                    <a16:creationId xmlns:a16="http://schemas.microsoft.com/office/drawing/2014/main" id="{4B9C0BF4-8262-51E2-23B3-7F0F3DA9EB84}"/>
                  </a:ext>
                </a:extLst>
              </p:cNvPr>
              <p:cNvSpPr/>
              <p:nvPr userDrawn="1"/>
            </p:nvSpPr>
            <p:spPr>
              <a:xfrm>
                <a:off x="1" y="-1706"/>
                <a:ext cx="341130" cy="68640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54" name="标题 1">
                <a:extLst>
                  <a:ext uri="{FF2B5EF4-FFF2-40B4-BE49-F238E27FC236}">
                    <a16:creationId xmlns:a16="http://schemas.microsoft.com/office/drawing/2014/main" id="{2FE1770F-3A8B-CF10-7447-FEBD621F1EF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-298189" y="710719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55" name="椭圆 754">
                <a:extLst>
                  <a:ext uri="{FF2B5EF4-FFF2-40B4-BE49-F238E27FC236}">
                    <a16:creationId xmlns:a16="http://schemas.microsoft.com/office/drawing/2014/main" id="{9103C98C-10D2-416F-EC29-4511529EBC1E}"/>
                  </a:ext>
                </a:extLst>
              </p:cNvPr>
              <p:cNvSpPr/>
              <p:nvPr userDrawn="1"/>
            </p:nvSpPr>
            <p:spPr>
              <a:xfrm rot="5400000">
                <a:off x="80713" y="1258787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56" name="椭圆 755">
                <a:extLst>
                  <a:ext uri="{FF2B5EF4-FFF2-40B4-BE49-F238E27FC236}">
                    <a16:creationId xmlns:a16="http://schemas.microsoft.com/office/drawing/2014/main" id="{A96D0B08-373A-912A-E230-A1EB56E38921}"/>
                  </a:ext>
                </a:extLst>
              </p:cNvPr>
              <p:cNvSpPr/>
              <p:nvPr userDrawn="1"/>
            </p:nvSpPr>
            <p:spPr>
              <a:xfrm rot="5400000">
                <a:off x="80713" y="1440606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57" name="标题 1">
                <a:extLst>
                  <a:ext uri="{FF2B5EF4-FFF2-40B4-BE49-F238E27FC236}">
                    <a16:creationId xmlns:a16="http://schemas.microsoft.com/office/drawing/2014/main" id="{C06355BF-2704-F35E-3D5A-B95E799ED22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-298189" y="2441705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58" name="椭圆 757">
                <a:extLst>
                  <a:ext uri="{FF2B5EF4-FFF2-40B4-BE49-F238E27FC236}">
                    <a16:creationId xmlns:a16="http://schemas.microsoft.com/office/drawing/2014/main" id="{18F5092D-A596-BD4E-FEFA-B2106E6DCA9F}"/>
                  </a:ext>
                </a:extLst>
              </p:cNvPr>
              <p:cNvSpPr/>
              <p:nvPr userDrawn="1"/>
            </p:nvSpPr>
            <p:spPr>
              <a:xfrm rot="5400000">
                <a:off x="80713" y="2989773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59" name="椭圆 758">
                <a:extLst>
                  <a:ext uri="{FF2B5EF4-FFF2-40B4-BE49-F238E27FC236}">
                    <a16:creationId xmlns:a16="http://schemas.microsoft.com/office/drawing/2014/main" id="{D924D465-B9DB-D088-AA3C-B902DC5CF8C9}"/>
                  </a:ext>
                </a:extLst>
              </p:cNvPr>
              <p:cNvSpPr/>
              <p:nvPr userDrawn="1"/>
            </p:nvSpPr>
            <p:spPr>
              <a:xfrm rot="5400000">
                <a:off x="80713" y="3171592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60" name="标题 1">
                <a:extLst>
                  <a:ext uri="{FF2B5EF4-FFF2-40B4-BE49-F238E27FC236}">
                    <a16:creationId xmlns:a16="http://schemas.microsoft.com/office/drawing/2014/main" id="{4E28879E-A12F-A1F6-E80D-4A8EA38EAF8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-298189" y="417269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61" name="椭圆 760">
                <a:extLst>
                  <a:ext uri="{FF2B5EF4-FFF2-40B4-BE49-F238E27FC236}">
                    <a16:creationId xmlns:a16="http://schemas.microsoft.com/office/drawing/2014/main" id="{CA7AD8C2-1B3E-18BB-539E-7C2F747BC8FF}"/>
                  </a:ext>
                </a:extLst>
              </p:cNvPr>
              <p:cNvSpPr/>
              <p:nvPr userDrawn="1"/>
            </p:nvSpPr>
            <p:spPr>
              <a:xfrm rot="5400000">
                <a:off x="80713" y="4720759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62" name="椭圆 761">
                <a:extLst>
                  <a:ext uri="{FF2B5EF4-FFF2-40B4-BE49-F238E27FC236}">
                    <a16:creationId xmlns:a16="http://schemas.microsoft.com/office/drawing/2014/main" id="{3D5789E2-2AB9-65D9-8991-2190E325A92B}"/>
                  </a:ext>
                </a:extLst>
              </p:cNvPr>
              <p:cNvSpPr/>
              <p:nvPr userDrawn="1"/>
            </p:nvSpPr>
            <p:spPr>
              <a:xfrm rot="5400000">
                <a:off x="80713" y="4902578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63" name="标题 1">
                <a:extLst>
                  <a:ext uri="{FF2B5EF4-FFF2-40B4-BE49-F238E27FC236}">
                    <a16:creationId xmlns:a16="http://schemas.microsoft.com/office/drawing/2014/main" id="{5E08398D-1CCB-67EC-DD6E-378CA526CDA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-298189" y="5903677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64" name="椭圆 763">
                <a:extLst>
                  <a:ext uri="{FF2B5EF4-FFF2-40B4-BE49-F238E27FC236}">
                    <a16:creationId xmlns:a16="http://schemas.microsoft.com/office/drawing/2014/main" id="{9CA7BD46-B32D-8C7E-0417-293E27642B21}"/>
                  </a:ext>
                </a:extLst>
              </p:cNvPr>
              <p:cNvSpPr/>
              <p:nvPr userDrawn="1"/>
            </p:nvSpPr>
            <p:spPr>
              <a:xfrm rot="5400000">
                <a:off x="80713" y="6451745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65" name="椭圆 764">
                <a:extLst>
                  <a:ext uri="{FF2B5EF4-FFF2-40B4-BE49-F238E27FC236}">
                    <a16:creationId xmlns:a16="http://schemas.microsoft.com/office/drawing/2014/main" id="{D767DF1E-E40B-5901-220A-0E9DF731C0C8}"/>
                  </a:ext>
                </a:extLst>
              </p:cNvPr>
              <p:cNvSpPr/>
              <p:nvPr userDrawn="1"/>
            </p:nvSpPr>
            <p:spPr>
              <a:xfrm rot="5400000">
                <a:off x="80713" y="663356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66" name="椭圆 765">
                <a:extLst>
                  <a:ext uri="{FF2B5EF4-FFF2-40B4-BE49-F238E27FC236}">
                    <a16:creationId xmlns:a16="http://schemas.microsoft.com/office/drawing/2014/main" id="{9A9EA1E7-8D3A-9666-8EAF-731A5549028B}"/>
                  </a:ext>
                </a:extLst>
              </p:cNvPr>
              <p:cNvSpPr/>
              <p:nvPr userDrawn="1"/>
            </p:nvSpPr>
            <p:spPr>
              <a:xfrm rot="5400000">
                <a:off x="80713" y="1842005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67" name="椭圆 766">
                <a:extLst>
                  <a:ext uri="{FF2B5EF4-FFF2-40B4-BE49-F238E27FC236}">
                    <a16:creationId xmlns:a16="http://schemas.microsoft.com/office/drawing/2014/main" id="{2899F981-2F73-88AE-D2C1-29A922F6F135}"/>
                  </a:ext>
                </a:extLst>
              </p:cNvPr>
              <p:cNvSpPr/>
              <p:nvPr userDrawn="1"/>
            </p:nvSpPr>
            <p:spPr>
              <a:xfrm rot="5400000">
                <a:off x="80713" y="3572991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68" name="椭圆 767">
                <a:extLst>
                  <a:ext uri="{FF2B5EF4-FFF2-40B4-BE49-F238E27FC236}">
                    <a16:creationId xmlns:a16="http://schemas.microsoft.com/office/drawing/2014/main" id="{65D4643C-A0B8-3016-232D-5DC68255AFD6}"/>
                  </a:ext>
                </a:extLst>
              </p:cNvPr>
              <p:cNvSpPr/>
              <p:nvPr userDrawn="1"/>
            </p:nvSpPr>
            <p:spPr>
              <a:xfrm rot="5400000">
                <a:off x="80713" y="5303977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69" name="椭圆 768">
                <a:extLst>
                  <a:ext uri="{FF2B5EF4-FFF2-40B4-BE49-F238E27FC236}">
                    <a16:creationId xmlns:a16="http://schemas.microsoft.com/office/drawing/2014/main" id="{1542AB9E-E04D-C69A-24A1-261B2FEA3F40}"/>
                  </a:ext>
                </a:extLst>
              </p:cNvPr>
              <p:cNvSpPr/>
              <p:nvPr userDrawn="1"/>
            </p:nvSpPr>
            <p:spPr>
              <a:xfrm rot="5400000">
                <a:off x="80713" y="111019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70" name="椭圆 769">
                <a:extLst>
                  <a:ext uri="{FF2B5EF4-FFF2-40B4-BE49-F238E27FC236}">
                    <a16:creationId xmlns:a16="http://schemas.microsoft.com/office/drawing/2014/main" id="{C677AE72-6F4B-43F3-3987-A8F0DE6C9199}"/>
                  </a:ext>
                </a:extLst>
              </p:cNvPr>
              <p:cNvSpPr/>
              <p:nvPr userDrawn="1"/>
            </p:nvSpPr>
            <p:spPr>
              <a:xfrm rot="5400000">
                <a:off x="80713" y="2023823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71" name="椭圆 770">
                <a:extLst>
                  <a:ext uri="{FF2B5EF4-FFF2-40B4-BE49-F238E27FC236}">
                    <a16:creationId xmlns:a16="http://schemas.microsoft.com/office/drawing/2014/main" id="{DAA01925-2CED-29D3-E80C-C7B6A57FE40A}"/>
                  </a:ext>
                </a:extLst>
              </p:cNvPr>
              <p:cNvSpPr/>
              <p:nvPr userDrawn="1"/>
            </p:nvSpPr>
            <p:spPr>
              <a:xfrm rot="5400000">
                <a:off x="80713" y="3754809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72" name="椭圆 771">
                <a:extLst>
                  <a:ext uri="{FF2B5EF4-FFF2-40B4-BE49-F238E27FC236}">
                    <a16:creationId xmlns:a16="http://schemas.microsoft.com/office/drawing/2014/main" id="{FEC9B606-26C6-D010-B314-7B8549BFF144}"/>
                  </a:ext>
                </a:extLst>
              </p:cNvPr>
              <p:cNvSpPr/>
              <p:nvPr userDrawn="1"/>
            </p:nvSpPr>
            <p:spPr>
              <a:xfrm rot="5400000">
                <a:off x="80713" y="5485795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73" name="椭圆 772">
                <a:extLst>
                  <a:ext uri="{FF2B5EF4-FFF2-40B4-BE49-F238E27FC236}">
                    <a16:creationId xmlns:a16="http://schemas.microsoft.com/office/drawing/2014/main" id="{490CF83A-8F13-FAC1-7E7B-F30409DE40DB}"/>
                  </a:ext>
                </a:extLst>
              </p:cNvPr>
              <p:cNvSpPr/>
              <p:nvPr userDrawn="1"/>
            </p:nvSpPr>
            <p:spPr>
              <a:xfrm rot="5400000">
                <a:off x="80713" y="292837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  <p:grpSp>
          <p:nvGrpSpPr>
            <p:cNvPr id="695" name="组合 694">
              <a:extLst>
                <a:ext uri="{FF2B5EF4-FFF2-40B4-BE49-F238E27FC236}">
                  <a16:creationId xmlns:a16="http://schemas.microsoft.com/office/drawing/2014/main" id="{874B006E-3E1C-8346-1E7D-614990BE70C9}"/>
                </a:ext>
              </a:extLst>
            </p:cNvPr>
            <p:cNvGrpSpPr/>
            <p:nvPr userDrawn="1"/>
          </p:nvGrpSpPr>
          <p:grpSpPr>
            <a:xfrm>
              <a:off x="0" y="6451745"/>
              <a:ext cx="12192000" cy="427987"/>
              <a:chOff x="0" y="6451745"/>
              <a:chExt cx="12192000" cy="427987"/>
            </a:xfrm>
          </p:grpSpPr>
          <p:sp>
            <p:nvSpPr>
              <p:cNvPr id="720" name="矩形 719">
                <a:extLst>
                  <a:ext uri="{FF2B5EF4-FFF2-40B4-BE49-F238E27FC236}">
                    <a16:creationId xmlns:a16="http://schemas.microsoft.com/office/drawing/2014/main" id="{B1B1B6C9-B341-7623-A570-6FAC622C47EF}"/>
                  </a:ext>
                </a:extLst>
              </p:cNvPr>
              <p:cNvSpPr/>
              <p:nvPr userDrawn="1"/>
            </p:nvSpPr>
            <p:spPr>
              <a:xfrm>
                <a:off x="0" y="6653295"/>
                <a:ext cx="12192000" cy="2264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21" name="标题 1">
                <a:extLst>
                  <a:ext uri="{FF2B5EF4-FFF2-40B4-BE49-F238E27FC236}">
                    <a16:creationId xmlns:a16="http://schemas.microsoft.com/office/drawing/2014/main" id="{76276D54-84E6-F0C4-12C6-3D260CE1CD8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794576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22" name="标题 1">
                <a:extLst>
                  <a:ext uri="{FF2B5EF4-FFF2-40B4-BE49-F238E27FC236}">
                    <a16:creationId xmlns:a16="http://schemas.microsoft.com/office/drawing/2014/main" id="{FC51E049-C0FD-3428-929C-3158DD9AA50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8724119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23" name="椭圆 722">
                <a:extLst>
                  <a:ext uri="{FF2B5EF4-FFF2-40B4-BE49-F238E27FC236}">
                    <a16:creationId xmlns:a16="http://schemas.microsoft.com/office/drawing/2014/main" id="{7AB85673-12CD-68A1-A166-CBAB122C71A0}"/>
                  </a:ext>
                </a:extLst>
              </p:cNvPr>
              <p:cNvSpPr/>
              <p:nvPr userDrawn="1"/>
            </p:nvSpPr>
            <p:spPr>
              <a:xfrm>
                <a:off x="5647732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24" name="椭圆 723">
                <a:extLst>
                  <a:ext uri="{FF2B5EF4-FFF2-40B4-BE49-F238E27FC236}">
                    <a16:creationId xmlns:a16="http://schemas.microsoft.com/office/drawing/2014/main" id="{D4727B37-8639-6DBA-30C5-8FB27C6433D8}"/>
                  </a:ext>
                </a:extLst>
              </p:cNvPr>
              <p:cNvSpPr/>
              <p:nvPr userDrawn="1"/>
            </p:nvSpPr>
            <p:spPr>
              <a:xfrm>
                <a:off x="5829551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25" name="椭圆 724">
                <a:extLst>
                  <a:ext uri="{FF2B5EF4-FFF2-40B4-BE49-F238E27FC236}">
                    <a16:creationId xmlns:a16="http://schemas.microsoft.com/office/drawing/2014/main" id="{A5E948CA-6AE6-4EBA-313D-5354F39D7BC8}"/>
                  </a:ext>
                </a:extLst>
              </p:cNvPr>
              <p:cNvSpPr/>
              <p:nvPr userDrawn="1"/>
            </p:nvSpPr>
            <p:spPr>
              <a:xfrm>
                <a:off x="9577275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26" name="椭圆 725">
                <a:extLst>
                  <a:ext uri="{FF2B5EF4-FFF2-40B4-BE49-F238E27FC236}">
                    <a16:creationId xmlns:a16="http://schemas.microsoft.com/office/drawing/2014/main" id="{1272132B-8CDD-CB03-39A9-80D66F31E4E1}"/>
                  </a:ext>
                </a:extLst>
              </p:cNvPr>
              <p:cNvSpPr/>
              <p:nvPr userDrawn="1"/>
            </p:nvSpPr>
            <p:spPr>
              <a:xfrm>
                <a:off x="9759094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27" name="标题 1">
                <a:extLst>
                  <a:ext uri="{FF2B5EF4-FFF2-40B4-BE49-F238E27FC236}">
                    <a16:creationId xmlns:a16="http://schemas.microsoft.com/office/drawing/2014/main" id="{46DC6D51-3E7A-E0E6-2066-485F9B94A4F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908302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28" name="标题 1">
                <a:extLst>
                  <a:ext uri="{FF2B5EF4-FFF2-40B4-BE49-F238E27FC236}">
                    <a16:creationId xmlns:a16="http://schemas.microsoft.com/office/drawing/2014/main" id="{9D314DDF-5549-AB6C-42E3-29F9DDE03B9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6734514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29" name="标题 1">
                <a:extLst>
                  <a:ext uri="{FF2B5EF4-FFF2-40B4-BE49-F238E27FC236}">
                    <a16:creationId xmlns:a16="http://schemas.microsoft.com/office/drawing/2014/main" id="{DD361E99-CB07-AE37-2FF8-EAA775D6F1A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0664057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30" name="椭圆 729">
                <a:extLst>
                  <a:ext uri="{FF2B5EF4-FFF2-40B4-BE49-F238E27FC236}">
                    <a16:creationId xmlns:a16="http://schemas.microsoft.com/office/drawing/2014/main" id="{A61E27AC-F759-91DC-99C0-6C257B1AD915}"/>
                  </a:ext>
                </a:extLst>
              </p:cNvPr>
              <p:cNvSpPr/>
              <p:nvPr userDrawn="1"/>
            </p:nvSpPr>
            <p:spPr>
              <a:xfrm>
                <a:off x="3761458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31" name="椭圆 730">
                <a:extLst>
                  <a:ext uri="{FF2B5EF4-FFF2-40B4-BE49-F238E27FC236}">
                    <a16:creationId xmlns:a16="http://schemas.microsoft.com/office/drawing/2014/main" id="{7F2C46C2-F9C1-FC76-0356-DBE4610D7B1F}"/>
                  </a:ext>
                </a:extLst>
              </p:cNvPr>
              <p:cNvSpPr/>
              <p:nvPr userDrawn="1"/>
            </p:nvSpPr>
            <p:spPr>
              <a:xfrm>
                <a:off x="3943277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32" name="椭圆 731">
                <a:extLst>
                  <a:ext uri="{FF2B5EF4-FFF2-40B4-BE49-F238E27FC236}">
                    <a16:creationId xmlns:a16="http://schemas.microsoft.com/office/drawing/2014/main" id="{EC785ECD-94D2-A2B4-71A1-536C30131655}"/>
                  </a:ext>
                </a:extLst>
              </p:cNvPr>
              <p:cNvSpPr/>
              <p:nvPr userDrawn="1"/>
            </p:nvSpPr>
            <p:spPr>
              <a:xfrm>
                <a:off x="7587670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33" name="椭圆 732">
                <a:extLst>
                  <a:ext uri="{FF2B5EF4-FFF2-40B4-BE49-F238E27FC236}">
                    <a16:creationId xmlns:a16="http://schemas.microsoft.com/office/drawing/2014/main" id="{C7DDB2E6-66EE-872C-4EC2-23E08E02DA3E}"/>
                  </a:ext>
                </a:extLst>
              </p:cNvPr>
              <p:cNvSpPr/>
              <p:nvPr userDrawn="1"/>
            </p:nvSpPr>
            <p:spPr>
              <a:xfrm>
                <a:off x="7769489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34" name="标题 1">
                <a:extLst>
                  <a:ext uri="{FF2B5EF4-FFF2-40B4-BE49-F238E27FC236}">
                    <a16:creationId xmlns:a16="http://schemas.microsoft.com/office/drawing/2014/main" id="{8D21D6B0-5F40-F46A-4338-7EBF348F7B7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968364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35" name="椭圆 734">
                <a:extLst>
                  <a:ext uri="{FF2B5EF4-FFF2-40B4-BE49-F238E27FC236}">
                    <a16:creationId xmlns:a16="http://schemas.microsoft.com/office/drawing/2014/main" id="{3387A1D7-DDF8-ACAB-D582-97FC811A0434}"/>
                  </a:ext>
                </a:extLst>
              </p:cNvPr>
              <p:cNvSpPr/>
              <p:nvPr userDrawn="1"/>
            </p:nvSpPr>
            <p:spPr>
              <a:xfrm>
                <a:off x="1821520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36" name="椭圆 735">
                <a:extLst>
                  <a:ext uri="{FF2B5EF4-FFF2-40B4-BE49-F238E27FC236}">
                    <a16:creationId xmlns:a16="http://schemas.microsoft.com/office/drawing/2014/main" id="{F2681468-299B-9A3A-FF70-ADD1B5A43F05}"/>
                  </a:ext>
                </a:extLst>
              </p:cNvPr>
              <p:cNvSpPr/>
              <p:nvPr userDrawn="1"/>
            </p:nvSpPr>
            <p:spPr>
              <a:xfrm>
                <a:off x="2003339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37" name="椭圆 736">
                <a:extLst>
                  <a:ext uri="{FF2B5EF4-FFF2-40B4-BE49-F238E27FC236}">
                    <a16:creationId xmlns:a16="http://schemas.microsoft.com/office/drawing/2014/main" id="{7334BCEE-BD8A-846B-1C46-68BACE2F7704}"/>
                  </a:ext>
                </a:extLst>
              </p:cNvPr>
              <p:cNvSpPr/>
              <p:nvPr userDrawn="1"/>
            </p:nvSpPr>
            <p:spPr>
              <a:xfrm>
                <a:off x="11517213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38" name="椭圆 737">
                <a:extLst>
                  <a:ext uri="{FF2B5EF4-FFF2-40B4-BE49-F238E27FC236}">
                    <a16:creationId xmlns:a16="http://schemas.microsoft.com/office/drawing/2014/main" id="{86DF3CFA-5B3C-A648-5524-0F707A758240}"/>
                  </a:ext>
                </a:extLst>
              </p:cNvPr>
              <p:cNvSpPr/>
              <p:nvPr userDrawn="1"/>
            </p:nvSpPr>
            <p:spPr>
              <a:xfrm>
                <a:off x="11699032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39" name="椭圆 738">
                <a:extLst>
                  <a:ext uri="{FF2B5EF4-FFF2-40B4-BE49-F238E27FC236}">
                    <a16:creationId xmlns:a16="http://schemas.microsoft.com/office/drawing/2014/main" id="{36B55EA2-240F-994D-961D-878EE8DAC9E2}"/>
                  </a:ext>
                </a:extLst>
              </p:cNvPr>
              <p:cNvSpPr/>
              <p:nvPr userDrawn="1"/>
            </p:nvSpPr>
            <p:spPr>
              <a:xfrm>
                <a:off x="4499964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40" name="椭圆 739">
                <a:extLst>
                  <a:ext uri="{FF2B5EF4-FFF2-40B4-BE49-F238E27FC236}">
                    <a16:creationId xmlns:a16="http://schemas.microsoft.com/office/drawing/2014/main" id="{FCAFABC4-58BB-B009-661C-DAF6B886119A}"/>
                  </a:ext>
                </a:extLst>
              </p:cNvPr>
              <p:cNvSpPr/>
              <p:nvPr userDrawn="1"/>
            </p:nvSpPr>
            <p:spPr>
              <a:xfrm>
                <a:off x="8429507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41" name="椭圆 740">
                <a:extLst>
                  <a:ext uri="{FF2B5EF4-FFF2-40B4-BE49-F238E27FC236}">
                    <a16:creationId xmlns:a16="http://schemas.microsoft.com/office/drawing/2014/main" id="{B4B78331-A10C-0749-4F3B-72B8827F9038}"/>
                  </a:ext>
                </a:extLst>
              </p:cNvPr>
              <p:cNvSpPr/>
              <p:nvPr userDrawn="1"/>
            </p:nvSpPr>
            <p:spPr>
              <a:xfrm>
                <a:off x="2613690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42" name="椭圆 741">
                <a:extLst>
                  <a:ext uri="{FF2B5EF4-FFF2-40B4-BE49-F238E27FC236}">
                    <a16:creationId xmlns:a16="http://schemas.microsoft.com/office/drawing/2014/main" id="{B55DF59E-4DD3-AF7B-7603-0162526902EE}"/>
                  </a:ext>
                </a:extLst>
              </p:cNvPr>
              <p:cNvSpPr/>
              <p:nvPr userDrawn="1"/>
            </p:nvSpPr>
            <p:spPr>
              <a:xfrm>
                <a:off x="6439902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43" name="椭圆 742">
                <a:extLst>
                  <a:ext uri="{FF2B5EF4-FFF2-40B4-BE49-F238E27FC236}">
                    <a16:creationId xmlns:a16="http://schemas.microsoft.com/office/drawing/2014/main" id="{52A707E5-3B0D-BB82-B458-7E302DEEEA69}"/>
                  </a:ext>
                </a:extLst>
              </p:cNvPr>
              <p:cNvSpPr/>
              <p:nvPr userDrawn="1"/>
            </p:nvSpPr>
            <p:spPr>
              <a:xfrm>
                <a:off x="10369445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44" name="椭圆 743">
                <a:extLst>
                  <a:ext uri="{FF2B5EF4-FFF2-40B4-BE49-F238E27FC236}">
                    <a16:creationId xmlns:a16="http://schemas.microsoft.com/office/drawing/2014/main" id="{2489EB9E-5AAF-43EE-C486-92AC9384EEC1}"/>
                  </a:ext>
                </a:extLst>
              </p:cNvPr>
              <p:cNvSpPr/>
              <p:nvPr userDrawn="1"/>
            </p:nvSpPr>
            <p:spPr>
              <a:xfrm>
                <a:off x="673752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45" name="椭圆 744">
                <a:extLst>
                  <a:ext uri="{FF2B5EF4-FFF2-40B4-BE49-F238E27FC236}">
                    <a16:creationId xmlns:a16="http://schemas.microsoft.com/office/drawing/2014/main" id="{52B7D864-3684-7339-7F6E-B6553A274625}"/>
                  </a:ext>
                </a:extLst>
              </p:cNvPr>
              <p:cNvSpPr/>
              <p:nvPr userDrawn="1"/>
            </p:nvSpPr>
            <p:spPr>
              <a:xfrm>
                <a:off x="4681782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46" name="椭圆 745">
                <a:extLst>
                  <a:ext uri="{FF2B5EF4-FFF2-40B4-BE49-F238E27FC236}">
                    <a16:creationId xmlns:a16="http://schemas.microsoft.com/office/drawing/2014/main" id="{EDABA7FB-205E-E436-3692-2804A685FD92}"/>
                  </a:ext>
                </a:extLst>
              </p:cNvPr>
              <p:cNvSpPr/>
              <p:nvPr userDrawn="1"/>
            </p:nvSpPr>
            <p:spPr>
              <a:xfrm>
                <a:off x="8611325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47" name="椭圆 746">
                <a:extLst>
                  <a:ext uri="{FF2B5EF4-FFF2-40B4-BE49-F238E27FC236}">
                    <a16:creationId xmlns:a16="http://schemas.microsoft.com/office/drawing/2014/main" id="{784F1977-7861-8203-6D83-0A5D60F41024}"/>
                  </a:ext>
                </a:extLst>
              </p:cNvPr>
              <p:cNvSpPr/>
              <p:nvPr userDrawn="1"/>
            </p:nvSpPr>
            <p:spPr>
              <a:xfrm>
                <a:off x="2795508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48" name="椭圆 747">
                <a:extLst>
                  <a:ext uri="{FF2B5EF4-FFF2-40B4-BE49-F238E27FC236}">
                    <a16:creationId xmlns:a16="http://schemas.microsoft.com/office/drawing/2014/main" id="{ABA9F07C-BE9D-6B18-51AB-9191A7FD0FFB}"/>
                  </a:ext>
                </a:extLst>
              </p:cNvPr>
              <p:cNvSpPr/>
              <p:nvPr userDrawn="1"/>
            </p:nvSpPr>
            <p:spPr>
              <a:xfrm>
                <a:off x="6621720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49" name="椭圆 748">
                <a:extLst>
                  <a:ext uri="{FF2B5EF4-FFF2-40B4-BE49-F238E27FC236}">
                    <a16:creationId xmlns:a16="http://schemas.microsoft.com/office/drawing/2014/main" id="{4BC31A70-6609-3725-728C-AD5C4EA3B04D}"/>
                  </a:ext>
                </a:extLst>
              </p:cNvPr>
              <p:cNvSpPr/>
              <p:nvPr userDrawn="1"/>
            </p:nvSpPr>
            <p:spPr>
              <a:xfrm>
                <a:off x="10551263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50" name="椭圆 749">
                <a:extLst>
                  <a:ext uri="{FF2B5EF4-FFF2-40B4-BE49-F238E27FC236}">
                    <a16:creationId xmlns:a16="http://schemas.microsoft.com/office/drawing/2014/main" id="{03DD0919-41F5-2473-F253-730F20F26344}"/>
                  </a:ext>
                </a:extLst>
              </p:cNvPr>
              <p:cNvSpPr/>
              <p:nvPr userDrawn="1"/>
            </p:nvSpPr>
            <p:spPr>
              <a:xfrm>
                <a:off x="855570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51" name="椭圆 750">
                <a:extLst>
                  <a:ext uri="{FF2B5EF4-FFF2-40B4-BE49-F238E27FC236}">
                    <a16:creationId xmlns:a16="http://schemas.microsoft.com/office/drawing/2014/main" id="{4B9ACB4E-BF65-F4EA-AEB3-5963E178EF71}"/>
                  </a:ext>
                </a:extLst>
              </p:cNvPr>
              <p:cNvSpPr/>
              <p:nvPr userDrawn="1"/>
            </p:nvSpPr>
            <p:spPr>
              <a:xfrm rot="5400000">
                <a:off x="11952929" y="6451745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52" name="椭圆 751">
                <a:extLst>
                  <a:ext uri="{FF2B5EF4-FFF2-40B4-BE49-F238E27FC236}">
                    <a16:creationId xmlns:a16="http://schemas.microsoft.com/office/drawing/2014/main" id="{1F611CE6-D9E6-200E-83AB-5ADCFEFA812D}"/>
                  </a:ext>
                </a:extLst>
              </p:cNvPr>
              <p:cNvSpPr/>
              <p:nvPr userDrawn="1"/>
            </p:nvSpPr>
            <p:spPr>
              <a:xfrm rot="5400000">
                <a:off x="11952929" y="663356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  <p:grpSp>
          <p:nvGrpSpPr>
            <p:cNvPr id="696" name="组合 695">
              <a:extLst>
                <a:ext uri="{FF2B5EF4-FFF2-40B4-BE49-F238E27FC236}">
                  <a16:creationId xmlns:a16="http://schemas.microsoft.com/office/drawing/2014/main" id="{25AC0383-E349-264F-A926-15C445B1AFCD}"/>
                </a:ext>
              </a:extLst>
            </p:cNvPr>
            <p:cNvGrpSpPr/>
            <p:nvPr userDrawn="1"/>
          </p:nvGrpSpPr>
          <p:grpSpPr>
            <a:xfrm>
              <a:off x="11517213" y="-1706"/>
              <a:ext cx="674787" cy="6864095"/>
              <a:chOff x="11517213" y="-1706"/>
              <a:chExt cx="674787" cy="6864095"/>
            </a:xfrm>
          </p:grpSpPr>
          <p:sp>
            <p:nvSpPr>
              <p:cNvPr id="697" name="椭圆 696">
                <a:extLst>
                  <a:ext uri="{FF2B5EF4-FFF2-40B4-BE49-F238E27FC236}">
                    <a16:creationId xmlns:a16="http://schemas.microsoft.com/office/drawing/2014/main" id="{05F284A8-BB55-C146-2005-72C67CD3546F}"/>
                  </a:ext>
                </a:extLst>
              </p:cNvPr>
              <p:cNvSpPr/>
              <p:nvPr userDrawn="1"/>
            </p:nvSpPr>
            <p:spPr>
              <a:xfrm>
                <a:off x="11517213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698" name="椭圆 697">
                <a:extLst>
                  <a:ext uri="{FF2B5EF4-FFF2-40B4-BE49-F238E27FC236}">
                    <a16:creationId xmlns:a16="http://schemas.microsoft.com/office/drawing/2014/main" id="{A38BDEFD-615B-A5AA-2D43-2590DC687998}"/>
                  </a:ext>
                </a:extLst>
              </p:cNvPr>
              <p:cNvSpPr/>
              <p:nvPr userDrawn="1"/>
            </p:nvSpPr>
            <p:spPr>
              <a:xfrm>
                <a:off x="11699032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699" name="椭圆 698">
                <a:extLst>
                  <a:ext uri="{FF2B5EF4-FFF2-40B4-BE49-F238E27FC236}">
                    <a16:creationId xmlns:a16="http://schemas.microsoft.com/office/drawing/2014/main" id="{2C8F09F0-FC54-20E3-515E-AC391D04AF2F}"/>
                  </a:ext>
                </a:extLst>
              </p:cNvPr>
              <p:cNvSpPr/>
              <p:nvPr userDrawn="1"/>
            </p:nvSpPr>
            <p:spPr>
              <a:xfrm rot="5400000">
                <a:off x="11952929" y="111019"/>
                <a:ext cx="103329" cy="10332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00" name="椭圆 699">
                <a:extLst>
                  <a:ext uri="{FF2B5EF4-FFF2-40B4-BE49-F238E27FC236}">
                    <a16:creationId xmlns:a16="http://schemas.microsoft.com/office/drawing/2014/main" id="{8DC86A74-B55E-9072-ECF1-789F025A7309}"/>
                  </a:ext>
                </a:extLst>
              </p:cNvPr>
              <p:cNvSpPr/>
              <p:nvPr userDrawn="1"/>
            </p:nvSpPr>
            <p:spPr>
              <a:xfrm rot="5400000">
                <a:off x="11952929" y="292837"/>
                <a:ext cx="103329" cy="10332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01" name="矩形 700">
                <a:extLst>
                  <a:ext uri="{FF2B5EF4-FFF2-40B4-BE49-F238E27FC236}">
                    <a16:creationId xmlns:a16="http://schemas.microsoft.com/office/drawing/2014/main" id="{CBF2A03F-E66C-6152-75BB-825B71F13E29}"/>
                  </a:ext>
                </a:extLst>
              </p:cNvPr>
              <p:cNvSpPr/>
              <p:nvPr userDrawn="1"/>
            </p:nvSpPr>
            <p:spPr>
              <a:xfrm>
                <a:off x="11850870" y="-1706"/>
                <a:ext cx="341130" cy="68640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02" name="标题 1">
                <a:extLst>
                  <a:ext uri="{FF2B5EF4-FFF2-40B4-BE49-F238E27FC236}">
                    <a16:creationId xmlns:a16="http://schemas.microsoft.com/office/drawing/2014/main" id="{0FDEFD36-95F5-6F15-1D6C-6A2236C153E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1574027" y="710719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03" name="椭圆 702">
                <a:extLst>
                  <a:ext uri="{FF2B5EF4-FFF2-40B4-BE49-F238E27FC236}">
                    <a16:creationId xmlns:a16="http://schemas.microsoft.com/office/drawing/2014/main" id="{54248717-17F8-A457-FEA7-8A4A9AD9EE64}"/>
                  </a:ext>
                </a:extLst>
              </p:cNvPr>
              <p:cNvSpPr/>
              <p:nvPr userDrawn="1"/>
            </p:nvSpPr>
            <p:spPr>
              <a:xfrm rot="5400000">
                <a:off x="11952929" y="1258787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04" name="椭圆 703">
                <a:extLst>
                  <a:ext uri="{FF2B5EF4-FFF2-40B4-BE49-F238E27FC236}">
                    <a16:creationId xmlns:a16="http://schemas.microsoft.com/office/drawing/2014/main" id="{83991298-4450-C1CA-C51A-74F49F62297F}"/>
                  </a:ext>
                </a:extLst>
              </p:cNvPr>
              <p:cNvSpPr/>
              <p:nvPr userDrawn="1"/>
            </p:nvSpPr>
            <p:spPr>
              <a:xfrm rot="5400000">
                <a:off x="11952929" y="1440606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05" name="标题 1">
                <a:extLst>
                  <a:ext uri="{FF2B5EF4-FFF2-40B4-BE49-F238E27FC236}">
                    <a16:creationId xmlns:a16="http://schemas.microsoft.com/office/drawing/2014/main" id="{3450CBE1-51D4-A7A8-D69D-0E3C99495FC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1574027" y="2441705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06" name="椭圆 705">
                <a:extLst>
                  <a:ext uri="{FF2B5EF4-FFF2-40B4-BE49-F238E27FC236}">
                    <a16:creationId xmlns:a16="http://schemas.microsoft.com/office/drawing/2014/main" id="{2094BDF2-EE6A-83DC-2E2B-FB1DCAC66488}"/>
                  </a:ext>
                </a:extLst>
              </p:cNvPr>
              <p:cNvSpPr/>
              <p:nvPr userDrawn="1"/>
            </p:nvSpPr>
            <p:spPr>
              <a:xfrm rot="5400000">
                <a:off x="11952929" y="2989773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07" name="椭圆 706">
                <a:extLst>
                  <a:ext uri="{FF2B5EF4-FFF2-40B4-BE49-F238E27FC236}">
                    <a16:creationId xmlns:a16="http://schemas.microsoft.com/office/drawing/2014/main" id="{486D99FF-B743-50EA-0EDF-0F60562C0C53}"/>
                  </a:ext>
                </a:extLst>
              </p:cNvPr>
              <p:cNvSpPr/>
              <p:nvPr userDrawn="1"/>
            </p:nvSpPr>
            <p:spPr>
              <a:xfrm rot="5400000">
                <a:off x="11952929" y="3171592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08" name="标题 1">
                <a:extLst>
                  <a:ext uri="{FF2B5EF4-FFF2-40B4-BE49-F238E27FC236}">
                    <a16:creationId xmlns:a16="http://schemas.microsoft.com/office/drawing/2014/main" id="{AD03D53A-A8C5-F6DA-D650-C3F5BCD51CC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1574027" y="417269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09" name="椭圆 708">
                <a:extLst>
                  <a:ext uri="{FF2B5EF4-FFF2-40B4-BE49-F238E27FC236}">
                    <a16:creationId xmlns:a16="http://schemas.microsoft.com/office/drawing/2014/main" id="{08EC6361-C403-4EE1-4222-A92ECA79F3A1}"/>
                  </a:ext>
                </a:extLst>
              </p:cNvPr>
              <p:cNvSpPr/>
              <p:nvPr userDrawn="1"/>
            </p:nvSpPr>
            <p:spPr>
              <a:xfrm rot="5400000">
                <a:off x="11952929" y="4720759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10" name="椭圆 709">
                <a:extLst>
                  <a:ext uri="{FF2B5EF4-FFF2-40B4-BE49-F238E27FC236}">
                    <a16:creationId xmlns:a16="http://schemas.microsoft.com/office/drawing/2014/main" id="{34B60A3C-E51D-5671-CDAC-2B84E82C4CB5}"/>
                  </a:ext>
                </a:extLst>
              </p:cNvPr>
              <p:cNvSpPr/>
              <p:nvPr userDrawn="1"/>
            </p:nvSpPr>
            <p:spPr>
              <a:xfrm rot="5400000">
                <a:off x="11952929" y="4902578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11" name="标题 1">
                <a:extLst>
                  <a:ext uri="{FF2B5EF4-FFF2-40B4-BE49-F238E27FC236}">
                    <a16:creationId xmlns:a16="http://schemas.microsoft.com/office/drawing/2014/main" id="{365433E9-CAE7-4BFC-BA59-0E63054FEB1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1574027" y="5903677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12" name="椭圆 711">
                <a:extLst>
                  <a:ext uri="{FF2B5EF4-FFF2-40B4-BE49-F238E27FC236}">
                    <a16:creationId xmlns:a16="http://schemas.microsoft.com/office/drawing/2014/main" id="{7BE870B7-E07E-C699-60C8-73FC704FA896}"/>
                  </a:ext>
                </a:extLst>
              </p:cNvPr>
              <p:cNvSpPr/>
              <p:nvPr userDrawn="1"/>
            </p:nvSpPr>
            <p:spPr>
              <a:xfrm rot="5400000">
                <a:off x="11952929" y="1842005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13" name="椭圆 712">
                <a:extLst>
                  <a:ext uri="{FF2B5EF4-FFF2-40B4-BE49-F238E27FC236}">
                    <a16:creationId xmlns:a16="http://schemas.microsoft.com/office/drawing/2014/main" id="{76D67553-9F5E-A214-68D0-0036B433F196}"/>
                  </a:ext>
                </a:extLst>
              </p:cNvPr>
              <p:cNvSpPr/>
              <p:nvPr userDrawn="1"/>
            </p:nvSpPr>
            <p:spPr>
              <a:xfrm rot="5400000">
                <a:off x="11952929" y="3572991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14" name="椭圆 713">
                <a:extLst>
                  <a:ext uri="{FF2B5EF4-FFF2-40B4-BE49-F238E27FC236}">
                    <a16:creationId xmlns:a16="http://schemas.microsoft.com/office/drawing/2014/main" id="{19C3C908-7ACA-B228-2702-F9CF14A5EB19}"/>
                  </a:ext>
                </a:extLst>
              </p:cNvPr>
              <p:cNvSpPr/>
              <p:nvPr userDrawn="1"/>
            </p:nvSpPr>
            <p:spPr>
              <a:xfrm rot="5400000">
                <a:off x="11952929" y="5303977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15" name="椭圆 714">
                <a:extLst>
                  <a:ext uri="{FF2B5EF4-FFF2-40B4-BE49-F238E27FC236}">
                    <a16:creationId xmlns:a16="http://schemas.microsoft.com/office/drawing/2014/main" id="{729765B5-9297-DEDB-1AFA-295BC1C894AA}"/>
                  </a:ext>
                </a:extLst>
              </p:cNvPr>
              <p:cNvSpPr/>
              <p:nvPr userDrawn="1"/>
            </p:nvSpPr>
            <p:spPr>
              <a:xfrm rot="5400000">
                <a:off x="11952929" y="2023823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16" name="椭圆 715">
                <a:extLst>
                  <a:ext uri="{FF2B5EF4-FFF2-40B4-BE49-F238E27FC236}">
                    <a16:creationId xmlns:a16="http://schemas.microsoft.com/office/drawing/2014/main" id="{372BC1A3-5E68-87EE-E067-1CD65C596E52}"/>
                  </a:ext>
                </a:extLst>
              </p:cNvPr>
              <p:cNvSpPr/>
              <p:nvPr userDrawn="1"/>
            </p:nvSpPr>
            <p:spPr>
              <a:xfrm rot="5400000">
                <a:off x="11952929" y="3754809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17" name="椭圆 716">
                <a:extLst>
                  <a:ext uri="{FF2B5EF4-FFF2-40B4-BE49-F238E27FC236}">
                    <a16:creationId xmlns:a16="http://schemas.microsoft.com/office/drawing/2014/main" id="{C827F190-D5C6-FA83-321A-E9B299C93B97}"/>
                  </a:ext>
                </a:extLst>
              </p:cNvPr>
              <p:cNvSpPr/>
              <p:nvPr userDrawn="1"/>
            </p:nvSpPr>
            <p:spPr>
              <a:xfrm rot="5400000">
                <a:off x="11952929" y="5485795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18" name="椭圆 717">
                <a:extLst>
                  <a:ext uri="{FF2B5EF4-FFF2-40B4-BE49-F238E27FC236}">
                    <a16:creationId xmlns:a16="http://schemas.microsoft.com/office/drawing/2014/main" id="{3BCE36E8-2560-38E7-819C-9A1D4684A887}"/>
                  </a:ext>
                </a:extLst>
              </p:cNvPr>
              <p:cNvSpPr/>
              <p:nvPr userDrawn="1"/>
            </p:nvSpPr>
            <p:spPr>
              <a:xfrm rot="5400000">
                <a:off x="11967270" y="111019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719" name="椭圆 718">
                <a:extLst>
                  <a:ext uri="{FF2B5EF4-FFF2-40B4-BE49-F238E27FC236}">
                    <a16:creationId xmlns:a16="http://schemas.microsoft.com/office/drawing/2014/main" id="{FDE9E7EF-04CC-ABC0-B3F6-00A99BDB07B4}"/>
                  </a:ext>
                </a:extLst>
              </p:cNvPr>
              <p:cNvSpPr/>
              <p:nvPr userDrawn="1"/>
            </p:nvSpPr>
            <p:spPr>
              <a:xfrm rot="5400000">
                <a:off x="11967270" y="292837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139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9C6369F-FB56-CF49-41D8-35CD28AB8DFD}"/>
              </a:ext>
            </a:extLst>
          </p:cNvPr>
          <p:cNvGrpSpPr/>
          <p:nvPr userDrawn="1"/>
        </p:nvGrpSpPr>
        <p:grpSpPr>
          <a:xfrm>
            <a:off x="0" y="0"/>
            <a:ext cx="12192000" cy="6876288"/>
            <a:chOff x="0" y="-10229"/>
            <a:chExt cx="12192000" cy="6876288"/>
          </a:xfrm>
          <a:solidFill>
            <a:schemeClr val="accent3"/>
          </a:solidFill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0FB6C00-6879-549B-6DE0-114D6EC7E24D}"/>
                </a:ext>
              </a:extLst>
            </p:cNvPr>
            <p:cNvSpPr/>
            <p:nvPr/>
          </p:nvSpPr>
          <p:spPr>
            <a:xfrm>
              <a:off x="0" y="-10229"/>
              <a:ext cx="12192000" cy="6870192"/>
            </a:xfrm>
            <a:prstGeom prst="rect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D62FD9-3294-8A4C-D2E6-9334EDDED802}"/>
                </a:ext>
              </a:extLst>
            </p:cNvPr>
            <p:cNvSpPr/>
            <p:nvPr/>
          </p:nvSpPr>
          <p:spPr>
            <a:xfrm>
              <a:off x="341131" y="182405"/>
              <a:ext cx="11509739" cy="6485738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A7A03F6-D3A4-F115-D636-D74AD49229A2}"/>
                </a:ext>
              </a:extLst>
            </p:cNvPr>
            <p:cNvSpPr/>
            <p:nvPr/>
          </p:nvSpPr>
          <p:spPr>
            <a:xfrm>
              <a:off x="682262" y="375038"/>
              <a:ext cx="10827477" cy="6101283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7CDD653-81C1-760E-672A-CC59D3D5212E}"/>
                </a:ext>
              </a:extLst>
            </p:cNvPr>
            <p:cNvSpPr/>
            <p:nvPr/>
          </p:nvSpPr>
          <p:spPr>
            <a:xfrm>
              <a:off x="1023392" y="567672"/>
              <a:ext cx="10145215" cy="5716829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3BE19CCA-8D46-EE7D-217C-D7F5EC7F54F9}"/>
                </a:ext>
              </a:extLst>
            </p:cNvPr>
            <p:cNvSpPr/>
            <p:nvPr/>
          </p:nvSpPr>
          <p:spPr>
            <a:xfrm>
              <a:off x="1364523" y="760305"/>
              <a:ext cx="9462953" cy="5332375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BDF6EAF-4891-8366-83D9-632DC3FDC0D6}"/>
                </a:ext>
              </a:extLst>
            </p:cNvPr>
            <p:cNvSpPr/>
            <p:nvPr/>
          </p:nvSpPr>
          <p:spPr>
            <a:xfrm>
              <a:off x="1705654" y="952939"/>
              <a:ext cx="8780692" cy="4947920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2EC81C7-D69F-5755-12A4-D4AE91DA85C2}"/>
                </a:ext>
              </a:extLst>
            </p:cNvPr>
            <p:cNvSpPr/>
            <p:nvPr/>
          </p:nvSpPr>
          <p:spPr>
            <a:xfrm>
              <a:off x="2046785" y="1145573"/>
              <a:ext cx="8098430" cy="4563466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672473F-E4B7-7BFD-2DF7-F047B3E22609}"/>
                </a:ext>
              </a:extLst>
            </p:cNvPr>
            <p:cNvSpPr/>
            <p:nvPr/>
          </p:nvSpPr>
          <p:spPr>
            <a:xfrm>
              <a:off x="2387916" y="1338206"/>
              <a:ext cx="7416169" cy="4179011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84ABC238-0D80-5598-C9DF-E29E2FA324EB}"/>
                </a:ext>
              </a:extLst>
            </p:cNvPr>
            <p:cNvSpPr/>
            <p:nvPr/>
          </p:nvSpPr>
          <p:spPr>
            <a:xfrm>
              <a:off x="2729046" y="1530840"/>
              <a:ext cx="6733908" cy="3794557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9C640603-76FB-0598-26F3-037CAD388F7B}"/>
                </a:ext>
              </a:extLst>
            </p:cNvPr>
            <p:cNvSpPr/>
            <p:nvPr/>
          </p:nvSpPr>
          <p:spPr>
            <a:xfrm>
              <a:off x="3070177" y="1723473"/>
              <a:ext cx="6051646" cy="3410102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828F2E7D-B1A1-8542-CC3A-B8191A0DBDCD}"/>
                </a:ext>
              </a:extLst>
            </p:cNvPr>
            <p:cNvSpPr/>
            <p:nvPr/>
          </p:nvSpPr>
          <p:spPr>
            <a:xfrm>
              <a:off x="3411308" y="1916107"/>
              <a:ext cx="5369384" cy="3025648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7DDB071-0B61-E33B-A62E-C8F5444215AD}"/>
                </a:ext>
              </a:extLst>
            </p:cNvPr>
            <p:cNvSpPr/>
            <p:nvPr/>
          </p:nvSpPr>
          <p:spPr>
            <a:xfrm>
              <a:off x="3752439" y="2108741"/>
              <a:ext cx="4687122" cy="2641194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929F7C4B-B5CE-8668-0675-FD188A6C99C3}"/>
                </a:ext>
              </a:extLst>
            </p:cNvPr>
            <p:cNvSpPr/>
            <p:nvPr/>
          </p:nvSpPr>
          <p:spPr>
            <a:xfrm>
              <a:off x="4093570" y="2301374"/>
              <a:ext cx="4004861" cy="2256739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41C9F81E-8874-9C97-38AE-28457A719F07}"/>
                </a:ext>
              </a:extLst>
            </p:cNvPr>
            <p:cNvSpPr/>
            <p:nvPr/>
          </p:nvSpPr>
          <p:spPr>
            <a:xfrm>
              <a:off x="4434701" y="2494008"/>
              <a:ext cx="3322599" cy="1872285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3B3B02D6-4A9F-7083-0696-5A10DA868ACD}"/>
                </a:ext>
              </a:extLst>
            </p:cNvPr>
            <p:cNvSpPr/>
            <p:nvPr/>
          </p:nvSpPr>
          <p:spPr>
            <a:xfrm>
              <a:off x="4775831" y="2686641"/>
              <a:ext cx="2640338" cy="1487830"/>
            </a:xfrm>
            <a:prstGeom prst="rect">
              <a:avLst/>
            </a:prstGeom>
            <a:grpFill/>
            <a:ln w="3175" cap="flat" cmpd="sng" algn="ctr">
              <a:solidFill>
                <a:schemeClr val="accent3">
                  <a:lumMod val="50000"/>
                  <a:alpha val="7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E038102D-4E21-11B4-E7C1-FEABCF84058D}"/>
                </a:ext>
              </a:extLst>
            </p:cNvPr>
            <p:cNvSpPr/>
            <p:nvPr/>
          </p:nvSpPr>
          <p:spPr>
            <a:xfrm>
              <a:off x="5116962" y="2879275"/>
              <a:ext cx="1958076" cy="1103376"/>
            </a:xfrm>
            <a:prstGeom prst="rect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D6706380-2D4C-EC2A-26A0-770D9A31FF2F}"/>
                </a:ext>
              </a:extLst>
            </p:cNvPr>
            <p:cNvCxnSpPr>
              <a:stCxn id="3" idx="1"/>
              <a:endCxn id="3" idx="3"/>
            </p:cNvCxnSpPr>
            <p:nvPr/>
          </p:nvCxnSpPr>
          <p:spPr>
            <a:xfrm>
              <a:off x="0" y="3424867"/>
              <a:ext cx="12192000" cy="0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FAAE060A-CB8B-B05B-AFF5-7FDEFE90DD5B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-4133"/>
              <a:ext cx="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C3E0E738-E1CE-CB6D-6292-03CF5E689E7A}"/>
                </a:ext>
              </a:extLst>
            </p:cNvPr>
            <p:cNvCxnSpPr/>
            <p:nvPr/>
          </p:nvCxnSpPr>
          <p:spPr>
            <a:xfrm flipH="1">
              <a:off x="0" y="-10229"/>
              <a:ext cx="1219200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FAEF6BE4-5B7E-1AAF-9B9B-526BC8CFF679}"/>
                </a:ext>
              </a:extLst>
            </p:cNvPr>
            <p:cNvCxnSpPr/>
            <p:nvPr/>
          </p:nvCxnSpPr>
          <p:spPr>
            <a:xfrm>
              <a:off x="0" y="-10229"/>
              <a:ext cx="1219200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29DEE3CC-1AC7-68A0-993E-8B016A1179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49230"/>
              <a:ext cx="12192000" cy="4563466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197B5C57-F8EC-E2F4-C54E-0399063E41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142437"/>
              <a:ext cx="12192000" cy="4563466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D2754F8B-EC48-9D0D-843D-F5369853E78C}"/>
                </a:ext>
              </a:extLst>
            </p:cNvPr>
            <p:cNvCxnSpPr/>
            <p:nvPr/>
          </p:nvCxnSpPr>
          <p:spPr>
            <a:xfrm>
              <a:off x="0" y="2301374"/>
              <a:ext cx="12192000" cy="2256739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84890D1C-659D-91F0-2EC1-A6AF3F7C22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2303726"/>
              <a:ext cx="12192000" cy="2256739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4BE199AC-867F-43C5-082C-543339DB09BB}"/>
                </a:ext>
              </a:extLst>
            </p:cNvPr>
            <p:cNvCxnSpPr/>
            <p:nvPr/>
          </p:nvCxnSpPr>
          <p:spPr>
            <a:xfrm>
              <a:off x="1705654" y="-10229"/>
              <a:ext cx="8780692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90998D25-245F-59FB-D2E4-58E117A1DD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5654" y="-4133"/>
              <a:ext cx="8780692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AA5B00AB-A12D-0B14-5BCC-248CCAAA7783}"/>
                </a:ext>
              </a:extLst>
            </p:cNvPr>
            <p:cNvCxnSpPr>
              <a:cxnSpLocks/>
            </p:cNvCxnSpPr>
            <p:nvPr/>
          </p:nvCxnSpPr>
          <p:spPr>
            <a:xfrm>
              <a:off x="2729046" y="-10229"/>
              <a:ext cx="6733908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94F2D386-7AEC-3E93-21F4-C9B8274A73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9046" y="-10229"/>
              <a:ext cx="6733908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0A5C09EF-A8A3-C30A-1E4D-F85B6EF73576}"/>
                </a:ext>
              </a:extLst>
            </p:cNvPr>
            <p:cNvCxnSpPr>
              <a:cxnSpLocks/>
            </p:cNvCxnSpPr>
            <p:nvPr/>
          </p:nvCxnSpPr>
          <p:spPr>
            <a:xfrm>
              <a:off x="4216400" y="-10229"/>
              <a:ext cx="375920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5126F85D-C042-D761-614F-164AD81066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6400" y="-10229"/>
              <a:ext cx="3759200" cy="6870192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2" name="组合 621">
            <a:extLst>
              <a:ext uri="{FF2B5EF4-FFF2-40B4-BE49-F238E27FC236}">
                <a16:creationId xmlns:a16="http://schemas.microsoft.com/office/drawing/2014/main" id="{F1C05B68-CEF0-A882-F2C6-ED7B2EC01636}"/>
              </a:ext>
            </a:extLst>
          </p:cNvPr>
          <p:cNvGrpSpPr/>
          <p:nvPr userDrawn="1"/>
        </p:nvGrpSpPr>
        <p:grpSpPr>
          <a:xfrm>
            <a:off x="4086996" y="1036597"/>
            <a:ext cx="4018008" cy="4745140"/>
            <a:chOff x="4086996" y="1036597"/>
            <a:chExt cx="4018008" cy="474514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B4EB807-190A-B0E3-99A6-359D2C050553}"/>
                </a:ext>
              </a:extLst>
            </p:cNvPr>
            <p:cNvSpPr/>
            <p:nvPr/>
          </p:nvSpPr>
          <p:spPr>
            <a:xfrm>
              <a:off x="4434701" y="2494008"/>
              <a:ext cx="3322599" cy="1872285"/>
            </a:xfrm>
            <a:prstGeom prst="rect">
              <a:avLst/>
            </a:prstGeom>
            <a:solidFill>
              <a:srgbClr val="C9EDFE"/>
            </a:solidFill>
            <a:ln w="3175" cap="flat" cmpd="sng" algn="ctr">
              <a:solidFill>
                <a:srgbClr val="ABCBE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4A21D8E-907F-206E-483B-5FECFD16D6DA}"/>
                </a:ext>
              </a:extLst>
            </p:cNvPr>
            <p:cNvSpPr/>
            <p:nvPr/>
          </p:nvSpPr>
          <p:spPr>
            <a:xfrm>
              <a:off x="4775831" y="2686641"/>
              <a:ext cx="2640338" cy="1487830"/>
            </a:xfrm>
            <a:prstGeom prst="rect">
              <a:avLst/>
            </a:prstGeom>
            <a:solidFill>
              <a:srgbClr val="C9EDFE"/>
            </a:solidFill>
            <a:ln w="3175" cap="flat" cmpd="sng" algn="ctr">
              <a:solidFill>
                <a:srgbClr val="ABCBE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04E5774-1CC1-3F96-E2A2-B3C44B44F165}"/>
                </a:ext>
              </a:extLst>
            </p:cNvPr>
            <p:cNvSpPr/>
            <p:nvPr/>
          </p:nvSpPr>
          <p:spPr>
            <a:xfrm>
              <a:off x="5116962" y="2879275"/>
              <a:ext cx="1958076" cy="1103376"/>
            </a:xfrm>
            <a:prstGeom prst="rect">
              <a:avLst/>
            </a:prstGeom>
            <a:solidFill>
              <a:srgbClr val="C9EDFE"/>
            </a:solidFill>
            <a:ln w="3175">
              <a:solidFill>
                <a:srgbClr val="ABC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BAD12AA3-7BF9-908F-E4D5-B12245DCB7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86996" y="1036597"/>
              <a:ext cx="4018008" cy="4745140"/>
            </a:xfrm>
            <a:custGeom>
              <a:avLst/>
              <a:gdLst>
                <a:gd name="connsiteX0" fmla="*/ 2489368 w 5058648"/>
                <a:gd name="connsiteY0" fmla="*/ 0 h 5379134"/>
                <a:gd name="connsiteX1" fmla="*/ 2517946 w 5058648"/>
                <a:gd name="connsiteY1" fmla="*/ 0 h 5379134"/>
                <a:gd name="connsiteX2" fmla="*/ 5036992 w 5058648"/>
                <a:gd name="connsiteY2" fmla="*/ 927480 h 5379134"/>
                <a:gd name="connsiteX3" fmla="*/ 4430555 w 5058648"/>
                <a:gd name="connsiteY3" fmla="*/ 4183535 h 5379134"/>
                <a:gd name="connsiteX4" fmla="*/ 2551146 w 5058648"/>
                <a:gd name="connsiteY4" fmla="*/ 5371986 h 5379134"/>
                <a:gd name="connsiteX5" fmla="*/ 2484325 w 5058648"/>
                <a:gd name="connsiteY5" fmla="*/ 5369885 h 5379134"/>
                <a:gd name="connsiteX6" fmla="*/ 623408 w 5058648"/>
                <a:gd name="connsiteY6" fmla="*/ 4183535 h 5379134"/>
                <a:gd name="connsiteX7" fmla="*/ 17391 w 5058648"/>
                <a:gd name="connsiteY7" fmla="*/ 927480 h 5379134"/>
                <a:gd name="connsiteX8" fmla="*/ 2489368 w 5058648"/>
                <a:gd name="connsiteY8" fmla="*/ 0 h 537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8648" h="5379134">
                  <a:moveTo>
                    <a:pt x="2489368" y="0"/>
                  </a:moveTo>
                  <a:lnTo>
                    <a:pt x="2517946" y="0"/>
                  </a:lnTo>
                  <a:cubicBezTo>
                    <a:pt x="2517946" y="0"/>
                    <a:pt x="4235554" y="898483"/>
                    <a:pt x="5036992" y="927480"/>
                  </a:cubicBezTo>
                  <a:cubicBezTo>
                    <a:pt x="5102553" y="1273761"/>
                    <a:pt x="5050861" y="3236724"/>
                    <a:pt x="4430555" y="4183535"/>
                  </a:cubicBezTo>
                  <a:cubicBezTo>
                    <a:pt x="3982136" y="4811800"/>
                    <a:pt x="2993261" y="5205990"/>
                    <a:pt x="2551146" y="5371986"/>
                  </a:cubicBezTo>
                  <a:cubicBezTo>
                    <a:pt x="2505758" y="5389216"/>
                    <a:pt x="2484325" y="5369885"/>
                    <a:pt x="2484325" y="5369885"/>
                  </a:cubicBezTo>
                  <a:cubicBezTo>
                    <a:pt x="2142232" y="5242971"/>
                    <a:pt x="996179" y="4744141"/>
                    <a:pt x="623408" y="4183535"/>
                  </a:cubicBezTo>
                  <a:cubicBezTo>
                    <a:pt x="60678" y="3352711"/>
                    <a:pt x="-49431" y="1265777"/>
                    <a:pt x="17391" y="927480"/>
                  </a:cubicBezTo>
                  <a:cubicBezTo>
                    <a:pt x="818829" y="898483"/>
                    <a:pt x="2489368" y="0"/>
                    <a:pt x="248936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53CC2CB7-D739-63F1-D01D-FA7BA12B97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66931" y="1603385"/>
              <a:ext cx="3058138" cy="3611564"/>
            </a:xfrm>
            <a:custGeom>
              <a:avLst/>
              <a:gdLst>
                <a:gd name="connsiteX0" fmla="*/ 2227100 w 4525694"/>
                <a:gd name="connsiteY0" fmla="*/ 0 h 4812414"/>
                <a:gd name="connsiteX1" fmla="*/ 2252667 w 4525694"/>
                <a:gd name="connsiteY1" fmla="*/ 0 h 4812414"/>
                <a:gd name="connsiteX2" fmla="*/ 4506320 w 4525694"/>
                <a:gd name="connsiteY2" fmla="*/ 829765 h 4812414"/>
                <a:gd name="connsiteX3" fmla="*/ 3963774 w 4525694"/>
                <a:gd name="connsiteY3" fmla="*/ 3742777 h 4812414"/>
                <a:gd name="connsiteX4" fmla="*/ 2282370 w 4525694"/>
                <a:gd name="connsiteY4" fmla="*/ 4806019 h 4812414"/>
                <a:gd name="connsiteX5" fmla="*/ 2222589 w 4525694"/>
                <a:gd name="connsiteY5" fmla="*/ 4804140 h 4812414"/>
                <a:gd name="connsiteX6" fmla="*/ 557729 w 4525694"/>
                <a:gd name="connsiteY6" fmla="*/ 3742777 h 4812414"/>
                <a:gd name="connsiteX7" fmla="*/ 15559 w 4525694"/>
                <a:gd name="connsiteY7" fmla="*/ 829765 h 4812414"/>
                <a:gd name="connsiteX8" fmla="*/ 2227100 w 4525694"/>
                <a:gd name="connsiteY8" fmla="*/ 0 h 481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5694" h="4812414">
                  <a:moveTo>
                    <a:pt x="2227100" y="0"/>
                  </a:moveTo>
                  <a:lnTo>
                    <a:pt x="2252667" y="0"/>
                  </a:lnTo>
                  <a:cubicBezTo>
                    <a:pt x="2252667" y="0"/>
                    <a:pt x="3789317" y="803823"/>
                    <a:pt x="4506320" y="829765"/>
                  </a:cubicBezTo>
                  <a:cubicBezTo>
                    <a:pt x="4564973" y="1139564"/>
                    <a:pt x="4518727" y="2895718"/>
                    <a:pt x="3963774" y="3742777"/>
                  </a:cubicBezTo>
                  <a:cubicBezTo>
                    <a:pt x="3562598" y="4304852"/>
                    <a:pt x="2677906" y="4657512"/>
                    <a:pt x="2282370" y="4806019"/>
                  </a:cubicBezTo>
                  <a:cubicBezTo>
                    <a:pt x="2241764" y="4821434"/>
                    <a:pt x="2222589" y="4804140"/>
                    <a:pt x="2222589" y="4804140"/>
                  </a:cubicBezTo>
                  <a:cubicBezTo>
                    <a:pt x="1916537" y="4690597"/>
                    <a:pt x="891227" y="4244321"/>
                    <a:pt x="557729" y="3742777"/>
                  </a:cubicBezTo>
                  <a:cubicBezTo>
                    <a:pt x="54285" y="2999486"/>
                    <a:pt x="-44223" y="1132420"/>
                    <a:pt x="15559" y="829765"/>
                  </a:cubicBezTo>
                  <a:cubicBezTo>
                    <a:pt x="732562" y="803823"/>
                    <a:pt x="2227100" y="0"/>
                    <a:pt x="222710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7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25328FDB-2A05-C60C-DD5E-77E89E7EBB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2157" y="1373363"/>
              <a:ext cx="3447686" cy="4071608"/>
            </a:xfrm>
            <a:custGeom>
              <a:avLst/>
              <a:gdLst>
                <a:gd name="connsiteX0" fmla="*/ 2227100 w 4525694"/>
                <a:gd name="connsiteY0" fmla="*/ 0 h 4812414"/>
                <a:gd name="connsiteX1" fmla="*/ 2252667 w 4525694"/>
                <a:gd name="connsiteY1" fmla="*/ 0 h 4812414"/>
                <a:gd name="connsiteX2" fmla="*/ 4506320 w 4525694"/>
                <a:gd name="connsiteY2" fmla="*/ 829765 h 4812414"/>
                <a:gd name="connsiteX3" fmla="*/ 3963774 w 4525694"/>
                <a:gd name="connsiteY3" fmla="*/ 3742777 h 4812414"/>
                <a:gd name="connsiteX4" fmla="*/ 2282370 w 4525694"/>
                <a:gd name="connsiteY4" fmla="*/ 4806019 h 4812414"/>
                <a:gd name="connsiteX5" fmla="*/ 2222589 w 4525694"/>
                <a:gd name="connsiteY5" fmla="*/ 4804140 h 4812414"/>
                <a:gd name="connsiteX6" fmla="*/ 557729 w 4525694"/>
                <a:gd name="connsiteY6" fmla="*/ 3742777 h 4812414"/>
                <a:gd name="connsiteX7" fmla="*/ 15559 w 4525694"/>
                <a:gd name="connsiteY7" fmla="*/ 829765 h 4812414"/>
                <a:gd name="connsiteX8" fmla="*/ 2227100 w 4525694"/>
                <a:gd name="connsiteY8" fmla="*/ 0 h 481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5694" h="4812414">
                  <a:moveTo>
                    <a:pt x="2227100" y="0"/>
                  </a:moveTo>
                  <a:lnTo>
                    <a:pt x="2252667" y="0"/>
                  </a:lnTo>
                  <a:cubicBezTo>
                    <a:pt x="2252667" y="0"/>
                    <a:pt x="3789317" y="803823"/>
                    <a:pt x="4506320" y="829765"/>
                  </a:cubicBezTo>
                  <a:cubicBezTo>
                    <a:pt x="4564973" y="1139564"/>
                    <a:pt x="4518727" y="2895718"/>
                    <a:pt x="3963774" y="3742777"/>
                  </a:cubicBezTo>
                  <a:cubicBezTo>
                    <a:pt x="3562598" y="4304852"/>
                    <a:pt x="2677906" y="4657512"/>
                    <a:pt x="2282370" y="4806019"/>
                  </a:cubicBezTo>
                  <a:cubicBezTo>
                    <a:pt x="2241764" y="4821434"/>
                    <a:pt x="2222589" y="4804140"/>
                    <a:pt x="2222589" y="4804140"/>
                  </a:cubicBezTo>
                  <a:cubicBezTo>
                    <a:pt x="1916537" y="4690597"/>
                    <a:pt x="891227" y="4244321"/>
                    <a:pt x="557729" y="3742777"/>
                  </a:cubicBezTo>
                  <a:cubicBezTo>
                    <a:pt x="54285" y="2999486"/>
                    <a:pt x="-44223" y="1132420"/>
                    <a:pt x="15559" y="829765"/>
                  </a:cubicBezTo>
                  <a:cubicBezTo>
                    <a:pt x="732562" y="803823"/>
                    <a:pt x="2227100" y="0"/>
                    <a:pt x="2227100" y="0"/>
                  </a:cubicBezTo>
                  <a:close/>
                </a:path>
              </a:pathLst>
            </a:custGeom>
            <a:noFill/>
            <a:ln w="2032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</p:grp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FEE43B4B-1EAB-D006-88F2-3DA7898ED19F}"/>
              </a:ext>
            </a:extLst>
          </p:cNvPr>
          <p:cNvGrpSpPr/>
          <p:nvPr userDrawn="1"/>
        </p:nvGrpSpPr>
        <p:grpSpPr>
          <a:xfrm>
            <a:off x="0" y="-13533"/>
            <a:ext cx="12192000" cy="6893265"/>
            <a:chOff x="0" y="-13533"/>
            <a:chExt cx="12192000" cy="6893265"/>
          </a:xfrm>
        </p:grpSpPr>
        <p:grpSp>
          <p:nvGrpSpPr>
            <p:cNvPr id="183" name="组合 182">
              <a:extLst>
                <a:ext uri="{FF2B5EF4-FFF2-40B4-BE49-F238E27FC236}">
                  <a16:creationId xmlns:a16="http://schemas.microsoft.com/office/drawing/2014/main" id="{5AA0D4A8-C639-82F8-ED98-09DD3F0C28F9}"/>
                </a:ext>
              </a:extLst>
            </p:cNvPr>
            <p:cNvGrpSpPr/>
            <p:nvPr userDrawn="1"/>
          </p:nvGrpSpPr>
          <p:grpSpPr>
            <a:xfrm>
              <a:off x="0" y="-13533"/>
              <a:ext cx="12192000" cy="230832"/>
              <a:chOff x="0" y="-13533"/>
              <a:chExt cx="12192000" cy="230832"/>
            </a:xfrm>
          </p:grpSpPr>
          <p:sp>
            <p:nvSpPr>
              <p:cNvPr id="307" name="矩形 306">
                <a:extLst>
                  <a:ext uri="{FF2B5EF4-FFF2-40B4-BE49-F238E27FC236}">
                    <a16:creationId xmlns:a16="http://schemas.microsoft.com/office/drawing/2014/main" id="{028B6967-AE4A-225A-8D6C-FECD0F6BA889}"/>
                  </a:ext>
                </a:extLst>
              </p:cNvPr>
              <p:cNvSpPr/>
              <p:nvPr userDrawn="1"/>
            </p:nvSpPr>
            <p:spPr>
              <a:xfrm>
                <a:off x="0" y="-1706"/>
                <a:ext cx="12192000" cy="20299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08" name="标题 1">
                <a:extLst>
                  <a:ext uri="{FF2B5EF4-FFF2-40B4-BE49-F238E27FC236}">
                    <a16:creationId xmlns:a16="http://schemas.microsoft.com/office/drawing/2014/main" id="{D7F72D0C-5A93-DF89-267F-B7706626351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794576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09" name="标题 1">
                <a:extLst>
                  <a:ext uri="{FF2B5EF4-FFF2-40B4-BE49-F238E27FC236}">
                    <a16:creationId xmlns:a16="http://schemas.microsoft.com/office/drawing/2014/main" id="{9199E0CB-33D0-EC08-1AE0-7AFABDFF4A4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8724119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FD9612B3-501F-85CF-59C6-2DF63D9ED67E}"/>
                  </a:ext>
                </a:extLst>
              </p:cNvPr>
              <p:cNvSpPr/>
              <p:nvPr userDrawn="1"/>
            </p:nvSpPr>
            <p:spPr>
              <a:xfrm>
                <a:off x="5647732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AFA2E4D1-679B-48C3-7323-C3A0468DB4C6}"/>
                  </a:ext>
                </a:extLst>
              </p:cNvPr>
              <p:cNvSpPr/>
              <p:nvPr userDrawn="1"/>
            </p:nvSpPr>
            <p:spPr>
              <a:xfrm>
                <a:off x="5829551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003E1CD0-2D94-7AEF-548E-EB39CF6C2DBB}"/>
                  </a:ext>
                </a:extLst>
              </p:cNvPr>
              <p:cNvSpPr/>
              <p:nvPr userDrawn="1"/>
            </p:nvSpPr>
            <p:spPr>
              <a:xfrm>
                <a:off x="9577275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2DA2A7CD-D3AA-041C-0CC2-2EAB09A4A9EC}"/>
                  </a:ext>
                </a:extLst>
              </p:cNvPr>
              <p:cNvSpPr/>
              <p:nvPr userDrawn="1"/>
            </p:nvSpPr>
            <p:spPr>
              <a:xfrm>
                <a:off x="9759094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14" name="标题 1">
                <a:extLst>
                  <a:ext uri="{FF2B5EF4-FFF2-40B4-BE49-F238E27FC236}">
                    <a16:creationId xmlns:a16="http://schemas.microsoft.com/office/drawing/2014/main" id="{BD572630-8194-BD67-C837-C6D625165C3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908302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15" name="标题 1">
                <a:extLst>
                  <a:ext uri="{FF2B5EF4-FFF2-40B4-BE49-F238E27FC236}">
                    <a16:creationId xmlns:a16="http://schemas.microsoft.com/office/drawing/2014/main" id="{E2423126-41B0-59E5-4E3C-EE5C563DFB8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6734514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16" name="标题 1">
                <a:extLst>
                  <a:ext uri="{FF2B5EF4-FFF2-40B4-BE49-F238E27FC236}">
                    <a16:creationId xmlns:a16="http://schemas.microsoft.com/office/drawing/2014/main" id="{CAA6785E-6556-8772-D1BA-EFCBEBA84C7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0664057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17" name="椭圆 316">
                <a:extLst>
                  <a:ext uri="{FF2B5EF4-FFF2-40B4-BE49-F238E27FC236}">
                    <a16:creationId xmlns:a16="http://schemas.microsoft.com/office/drawing/2014/main" id="{C265EE64-93D7-07CF-446C-1B534C533EF6}"/>
                  </a:ext>
                </a:extLst>
              </p:cNvPr>
              <p:cNvSpPr/>
              <p:nvPr userDrawn="1"/>
            </p:nvSpPr>
            <p:spPr>
              <a:xfrm>
                <a:off x="3761458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18" name="椭圆 317">
                <a:extLst>
                  <a:ext uri="{FF2B5EF4-FFF2-40B4-BE49-F238E27FC236}">
                    <a16:creationId xmlns:a16="http://schemas.microsoft.com/office/drawing/2014/main" id="{FE47E5AE-CE8F-0E32-418D-A4F5DA8B5FDD}"/>
                  </a:ext>
                </a:extLst>
              </p:cNvPr>
              <p:cNvSpPr/>
              <p:nvPr userDrawn="1"/>
            </p:nvSpPr>
            <p:spPr>
              <a:xfrm>
                <a:off x="3943277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19" name="椭圆 318">
                <a:extLst>
                  <a:ext uri="{FF2B5EF4-FFF2-40B4-BE49-F238E27FC236}">
                    <a16:creationId xmlns:a16="http://schemas.microsoft.com/office/drawing/2014/main" id="{DA51BEFE-81EE-774B-B6EA-F86BB528D447}"/>
                  </a:ext>
                </a:extLst>
              </p:cNvPr>
              <p:cNvSpPr/>
              <p:nvPr userDrawn="1"/>
            </p:nvSpPr>
            <p:spPr>
              <a:xfrm>
                <a:off x="7587670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20" name="椭圆 319">
                <a:extLst>
                  <a:ext uri="{FF2B5EF4-FFF2-40B4-BE49-F238E27FC236}">
                    <a16:creationId xmlns:a16="http://schemas.microsoft.com/office/drawing/2014/main" id="{FB1C91E9-80BE-423A-0E47-707890C34D88}"/>
                  </a:ext>
                </a:extLst>
              </p:cNvPr>
              <p:cNvSpPr/>
              <p:nvPr userDrawn="1"/>
            </p:nvSpPr>
            <p:spPr>
              <a:xfrm>
                <a:off x="7769489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21" name="标题 1">
                <a:extLst>
                  <a:ext uri="{FF2B5EF4-FFF2-40B4-BE49-F238E27FC236}">
                    <a16:creationId xmlns:a16="http://schemas.microsoft.com/office/drawing/2014/main" id="{868A81F4-3343-C685-ECB7-CE2838EAAE7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968364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22" name="椭圆 321">
                <a:extLst>
                  <a:ext uri="{FF2B5EF4-FFF2-40B4-BE49-F238E27FC236}">
                    <a16:creationId xmlns:a16="http://schemas.microsoft.com/office/drawing/2014/main" id="{B8004F09-A352-76C6-A4F3-341DD4198AB3}"/>
                  </a:ext>
                </a:extLst>
              </p:cNvPr>
              <p:cNvSpPr/>
              <p:nvPr userDrawn="1"/>
            </p:nvSpPr>
            <p:spPr>
              <a:xfrm>
                <a:off x="1821520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23" name="椭圆 322">
                <a:extLst>
                  <a:ext uri="{FF2B5EF4-FFF2-40B4-BE49-F238E27FC236}">
                    <a16:creationId xmlns:a16="http://schemas.microsoft.com/office/drawing/2014/main" id="{4D02A0FF-AB25-6873-5D14-5B3E37A67CF6}"/>
                  </a:ext>
                </a:extLst>
              </p:cNvPr>
              <p:cNvSpPr/>
              <p:nvPr userDrawn="1"/>
            </p:nvSpPr>
            <p:spPr>
              <a:xfrm>
                <a:off x="2003339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24" name="椭圆 323">
                <a:extLst>
                  <a:ext uri="{FF2B5EF4-FFF2-40B4-BE49-F238E27FC236}">
                    <a16:creationId xmlns:a16="http://schemas.microsoft.com/office/drawing/2014/main" id="{71B5A4D4-6EE5-E076-6639-E39FF02AC920}"/>
                  </a:ext>
                </a:extLst>
              </p:cNvPr>
              <p:cNvSpPr/>
              <p:nvPr userDrawn="1"/>
            </p:nvSpPr>
            <p:spPr>
              <a:xfrm>
                <a:off x="4499964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25" name="椭圆 324">
                <a:extLst>
                  <a:ext uri="{FF2B5EF4-FFF2-40B4-BE49-F238E27FC236}">
                    <a16:creationId xmlns:a16="http://schemas.microsoft.com/office/drawing/2014/main" id="{A5B505E6-C4A5-C781-D4ED-85718C50F31F}"/>
                  </a:ext>
                </a:extLst>
              </p:cNvPr>
              <p:cNvSpPr/>
              <p:nvPr userDrawn="1"/>
            </p:nvSpPr>
            <p:spPr>
              <a:xfrm>
                <a:off x="8429507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26" name="椭圆 325">
                <a:extLst>
                  <a:ext uri="{FF2B5EF4-FFF2-40B4-BE49-F238E27FC236}">
                    <a16:creationId xmlns:a16="http://schemas.microsoft.com/office/drawing/2014/main" id="{D5B174F6-A712-0E26-180D-2F3A63580086}"/>
                  </a:ext>
                </a:extLst>
              </p:cNvPr>
              <p:cNvSpPr/>
              <p:nvPr userDrawn="1"/>
            </p:nvSpPr>
            <p:spPr>
              <a:xfrm>
                <a:off x="2613690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27" name="椭圆 326">
                <a:extLst>
                  <a:ext uri="{FF2B5EF4-FFF2-40B4-BE49-F238E27FC236}">
                    <a16:creationId xmlns:a16="http://schemas.microsoft.com/office/drawing/2014/main" id="{A2763171-87A1-BABC-45C4-4F6FDAAFF71A}"/>
                  </a:ext>
                </a:extLst>
              </p:cNvPr>
              <p:cNvSpPr/>
              <p:nvPr userDrawn="1"/>
            </p:nvSpPr>
            <p:spPr>
              <a:xfrm>
                <a:off x="6439902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28" name="椭圆 327">
                <a:extLst>
                  <a:ext uri="{FF2B5EF4-FFF2-40B4-BE49-F238E27FC236}">
                    <a16:creationId xmlns:a16="http://schemas.microsoft.com/office/drawing/2014/main" id="{2A796235-9C5C-2A6B-4D99-C433D4ACD687}"/>
                  </a:ext>
                </a:extLst>
              </p:cNvPr>
              <p:cNvSpPr/>
              <p:nvPr userDrawn="1"/>
            </p:nvSpPr>
            <p:spPr>
              <a:xfrm>
                <a:off x="10369445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29" name="椭圆 328">
                <a:extLst>
                  <a:ext uri="{FF2B5EF4-FFF2-40B4-BE49-F238E27FC236}">
                    <a16:creationId xmlns:a16="http://schemas.microsoft.com/office/drawing/2014/main" id="{2410FF14-8F56-BDB6-F809-4C9F81880635}"/>
                  </a:ext>
                </a:extLst>
              </p:cNvPr>
              <p:cNvSpPr/>
              <p:nvPr userDrawn="1"/>
            </p:nvSpPr>
            <p:spPr>
              <a:xfrm>
                <a:off x="673752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30" name="椭圆 329">
                <a:extLst>
                  <a:ext uri="{FF2B5EF4-FFF2-40B4-BE49-F238E27FC236}">
                    <a16:creationId xmlns:a16="http://schemas.microsoft.com/office/drawing/2014/main" id="{BC5DE96B-5EE3-0374-F43F-96C3D14F3712}"/>
                  </a:ext>
                </a:extLst>
              </p:cNvPr>
              <p:cNvSpPr/>
              <p:nvPr userDrawn="1"/>
            </p:nvSpPr>
            <p:spPr>
              <a:xfrm>
                <a:off x="4681782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31" name="椭圆 330">
                <a:extLst>
                  <a:ext uri="{FF2B5EF4-FFF2-40B4-BE49-F238E27FC236}">
                    <a16:creationId xmlns:a16="http://schemas.microsoft.com/office/drawing/2014/main" id="{F973D913-7A45-4370-F214-52660B971ED5}"/>
                  </a:ext>
                </a:extLst>
              </p:cNvPr>
              <p:cNvSpPr/>
              <p:nvPr userDrawn="1"/>
            </p:nvSpPr>
            <p:spPr>
              <a:xfrm>
                <a:off x="8611325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32" name="椭圆 331">
                <a:extLst>
                  <a:ext uri="{FF2B5EF4-FFF2-40B4-BE49-F238E27FC236}">
                    <a16:creationId xmlns:a16="http://schemas.microsoft.com/office/drawing/2014/main" id="{8C14917E-4D77-7AE3-8060-AFF78C2B4291}"/>
                  </a:ext>
                </a:extLst>
              </p:cNvPr>
              <p:cNvSpPr/>
              <p:nvPr userDrawn="1"/>
            </p:nvSpPr>
            <p:spPr>
              <a:xfrm>
                <a:off x="2795508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33" name="椭圆 332">
                <a:extLst>
                  <a:ext uri="{FF2B5EF4-FFF2-40B4-BE49-F238E27FC236}">
                    <a16:creationId xmlns:a16="http://schemas.microsoft.com/office/drawing/2014/main" id="{D4E7B157-BF1F-F887-EB02-7EFAB59F8865}"/>
                  </a:ext>
                </a:extLst>
              </p:cNvPr>
              <p:cNvSpPr/>
              <p:nvPr userDrawn="1"/>
            </p:nvSpPr>
            <p:spPr>
              <a:xfrm>
                <a:off x="6621720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34" name="椭圆 333">
                <a:extLst>
                  <a:ext uri="{FF2B5EF4-FFF2-40B4-BE49-F238E27FC236}">
                    <a16:creationId xmlns:a16="http://schemas.microsoft.com/office/drawing/2014/main" id="{4D1128EE-8E43-D50A-1DD1-883D6E228C89}"/>
                  </a:ext>
                </a:extLst>
              </p:cNvPr>
              <p:cNvSpPr/>
              <p:nvPr userDrawn="1"/>
            </p:nvSpPr>
            <p:spPr>
              <a:xfrm>
                <a:off x="10551263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35" name="椭圆 334">
                <a:extLst>
                  <a:ext uri="{FF2B5EF4-FFF2-40B4-BE49-F238E27FC236}">
                    <a16:creationId xmlns:a16="http://schemas.microsoft.com/office/drawing/2014/main" id="{FDE174D8-A5A1-D8DC-3A88-72EEFADA5BA1}"/>
                  </a:ext>
                </a:extLst>
              </p:cNvPr>
              <p:cNvSpPr/>
              <p:nvPr userDrawn="1"/>
            </p:nvSpPr>
            <p:spPr>
              <a:xfrm>
                <a:off x="855570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  <p:grpSp>
          <p:nvGrpSpPr>
            <p:cNvPr id="184" name="组合 183">
              <a:extLst>
                <a:ext uri="{FF2B5EF4-FFF2-40B4-BE49-F238E27FC236}">
                  <a16:creationId xmlns:a16="http://schemas.microsoft.com/office/drawing/2014/main" id="{F8071AFE-6BEA-12F4-B8A7-7D49CB367230}"/>
                </a:ext>
              </a:extLst>
            </p:cNvPr>
            <p:cNvGrpSpPr/>
            <p:nvPr userDrawn="1"/>
          </p:nvGrpSpPr>
          <p:grpSpPr>
            <a:xfrm>
              <a:off x="1" y="-1706"/>
              <a:ext cx="341130" cy="6864095"/>
              <a:chOff x="1" y="-1706"/>
              <a:chExt cx="341130" cy="6864095"/>
            </a:xfrm>
          </p:grpSpPr>
          <p:sp>
            <p:nvSpPr>
              <p:cNvPr id="286" name="矩形 285">
                <a:extLst>
                  <a:ext uri="{FF2B5EF4-FFF2-40B4-BE49-F238E27FC236}">
                    <a16:creationId xmlns:a16="http://schemas.microsoft.com/office/drawing/2014/main" id="{7BF0DE00-B89B-EC73-A07C-13ACB3C32E25}"/>
                  </a:ext>
                </a:extLst>
              </p:cNvPr>
              <p:cNvSpPr/>
              <p:nvPr userDrawn="1"/>
            </p:nvSpPr>
            <p:spPr>
              <a:xfrm>
                <a:off x="1" y="-1706"/>
                <a:ext cx="341130" cy="68640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87" name="标题 1">
                <a:extLst>
                  <a:ext uri="{FF2B5EF4-FFF2-40B4-BE49-F238E27FC236}">
                    <a16:creationId xmlns:a16="http://schemas.microsoft.com/office/drawing/2014/main" id="{6BFD5345-66D8-AF62-47A2-2D374DE3EF3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-298189" y="710719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2EF116BE-CF65-18D8-7AE1-EE454F2E6BD9}"/>
                  </a:ext>
                </a:extLst>
              </p:cNvPr>
              <p:cNvSpPr/>
              <p:nvPr userDrawn="1"/>
            </p:nvSpPr>
            <p:spPr>
              <a:xfrm rot="5400000">
                <a:off x="80713" y="1258787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0C7072E3-D1AE-61F7-61F7-6A5F29E229D8}"/>
                  </a:ext>
                </a:extLst>
              </p:cNvPr>
              <p:cNvSpPr/>
              <p:nvPr userDrawn="1"/>
            </p:nvSpPr>
            <p:spPr>
              <a:xfrm rot="5400000">
                <a:off x="80713" y="1440606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90" name="标题 1">
                <a:extLst>
                  <a:ext uri="{FF2B5EF4-FFF2-40B4-BE49-F238E27FC236}">
                    <a16:creationId xmlns:a16="http://schemas.microsoft.com/office/drawing/2014/main" id="{7B3D0D20-1F6F-2788-FD78-C232671D081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-298189" y="2441705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9DF97291-B5BE-681B-F57D-2C9FF5AB1565}"/>
                  </a:ext>
                </a:extLst>
              </p:cNvPr>
              <p:cNvSpPr/>
              <p:nvPr userDrawn="1"/>
            </p:nvSpPr>
            <p:spPr>
              <a:xfrm rot="5400000">
                <a:off x="80713" y="2989773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02BBFE79-4776-4F30-8371-ED8C228D7FC2}"/>
                  </a:ext>
                </a:extLst>
              </p:cNvPr>
              <p:cNvSpPr/>
              <p:nvPr userDrawn="1"/>
            </p:nvSpPr>
            <p:spPr>
              <a:xfrm rot="5400000">
                <a:off x="80713" y="3171592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93" name="标题 1">
                <a:extLst>
                  <a:ext uri="{FF2B5EF4-FFF2-40B4-BE49-F238E27FC236}">
                    <a16:creationId xmlns:a16="http://schemas.microsoft.com/office/drawing/2014/main" id="{46610AE4-4744-5B1B-D93D-D371209F2D8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-298189" y="417269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C33BDF43-F2B3-9EF5-0248-15CDB6B4265E}"/>
                  </a:ext>
                </a:extLst>
              </p:cNvPr>
              <p:cNvSpPr/>
              <p:nvPr userDrawn="1"/>
            </p:nvSpPr>
            <p:spPr>
              <a:xfrm rot="5400000">
                <a:off x="80713" y="4720759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9B43A6FA-4C98-43A0-1E87-39E0F6932F37}"/>
                  </a:ext>
                </a:extLst>
              </p:cNvPr>
              <p:cNvSpPr/>
              <p:nvPr userDrawn="1"/>
            </p:nvSpPr>
            <p:spPr>
              <a:xfrm rot="5400000">
                <a:off x="80713" y="4902578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96" name="标题 1">
                <a:extLst>
                  <a:ext uri="{FF2B5EF4-FFF2-40B4-BE49-F238E27FC236}">
                    <a16:creationId xmlns:a16="http://schemas.microsoft.com/office/drawing/2014/main" id="{ED98AD12-217F-C3B8-2960-18A665483F2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-298189" y="5903677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02E7DE2B-E027-2083-19C5-A9E8DA4DA8D5}"/>
                  </a:ext>
                </a:extLst>
              </p:cNvPr>
              <p:cNvSpPr/>
              <p:nvPr userDrawn="1"/>
            </p:nvSpPr>
            <p:spPr>
              <a:xfrm rot="5400000">
                <a:off x="80713" y="6451745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25AB6388-4A52-9434-DBBC-4C1EFE9BF7B7}"/>
                  </a:ext>
                </a:extLst>
              </p:cNvPr>
              <p:cNvSpPr/>
              <p:nvPr userDrawn="1"/>
            </p:nvSpPr>
            <p:spPr>
              <a:xfrm rot="5400000">
                <a:off x="80713" y="663356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8AEFB95B-4949-5A19-6077-1A4C68FD16BC}"/>
                  </a:ext>
                </a:extLst>
              </p:cNvPr>
              <p:cNvSpPr/>
              <p:nvPr userDrawn="1"/>
            </p:nvSpPr>
            <p:spPr>
              <a:xfrm rot="5400000">
                <a:off x="80713" y="1842005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8A6A737-E13C-4C28-B159-6F6E708B564B}"/>
                  </a:ext>
                </a:extLst>
              </p:cNvPr>
              <p:cNvSpPr/>
              <p:nvPr userDrawn="1"/>
            </p:nvSpPr>
            <p:spPr>
              <a:xfrm rot="5400000">
                <a:off x="80713" y="3572991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D490E42A-4AB7-43BF-45D2-8CC76B22B094}"/>
                  </a:ext>
                </a:extLst>
              </p:cNvPr>
              <p:cNvSpPr/>
              <p:nvPr userDrawn="1"/>
            </p:nvSpPr>
            <p:spPr>
              <a:xfrm rot="5400000">
                <a:off x="80713" y="5303977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527476D8-704E-1BDD-8512-E959C6B28D7B}"/>
                  </a:ext>
                </a:extLst>
              </p:cNvPr>
              <p:cNvSpPr/>
              <p:nvPr userDrawn="1"/>
            </p:nvSpPr>
            <p:spPr>
              <a:xfrm rot="5400000">
                <a:off x="80713" y="111019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DECF6DD9-9A87-796D-5658-99D819C52E56}"/>
                  </a:ext>
                </a:extLst>
              </p:cNvPr>
              <p:cNvSpPr/>
              <p:nvPr userDrawn="1"/>
            </p:nvSpPr>
            <p:spPr>
              <a:xfrm rot="5400000">
                <a:off x="80713" y="2023823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DA2CD323-1266-DA18-E54C-38C18F996E45}"/>
                  </a:ext>
                </a:extLst>
              </p:cNvPr>
              <p:cNvSpPr/>
              <p:nvPr userDrawn="1"/>
            </p:nvSpPr>
            <p:spPr>
              <a:xfrm rot="5400000">
                <a:off x="80713" y="3754809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0340C4A9-F5C5-157D-2253-65B12C0C95CD}"/>
                  </a:ext>
                </a:extLst>
              </p:cNvPr>
              <p:cNvSpPr/>
              <p:nvPr userDrawn="1"/>
            </p:nvSpPr>
            <p:spPr>
              <a:xfrm rot="5400000">
                <a:off x="80713" y="5485795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2B292FBD-A6A9-C36E-AEC2-5215B94CD2EA}"/>
                  </a:ext>
                </a:extLst>
              </p:cNvPr>
              <p:cNvSpPr/>
              <p:nvPr userDrawn="1"/>
            </p:nvSpPr>
            <p:spPr>
              <a:xfrm rot="5400000">
                <a:off x="80713" y="292837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  <p:grpSp>
          <p:nvGrpSpPr>
            <p:cNvPr id="185" name="组合 184">
              <a:extLst>
                <a:ext uri="{FF2B5EF4-FFF2-40B4-BE49-F238E27FC236}">
                  <a16:creationId xmlns:a16="http://schemas.microsoft.com/office/drawing/2014/main" id="{475DC803-C9E7-9ED1-1142-074037F1C540}"/>
                </a:ext>
              </a:extLst>
            </p:cNvPr>
            <p:cNvGrpSpPr/>
            <p:nvPr userDrawn="1"/>
          </p:nvGrpSpPr>
          <p:grpSpPr>
            <a:xfrm>
              <a:off x="0" y="6451745"/>
              <a:ext cx="12192000" cy="427987"/>
              <a:chOff x="0" y="6451745"/>
              <a:chExt cx="12192000" cy="427987"/>
            </a:xfrm>
          </p:grpSpPr>
          <p:sp>
            <p:nvSpPr>
              <p:cNvPr id="253" name="矩形 252">
                <a:extLst>
                  <a:ext uri="{FF2B5EF4-FFF2-40B4-BE49-F238E27FC236}">
                    <a16:creationId xmlns:a16="http://schemas.microsoft.com/office/drawing/2014/main" id="{C1782B9F-C3E6-F248-39C6-934862C2C16E}"/>
                  </a:ext>
                </a:extLst>
              </p:cNvPr>
              <p:cNvSpPr/>
              <p:nvPr userDrawn="1"/>
            </p:nvSpPr>
            <p:spPr>
              <a:xfrm>
                <a:off x="0" y="6653295"/>
                <a:ext cx="12192000" cy="2264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54" name="标题 1">
                <a:extLst>
                  <a:ext uri="{FF2B5EF4-FFF2-40B4-BE49-F238E27FC236}">
                    <a16:creationId xmlns:a16="http://schemas.microsoft.com/office/drawing/2014/main" id="{5CFB58E5-6F03-BA32-5413-5D868B122AE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794576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55" name="标题 1">
                <a:extLst>
                  <a:ext uri="{FF2B5EF4-FFF2-40B4-BE49-F238E27FC236}">
                    <a16:creationId xmlns:a16="http://schemas.microsoft.com/office/drawing/2014/main" id="{E1801292-A1DA-178F-4E2E-F6A0E86B7D6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8724119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1B1CF7D9-ABA8-1A59-778D-3630D3FC6FC1}"/>
                  </a:ext>
                </a:extLst>
              </p:cNvPr>
              <p:cNvSpPr/>
              <p:nvPr userDrawn="1"/>
            </p:nvSpPr>
            <p:spPr>
              <a:xfrm>
                <a:off x="5647732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8A1A200A-6CD5-1CCF-40C1-A4C1C251E838}"/>
                  </a:ext>
                </a:extLst>
              </p:cNvPr>
              <p:cNvSpPr/>
              <p:nvPr userDrawn="1"/>
            </p:nvSpPr>
            <p:spPr>
              <a:xfrm>
                <a:off x="5829551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B791AC97-DCC0-BE61-F64A-E48F6FFEAA72}"/>
                  </a:ext>
                </a:extLst>
              </p:cNvPr>
              <p:cNvSpPr/>
              <p:nvPr userDrawn="1"/>
            </p:nvSpPr>
            <p:spPr>
              <a:xfrm>
                <a:off x="9577275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9D4851F4-7257-D930-560A-F77FC8429B6F}"/>
                  </a:ext>
                </a:extLst>
              </p:cNvPr>
              <p:cNvSpPr/>
              <p:nvPr userDrawn="1"/>
            </p:nvSpPr>
            <p:spPr>
              <a:xfrm>
                <a:off x="9759094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60" name="标题 1">
                <a:extLst>
                  <a:ext uri="{FF2B5EF4-FFF2-40B4-BE49-F238E27FC236}">
                    <a16:creationId xmlns:a16="http://schemas.microsoft.com/office/drawing/2014/main" id="{64E12E6C-E570-E8A2-9570-6B4F2137DC0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908302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61" name="标题 1">
                <a:extLst>
                  <a:ext uri="{FF2B5EF4-FFF2-40B4-BE49-F238E27FC236}">
                    <a16:creationId xmlns:a16="http://schemas.microsoft.com/office/drawing/2014/main" id="{B372E5F2-6C8C-392B-F4AD-D9B86290D20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6734514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62" name="标题 1">
                <a:extLst>
                  <a:ext uri="{FF2B5EF4-FFF2-40B4-BE49-F238E27FC236}">
                    <a16:creationId xmlns:a16="http://schemas.microsoft.com/office/drawing/2014/main" id="{DACB1A60-ABA3-CBE8-29A2-2BC6FC02BE3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0664057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786B2058-54F6-AFA7-C60B-DA8065A37B48}"/>
                  </a:ext>
                </a:extLst>
              </p:cNvPr>
              <p:cNvSpPr/>
              <p:nvPr userDrawn="1"/>
            </p:nvSpPr>
            <p:spPr>
              <a:xfrm>
                <a:off x="3761458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034915E2-EBEA-FBD3-34BF-6589446E1F51}"/>
                  </a:ext>
                </a:extLst>
              </p:cNvPr>
              <p:cNvSpPr/>
              <p:nvPr userDrawn="1"/>
            </p:nvSpPr>
            <p:spPr>
              <a:xfrm>
                <a:off x="3943277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8495FC77-3C11-AA1F-B6F3-B3C664DF42E3}"/>
                  </a:ext>
                </a:extLst>
              </p:cNvPr>
              <p:cNvSpPr/>
              <p:nvPr userDrawn="1"/>
            </p:nvSpPr>
            <p:spPr>
              <a:xfrm>
                <a:off x="7587670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E6970A6E-7E3D-AF2E-1F08-B69A9AAAFBC4}"/>
                  </a:ext>
                </a:extLst>
              </p:cNvPr>
              <p:cNvSpPr/>
              <p:nvPr userDrawn="1"/>
            </p:nvSpPr>
            <p:spPr>
              <a:xfrm>
                <a:off x="7769489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67" name="标题 1">
                <a:extLst>
                  <a:ext uri="{FF2B5EF4-FFF2-40B4-BE49-F238E27FC236}">
                    <a16:creationId xmlns:a16="http://schemas.microsoft.com/office/drawing/2014/main" id="{AE12376F-AD27-D088-1728-B21B761A7D9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968364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561BBF3D-F030-EB71-43EC-D6FF22FEB431}"/>
                  </a:ext>
                </a:extLst>
              </p:cNvPr>
              <p:cNvSpPr/>
              <p:nvPr userDrawn="1"/>
            </p:nvSpPr>
            <p:spPr>
              <a:xfrm>
                <a:off x="1821520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7EDEECC0-5C30-7D58-3B86-5EB74D58BCCC}"/>
                  </a:ext>
                </a:extLst>
              </p:cNvPr>
              <p:cNvSpPr/>
              <p:nvPr userDrawn="1"/>
            </p:nvSpPr>
            <p:spPr>
              <a:xfrm>
                <a:off x="2003339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F8AE303C-363F-102F-6629-805D359C89CD}"/>
                  </a:ext>
                </a:extLst>
              </p:cNvPr>
              <p:cNvSpPr/>
              <p:nvPr userDrawn="1"/>
            </p:nvSpPr>
            <p:spPr>
              <a:xfrm>
                <a:off x="11517213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317D3FE6-FD97-8F2B-836C-15FF83B84870}"/>
                  </a:ext>
                </a:extLst>
              </p:cNvPr>
              <p:cNvSpPr/>
              <p:nvPr userDrawn="1"/>
            </p:nvSpPr>
            <p:spPr>
              <a:xfrm>
                <a:off x="11699032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C4B388A2-14D3-5E4B-2246-EE229A13A314}"/>
                  </a:ext>
                </a:extLst>
              </p:cNvPr>
              <p:cNvSpPr/>
              <p:nvPr userDrawn="1"/>
            </p:nvSpPr>
            <p:spPr>
              <a:xfrm>
                <a:off x="4499964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0FCF0E6E-6EBF-6724-C081-D49F733DA0F0}"/>
                  </a:ext>
                </a:extLst>
              </p:cNvPr>
              <p:cNvSpPr/>
              <p:nvPr userDrawn="1"/>
            </p:nvSpPr>
            <p:spPr>
              <a:xfrm>
                <a:off x="8429507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AF7BED5D-F2B3-7F42-0F5C-12BC32D18DAB}"/>
                  </a:ext>
                </a:extLst>
              </p:cNvPr>
              <p:cNvSpPr/>
              <p:nvPr userDrawn="1"/>
            </p:nvSpPr>
            <p:spPr>
              <a:xfrm>
                <a:off x="2613690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45B295EC-B8E0-1948-E882-AB0715CD7BCF}"/>
                  </a:ext>
                </a:extLst>
              </p:cNvPr>
              <p:cNvSpPr/>
              <p:nvPr userDrawn="1"/>
            </p:nvSpPr>
            <p:spPr>
              <a:xfrm>
                <a:off x="6439902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5AFB58B4-61E4-3026-3757-AEC8B795BAB1}"/>
                  </a:ext>
                </a:extLst>
              </p:cNvPr>
              <p:cNvSpPr/>
              <p:nvPr userDrawn="1"/>
            </p:nvSpPr>
            <p:spPr>
              <a:xfrm>
                <a:off x="10369445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743113AE-0A60-FFC1-DCE3-FAFA32C73DEB}"/>
                  </a:ext>
                </a:extLst>
              </p:cNvPr>
              <p:cNvSpPr/>
              <p:nvPr userDrawn="1"/>
            </p:nvSpPr>
            <p:spPr>
              <a:xfrm>
                <a:off x="673752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6544A899-CF65-A122-6C71-6945676C9D9E}"/>
                  </a:ext>
                </a:extLst>
              </p:cNvPr>
              <p:cNvSpPr/>
              <p:nvPr userDrawn="1"/>
            </p:nvSpPr>
            <p:spPr>
              <a:xfrm>
                <a:off x="4681782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BE71F433-7463-99C1-28AA-FD87416CAF48}"/>
                  </a:ext>
                </a:extLst>
              </p:cNvPr>
              <p:cNvSpPr/>
              <p:nvPr userDrawn="1"/>
            </p:nvSpPr>
            <p:spPr>
              <a:xfrm>
                <a:off x="8611325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3A938EAC-4A6A-AA8E-F5A4-3AE4368CF662}"/>
                  </a:ext>
                </a:extLst>
              </p:cNvPr>
              <p:cNvSpPr/>
              <p:nvPr userDrawn="1"/>
            </p:nvSpPr>
            <p:spPr>
              <a:xfrm>
                <a:off x="2795508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E5805B3C-DBBE-7DF2-2979-61958DE963F0}"/>
                  </a:ext>
                </a:extLst>
              </p:cNvPr>
              <p:cNvSpPr/>
              <p:nvPr userDrawn="1"/>
            </p:nvSpPr>
            <p:spPr>
              <a:xfrm>
                <a:off x="6621720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FFEF2790-CFA5-F87B-0AD7-C1176BD7B6F4}"/>
                  </a:ext>
                </a:extLst>
              </p:cNvPr>
              <p:cNvSpPr/>
              <p:nvPr userDrawn="1"/>
            </p:nvSpPr>
            <p:spPr>
              <a:xfrm>
                <a:off x="10551263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29A16423-8070-C328-3488-5B257022C3B6}"/>
                  </a:ext>
                </a:extLst>
              </p:cNvPr>
              <p:cNvSpPr/>
              <p:nvPr userDrawn="1"/>
            </p:nvSpPr>
            <p:spPr>
              <a:xfrm>
                <a:off x="855570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3934229-D913-120B-CFAD-E71B3904F7F9}"/>
                  </a:ext>
                </a:extLst>
              </p:cNvPr>
              <p:cNvSpPr/>
              <p:nvPr userDrawn="1"/>
            </p:nvSpPr>
            <p:spPr>
              <a:xfrm rot="5400000">
                <a:off x="11952929" y="6451745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2E694199-2FAB-B99D-276B-8B5D5FE9C4B9}"/>
                  </a:ext>
                </a:extLst>
              </p:cNvPr>
              <p:cNvSpPr/>
              <p:nvPr userDrawn="1"/>
            </p:nvSpPr>
            <p:spPr>
              <a:xfrm rot="5400000">
                <a:off x="11952929" y="663356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  <p:grpSp>
          <p:nvGrpSpPr>
            <p:cNvPr id="186" name="组合 185">
              <a:extLst>
                <a:ext uri="{FF2B5EF4-FFF2-40B4-BE49-F238E27FC236}">
                  <a16:creationId xmlns:a16="http://schemas.microsoft.com/office/drawing/2014/main" id="{F08CF731-C6FD-1721-1327-CF31F229E74B}"/>
                </a:ext>
              </a:extLst>
            </p:cNvPr>
            <p:cNvGrpSpPr/>
            <p:nvPr userDrawn="1"/>
          </p:nvGrpSpPr>
          <p:grpSpPr>
            <a:xfrm>
              <a:off x="11517213" y="-1706"/>
              <a:ext cx="674787" cy="6864095"/>
              <a:chOff x="11517213" y="-1706"/>
              <a:chExt cx="674787" cy="6864095"/>
            </a:xfrm>
          </p:grpSpPr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0462B9DF-9803-5B8A-CADA-AA11D893F25A}"/>
                  </a:ext>
                </a:extLst>
              </p:cNvPr>
              <p:cNvSpPr/>
              <p:nvPr userDrawn="1"/>
            </p:nvSpPr>
            <p:spPr>
              <a:xfrm>
                <a:off x="11517213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F549BD87-9B8B-6F64-7CE3-3B99E6A30134}"/>
                  </a:ext>
                </a:extLst>
              </p:cNvPr>
              <p:cNvSpPr/>
              <p:nvPr userDrawn="1"/>
            </p:nvSpPr>
            <p:spPr>
              <a:xfrm>
                <a:off x="11699032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F5E07005-EC38-3013-43CD-BB0EB6A6F866}"/>
                  </a:ext>
                </a:extLst>
              </p:cNvPr>
              <p:cNvSpPr/>
              <p:nvPr userDrawn="1"/>
            </p:nvSpPr>
            <p:spPr>
              <a:xfrm rot="5400000">
                <a:off x="11952929" y="111019"/>
                <a:ext cx="103329" cy="10332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42EFBCE6-917D-75FE-601A-4FF7AA403549}"/>
                  </a:ext>
                </a:extLst>
              </p:cNvPr>
              <p:cNvSpPr/>
              <p:nvPr userDrawn="1"/>
            </p:nvSpPr>
            <p:spPr>
              <a:xfrm rot="5400000">
                <a:off x="11952929" y="292837"/>
                <a:ext cx="103329" cy="10332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91" name="矩形 190">
                <a:extLst>
                  <a:ext uri="{FF2B5EF4-FFF2-40B4-BE49-F238E27FC236}">
                    <a16:creationId xmlns:a16="http://schemas.microsoft.com/office/drawing/2014/main" id="{3BABCD0B-6292-C370-5D22-CC8A60673633}"/>
                  </a:ext>
                </a:extLst>
              </p:cNvPr>
              <p:cNvSpPr/>
              <p:nvPr userDrawn="1"/>
            </p:nvSpPr>
            <p:spPr>
              <a:xfrm>
                <a:off x="11850870" y="-1706"/>
                <a:ext cx="341130" cy="68640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92" name="标题 1">
                <a:extLst>
                  <a:ext uri="{FF2B5EF4-FFF2-40B4-BE49-F238E27FC236}">
                    <a16:creationId xmlns:a16="http://schemas.microsoft.com/office/drawing/2014/main" id="{13597F12-0B69-7AF1-9380-35955D38A11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1574027" y="710719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id="{E362A3AE-1C8A-5DE6-F166-3F834E8C807D}"/>
                  </a:ext>
                </a:extLst>
              </p:cNvPr>
              <p:cNvSpPr/>
              <p:nvPr userDrawn="1"/>
            </p:nvSpPr>
            <p:spPr>
              <a:xfrm rot="5400000">
                <a:off x="11952929" y="1258787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id="{267AD517-4FD5-D7C1-E60A-B386AA119652}"/>
                  </a:ext>
                </a:extLst>
              </p:cNvPr>
              <p:cNvSpPr/>
              <p:nvPr userDrawn="1"/>
            </p:nvSpPr>
            <p:spPr>
              <a:xfrm rot="5400000">
                <a:off x="11952929" y="1440606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99" name="标题 1">
                <a:extLst>
                  <a:ext uri="{FF2B5EF4-FFF2-40B4-BE49-F238E27FC236}">
                    <a16:creationId xmlns:a16="http://schemas.microsoft.com/office/drawing/2014/main" id="{7AB31CFE-2AE2-74B8-3B6B-F3CC190CF81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1574027" y="2441705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00" name="椭圆 199">
                <a:extLst>
                  <a:ext uri="{FF2B5EF4-FFF2-40B4-BE49-F238E27FC236}">
                    <a16:creationId xmlns:a16="http://schemas.microsoft.com/office/drawing/2014/main" id="{D1AF9EFF-0B71-30FB-1E25-82E50B524E1C}"/>
                  </a:ext>
                </a:extLst>
              </p:cNvPr>
              <p:cNvSpPr/>
              <p:nvPr userDrawn="1"/>
            </p:nvSpPr>
            <p:spPr>
              <a:xfrm rot="5400000">
                <a:off x="11952929" y="2989773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id="{2F837F2C-F3B4-4B4D-CD2B-8C05E3EAFA93}"/>
                  </a:ext>
                </a:extLst>
              </p:cNvPr>
              <p:cNvSpPr/>
              <p:nvPr userDrawn="1"/>
            </p:nvSpPr>
            <p:spPr>
              <a:xfrm rot="5400000">
                <a:off x="11952929" y="3171592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41" name="标题 1">
                <a:extLst>
                  <a:ext uri="{FF2B5EF4-FFF2-40B4-BE49-F238E27FC236}">
                    <a16:creationId xmlns:a16="http://schemas.microsoft.com/office/drawing/2014/main" id="{216E3AAB-163F-317D-8BD6-321C9745EA7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1574027" y="417269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FD856266-5D57-F5D1-250D-63E0DE7201F1}"/>
                  </a:ext>
                </a:extLst>
              </p:cNvPr>
              <p:cNvSpPr/>
              <p:nvPr userDrawn="1"/>
            </p:nvSpPr>
            <p:spPr>
              <a:xfrm rot="5400000">
                <a:off x="11952929" y="4720759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D0B8078B-88D9-B268-ED0A-FF5F525E0CDA}"/>
                  </a:ext>
                </a:extLst>
              </p:cNvPr>
              <p:cNvSpPr/>
              <p:nvPr userDrawn="1"/>
            </p:nvSpPr>
            <p:spPr>
              <a:xfrm rot="5400000">
                <a:off x="11952929" y="4902578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44" name="标题 1">
                <a:extLst>
                  <a:ext uri="{FF2B5EF4-FFF2-40B4-BE49-F238E27FC236}">
                    <a16:creationId xmlns:a16="http://schemas.microsoft.com/office/drawing/2014/main" id="{E8EAED01-EB76-EF5C-6C3A-6181DC27AA6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1574027" y="5903677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55DA52D8-440E-7993-7684-CEF5593FABEC}"/>
                  </a:ext>
                </a:extLst>
              </p:cNvPr>
              <p:cNvSpPr/>
              <p:nvPr userDrawn="1"/>
            </p:nvSpPr>
            <p:spPr>
              <a:xfrm rot="5400000">
                <a:off x="11952929" y="1842005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95B95FD5-5C01-4B5C-C4D8-FBB809740E49}"/>
                  </a:ext>
                </a:extLst>
              </p:cNvPr>
              <p:cNvSpPr/>
              <p:nvPr userDrawn="1"/>
            </p:nvSpPr>
            <p:spPr>
              <a:xfrm rot="5400000">
                <a:off x="11952929" y="3572991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9073ADE9-0752-52DD-3F14-3D22CE50EF7E}"/>
                  </a:ext>
                </a:extLst>
              </p:cNvPr>
              <p:cNvSpPr/>
              <p:nvPr userDrawn="1"/>
            </p:nvSpPr>
            <p:spPr>
              <a:xfrm rot="5400000">
                <a:off x="11952929" y="5303977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0B00F08A-1CF1-C972-C456-0E7B43D2A1B0}"/>
                  </a:ext>
                </a:extLst>
              </p:cNvPr>
              <p:cNvSpPr/>
              <p:nvPr userDrawn="1"/>
            </p:nvSpPr>
            <p:spPr>
              <a:xfrm rot="5400000">
                <a:off x="11952929" y="2023823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75B47FC5-73EB-CF8E-DA63-6E211070C07C}"/>
                  </a:ext>
                </a:extLst>
              </p:cNvPr>
              <p:cNvSpPr/>
              <p:nvPr userDrawn="1"/>
            </p:nvSpPr>
            <p:spPr>
              <a:xfrm rot="5400000">
                <a:off x="11952929" y="3754809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D0CC1EB4-4B85-B46B-574D-4BEDCE7F9CC4}"/>
                  </a:ext>
                </a:extLst>
              </p:cNvPr>
              <p:cNvSpPr/>
              <p:nvPr userDrawn="1"/>
            </p:nvSpPr>
            <p:spPr>
              <a:xfrm rot="5400000">
                <a:off x="11952929" y="5485795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CA5787E1-5193-2B78-E7D3-216240BEABFF}"/>
                  </a:ext>
                </a:extLst>
              </p:cNvPr>
              <p:cNvSpPr/>
              <p:nvPr userDrawn="1"/>
            </p:nvSpPr>
            <p:spPr>
              <a:xfrm rot="5400000">
                <a:off x="11967270" y="111019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2E7B9D5B-8E45-D69A-C4D9-76939C39F9D2}"/>
                  </a:ext>
                </a:extLst>
              </p:cNvPr>
              <p:cNvSpPr/>
              <p:nvPr userDrawn="1"/>
            </p:nvSpPr>
            <p:spPr>
              <a:xfrm rot="5400000">
                <a:off x="11967270" y="292837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</p:grpSp>
      <p:grpSp>
        <p:nvGrpSpPr>
          <p:cNvPr id="590" name="组合 589">
            <a:extLst>
              <a:ext uri="{FF2B5EF4-FFF2-40B4-BE49-F238E27FC236}">
                <a16:creationId xmlns:a16="http://schemas.microsoft.com/office/drawing/2014/main" id="{3ED50909-BAC1-EB43-4CEA-172476F2A7C2}"/>
              </a:ext>
            </a:extLst>
          </p:cNvPr>
          <p:cNvGrpSpPr/>
          <p:nvPr userDrawn="1"/>
        </p:nvGrpSpPr>
        <p:grpSpPr>
          <a:xfrm>
            <a:off x="420902" y="-358587"/>
            <a:ext cx="2319954" cy="2465574"/>
            <a:chOff x="205532" y="-323047"/>
            <a:chExt cx="2068206" cy="2198024"/>
          </a:xfrm>
        </p:grpSpPr>
        <p:sp>
          <p:nvSpPr>
            <p:cNvPr id="615" name="axe_115121">
              <a:extLst>
                <a:ext uri="{FF2B5EF4-FFF2-40B4-BE49-F238E27FC236}">
                  <a16:creationId xmlns:a16="http://schemas.microsoft.com/office/drawing/2014/main" id="{5FF37DBE-3AA8-F56A-0FEB-40FFC9B2AA72}"/>
                </a:ext>
              </a:extLst>
            </p:cNvPr>
            <p:cNvSpPr>
              <a:spLocks noChangeAspect="1"/>
            </p:cNvSpPr>
            <p:nvPr/>
          </p:nvSpPr>
          <p:spPr bwMode="auto">
            <a:xfrm rot="9555899" flipH="1">
              <a:off x="307987" y="-323047"/>
              <a:ext cx="1965751" cy="2198024"/>
            </a:xfrm>
            <a:custGeom>
              <a:avLst/>
              <a:gdLst>
                <a:gd name="connsiteX0" fmla="*/ 322937 w 541158"/>
                <a:gd name="connsiteY0" fmla="*/ 245074 h 605101"/>
                <a:gd name="connsiteX1" fmla="*/ 328245 w 541158"/>
                <a:gd name="connsiteY1" fmla="*/ 248919 h 605101"/>
                <a:gd name="connsiteX2" fmla="*/ 331993 w 541158"/>
                <a:gd name="connsiteY2" fmla="*/ 251621 h 605101"/>
                <a:gd name="connsiteX3" fmla="*/ 343130 w 541158"/>
                <a:gd name="connsiteY3" fmla="*/ 260767 h 605101"/>
                <a:gd name="connsiteX4" fmla="*/ 357599 w 541158"/>
                <a:gd name="connsiteY4" fmla="*/ 274277 h 605101"/>
                <a:gd name="connsiteX5" fmla="*/ 362907 w 541158"/>
                <a:gd name="connsiteY5" fmla="*/ 279681 h 605101"/>
                <a:gd name="connsiteX6" fmla="*/ 45538 w 541158"/>
                <a:gd name="connsiteY6" fmla="*/ 597279 h 605101"/>
                <a:gd name="connsiteX7" fmla="*/ 45434 w 541158"/>
                <a:gd name="connsiteY7" fmla="*/ 597487 h 605101"/>
                <a:gd name="connsiteX8" fmla="*/ 42832 w 541158"/>
                <a:gd name="connsiteY8" fmla="*/ 600085 h 605101"/>
                <a:gd name="connsiteX9" fmla="*/ 41270 w 541158"/>
                <a:gd name="connsiteY9" fmla="*/ 600917 h 605101"/>
                <a:gd name="connsiteX10" fmla="*/ 7754 w 541158"/>
                <a:gd name="connsiteY10" fmla="*/ 597383 h 605101"/>
                <a:gd name="connsiteX11" fmla="*/ 4319 w 541158"/>
                <a:gd name="connsiteY11" fmla="*/ 564023 h 605101"/>
                <a:gd name="connsiteX12" fmla="*/ 5047 w 541158"/>
                <a:gd name="connsiteY12" fmla="*/ 562464 h 605101"/>
                <a:gd name="connsiteX13" fmla="*/ 456066 w 541158"/>
                <a:gd name="connsiteY13" fmla="*/ 115586 h 605101"/>
                <a:gd name="connsiteX14" fmla="*/ 478117 w 541158"/>
                <a:gd name="connsiteY14" fmla="*/ 127739 h 605101"/>
                <a:gd name="connsiteX15" fmla="*/ 489454 w 541158"/>
                <a:gd name="connsiteY15" fmla="*/ 144774 h 605101"/>
                <a:gd name="connsiteX16" fmla="*/ 489766 w 541158"/>
                <a:gd name="connsiteY16" fmla="*/ 152253 h 605101"/>
                <a:gd name="connsiteX17" fmla="*/ 489662 w 541158"/>
                <a:gd name="connsiteY17" fmla="*/ 152357 h 605101"/>
                <a:gd name="connsiteX18" fmla="*/ 489038 w 541158"/>
                <a:gd name="connsiteY18" fmla="*/ 153084 h 605101"/>
                <a:gd name="connsiteX19" fmla="*/ 474684 w 541158"/>
                <a:gd name="connsiteY19" fmla="*/ 167522 h 605101"/>
                <a:gd name="connsiteX20" fmla="*/ 469483 w 541158"/>
                <a:gd name="connsiteY20" fmla="*/ 162536 h 605101"/>
                <a:gd name="connsiteX21" fmla="*/ 443168 w 541158"/>
                <a:gd name="connsiteY21" fmla="*/ 134699 h 605101"/>
                <a:gd name="connsiteX22" fmla="*/ 438695 w 541158"/>
                <a:gd name="connsiteY22" fmla="*/ 129505 h 605101"/>
                <a:gd name="connsiteX23" fmla="*/ 449305 w 541158"/>
                <a:gd name="connsiteY23" fmla="*/ 118910 h 605101"/>
                <a:gd name="connsiteX24" fmla="*/ 453465 w 541158"/>
                <a:gd name="connsiteY24" fmla="*/ 116209 h 605101"/>
                <a:gd name="connsiteX25" fmla="*/ 456066 w 541158"/>
                <a:gd name="connsiteY25" fmla="*/ 115586 h 605101"/>
                <a:gd name="connsiteX26" fmla="*/ 335391 w 541158"/>
                <a:gd name="connsiteY26" fmla="*/ 0 h 605101"/>
                <a:gd name="connsiteX27" fmla="*/ 347777 w 541158"/>
                <a:gd name="connsiteY27" fmla="*/ 624 h 605101"/>
                <a:gd name="connsiteX28" fmla="*/ 422715 w 541158"/>
                <a:gd name="connsiteY28" fmla="*/ 133966 h 605101"/>
                <a:gd name="connsiteX29" fmla="*/ 431978 w 541158"/>
                <a:gd name="connsiteY29" fmla="*/ 144567 h 605101"/>
                <a:gd name="connsiteX30" fmla="*/ 458935 w 541158"/>
                <a:gd name="connsiteY30" fmla="*/ 173043 h 605101"/>
                <a:gd name="connsiteX31" fmla="*/ 466742 w 541158"/>
                <a:gd name="connsiteY31" fmla="*/ 180734 h 605101"/>
                <a:gd name="connsiteX32" fmla="*/ 469552 w 541158"/>
                <a:gd name="connsiteY32" fmla="*/ 183333 h 605101"/>
                <a:gd name="connsiteX33" fmla="*/ 494948 w 541158"/>
                <a:gd name="connsiteY33" fmla="*/ 206509 h 605101"/>
                <a:gd name="connsiteX34" fmla="*/ 534498 w 541158"/>
                <a:gd name="connsiteY34" fmla="*/ 237688 h 605101"/>
                <a:gd name="connsiteX35" fmla="*/ 506709 w 541158"/>
                <a:gd name="connsiteY35" fmla="*/ 344320 h 605101"/>
                <a:gd name="connsiteX36" fmla="*/ 437287 w 541158"/>
                <a:gd name="connsiteY36" fmla="*/ 378513 h 605101"/>
                <a:gd name="connsiteX37" fmla="*/ 378585 w 541158"/>
                <a:gd name="connsiteY37" fmla="*/ 274895 h 605101"/>
                <a:gd name="connsiteX38" fmla="*/ 377128 w 541158"/>
                <a:gd name="connsiteY38" fmla="*/ 273232 h 605101"/>
                <a:gd name="connsiteX39" fmla="*/ 374630 w 541158"/>
                <a:gd name="connsiteY39" fmla="*/ 270426 h 605101"/>
                <a:gd name="connsiteX40" fmla="*/ 368073 w 541158"/>
                <a:gd name="connsiteY40" fmla="*/ 263670 h 605101"/>
                <a:gd name="connsiteX41" fmla="*/ 352877 w 541158"/>
                <a:gd name="connsiteY41" fmla="*/ 249536 h 605101"/>
                <a:gd name="connsiteX42" fmla="*/ 326336 w 541158"/>
                <a:gd name="connsiteY42" fmla="*/ 229062 h 605101"/>
                <a:gd name="connsiteX43" fmla="*/ 208724 w 541158"/>
                <a:gd name="connsiteY43" fmla="*/ 188529 h 605101"/>
                <a:gd name="connsiteX44" fmla="*/ 164073 w 541158"/>
                <a:gd name="connsiteY44" fmla="*/ 196428 h 605101"/>
                <a:gd name="connsiteX45" fmla="*/ 215906 w 541158"/>
                <a:gd name="connsiteY45" fmla="*/ 53836 h 605101"/>
                <a:gd name="connsiteX46" fmla="*/ 335391 w 541158"/>
                <a:gd name="connsiteY46" fmla="*/ 0 h 60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41158" h="605101">
                  <a:moveTo>
                    <a:pt x="322937" y="245074"/>
                  </a:moveTo>
                  <a:cubicBezTo>
                    <a:pt x="324811" y="246321"/>
                    <a:pt x="326580" y="247568"/>
                    <a:pt x="328245" y="248919"/>
                  </a:cubicBezTo>
                  <a:cubicBezTo>
                    <a:pt x="329495" y="249855"/>
                    <a:pt x="330744" y="250686"/>
                    <a:pt x="331993" y="251621"/>
                  </a:cubicBezTo>
                  <a:cubicBezTo>
                    <a:pt x="335844" y="254635"/>
                    <a:pt x="339591" y="257649"/>
                    <a:pt x="343130" y="260767"/>
                  </a:cubicBezTo>
                  <a:cubicBezTo>
                    <a:pt x="348127" y="265132"/>
                    <a:pt x="352915" y="269601"/>
                    <a:pt x="357599" y="274277"/>
                  </a:cubicBezTo>
                  <a:cubicBezTo>
                    <a:pt x="359368" y="276044"/>
                    <a:pt x="361138" y="277811"/>
                    <a:pt x="362907" y="279681"/>
                  </a:cubicBezTo>
                  <a:cubicBezTo>
                    <a:pt x="231650" y="411044"/>
                    <a:pt x="45538" y="597279"/>
                    <a:pt x="45538" y="597279"/>
                  </a:cubicBezTo>
                  <a:cubicBezTo>
                    <a:pt x="45538" y="597383"/>
                    <a:pt x="45434" y="597487"/>
                    <a:pt x="45434" y="597487"/>
                  </a:cubicBezTo>
                  <a:lnTo>
                    <a:pt x="42832" y="600085"/>
                  </a:lnTo>
                  <a:cubicBezTo>
                    <a:pt x="42311" y="600293"/>
                    <a:pt x="41791" y="600501"/>
                    <a:pt x="41270" y="600917"/>
                  </a:cubicBezTo>
                  <a:cubicBezTo>
                    <a:pt x="31070" y="607568"/>
                    <a:pt x="16497" y="606217"/>
                    <a:pt x="7754" y="597383"/>
                  </a:cubicBezTo>
                  <a:cubicBezTo>
                    <a:pt x="-1094" y="588550"/>
                    <a:pt x="-2551" y="574520"/>
                    <a:pt x="4319" y="564023"/>
                  </a:cubicBezTo>
                  <a:cubicBezTo>
                    <a:pt x="4631" y="563503"/>
                    <a:pt x="4839" y="562984"/>
                    <a:pt x="5047" y="562464"/>
                  </a:cubicBezTo>
                  <a:close/>
                  <a:moveTo>
                    <a:pt x="456066" y="115586"/>
                  </a:moveTo>
                  <a:cubicBezTo>
                    <a:pt x="460954" y="115586"/>
                    <a:pt x="469795" y="119325"/>
                    <a:pt x="478117" y="127739"/>
                  </a:cubicBezTo>
                  <a:cubicBezTo>
                    <a:pt x="483525" y="133140"/>
                    <a:pt x="487582" y="139269"/>
                    <a:pt x="489454" y="144774"/>
                  </a:cubicBezTo>
                  <a:cubicBezTo>
                    <a:pt x="490702" y="148617"/>
                    <a:pt x="490494" y="151110"/>
                    <a:pt x="489766" y="152253"/>
                  </a:cubicBezTo>
                  <a:cubicBezTo>
                    <a:pt x="489766" y="152253"/>
                    <a:pt x="489766" y="152357"/>
                    <a:pt x="489662" y="152357"/>
                  </a:cubicBezTo>
                  <a:cubicBezTo>
                    <a:pt x="489454" y="152564"/>
                    <a:pt x="489246" y="152772"/>
                    <a:pt x="489038" y="153084"/>
                  </a:cubicBezTo>
                  <a:cubicBezTo>
                    <a:pt x="488102" y="154019"/>
                    <a:pt x="483005" y="159108"/>
                    <a:pt x="474684" y="167522"/>
                  </a:cubicBezTo>
                  <a:cubicBezTo>
                    <a:pt x="472916" y="165860"/>
                    <a:pt x="471148" y="164198"/>
                    <a:pt x="469483" y="162536"/>
                  </a:cubicBezTo>
                  <a:cubicBezTo>
                    <a:pt x="460538" y="153603"/>
                    <a:pt x="451697" y="144255"/>
                    <a:pt x="443168" y="134699"/>
                  </a:cubicBezTo>
                  <a:cubicBezTo>
                    <a:pt x="441608" y="132933"/>
                    <a:pt x="440151" y="131271"/>
                    <a:pt x="438695" y="129505"/>
                  </a:cubicBezTo>
                  <a:lnTo>
                    <a:pt x="449305" y="118910"/>
                  </a:lnTo>
                  <a:cubicBezTo>
                    <a:pt x="451489" y="118079"/>
                    <a:pt x="453049" y="116625"/>
                    <a:pt x="453465" y="116209"/>
                  </a:cubicBezTo>
                  <a:cubicBezTo>
                    <a:pt x="453881" y="115794"/>
                    <a:pt x="454817" y="115586"/>
                    <a:pt x="456066" y="115586"/>
                  </a:cubicBezTo>
                  <a:close/>
                  <a:moveTo>
                    <a:pt x="335391" y="0"/>
                  </a:moveTo>
                  <a:cubicBezTo>
                    <a:pt x="339554" y="0"/>
                    <a:pt x="343718" y="208"/>
                    <a:pt x="347777" y="624"/>
                  </a:cubicBezTo>
                  <a:cubicBezTo>
                    <a:pt x="351732" y="33673"/>
                    <a:pt x="379209" y="82832"/>
                    <a:pt x="422715" y="133966"/>
                  </a:cubicBezTo>
                  <a:cubicBezTo>
                    <a:pt x="425734" y="137499"/>
                    <a:pt x="428856" y="141033"/>
                    <a:pt x="431978" y="144567"/>
                  </a:cubicBezTo>
                  <a:cubicBezTo>
                    <a:pt x="440721" y="154336"/>
                    <a:pt x="449776" y="163898"/>
                    <a:pt x="458935" y="173043"/>
                  </a:cubicBezTo>
                  <a:cubicBezTo>
                    <a:pt x="461537" y="175746"/>
                    <a:pt x="464140" y="178240"/>
                    <a:pt x="466742" y="180734"/>
                  </a:cubicBezTo>
                  <a:lnTo>
                    <a:pt x="469552" y="183333"/>
                  </a:lnTo>
                  <a:cubicBezTo>
                    <a:pt x="479023" y="192374"/>
                    <a:pt x="487350" y="199961"/>
                    <a:pt x="494948" y="206509"/>
                  </a:cubicBezTo>
                  <a:cubicBezTo>
                    <a:pt x="508270" y="217941"/>
                    <a:pt x="521592" y="228438"/>
                    <a:pt x="534498" y="237688"/>
                  </a:cubicBezTo>
                  <a:cubicBezTo>
                    <a:pt x="549694" y="268243"/>
                    <a:pt x="538245" y="312829"/>
                    <a:pt x="506709" y="344320"/>
                  </a:cubicBezTo>
                  <a:cubicBezTo>
                    <a:pt x="486725" y="364275"/>
                    <a:pt x="461746" y="376434"/>
                    <a:pt x="437287" y="378513"/>
                  </a:cubicBezTo>
                  <a:cubicBezTo>
                    <a:pt x="427711" y="342865"/>
                    <a:pt x="406999" y="306386"/>
                    <a:pt x="378585" y="274895"/>
                  </a:cubicBezTo>
                  <a:lnTo>
                    <a:pt x="377128" y="273232"/>
                  </a:lnTo>
                  <a:cubicBezTo>
                    <a:pt x="376295" y="272297"/>
                    <a:pt x="375462" y="271361"/>
                    <a:pt x="374630" y="270426"/>
                  </a:cubicBezTo>
                  <a:cubicBezTo>
                    <a:pt x="372548" y="268139"/>
                    <a:pt x="370362" y="265957"/>
                    <a:pt x="368073" y="263670"/>
                  </a:cubicBezTo>
                  <a:cubicBezTo>
                    <a:pt x="363181" y="258786"/>
                    <a:pt x="358081" y="254109"/>
                    <a:pt x="352877" y="249536"/>
                  </a:cubicBezTo>
                  <a:cubicBezTo>
                    <a:pt x="344654" y="242365"/>
                    <a:pt x="335703" y="235505"/>
                    <a:pt x="326336" y="229062"/>
                  </a:cubicBezTo>
                  <a:cubicBezTo>
                    <a:pt x="288034" y="202871"/>
                    <a:pt x="246194" y="188529"/>
                    <a:pt x="208724" y="188529"/>
                  </a:cubicBezTo>
                  <a:cubicBezTo>
                    <a:pt x="192488" y="188529"/>
                    <a:pt x="177500" y="191127"/>
                    <a:pt x="164073" y="196428"/>
                  </a:cubicBezTo>
                  <a:cubicBezTo>
                    <a:pt x="154810" y="150179"/>
                    <a:pt x="174482" y="95200"/>
                    <a:pt x="215906" y="53836"/>
                  </a:cubicBezTo>
                  <a:cubicBezTo>
                    <a:pt x="250149" y="19643"/>
                    <a:pt x="293759" y="0"/>
                    <a:pt x="335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616" name="knife_119383">
              <a:extLst>
                <a:ext uri="{FF2B5EF4-FFF2-40B4-BE49-F238E27FC236}">
                  <a16:creationId xmlns:a16="http://schemas.microsoft.com/office/drawing/2014/main" id="{2815076D-E30B-E6B6-B501-DF942E0A9D95}"/>
                </a:ext>
              </a:extLst>
            </p:cNvPr>
            <p:cNvSpPr>
              <a:spLocks noChangeAspect="1"/>
            </p:cNvSpPr>
            <p:nvPr/>
          </p:nvSpPr>
          <p:spPr bwMode="auto">
            <a:xfrm rot="3392103" flipH="1">
              <a:off x="1550581" y="823635"/>
              <a:ext cx="332759" cy="580294"/>
            </a:xfrm>
            <a:custGeom>
              <a:avLst/>
              <a:gdLst>
                <a:gd name="T0" fmla="*/ 3326 w 3703"/>
                <a:gd name="T1" fmla="*/ 2405 h 6467"/>
                <a:gd name="T2" fmla="*/ 2519 w 3703"/>
                <a:gd name="T3" fmla="*/ 2405 h 6467"/>
                <a:gd name="T4" fmla="*/ 3703 w 3703"/>
                <a:gd name="T5" fmla="*/ 0 h 6467"/>
                <a:gd name="T6" fmla="*/ 1988 w 3703"/>
                <a:gd name="T7" fmla="*/ 0 h 6467"/>
                <a:gd name="T8" fmla="*/ 225 w 3703"/>
                <a:gd name="T9" fmla="*/ 3583 h 6467"/>
                <a:gd name="T10" fmla="*/ 1144 w 3703"/>
                <a:gd name="T11" fmla="*/ 3583 h 6467"/>
                <a:gd name="T12" fmla="*/ 0 w 3703"/>
                <a:gd name="T13" fmla="*/ 6467 h 6467"/>
                <a:gd name="T14" fmla="*/ 3326 w 3703"/>
                <a:gd name="T15" fmla="*/ 2405 h 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03" h="6467">
                  <a:moveTo>
                    <a:pt x="3326" y="2405"/>
                  </a:moveTo>
                  <a:lnTo>
                    <a:pt x="2519" y="2405"/>
                  </a:lnTo>
                  <a:lnTo>
                    <a:pt x="3703" y="0"/>
                  </a:lnTo>
                  <a:lnTo>
                    <a:pt x="1988" y="0"/>
                  </a:lnTo>
                  <a:lnTo>
                    <a:pt x="225" y="3583"/>
                  </a:lnTo>
                  <a:lnTo>
                    <a:pt x="1144" y="3583"/>
                  </a:lnTo>
                  <a:lnTo>
                    <a:pt x="0" y="6467"/>
                  </a:lnTo>
                  <a:lnTo>
                    <a:pt x="3326" y="240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617" name="knife_119383">
              <a:extLst>
                <a:ext uri="{FF2B5EF4-FFF2-40B4-BE49-F238E27FC236}">
                  <a16:creationId xmlns:a16="http://schemas.microsoft.com/office/drawing/2014/main" id="{124E8894-C2E0-BDD0-970B-52947B07567A}"/>
                </a:ext>
              </a:extLst>
            </p:cNvPr>
            <p:cNvSpPr>
              <a:spLocks noChangeAspect="1"/>
            </p:cNvSpPr>
            <p:nvPr/>
          </p:nvSpPr>
          <p:spPr bwMode="auto">
            <a:xfrm rot="3392103" flipH="1">
              <a:off x="1610768" y="670651"/>
              <a:ext cx="332759" cy="580294"/>
            </a:xfrm>
            <a:custGeom>
              <a:avLst/>
              <a:gdLst>
                <a:gd name="T0" fmla="*/ 3326 w 3703"/>
                <a:gd name="T1" fmla="*/ 2405 h 6467"/>
                <a:gd name="T2" fmla="*/ 2519 w 3703"/>
                <a:gd name="T3" fmla="*/ 2405 h 6467"/>
                <a:gd name="T4" fmla="*/ 3703 w 3703"/>
                <a:gd name="T5" fmla="*/ 0 h 6467"/>
                <a:gd name="T6" fmla="*/ 1988 w 3703"/>
                <a:gd name="T7" fmla="*/ 0 h 6467"/>
                <a:gd name="T8" fmla="*/ 225 w 3703"/>
                <a:gd name="T9" fmla="*/ 3583 h 6467"/>
                <a:gd name="T10" fmla="*/ 1144 w 3703"/>
                <a:gd name="T11" fmla="*/ 3583 h 6467"/>
                <a:gd name="T12" fmla="*/ 0 w 3703"/>
                <a:gd name="T13" fmla="*/ 6467 h 6467"/>
                <a:gd name="T14" fmla="*/ 3326 w 3703"/>
                <a:gd name="T15" fmla="*/ 2405 h 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03" h="6467">
                  <a:moveTo>
                    <a:pt x="3326" y="2405"/>
                  </a:moveTo>
                  <a:lnTo>
                    <a:pt x="2519" y="2405"/>
                  </a:lnTo>
                  <a:lnTo>
                    <a:pt x="3703" y="0"/>
                  </a:lnTo>
                  <a:lnTo>
                    <a:pt x="1988" y="0"/>
                  </a:lnTo>
                  <a:lnTo>
                    <a:pt x="225" y="3583"/>
                  </a:lnTo>
                  <a:lnTo>
                    <a:pt x="1144" y="3583"/>
                  </a:lnTo>
                  <a:lnTo>
                    <a:pt x="0" y="6467"/>
                  </a:lnTo>
                  <a:lnTo>
                    <a:pt x="3326" y="240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618" name="knife_119383">
              <a:extLst>
                <a:ext uri="{FF2B5EF4-FFF2-40B4-BE49-F238E27FC236}">
                  <a16:creationId xmlns:a16="http://schemas.microsoft.com/office/drawing/2014/main" id="{CC9CF101-9665-C526-825B-62DEAB51CBD6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 rot="17629556">
              <a:off x="815819" y="-115231"/>
              <a:ext cx="49717" cy="127029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619" name="knife_119383">
              <a:extLst>
                <a:ext uri="{FF2B5EF4-FFF2-40B4-BE49-F238E27FC236}">
                  <a16:creationId xmlns:a16="http://schemas.microsoft.com/office/drawing/2014/main" id="{669C53F8-161B-B0C9-8FD2-E954501BB07C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 rot="17629556">
              <a:off x="873839" y="-177059"/>
              <a:ext cx="64679" cy="13535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</p:grpSp>
      <p:grpSp>
        <p:nvGrpSpPr>
          <p:cNvPr id="591" name="组合 590">
            <a:extLst>
              <a:ext uri="{FF2B5EF4-FFF2-40B4-BE49-F238E27FC236}">
                <a16:creationId xmlns:a16="http://schemas.microsoft.com/office/drawing/2014/main" id="{E176400F-4034-F48A-2D5F-DADC233D264F}"/>
              </a:ext>
            </a:extLst>
          </p:cNvPr>
          <p:cNvGrpSpPr/>
          <p:nvPr userDrawn="1"/>
        </p:nvGrpSpPr>
        <p:grpSpPr>
          <a:xfrm>
            <a:off x="194150" y="4137723"/>
            <a:ext cx="2579545" cy="2749756"/>
            <a:chOff x="194150" y="4997973"/>
            <a:chExt cx="1772545" cy="1889506"/>
          </a:xfrm>
        </p:grpSpPr>
        <p:sp>
          <p:nvSpPr>
            <p:cNvPr id="610" name="axe_115121">
              <a:extLst>
                <a:ext uri="{FF2B5EF4-FFF2-40B4-BE49-F238E27FC236}">
                  <a16:creationId xmlns:a16="http://schemas.microsoft.com/office/drawing/2014/main" id="{073C8EED-3ADC-A4F9-2855-625D6C376761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 rot="558844" flipH="1">
              <a:off x="339305" y="4997973"/>
              <a:ext cx="1627390" cy="1889506"/>
            </a:xfrm>
            <a:custGeom>
              <a:avLst/>
              <a:gdLst>
                <a:gd name="connsiteX0" fmla="*/ 81432 w 518302"/>
                <a:gd name="connsiteY0" fmla="*/ 250903 h 601782"/>
                <a:gd name="connsiteX1" fmla="*/ 103727 w 518302"/>
                <a:gd name="connsiteY1" fmla="*/ 271992 h 601782"/>
                <a:gd name="connsiteX2" fmla="*/ 104705 w 518302"/>
                <a:gd name="connsiteY2" fmla="*/ 274531 h 601782"/>
                <a:gd name="connsiteX3" fmla="*/ 103141 w 518302"/>
                <a:gd name="connsiteY3" fmla="*/ 276874 h 601782"/>
                <a:gd name="connsiteX4" fmla="*/ 57572 w 518302"/>
                <a:gd name="connsiteY4" fmla="*/ 302845 h 601782"/>
                <a:gd name="connsiteX5" fmla="*/ 53856 w 518302"/>
                <a:gd name="connsiteY5" fmla="*/ 302455 h 601782"/>
                <a:gd name="connsiteX6" fmla="*/ 53270 w 518302"/>
                <a:gd name="connsiteY6" fmla="*/ 298744 h 601782"/>
                <a:gd name="connsiteX7" fmla="*/ 76347 w 518302"/>
                <a:gd name="connsiteY7" fmla="*/ 252074 h 601782"/>
                <a:gd name="connsiteX8" fmla="*/ 77130 w 518302"/>
                <a:gd name="connsiteY8" fmla="*/ 251098 h 601782"/>
                <a:gd name="connsiteX9" fmla="*/ 81432 w 518302"/>
                <a:gd name="connsiteY9" fmla="*/ 250903 h 601782"/>
                <a:gd name="connsiteX10" fmla="*/ 220841 w 518302"/>
                <a:gd name="connsiteY10" fmla="*/ 243563 h 601782"/>
                <a:gd name="connsiteX11" fmla="*/ 233576 w 518302"/>
                <a:gd name="connsiteY11" fmla="*/ 248786 h 601782"/>
                <a:gd name="connsiteX12" fmla="*/ 512423 w 518302"/>
                <a:gd name="connsiteY12" fmla="*/ 542429 h 601782"/>
                <a:gd name="connsiteX13" fmla="*/ 518290 w 518302"/>
                <a:gd name="connsiteY13" fmla="*/ 556681 h 601782"/>
                <a:gd name="connsiteX14" fmla="*/ 511446 w 518302"/>
                <a:gd name="connsiteY14" fmla="*/ 570739 h 601782"/>
                <a:gd name="connsiteX15" fmla="*/ 479376 w 518302"/>
                <a:gd name="connsiteY15" fmla="*/ 597291 h 601782"/>
                <a:gd name="connsiteX16" fmla="*/ 467057 w 518302"/>
                <a:gd name="connsiteY16" fmla="*/ 601782 h 601782"/>
                <a:gd name="connsiteX17" fmla="*/ 464515 w 518302"/>
                <a:gd name="connsiteY17" fmla="*/ 601587 h 601782"/>
                <a:gd name="connsiteX18" fmla="*/ 451218 w 518302"/>
                <a:gd name="connsiteY18" fmla="*/ 593387 h 601782"/>
                <a:gd name="connsiteX19" fmla="*/ 204636 w 518302"/>
                <a:gd name="connsiteY19" fmla="*/ 273386 h 601782"/>
                <a:gd name="connsiteX20" fmla="*/ 207960 w 518302"/>
                <a:gd name="connsiteY20" fmla="*/ 248005 h 601782"/>
                <a:gd name="connsiteX21" fmla="*/ 220841 w 518302"/>
                <a:gd name="connsiteY21" fmla="*/ 243563 h 601782"/>
                <a:gd name="connsiteX22" fmla="*/ 253120 w 518302"/>
                <a:gd name="connsiteY22" fmla="*/ 121090 h 601782"/>
                <a:gd name="connsiteX23" fmla="*/ 305156 w 518302"/>
                <a:gd name="connsiteY23" fmla="*/ 123824 h 601782"/>
                <a:gd name="connsiteX24" fmla="*/ 308091 w 518302"/>
                <a:gd name="connsiteY24" fmla="*/ 126168 h 601782"/>
                <a:gd name="connsiteX25" fmla="*/ 306721 w 518302"/>
                <a:gd name="connsiteY25" fmla="*/ 129488 h 601782"/>
                <a:gd name="connsiteX26" fmla="*/ 261532 w 518302"/>
                <a:gd name="connsiteY26" fmla="*/ 156634 h 601782"/>
                <a:gd name="connsiteX27" fmla="*/ 258793 w 518302"/>
                <a:gd name="connsiteY27" fmla="*/ 156829 h 601782"/>
                <a:gd name="connsiteX28" fmla="*/ 257032 w 518302"/>
                <a:gd name="connsiteY28" fmla="*/ 154681 h 601782"/>
                <a:gd name="connsiteX29" fmla="*/ 249598 w 518302"/>
                <a:gd name="connsiteY29" fmla="*/ 124996 h 601782"/>
                <a:gd name="connsiteX30" fmla="*/ 251750 w 518302"/>
                <a:gd name="connsiteY30" fmla="*/ 121285 h 601782"/>
                <a:gd name="connsiteX31" fmla="*/ 253120 w 518302"/>
                <a:gd name="connsiteY31" fmla="*/ 121090 h 601782"/>
                <a:gd name="connsiteX32" fmla="*/ 3405 w 518302"/>
                <a:gd name="connsiteY32" fmla="*/ 113610 h 601782"/>
                <a:gd name="connsiteX33" fmla="*/ 55246 w 518302"/>
                <a:gd name="connsiteY33" fmla="*/ 119084 h 601782"/>
                <a:gd name="connsiteX34" fmla="*/ 56615 w 518302"/>
                <a:gd name="connsiteY34" fmla="*/ 119280 h 601782"/>
                <a:gd name="connsiteX35" fmla="*/ 58180 w 518302"/>
                <a:gd name="connsiteY35" fmla="*/ 123190 h 601782"/>
                <a:gd name="connsiteX36" fmla="*/ 58180 w 518302"/>
                <a:gd name="connsiteY36" fmla="*/ 123386 h 601782"/>
                <a:gd name="connsiteX37" fmla="*/ 46247 w 518302"/>
                <a:gd name="connsiteY37" fmla="*/ 151540 h 601782"/>
                <a:gd name="connsiteX38" fmla="*/ 44291 w 518302"/>
                <a:gd name="connsiteY38" fmla="*/ 153300 h 601782"/>
                <a:gd name="connsiteX39" fmla="*/ 41552 w 518302"/>
                <a:gd name="connsiteY39" fmla="*/ 152713 h 601782"/>
                <a:gd name="connsiteX40" fmla="*/ 1057 w 518302"/>
                <a:gd name="connsiteY40" fmla="*/ 119084 h 601782"/>
                <a:gd name="connsiteX41" fmla="*/ 275 w 518302"/>
                <a:gd name="connsiteY41" fmla="*/ 115565 h 601782"/>
                <a:gd name="connsiteX42" fmla="*/ 3405 w 518302"/>
                <a:gd name="connsiteY42" fmla="*/ 113610 h 601782"/>
                <a:gd name="connsiteX43" fmla="*/ 96095 w 518302"/>
                <a:gd name="connsiteY43" fmla="*/ 70494 h 601782"/>
                <a:gd name="connsiteX44" fmla="*/ 155540 w 518302"/>
                <a:gd name="connsiteY44" fmla="*/ 101542 h 601782"/>
                <a:gd name="connsiteX45" fmla="*/ 214985 w 518302"/>
                <a:gd name="connsiteY45" fmla="*/ 70494 h 601782"/>
                <a:gd name="connsiteX46" fmla="*/ 229846 w 518302"/>
                <a:gd name="connsiteY46" fmla="*/ 71470 h 601782"/>
                <a:gd name="connsiteX47" fmla="*/ 235321 w 518302"/>
                <a:gd name="connsiteY47" fmla="*/ 85139 h 601782"/>
                <a:gd name="connsiteX48" fmla="*/ 223980 w 518302"/>
                <a:gd name="connsiteY48" fmla="*/ 151337 h 601782"/>
                <a:gd name="connsiteX49" fmla="*/ 272083 w 518302"/>
                <a:gd name="connsiteY49" fmla="*/ 198008 h 601782"/>
                <a:gd name="connsiteX50" fmla="*/ 275603 w 518302"/>
                <a:gd name="connsiteY50" fmla="*/ 212458 h 601782"/>
                <a:gd name="connsiteX51" fmla="*/ 264262 w 518302"/>
                <a:gd name="connsiteY51" fmla="*/ 222027 h 601782"/>
                <a:gd name="connsiteX52" fmla="*/ 197777 w 518302"/>
                <a:gd name="connsiteY52" fmla="*/ 231595 h 601782"/>
                <a:gd name="connsiteX53" fmla="*/ 168250 w 518302"/>
                <a:gd name="connsiteY53" fmla="*/ 291740 h 601782"/>
                <a:gd name="connsiteX54" fmla="*/ 155540 w 518302"/>
                <a:gd name="connsiteY54" fmla="*/ 299551 h 601782"/>
                <a:gd name="connsiteX55" fmla="*/ 143025 w 518302"/>
                <a:gd name="connsiteY55" fmla="*/ 291740 h 601782"/>
                <a:gd name="connsiteX56" fmla="*/ 113302 w 518302"/>
                <a:gd name="connsiteY56" fmla="*/ 231595 h 601782"/>
                <a:gd name="connsiteX57" fmla="*/ 46818 w 518302"/>
                <a:gd name="connsiteY57" fmla="*/ 222027 h 601782"/>
                <a:gd name="connsiteX58" fmla="*/ 35476 w 518302"/>
                <a:gd name="connsiteY58" fmla="*/ 212458 h 601782"/>
                <a:gd name="connsiteX59" fmla="*/ 38996 w 518302"/>
                <a:gd name="connsiteY59" fmla="*/ 198008 h 601782"/>
                <a:gd name="connsiteX60" fmla="*/ 87100 w 518302"/>
                <a:gd name="connsiteY60" fmla="*/ 151337 h 601782"/>
                <a:gd name="connsiteX61" fmla="*/ 75758 w 518302"/>
                <a:gd name="connsiteY61" fmla="*/ 85139 h 601782"/>
                <a:gd name="connsiteX62" fmla="*/ 81429 w 518302"/>
                <a:gd name="connsiteY62" fmla="*/ 71470 h 601782"/>
                <a:gd name="connsiteX63" fmla="*/ 96095 w 518302"/>
                <a:gd name="connsiteY63" fmla="*/ 70494 h 601782"/>
                <a:gd name="connsiteX64" fmla="*/ 155532 w 518302"/>
                <a:gd name="connsiteY64" fmla="*/ 0 h 601782"/>
                <a:gd name="connsiteX65" fmla="*/ 158468 w 518302"/>
                <a:gd name="connsiteY65" fmla="*/ 2148 h 601782"/>
                <a:gd name="connsiteX66" fmla="*/ 173734 w 518302"/>
                <a:gd name="connsiteY66" fmla="*/ 51945 h 601782"/>
                <a:gd name="connsiteX67" fmla="*/ 174126 w 518302"/>
                <a:gd name="connsiteY67" fmla="*/ 53312 h 601782"/>
                <a:gd name="connsiteX68" fmla="*/ 170994 w 518302"/>
                <a:gd name="connsiteY68" fmla="*/ 56241 h 601782"/>
                <a:gd name="connsiteX69" fmla="*/ 140265 w 518302"/>
                <a:gd name="connsiteY69" fmla="*/ 56241 h 601782"/>
                <a:gd name="connsiteX70" fmla="*/ 137721 w 518302"/>
                <a:gd name="connsiteY70" fmla="*/ 55069 h 601782"/>
                <a:gd name="connsiteX71" fmla="*/ 137329 w 518302"/>
                <a:gd name="connsiteY71" fmla="*/ 52335 h 601782"/>
                <a:gd name="connsiteX72" fmla="*/ 152596 w 518302"/>
                <a:gd name="connsiteY72" fmla="*/ 2148 h 601782"/>
                <a:gd name="connsiteX73" fmla="*/ 155532 w 518302"/>
                <a:gd name="connsiteY73" fmla="*/ 0 h 6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18302" h="601782">
                  <a:moveTo>
                    <a:pt x="81432" y="250903"/>
                  </a:moveTo>
                  <a:lnTo>
                    <a:pt x="103727" y="271992"/>
                  </a:lnTo>
                  <a:cubicBezTo>
                    <a:pt x="104510" y="272578"/>
                    <a:pt x="104901" y="273554"/>
                    <a:pt x="104705" y="274531"/>
                  </a:cubicBezTo>
                  <a:cubicBezTo>
                    <a:pt x="104510" y="275507"/>
                    <a:pt x="104119" y="276483"/>
                    <a:pt x="103141" y="276874"/>
                  </a:cubicBezTo>
                  <a:lnTo>
                    <a:pt x="57572" y="302845"/>
                  </a:lnTo>
                  <a:cubicBezTo>
                    <a:pt x="56399" y="303431"/>
                    <a:pt x="54834" y="303236"/>
                    <a:pt x="53856" y="302455"/>
                  </a:cubicBezTo>
                  <a:cubicBezTo>
                    <a:pt x="52878" y="301478"/>
                    <a:pt x="52683" y="299916"/>
                    <a:pt x="53270" y="298744"/>
                  </a:cubicBezTo>
                  <a:lnTo>
                    <a:pt x="76347" y="252074"/>
                  </a:lnTo>
                  <a:cubicBezTo>
                    <a:pt x="76543" y="251684"/>
                    <a:pt x="76738" y="251293"/>
                    <a:pt x="77130" y="251098"/>
                  </a:cubicBezTo>
                  <a:cubicBezTo>
                    <a:pt x="78303" y="249731"/>
                    <a:pt x="80259" y="249731"/>
                    <a:pt x="81432" y="250903"/>
                  </a:cubicBezTo>
                  <a:close/>
                  <a:moveTo>
                    <a:pt x="220841" y="243563"/>
                  </a:moveTo>
                  <a:cubicBezTo>
                    <a:pt x="225412" y="243709"/>
                    <a:pt x="229959" y="245467"/>
                    <a:pt x="233576" y="248786"/>
                  </a:cubicBezTo>
                  <a:lnTo>
                    <a:pt x="512423" y="542429"/>
                  </a:lnTo>
                  <a:cubicBezTo>
                    <a:pt x="516334" y="546138"/>
                    <a:pt x="518485" y="551215"/>
                    <a:pt x="518290" y="556681"/>
                  </a:cubicBezTo>
                  <a:cubicBezTo>
                    <a:pt x="518094" y="562148"/>
                    <a:pt x="515748" y="567224"/>
                    <a:pt x="511446" y="570739"/>
                  </a:cubicBezTo>
                  <a:lnTo>
                    <a:pt x="479376" y="597291"/>
                  </a:lnTo>
                  <a:cubicBezTo>
                    <a:pt x="475856" y="600220"/>
                    <a:pt x="471554" y="601782"/>
                    <a:pt x="467057" y="601782"/>
                  </a:cubicBezTo>
                  <a:cubicBezTo>
                    <a:pt x="466275" y="601782"/>
                    <a:pt x="465297" y="601587"/>
                    <a:pt x="464515" y="601587"/>
                  </a:cubicBezTo>
                  <a:cubicBezTo>
                    <a:pt x="459235" y="600806"/>
                    <a:pt x="454346" y="597877"/>
                    <a:pt x="451218" y="593387"/>
                  </a:cubicBezTo>
                  <a:lnTo>
                    <a:pt x="204636" y="273386"/>
                  </a:lnTo>
                  <a:cubicBezTo>
                    <a:pt x="198965" y="265186"/>
                    <a:pt x="200529" y="254252"/>
                    <a:pt x="207960" y="248005"/>
                  </a:cubicBezTo>
                  <a:cubicBezTo>
                    <a:pt x="211675" y="244881"/>
                    <a:pt x="216271" y="243417"/>
                    <a:pt x="220841" y="243563"/>
                  </a:cubicBezTo>
                  <a:close/>
                  <a:moveTo>
                    <a:pt x="253120" y="121090"/>
                  </a:moveTo>
                  <a:lnTo>
                    <a:pt x="305156" y="123824"/>
                  </a:lnTo>
                  <a:cubicBezTo>
                    <a:pt x="306526" y="123824"/>
                    <a:pt x="307700" y="124801"/>
                    <a:pt x="308091" y="126168"/>
                  </a:cubicBezTo>
                  <a:cubicBezTo>
                    <a:pt x="308482" y="127340"/>
                    <a:pt x="307895" y="128707"/>
                    <a:pt x="306721" y="129488"/>
                  </a:cubicBezTo>
                  <a:lnTo>
                    <a:pt x="261532" y="156634"/>
                  </a:lnTo>
                  <a:cubicBezTo>
                    <a:pt x="260749" y="157025"/>
                    <a:pt x="259771" y="157220"/>
                    <a:pt x="258793" y="156829"/>
                  </a:cubicBezTo>
                  <a:cubicBezTo>
                    <a:pt x="258010" y="156439"/>
                    <a:pt x="257228" y="155658"/>
                    <a:pt x="257032" y="154681"/>
                  </a:cubicBezTo>
                  <a:lnTo>
                    <a:pt x="249598" y="124996"/>
                  </a:lnTo>
                  <a:cubicBezTo>
                    <a:pt x="249207" y="123238"/>
                    <a:pt x="250185" y="121676"/>
                    <a:pt x="251750" y="121285"/>
                  </a:cubicBezTo>
                  <a:cubicBezTo>
                    <a:pt x="252337" y="121090"/>
                    <a:pt x="252728" y="121090"/>
                    <a:pt x="253120" y="121090"/>
                  </a:cubicBezTo>
                  <a:close/>
                  <a:moveTo>
                    <a:pt x="3405" y="113610"/>
                  </a:moveTo>
                  <a:lnTo>
                    <a:pt x="55246" y="119084"/>
                  </a:lnTo>
                  <a:cubicBezTo>
                    <a:pt x="55833" y="118889"/>
                    <a:pt x="56224" y="119084"/>
                    <a:pt x="56615" y="119280"/>
                  </a:cubicBezTo>
                  <a:cubicBezTo>
                    <a:pt x="58180" y="119867"/>
                    <a:pt x="58963" y="121626"/>
                    <a:pt x="58180" y="123190"/>
                  </a:cubicBezTo>
                  <a:cubicBezTo>
                    <a:pt x="58180" y="123190"/>
                    <a:pt x="58180" y="123190"/>
                    <a:pt x="58180" y="123386"/>
                  </a:cubicBezTo>
                  <a:lnTo>
                    <a:pt x="46247" y="151540"/>
                  </a:lnTo>
                  <a:cubicBezTo>
                    <a:pt x="45856" y="152518"/>
                    <a:pt x="45073" y="153104"/>
                    <a:pt x="44291" y="153300"/>
                  </a:cubicBezTo>
                  <a:cubicBezTo>
                    <a:pt x="43313" y="153691"/>
                    <a:pt x="42335" y="153300"/>
                    <a:pt x="41552" y="152713"/>
                  </a:cubicBezTo>
                  <a:lnTo>
                    <a:pt x="1057" y="119084"/>
                  </a:lnTo>
                  <a:cubicBezTo>
                    <a:pt x="79" y="118302"/>
                    <a:pt x="-312" y="116738"/>
                    <a:pt x="275" y="115565"/>
                  </a:cubicBezTo>
                  <a:cubicBezTo>
                    <a:pt x="862" y="114392"/>
                    <a:pt x="2035" y="113610"/>
                    <a:pt x="3405" y="113610"/>
                  </a:cubicBezTo>
                  <a:close/>
                  <a:moveTo>
                    <a:pt x="96095" y="70494"/>
                  </a:moveTo>
                  <a:lnTo>
                    <a:pt x="155540" y="101542"/>
                  </a:lnTo>
                  <a:lnTo>
                    <a:pt x="214985" y="70494"/>
                  </a:lnTo>
                  <a:cubicBezTo>
                    <a:pt x="219678" y="67955"/>
                    <a:pt x="225544" y="68346"/>
                    <a:pt x="229846" y="71470"/>
                  </a:cubicBezTo>
                  <a:cubicBezTo>
                    <a:pt x="234148" y="74594"/>
                    <a:pt x="236299" y="79867"/>
                    <a:pt x="235321" y="85139"/>
                  </a:cubicBezTo>
                  <a:lnTo>
                    <a:pt x="223980" y="151337"/>
                  </a:lnTo>
                  <a:lnTo>
                    <a:pt x="272083" y="198008"/>
                  </a:lnTo>
                  <a:cubicBezTo>
                    <a:pt x="275994" y="201718"/>
                    <a:pt x="277363" y="207381"/>
                    <a:pt x="275603" y="212458"/>
                  </a:cubicBezTo>
                  <a:cubicBezTo>
                    <a:pt x="274039" y="217536"/>
                    <a:pt x="269541" y="221246"/>
                    <a:pt x="264262" y="222027"/>
                  </a:cubicBezTo>
                  <a:lnTo>
                    <a:pt x="197777" y="231595"/>
                  </a:lnTo>
                  <a:lnTo>
                    <a:pt x="168250" y="291740"/>
                  </a:lnTo>
                  <a:cubicBezTo>
                    <a:pt x="165708" y="296427"/>
                    <a:pt x="160819" y="299551"/>
                    <a:pt x="155540" y="299551"/>
                  </a:cubicBezTo>
                  <a:cubicBezTo>
                    <a:pt x="150260" y="299551"/>
                    <a:pt x="145371" y="296427"/>
                    <a:pt x="143025" y="291740"/>
                  </a:cubicBezTo>
                  <a:lnTo>
                    <a:pt x="113302" y="231595"/>
                  </a:lnTo>
                  <a:lnTo>
                    <a:pt x="46818" y="222027"/>
                  </a:lnTo>
                  <a:cubicBezTo>
                    <a:pt x="41538" y="221246"/>
                    <a:pt x="37236" y="217536"/>
                    <a:pt x="35476" y="212458"/>
                  </a:cubicBezTo>
                  <a:cubicBezTo>
                    <a:pt x="33912" y="207381"/>
                    <a:pt x="35281" y="201718"/>
                    <a:pt x="38996" y="198008"/>
                  </a:cubicBezTo>
                  <a:lnTo>
                    <a:pt x="87100" y="151337"/>
                  </a:lnTo>
                  <a:lnTo>
                    <a:pt x="75758" y="85139"/>
                  </a:lnTo>
                  <a:cubicBezTo>
                    <a:pt x="74976" y="79867"/>
                    <a:pt x="77127" y="74594"/>
                    <a:pt x="81429" y="71470"/>
                  </a:cubicBezTo>
                  <a:cubicBezTo>
                    <a:pt x="85731" y="68346"/>
                    <a:pt x="91402" y="67955"/>
                    <a:pt x="96095" y="70494"/>
                  </a:cubicBezTo>
                  <a:close/>
                  <a:moveTo>
                    <a:pt x="155532" y="0"/>
                  </a:moveTo>
                  <a:cubicBezTo>
                    <a:pt x="156902" y="0"/>
                    <a:pt x="158076" y="976"/>
                    <a:pt x="158468" y="2148"/>
                  </a:cubicBezTo>
                  <a:lnTo>
                    <a:pt x="173734" y="51945"/>
                  </a:lnTo>
                  <a:cubicBezTo>
                    <a:pt x="173930" y="52335"/>
                    <a:pt x="174126" y="52726"/>
                    <a:pt x="174126" y="53312"/>
                  </a:cubicBezTo>
                  <a:cubicBezTo>
                    <a:pt x="174126" y="54874"/>
                    <a:pt x="172756" y="56241"/>
                    <a:pt x="170994" y="56241"/>
                  </a:cubicBezTo>
                  <a:lnTo>
                    <a:pt x="140265" y="56241"/>
                  </a:lnTo>
                  <a:cubicBezTo>
                    <a:pt x="139287" y="56241"/>
                    <a:pt x="138308" y="55850"/>
                    <a:pt x="137721" y="55069"/>
                  </a:cubicBezTo>
                  <a:cubicBezTo>
                    <a:pt x="137134" y="54288"/>
                    <a:pt x="136938" y="53312"/>
                    <a:pt x="137329" y="52335"/>
                  </a:cubicBezTo>
                  <a:lnTo>
                    <a:pt x="152596" y="2148"/>
                  </a:lnTo>
                  <a:cubicBezTo>
                    <a:pt x="152987" y="976"/>
                    <a:pt x="154162" y="0"/>
                    <a:pt x="155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611" name="knife_119383">
              <a:extLst>
                <a:ext uri="{FF2B5EF4-FFF2-40B4-BE49-F238E27FC236}">
                  <a16:creationId xmlns:a16="http://schemas.microsoft.com/office/drawing/2014/main" id="{B3EDFDD4-76B6-AB04-CEAA-9E3063F0F636}"/>
                </a:ext>
              </a:extLst>
            </p:cNvPr>
            <p:cNvSpPr>
              <a:spLocks noChangeAspect="1"/>
            </p:cNvSpPr>
            <p:nvPr/>
          </p:nvSpPr>
          <p:spPr bwMode="auto">
            <a:xfrm rot="3392103" flipH="1">
              <a:off x="1418698" y="5405073"/>
              <a:ext cx="264422" cy="393225"/>
            </a:xfrm>
            <a:custGeom>
              <a:avLst/>
              <a:gdLst>
                <a:gd name="T0" fmla="*/ 3014 w 3064"/>
                <a:gd name="T1" fmla="*/ 3195 h 4563"/>
                <a:gd name="T2" fmla="*/ 1022 w 3064"/>
                <a:gd name="T3" fmla="*/ 15 h 4563"/>
                <a:gd name="T4" fmla="*/ 947 w 3064"/>
                <a:gd name="T5" fmla="*/ 22 h 4563"/>
                <a:gd name="T6" fmla="*/ 937 w 3064"/>
                <a:gd name="T7" fmla="*/ 96 h 4563"/>
                <a:gd name="T8" fmla="*/ 322 w 3064"/>
                <a:gd name="T9" fmla="*/ 2804 h 4563"/>
                <a:gd name="T10" fmla="*/ 199 w 3064"/>
                <a:gd name="T11" fmla="*/ 4121 h 4563"/>
                <a:gd name="T12" fmla="*/ 1243 w 3064"/>
                <a:gd name="T13" fmla="*/ 4562 h 4563"/>
                <a:gd name="T14" fmla="*/ 1261 w 3064"/>
                <a:gd name="T15" fmla="*/ 4417 h 4563"/>
                <a:gd name="T16" fmla="*/ 1178 w 3064"/>
                <a:gd name="T17" fmla="*/ 4158 h 4563"/>
                <a:gd name="T18" fmla="*/ 1108 w 3064"/>
                <a:gd name="T19" fmla="*/ 3986 h 4563"/>
                <a:gd name="T20" fmla="*/ 1169 w 3064"/>
                <a:gd name="T21" fmla="*/ 3254 h 4563"/>
                <a:gd name="T22" fmla="*/ 1624 w 3064"/>
                <a:gd name="T23" fmla="*/ 2848 h 4563"/>
                <a:gd name="T24" fmla="*/ 1691 w 3064"/>
                <a:gd name="T25" fmla="*/ 2859 h 4563"/>
                <a:gd name="T26" fmla="*/ 1728 w 3064"/>
                <a:gd name="T27" fmla="*/ 2917 h 4563"/>
                <a:gd name="T28" fmla="*/ 1740 w 3064"/>
                <a:gd name="T29" fmla="*/ 3018 h 4563"/>
                <a:gd name="T30" fmla="*/ 1832 w 3064"/>
                <a:gd name="T31" fmla="*/ 3556 h 4563"/>
                <a:gd name="T32" fmla="*/ 1903 w 3064"/>
                <a:gd name="T33" fmla="*/ 3754 h 4563"/>
                <a:gd name="T34" fmla="*/ 2001 w 3064"/>
                <a:gd name="T35" fmla="*/ 4069 h 4563"/>
                <a:gd name="T36" fmla="*/ 1958 w 3064"/>
                <a:gd name="T37" fmla="*/ 4563 h 4563"/>
                <a:gd name="T38" fmla="*/ 3014 w 3064"/>
                <a:gd name="T39" fmla="*/ 3195 h 4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64" h="4563">
                  <a:moveTo>
                    <a:pt x="3014" y="3195"/>
                  </a:moveTo>
                  <a:cubicBezTo>
                    <a:pt x="2945" y="2063"/>
                    <a:pt x="2018" y="688"/>
                    <a:pt x="1022" y="15"/>
                  </a:cubicBezTo>
                  <a:cubicBezTo>
                    <a:pt x="999" y="0"/>
                    <a:pt x="967" y="2"/>
                    <a:pt x="947" y="22"/>
                  </a:cubicBezTo>
                  <a:cubicBezTo>
                    <a:pt x="926" y="41"/>
                    <a:pt x="922" y="72"/>
                    <a:pt x="937" y="96"/>
                  </a:cubicBezTo>
                  <a:cubicBezTo>
                    <a:pt x="1436" y="916"/>
                    <a:pt x="610" y="2300"/>
                    <a:pt x="322" y="2804"/>
                  </a:cubicBezTo>
                  <a:cubicBezTo>
                    <a:pt x="66" y="3252"/>
                    <a:pt x="0" y="3801"/>
                    <a:pt x="199" y="4121"/>
                  </a:cubicBezTo>
                  <a:cubicBezTo>
                    <a:pt x="395" y="4436"/>
                    <a:pt x="751" y="4515"/>
                    <a:pt x="1243" y="4562"/>
                  </a:cubicBezTo>
                  <a:cubicBezTo>
                    <a:pt x="1257" y="4513"/>
                    <a:pt x="1264" y="4464"/>
                    <a:pt x="1261" y="4417"/>
                  </a:cubicBezTo>
                  <a:cubicBezTo>
                    <a:pt x="1255" y="4328"/>
                    <a:pt x="1218" y="4245"/>
                    <a:pt x="1178" y="4158"/>
                  </a:cubicBezTo>
                  <a:cubicBezTo>
                    <a:pt x="1153" y="4103"/>
                    <a:pt x="1127" y="4047"/>
                    <a:pt x="1108" y="3986"/>
                  </a:cubicBezTo>
                  <a:cubicBezTo>
                    <a:pt x="1031" y="3742"/>
                    <a:pt x="1054" y="3476"/>
                    <a:pt x="1169" y="3254"/>
                  </a:cubicBezTo>
                  <a:cubicBezTo>
                    <a:pt x="1275" y="3051"/>
                    <a:pt x="1445" y="2899"/>
                    <a:pt x="1624" y="2848"/>
                  </a:cubicBezTo>
                  <a:cubicBezTo>
                    <a:pt x="1647" y="2842"/>
                    <a:pt x="1672" y="2846"/>
                    <a:pt x="1691" y="2859"/>
                  </a:cubicBezTo>
                  <a:cubicBezTo>
                    <a:pt x="1712" y="2872"/>
                    <a:pt x="1725" y="2893"/>
                    <a:pt x="1728" y="2917"/>
                  </a:cubicBezTo>
                  <a:lnTo>
                    <a:pt x="1740" y="3018"/>
                  </a:lnTo>
                  <a:cubicBezTo>
                    <a:pt x="1761" y="3197"/>
                    <a:pt x="1784" y="3382"/>
                    <a:pt x="1832" y="3556"/>
                  </a:cubicBezTo>
                  <a:cubicBezTo>
                    <a:pt x="1850" y="3623"/>
                    <a:pt x="1876" y="3687"/>
                    <a:pt x="1903" y="3754"/>
                  </a:cubicBezTo>
                  <a:cubicBezTo>
                    <a:pt x="1942" y="3853"/>
                    <a:pt x="1983" y="3956"/>
                    <a:pt x="2001" y="4069"/>
                  </a:cubicBezTo>
                  <a:cubicBezTo>
                    <a:pt x="2027" y="4228"/>
                    <a:pt x="2033" y="4372"/>
                    <a:pt x="1958" y="4563"/>
                  </a:cubicBezTo>
                  <a:cubicBezTo>
                    <a:pt x="2560" y="4436"/>
                    <a:pt x="3064" y="4004"/>
                    <a:pt x="3014" y="3195"/>
                  </a:cubicBezTo>
                  <a:close/>
                </a:path>
              </a:pathLst>
            </a:custGeom>
            <a:solidFill>
              <a:srgbClr val="FE4D03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612" name="knife_119383">
              <a:extLst>
                <a:ext uri="{FF2B5EF4-FFF2-40B4-BE49-F238E27FC236}">
                  <a16:creationId xmlns:a16="http://schemas.microsoft.com/office/drawing/2014/main" id="{84BDE7EF-2B17-0E67-6B46-2A0D6C26C2AF}"/>
                </a:ext>
              </a:extLst>
            </p:cNvPr>
            <p:cNvSpPr>
              <a:spLocks noChangeAspect="1"/>
            </p:cNvSpPr>
            <p:nvPr/>
          </p:nvSpPr>
          <p:spPr bwMode="auto">
            <a:xfrm rot="3392103" flipH="1">
              <a:off x="1414846" y="5373070"/>
              <a:ext cx="264422" cy="393225"/>
            </a:xfrm>
            <a:custGeom>
              <a:avLst/>
              <a:gdLst>
                <a:gd name="T0" fmla="*/ 3014 w 3064"/>
                <a:gd name="T1" fmla="*/ 3195 h 4563"/>
                <a:gd name="T2" fmla="*/ 1022 w 3064"/>
                <a:gd name="T3" fmla="*/ 15 h 4563"/>
                <a:gd name="T4" fmla="*/ 947 w 3064"/>
                <a:gd name="T5" fmla="*/ 22 h 4563"/>
                <a:gd name="T6" fmla="*/ 937 w 3064"/>
                <a:gd name="T7" fmla="*/ 96 h 4563"/>
                <a:gd name="T8" fmla="*/ 322 w 3064"/>
                <a:gd name="T9" fmla="*/ 2804 h 4563"/>
                <a:gd name="T10" fmla="*/ 199 w 3064"/>
                <a:gd name="T11" fmla="*/ 4121 h 4563"/>
                <a:gd name="T12" fmla="*/ 1243 w 3064"/>
                <a:gd name="T13" fmla="*/ 4562 h 4563"/>
                <a:gd name="T14" fmla="*/ 1261 w 3064"/>
                <a:gd name="T15" fmla="*/ 4417 h 4563"/>
                <a:gd name="T16" fmla="*/ 1178 w 3064"/>
                <a:gd name="T17" fmla="*/ 4158 h 4563"/>
                <a:gd name="T18" fmla="*/ 1108 w 3064"/>
                <a:gd name="T19" fmla="*/ 3986 h 4563"/>
                <a:gd name="T20" fmla="*/ 1169 w 3064"/>
                <a:gd name="T21" fmla="*/ 3254 h 4563"/>
                <a:gd name="T22" fmla="*/ 1624 w 3064"/>
                <a:gd name="T23" fmla="*/ 2848 h 4563"/>
                <a:gd name="T24" fmla="*/ 1691 w 3064"/>
                <a:gd name="T25" fmla="*/ 2859 h 4563"/>
                <a:gd name="T26" fmla="*/ 1728 w 3064"/>
                <a:gd name="T27" fmla="*/ 2917 h 4563"/>
                <a:gd name="T28" fmla="*/ 1740 w 3064"/>
                <a:gd name="T29" fmla="*/ 3018 h 4563"/>
                <a:gd name="T30" fmla="*/ 1832 w 3064"/>
                <a:gd name="T31" fmla="*/ 3556 h 4563"/>
                <a:gd name="T32" fmla="*/ 1903 w 3064"/>
                <a:gd name="T33" fmla="*/ 3754 h 4563"/>
                <a:gd name="T34" fmla="*/ 2001 w 3064"/>
                <a:gd name="T35" fmla="*/ 4069 h 4563"/>
                <a:gd name="T36" fmla="*/ 1958 w 3064"/>
                <a:gd name="T37" fmla="*/ 4563 h 4563"/>
                <a:gd name="T38" fmla="*/ 3014 w 3064"/>
                <a:gd name="T39" fmla="*/ 3195 h 4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64" h="4563">
                  <a:moveTo>
                    <a:pt x="3014" y="3195"/>
                  </a:moveTo>
                  <a:cubicBezTo>
                    <a:pt x="2945" y="2063"/>
                    <a:pt x="2018" y="688"/>
                    <a:pt x="1022" y="15"/>
                  </a:cubicBezTo>
                  <a:cubicBezTo>
                    <a:pt x="999" y="0"/>
                    <a:pt x="967" y="2"/>
                    <a:pt x="947" y="22"/>
                  </a:cubicBezTo>
                  <a:cubicBezTo>
                    <a:pt x="926" y="41"/>
                    <a:pt x="922" y="72"/>
                    <a:pt x="937" y="96"/>
                  </a:cubicBezTo>
                  <a:cubicBezTo>
                    <a:pt x="1436" y="916"/>
                    <a:pt x="610" y="2300"/>
                    <a:pt x="322" y="2804"/>
                  </a:cubicBezTo>
                  <a:cubicBezTo>
                    <a:pt x="66" y="3252"/>
                    <a:pt x="0" y="3801"/>
                    <a:pt x="199" y="4121"/>
                  </a:cubicBezTo>
                  <a:cubicBezTo>
                    <a:pt x="395" y="4436"/>
                    <a:pt x="751" y="4515"/>
                    <a:pt x="1243" y="4562"/>
                  </a:cubicBezTo>
                  <a:cubicBezTo>
                    <a:pt x="1257" y="4513"/>
                    <a:pt x="1264" y="4464"/>
                    <a:pt x="1261" y="4417"/>
                  </a:cubicBezTo>
                  <a:cubicBezTo>
                    <a:pt x="1255" y="4328"/>
                    <a:pt x="1218" y="4245"/>
                    <a:pt x="1178" y="4158"/>
                  </a:cubicBezTo>
                  <a:cubicBezTo>
                    <a:pt x="1153" y="4103"/>
                    <a:pt x="1127" y="4047"/>
                    <a:pt x="1108" y="3986"/>
                  </a:cubicBezTo>
                  <a:cubicBezTo>
                    <a:pt x="1031" y="3742"/>
                    <a:pt x="1054" y="3476"/>
                    <a:pt x="1169" y="3254"/>
                  </a:cubicBezTo>
                  <a:cubicBezTo>
                    <a:pt x="1275" y="3051"/>
                    <a:pt x="1445" y="2899"/>
                    <a:pt x="1624" y="2848"/>
                  </a:cubicBezTo>
                  <a:cubicBezTo>
                    <a:pt x="1647" y="2842"/>
                    <a:pt x="1672" y="2846"/>
                    <a:pt x="1691" y="2859"/>
                  </a:cubicBezTo>
                  <a:cubicBezTo>
                    <a:pt x="1712" y="2872"/>
                    <a:pt x="1725" y="2893"/>
                    <a:pt x="1728" y="2917"/>
                  </a:cubicBezTo>
                  <a:lnTo>
                    <a:pt x="1740" y="3018"/>
                  </a:lnTo>
                  <a:cubicBezTo>
                    <a:pt x="1761" y="3197"/>
                    <a:pt x="1784" y="3382"/>
                    <a:pt x="1832" y="3556"/>
                  </a:cubicBezTo>
                  <a:cubicBezTo>
                    <a:pt x="1850" y="3623"/>
                    <a:pt x="1876" y="3687"/>
                    <a:pt x="1903" y="3754"/>
                  </a:cubicBezTo>
                  <a:cubicBezTo>
                    <a:pt x="1942" y="3853"/>
                    <a:pt x="1983" y="3956"/>
                    <a:pt x="2001" y="4069"/>
                  </a:cubicBezTo>
                  <a:cubicBezTo>
                    <a:pt x="2027" y="4228"/>
                    <a:pt x="2033" y="4372"/>
                    <a:pt x="1958" y="4563"/>
                  </a:cubicBezTo>
                  <a:cubicBezTo>
                    <a:pt x="2560" y="4436"/>
                    <a:pt x="3064" y="4004"/>
                    <a:pt x="3014" y="319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613" name="knife_119383">
              <a:extLst>
                <a:ext uri="{FF2B5EF4-FFF2-40B4-BE49-F238E27FC236}">
                  <a16:creationId xmlns:a16="http://schemas.microsoft.com/office/drawing/2014/main" id="{43276AC4-66CC-692C-AE43-213BDA549DFE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 rot="13846696">
              <a:off x="744519" y="5761143"/>
              <a:ext cx="42738" cy="1091991"/>
            </a:xfrm>
            <a:prstGeom prst="roundRect">
              <a:avLst/>
            </a:prstGeom>
            <a:solidFill>
              <a:srgbClr val="FE4D03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614" name="knife_119383">
              <a:extLst>
                <a:ext uri="{FF2B5EF4-FFF2-40B4-BE49-F238E27FC236}">
                  <a16:creationId xmlns:a16="http://schemas.microsoft.com/office/drawing/2014/main" id="{0AB6FE63-4EFC-1A7E-FDC7-DCC0F074C5F3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 rot="13846696">
              <a:off x="748127" y="5667298"/>
              <a:ext cx="55600" cy="116355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</p:grpSp>
      <p:grpSp>
        <p:nvGrpSpPr>
          <p:cNvPr id="592" name="组合 591">
            <a:extLst>
              <a:ext uri="{FF2B5EF4-FFF2-40B4-BE49-F238E27FC236}">
                <a16:creationId xmlns:a16="http://schemas.microsoft.com/office/drawing/2014/main" id="{A4969F29-1C5C-FDFF-0C96-4C21CAA34706}"/>
              </a:ext>
            </a:extLst>
          </p:cNvPr>
          <p:cNvGrpSpPr/>
          <p:nvPr userDrawn="1"/>
        </p:nvGrpSpPr>
        <p:grpSpPr>
          <a:xfrm>
            <a:off x="10129765" y="-35670"/>
            <a:ext cx="1863645" cy="1834794"/>
            <a:chOff x="10606330" y="-35670"/>
            <a:chExt cx="1387080" cy="1365607"/>
          </a:xfrm>
        </p:grpSpPr>
        <p:sp>
          <p:nvSpPr>
            <p:cNvPr id="604" name="knife_119383">
              <a:extLst>
                <a:ext uri="{FF2B5EF4-FFF2-40B4-BE49-F238E27FC236}">
                  <a16:creationId xmlns:a16="http://schemas.microsoft.com/office/drawing/2014/main" id="{AC73956C-22DE-33A7-70A3-DEB5EF4DEF78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 rot="398684">
              <a:off x="10606330" y="-35670"/>
              <a:ext cx="1387080" cy="1365607"/>
            </a:xfrm>
            <a:custGeom>
              <a:avLst/>
              <a:gdLst>
                <a:gd name="connsiteX0" fmla="*/ 391719 w 607354"/>
                <a:gd name="connsiteY0" fmla="*/ 118110 h 597955"/>
                <a:gd name="connsiteX1" fmla="*/ 489018 w 607354"/>
                <a:gd name="connsiteY1" fmla="*/ 215267 h 597955"/>
                <a:gd name="connsiteX2" fmla="*/ 454434 w 607354"/>
                <a:gd name="connsiteY2" fmla="*/ 249801 h 597955"/>
                <a:gd name="connsiteX3" fmla="*/ 454434 w 607354"/>
                <a:gd name="connsiteY3" fmla="*/ 278293 h 597955"/>
                <a:gd name="connsiteX4" fmla="*/ 440116 w 607354"/>
                <a:gd name="connsiteY4" fmla="*/ 284233 h 597955"/>
                <a:gd name="connsiteX5" fmla="*/ 425899 w 607354"/>
                <a:gd name="connsiteY5" fmla="*/ 278293 h 597955"/>
                <a:gd name="connsiteX6" fmla="*/ 410876 w 607354"/>
                <a:gd name="connsiteY6" fmla="*/ 263292 h 597955"/>
                <a:gd name="connsiteX7" fmla="*/ 201657 w 607354"/>
                <a:gd name="connsiteY7" fmla="*/ 486703 h 597955"/>
                <a:gd name="connsiteX8" fmla="*/ 0 w 607354"/>
                <a:gd name="connsiteY8" fmla="*/ 597955 h 597955"/>
                <a:gd name="connsiteX9" fmla="*/ 32265 w 607354"/>
                <a:gd name="connsiteY9" fmla="*/ 558287 h 597955"/>
                <a:gd name="connsiteX10" fmla="*/ 111617 w 607354"/>
                <a:gd name="connsiteY10" fmla="*/ 395284 h 597955"/>
                <a:gd name="connsiteX11" fmla="*/ 341203 w 607354"/>
                <a:gd name="connsiteY11" fmla="*/ 193721 h 597955"/>
                <a:gd name="connsiteX12" fmla="*/ 328600 w 607354"/>
                <a:gd name="connsiteY12" fmla="*/ 181136 h 597955"/>
                <a:gd name="connsiteX13" fmla="*/ 328600 w 607354"/>
                <a:gd name="connsiteY13" fmla="*/ 152644 h 597955"/>
                <a:gd name="connsiteX14" fmla="*/ 357134 w 607354"/>
                <a:gd name="connsiteY14" fmla="*/ 152644 h 597955"/>
                <a:gd name="connsiteX15" fmla="*/ 455500 w 607354"/>
                <a:gd name="connsiteY15" fmla="*/ 54390 h 597955"/>
                <a:gd name="connsiteX16" fmla="*/ 552809 w 607354"/>
                <a:gd name="connsiteY16" fmla="*/ 151559 h 597955"/>
                <a:gd name="connsiteX17" fmla="*/ 517526 w 607354"/>
                <a:gd name="connsiteY17" fmla="*/ 186771 h 597955"/>
                <a:gd name="connsiteX18" fmla="*/ 420217 w 607354"/>
                <a:gd name="connsiteY18" fmla="*/ 89673 h 597955"/>
                <a:gd name="connsiteX19" fmla="*/ 538545 w 607354"/>
                <a:gd name="connsiteY19" fmla="*/ 0 h 597955"/>
                <a:gd name="connsiteX20" fmla="*/ 587237 w 607354"/>
                <a:gd name="connsiteY20" fmla="*/ 20160 h 597955"/>
                <a:gd name="connsiteX21" fmla="*/ 587237 w 607354"/>
                <a:gd name="connsiteY21" fmla="*/ 117312 h 597955"/>
                <a:gd name="connsiteX22" fmla="*/ 581388 w 607354"/>
                <a:gd name="connsiteY22" fmla="*/ 123050 h 597955"/>
                <a:gd name="connsiteX23" fmla="*/ 484079 w 607354"/>
                <a:gd name="connsiteY23" fmla="*/ 25899 h 597955"/>
                <a:gd name="connsiteX24" fmla="*/ 489928 w 607354"/>
                <a:gd name="connsiteY24" fmla="*/ 20160 h 597955"/>
                <a:gd name="connsiteX25" fmla="*/ 538545 w 607354"/>
                <a:gd name="connsiteY25" fmla="*/ 0 h 59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7354" h="597955">
                  <a:moveTo>
                    <a:pt x="391719" y="118110"/>
                  </a:moveTo>
                  <a:lnTo>
                    <a:pt x="489018" y="215267"/>
                  </a:lnTo>
                  <a:lnTo>
                    <a:pt x="454434" y="249801"/>
                  </a:lnTo>
                  <a:cubicBezTo>
                    <a:pt x="462298" y="257654"/>
                    <a:pt x="462298" y="270440"/>
                    <a:pt x="454434" y="278293"/>
                  </a:cubicBezTo>
                  <a:cubicBezTo>
                    <a:pt x="450502" y="282220"/>
                    <a:pt x="445359" y="284233"/>
                    <a:pt x="440116" y="284233"/>
                  </a:cubicBezTo>
                  <a:cubicBezTo>
                    <a:pt x="434974" y="284233"/>
                    <a:pt x="429832" y="282220"/>
                    <a:pt x="425899" y="278293"/>
                  </a:cubicBezTo>
                  <a:lnTo>
                    <a:pt x="410876" y="263292"/>
                  </a:lnTo>
                  <a:lnTo>
                    <a:pt x="201657" y="486703"/>
                  </a:lnTo>
                  <a:cubicBezTo>
                    <a:pt x="147815" y="544091"/>
                    <a:pt x="77235" y="583054"/>
                    <a:pt x="0" y="597955"/>
                  </a:cubicBezTo>
                  <a:cubicBezTo>
                    <a:pt x="10789" y="585773"/>
                    <a:pt x="21678" y="572483"/>
                    <a:pt x="32265" y="558287"/>
                  </a:cubicBezTo>
                  <a:cubicBezTo>
                    <a:pt x="80259" y="494455"/>
                    <a:pt x="110105" y="431127"/>
                    <a:pt x="111617" y="395284"/>
                  </a:cubicBezTo>
                  <a:lnTo>
                    <a:pt x="341203" y="193721"/>
                  </a:lnTo>
                  <a:lnTo>
                    <a:pt x="328600" y="181136"/>
                  </a:lnTo>
                  <a:cubicBezTo>
                    <a:pt x="320735" y="173283"/>
                    <a:pt x="320735" y="160497"/>
                    <a:pt x="328600" y="152644"/>
                  </a:cubicBezTo>
                  <a:cubicBezTo>
                    <a:pt x="336465" y="144790"/>
                    <a:pt x="349270" y="144790"/>
                    <a:pt x="357134" y="152644"/>
                  </a:cubicBezTo>
                  <a:close/>
                  <a:moveTo>
                    <a:pt x="455500" y="54390"/>
                  </a:moveTo>
                  <a:lnTo>
                    <a:pt x="552809" y="151559"/>
                  </a:lnTo>
                  <a:lnTo>
                    <a:pt x="517526" y="186771"/>
                  </a:lnTo>
                  <a:lnTo>
                    <a:pt x="420217" y="89673"/>
                  </a:lnTo>
                  <a:close/>
                  <a:moveTo>
                    <a:pt x="538545" y="0"/>
                  </a:moveTo>
                  <a:cubicBezTo>
                    <a:pt x="556153" y="0"/>
                    <a:pt x="573775" y="6720"/>
                    <a:pt x="587237" y="20160"/>
                  </a:cubicBezTo>
                  <a:cubicBezTo>
                    <a:pt x="614060" y="46940"/>
                    <a:pt x="614060" y="90431"/>
                    <a:pt x="587237" y="117312"/>
                  </a:cubicBezTo>
                  <a:lnTo>
                    <a:pt x="581388" y="123050"/>
                  </a:lnTo>
                  <a:lnTo>
                    <a:pt x="484079" y="25899"/>
                  </a:lnTo>
                  <a:lnTo>
                    <a:pt x="489928" y="20160"/>
                  </a:lnTo>
                  <a:cubicBezTo>
                    <a:pt x="503340" y="6720"/>
                    <a:pt x="520936" y="0"/>
                    <a:pt x="538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605" name="矩形: 圆角 604">
              <a:extLst>
                <a:ext uri="{FF2B5EF4-FFF2-40B4-BE49-F238E27FC236}">
                  <a16:creationId xmlns:a16="http://schemas.microsoft.com/office/drawing/2014/main" id="{5CFF1754-73BE-1F45-36D3-DE65A0520320}"/>
                </a:ext>
              </a:extLst>
            </p:cNvPr>
            <p:cNvSpPr/>
            <p:nvPr userDrawn="1"/>
          </p:nvSpPr>
          <p:spPr>
            <a:xfrm rot="19280419">
              <a:off x="11491824" y="171843"/>
              <a:ext cx="487113" cy="27618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606" name="knife_119383">
              <a:extLst>
                <a:ext uri="{FF2B5EF4-FFF2-40B4-BE49-F238E27FC236}">
                  <a16:creationId xmlns:a16="http://schemas.microsoft.com/office/drawing/2014/main" id="{6C80CB95-0CB3-4992-BB2E-EE1F528296E9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 rot="1581039">
              <a:off x="10885185" y="635096"/>
              <a:ext cx="274253" cy="478264"/>
            </a:xfrm>
            <a:custGeom>
              <a:avLst/>
              <a:gdLst>
                <a:gd name="T0" fmla="*/ 3326 w 3703"/>
                <a:gd name="T1" fmla="*/ 2405 h 6467"/>
                <a:gd name="T2" fmla="*/ 2519 w 3703"/>
                <a:gd name="T3" fmla="*/ 2405 h 6467"/>
                <a:gd name="T4" fmla="*/ 3703 w 3703"/>
                <a:gd name="T5" fmla="*/ 0 h 6467"/>
                <a:gd name="T6" fmla="*/ 1988 w 3703"/>
                <a:gd name="T7" fmla="*/ 0 h 6467"/>
                <a:gd name="T8" fmla="*/ 225 w 3703"/>
                <a:gd name="T9" fmla="*/ 3583 h 6467"/>
                <a:gd name="T10" fmla="*/ 1144 w 3703"/>
                <a:gd name="T11" fmla="*/ 3583 h 6467"/>
                <a:gd name="T12" fmla="*/ 0 w 3703"/>
                <a:gd name="T13" fmla="*/ 6467 h 6467"/>
                <a:gd name="T14" fmla="*/ 3326 w 3703"/>
                <a:gd name="T15" fmla="*/ 2405 h 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03" h="6467">
                  <a:moveTo>
                    <a:pt x="3326" y="2405"/>
                  </a:moveTo>
                  <a:lnTo>
                    <a:pt x="2519" y="2405"/>
                  </a:lnTo>
                  <a:lnTo>
                    <a:pt x="3703" y="0"/>
                  </a:lnTo>
                  <a:lnTo>
                    <a:pt x="1988" y="0"/>
                  </a:lnTo>
                  <a:lnTo>
                    <a:pt x="225" y="3583"/>
                  </a:lnTo>
                  <a:lnTo>
                    <a:pt x="1144" y="3583"/>
                  </a:lnTo>
                  <a:lnTo>
                    <a:pt x="0" y="6467"/>
                  </a:lnTo>
                  <a:lnTo>
                    <a:pt x="3326" y="2405"/>
                  </a:lnTo>
                  <a:close/>
                </a:path>
              </a:pathLst>
            </a:custGeom>
            <a:solidFill>
              <a:srgbClr val="FE4D03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607" name="knife_119383">
              <a:extLst>
                <a:ext uri="{FF2B5EF4-FFF2-40B4-BE49-F238E27FC236}">
                  <a16:creationId xmlns:a16="http://schemas.microsoft.com/office/drawing/2014/main" id="{DCC7D011-C32E-8A6E-EEB5-B6A6F85AFD1D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 rot="1581039">
              <a:off x="11004157" y="570258"/>
              <a:ext cx="274253" cy="478264"/>
            </a:xfrm>
            <a:custGeom>
              <a:avLst/>
              <a:gdLst>
                <a:gd name="T0" fmla="*/ 3326 w 3703"/>
                <a:gd name="T1" fmla="*/ 2405 h 6467"/>
                <a:gd name="T2" fmla="*/ 2519 w 3703"/>
                <a:gd name="T3" fmla="*/ 2405 h 6467"/>
                <a:gd name="T4" fmla="*/ 3703 w 3703"/>
                <a:gd name="T5" fmla="*/ 0 h 6467"/>
                <a:gd name="T6" fmla="*/ 1988 w 3703"/>
                <a:gd name="T7" fmla="*/ 0 h 6467"/>
                <a:gd name="T8" fmla="*/ 225 w 3703"/>
                <a:gd name="T9" fmla="*/ 3583 h 6467"/>
                <a:gd name="T10" fmla="*/ 1144 w 3703"/>
                <a:gd name="T11" fmla="*/ 3583 h 6467"/>
                <a:gd name="T12" fmla="*/ 0 w 3703"/>
                <a:gd name="T13" fmla="*/ 6467 h 6467"/>
                <a:gd name="T14" fmla="*/ 3326 w 3703"/>
                <a:gd name="T15" fmla="*/ 2405 h 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03" h="6467">
                  <a:moveTo>
                    <a:pt x="3326" y="2405"/>
                  </a:moveTo>
                  <a:lnTo>
                    <a:pt x="2519" y="2405"/>
                  </a:lnTo>
                  <a:lnTo>
                    <a:pt x="3703" y="0"/>
                  </a:lnTo>
                  <a:lnTo>
                    <a:pt x="1988" y="0"/>
                  </a:lnTo>
                  <a:lnTo>
                    <a:pt x="225" y="3583"/>
                  </a:lnTo>
                  <a:lnTo>
                    <a:pt x="1144" y="3583"/>
                  </a:lnTo>
                  <a:lnTo>
                    <a:pt x="0" y="6467"/>
                  </a:lnTo>
                  <a:lnTo>
                    <a:pt x="3326" y="240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608" name="knife_119383">
              <a:extLst>
                <a:ext uri="{FF2B5EF4-FFF2-40B4-BE49-F238E27FC236}">
                  <a16:creationId xmlns:a16="http://schemas.microsoft.com/office/drawing/2014/main" id="{DE60C399-20ED-60EE-1D4B-72F87E398DB9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 rot="3063980">
              <a:off x="11603127" y="107791"/>
              <a:ext cx="78153" cy="477718"/>
            </a:xfrm>
            <a:prstGeom prst="roundRect">
              <a:avLst/>
            </a:prstGeom>
            <a:solidFill>
              <a:srgbClr val="FE4D03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sp>
          <p:nvSpPr>
            <p:cNvPr id="609" name="knife_119383">
              <a:extLst>
                <a:ext uri="{FF2B5EF4-FFF2-40B4-BE49-F238E27FC236}">
                  <a16:creationId xmlns:a16="http://schemas.microsoft.com/office/drawing/2014/main" id="{DBAD5986-5FAB-1AE6-90B2-21018F9E2E1B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 rot="3063980">
              <a:off x="11605641" y="126166"/>
              <a:ext cx="101674" cy="50902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</p:grpSp>
      <p:grpSp>
        <p:nvGrpSpPr>
          <p:cNvPr id="593" name="组合 592">
            <a:extLst>
              <a:ext uri="{FF2B5EF4-FFF2-40B4-BE49-F238E27FC236}">
                <a16:creationId xmlns:a16="http://schemas.microsoft.com/office/drawing/2014/main" id="{6FB413DC-AB30-A952-9D9B-97D8C81382A5}"/>
              </a:ext>
            </a:extLst>
          </p:cNvPr>
          <p:cNvGrpSpPr/>
          <p:nvPr userDrawn="1"/>
        </p:nvGrpSpPr>
        <p:grpSpPr>
          <a:xfrm>
            <a:off x="9469529" y="4317351"/>
            <a:ext cx="2385188" cy="2429897"/>
            <a:chOff x="10477696" y="5367930"/>
            <a:chExt cx="1490602" cy="1518542"/>
          </a:xfrm>
        </p:grpSpPr>
        <p:sp>
          <p:nvSpPr>
            <p:cNvPr id="594" name="axe_115121">
              <a:extLst>
                <a:ext uri="{FF2B5EF4-FFF2-40B4-BE49-F238E27FC236}">
                  <a16:creationId xmlns:a16="http://schemas.microsoft.com/office/drawing/2014/main" id="{60B78F6D-7186-76BD-B5F1-68CC63943271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 rot="2839302" flipH="1">
              <a:off x="10463726" y="5381900"/>
              <a:ext cx="1518542" cy="1490602"/>
            </a:xfrm>
            <a:custGeom>
              <a:avLst/>
              <a:gdLst>
                <a:gd name="T0" fmla="*/ 6104 w 6104"/>
                <a:gd name="T1" fmla="*/ 3000 h 6000"/>
                <a:gd name="T2" fmla="*/ 5190 w 6104"/>
                <a:gd name="T3" fmla="*/ 2543 h 6000"/>
                <a:gd name="T4" fmla="*/ 5190 w 6104"/>
                <a:gd name="T5" fmla="*/ 2800 h 6000"/>
                <a:gd name="T6" fmla="*/ 4918 w 6104"/>
                <a:gd name="T7" fmla="*/ 2800 h 6000"/>
                <a:gd name="T8" fmla="*/ 4215 w 6104"/>
                <a:gd name="T9" fmla="*/ 894 h 6000"/>
                <a:gd name="T10" fmla="*/ 2457 w 6104"/>
                <a:gd name="T11" fmla="*/ 0 h 6000"/>
                <a:gd name="T12" fmla="*/ 2324 w 6104"/>
                <a:gd name="T13" fmla="*/ 0 h 6000"/>
                <a:gd name="T14" fmla="*/ 2324 w 6104"/>
                <a:gd name="T15" fmla="*/ 400 h 6000"/>
                <a:gd name="T16" fmla="*/ 2646 w 6104"/>
                <a:gd name="T17" fmla="*/ 427 h 6000"/>
                <a:gd name="T18" fmla="*/ 1460 w 6104"/>
                <a:gd name="T19" fmla="*/ 2691 h 6000"/>
                <a:gd name="T20" fmla="*/ 1247 w 6104"/>
                <a:gd name="T21" fmla="*/ 2267 h 6000"/>
                <a:gd name="T22" fmla="*/ 0 w 6104"/>
                <a:gd name="T23" fmla="*/ 2267 h 6000"/>
                <a:gd name="T24" fmla="*/ 367 w 6104"/>
                <a:gd name="T25" fmla="*/ 3000 h 6000"/>
                <a:gd name="T26" fmla="*/ 0 w 6104"/>
                <a:gd name="T27" fmla="*/ 3733 h 6000"/>
                <a:gd name="T28" fmla="*/ 1247 w 6104"/>
                <a:gd name="T29" fmla="*/ 3733 h 6000"/>
                <a:gd name="T30" fmla="*/ 1460 w 6104"/>
                <a:gd name="T31" fmla="*/ 3309 h 6000"/>
                <a:gd name="T32" fmla="*/ 2646 w 6104"/>
                <a:gd name="T33" fmla="*/ 5573 h 6000"/>
                <a:gd name="T34" fmla="*/ 2324 w 6104"/>
                <a:gd name="T35" fmla="*/ 5600 h 6000"/>
                <a:gd name="T36" fmla="*/ 2324 w 6104"/>
                <a:gd name="T37" fmla="*/ 6000 h 6000"/>
                <a:gd name="T38" fmla="*/ 2457 w 6104"/>
                <a:gd name="T39" fmla="*/ 6000 h 6000"/>
                <a:gd name="T40" fmla="*/ 4215 w 6104"/>
                <a:gd name="T41" fmla="*/ 5106 h 6000"/>
                <a:gd name="T42" fmla="*/ 4918 w 6104"/>
                <a:gd name="T43" fmla="*/ 3200 h 6000"/>
                <a:gd name="T44" fmla="*/ 5190 w 6104"/>
                <a:gd name="T45" fmla="*/ 3200 h 6000"/>
                <a:gd name="T46" fmla="*/ 5190 w 6104"/>
                <a:gd name="T47" fmla="*/ 3457 h 6000"/>
                <a:gd name="T48" fmla="*/ 6104 w 6104"/>
                <a:gd name="T49" fmla="*/ 3000 h 6000"/>
                <a:gd name="T50" fmla="*/ 1000 w 6104"/>
                <a:gd name="T51" fmla="*/ 3333 h 6000"/>
                <a:gd name="T52" fmla="*/ 647 w 6104"/>
                <a:gd name="T53" fmla="*/ 3333 h 6000"/>
                <a:gd name="T54" fmla="*/ 814 w 6104"/>
                <a:gd name="T55" fmla="*/ 3000 h 6000"/>
                <a:gd name="T56" fmla="*/ 647 w 6104"/>
                <a:gd name="T57" fmla="*/ 2667 h 6000"/>
                <a:gd name="T58" fmla="*/ 1000 w 6104"/>
                <a:gd name="T59" fmla="*/ 2667 h 6000"/>
                <a:gd name="T60" fmla="*/ 1167 w 6104"/>
                <a:gd name="T61" fmla="*/ 3000 h 6000"/>
                <a:gd name="T62" fmla="*/ 1000 w 6104"/>
                <a:gd name="T63" fmla="*/ 3333 h 6000"/>
                <a:gd name="T64" fmla="*/ 2993 w 6104"/>
                <a:gd name="T65" fmla="*/ 5374 h 6000"/>
                <a:gd name="T66" fmla="*/ 1854 w 6104"/>
                <a:gd name="T67" fmla="*/ 3200 h 6000"/>
                <a:gd name="T68" fmla="*/ 3721 w 6104"/>
                <a:gd name="T69" fmla="*/ 3200 h 6000"/>
                <a:gd name="T70" fmla="*/ 2993 w 6104"/>
                <a:gd name="T71" fmla="*/ 5374 h 6000"/>
                <a:gd name="T72" fmla="*/ 1854 w 6104"/>
                <a:gd name="T73" fmla="*/ 2800 h 6000"/>
                <a:gd name="T74" fmla="*/ 2993 w 6104"/>
                <a:gd name="T75" fmla="*/ 626 h 6000"/>
                <a:gd name="T76" fmla="*/ 3721 w 6104"/>
                <a:gd name="T77" fmla="*/ 2800 h 6000"/>
                <a:gd name="T78" fmla="*/ 1854 w 6104"/>
                <a:gd name="T79" fmla="*/ 2800 h 6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04" h="6000">
                  <a:moveTo>
                    <a:pt x="6104" y="3000"/>
                  </a:moveTo>
                  <a:lnTo>
                    <a:pt x="5190" y="2543"/>
                  </a:lnTo>
                  <a:lnTo>
                    <a:pt x="5190" y="2800"/>
                  </a:lnTo>
                  <a:lnTo>
                    <a:pt x="4918" y="2800"/>
                  </a:lnTo>
                  <a:cubicBezTo>
                    <a:pt x="4879" y="2081"/>
                    <a:pt x="4633" y="1411"/>
                    <a:pt x="4215" y="894"/>
                  </a:cubicBezTo>
                  <a:cubicBezTo>
                    <a:pt x="3748" y="318"/>
                    <a:pt x="3124" y="0"/>
                    <a:pt x="2457" y="0"/>
                  </a:cubicBezTo>
                  <a:lnTo>
                    <a:pt x="2324" y="0"/>
                  </a:lnTo>
                  <a:lnTo>
                    <a:pt x="2324" y="400"/>
                  </a:lnTo>
                  <a:cubicBezTo>
                    <a:pt x="2324" y="400"/>
                    <a:pt x="2583" y="409"/>
                    <a:pt x="2646" y="427"/>
                  </a:cubicBezTo>
                  <a:lnTo>
                    <a:pt x="1460" y="2691"/>
                  </a:lnTo>
                  <a:lnTo>
                    <a:pt x="1247" y="2267"/>
                  </a:lnTo>
                  <a:lnTo>
                    <a:pt x="0" y="2267"/>
                  </a:lnTo>
                  <a:lnTo>
                    <a:pt x="367" y="3000"/>
                  </a:lnTo>
                  <a:lnTo>
                    <a:pt x="0" y="3733"/>
                  </a:lnTo>
                  <a:lnTo>
                    <a:pt x="1247" y="3733"/>
                  </a:lnTo>
                  <a:lnTo>
                    <a:pt x="1460" y="3309"/>
                  </a:lnTo>
                  <a:lnTo>
                    <a:pt x="2646" y="5573"/>
                  </a:lnTo>
                  <a:cubicBezTo>
                    <a:pt x="2583" y="5591"/>
                    <a:pt x="2324" y="5600"/>
                    <a:pt x="2324" y="5600"/>
                  </a:cubicBezTo>
                  <a:lnTo>
                    <a:pt x="2324" y="6000"/>
                  </a:lnTo>
                  <a:lnTo>
                    <a:pt x="2457" y="6000"/>
                  </a:lnTo>
                  <a:cubicBezTo>
                    <a:pt x="3124" y="6000"/>
                    <a:pt x="3748" y="5682"/>
                    <a:pt x="4215" y="5106"/>
                  </a:cubicBezTo>
                  <a:cubicBezTo>
                    <a:pt x="4633" y="4589"/>
                    <a:pt x="4879" y="3919"/>
                    <a:pt x="4918" y="3200"/>
                  </a:cubicBezTo>
                  <a:lnTo>
                    <a:pt x="5190" y="3200"/>
                  </a:lnTo>
                  <a:lnTo>
                    <a:pt x="5190" y="3457"/>
                  </a:lnTo>
                  <a:lnTo>
                    <a:pt x="6104" y="3000"/>
                  </a:lnTo>
                  <a:close/>
                  <a:moveTo>
                    <a:pt x="1000" y="3333"/>
                  </a:moveTo>
                  <a:lnTo>
                    <a:pt x="647" y="3333"/>
                  </a:lnTo>
                  <a:lnTo>
                    <a:pt x="814" y="3000"/>
                  </a:lnTo>
                  <a:lnTo>
                    <a:pt x="647" y="2667"/>
                  </a:lnTo>
                  <a:lnTo>
                    <a:pt x="1000" y="2667"/>
                  </a:lnTo>
                  <a:lnTo>
                    <a:pt x="1167" y="3000"/>
                  </a:lnTo>
                  <a:lnTo>
                    <a:pt x="1000" y="3333"/>
                  </a:lnTo>
                  <a:close/>
                  <a:moveTo>
                    <a:pt x="2993" y="5374"/>
                  </a:moveTo>
                  <a:lnTo>
                    <a:pt x="1854" y="3200"/>
                  </a:lnTo>
                  <a:lnTo>
                    <a:pt x="3721" y="3200"/>
                  </a:lnTo>
                  <a:cubicBezTo>
                    <a:pt x="3687" y="4298"/>
                    <a:pt x="3380" y="5031"/>
                    <a:pt x="2993" y="5374"/>
                  </a:cubicBezTo>
                  <a:close/>
                  <a:moveTo>
                    <a:pt x="1854" y="2800"/>
                  </a:moveTo>
                  <a:lnTo>
                    <a:pt x="2993" y="626"/>
                  </a:lnTo>
                  <a:cubicBezTo>
                    <a:pt x="3380" y="969"/>
                    <a:pt x="3687" y="1702"/>
                    <a:pt x="3721" y="2800"/>
                  </a:cubicBezTo>
                  <a:lnTo>
                    <a:pt x="1854" y="28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endParaRPr>
            </a:p>
          </p:txBody>
        </p:sp>
        <p:grpSp>
          <p:nvGrpSpPr>
            <p:cNvPr id="595" name="组合 594">
              <a:extLst>
                <a:ext uri="{FF2B5EF4-FFF2-40B4-BE49-F238E27FC236}">
                  <a16:creationId xmlns:a16="http://schemas.microsoft.com/office/drawing/2014/main" id="{5BF19475-1C7C-B2B2-7776-F69CFB0A7246}"/>
                </a:ext>
              </a:extLst>
            </p:cNvPr>
            <p:cNvGrpSpPr/>
            <p:nvPr userDrawn="1"/>
          </p:nvGrpSpPr>
          <p:grpSpPr>
            <a:xfrm>
              <a:off x="10718146" y="5622112"/>
              <a:ext cx="892392" cy="869548"/>
              <a:chOff x="10718146" y="5622112"/>
              <a:chExt cx="892392" cy="869548"/>
            </a:xfrm>
          </p:grpSpPr>
          <p:sp>
            <p:nvSpPr>
              <p:cNvPr id="596" name="knife_119383">
                <a:extLst>
                  <a:ext uri="{FF2B5EF4-FFF2-40B4-BE49-F238E27FC236}">
                    <a16:creationId xmlns:a16="http://schemas.microsoft.com/office/drawing/2014/main" id="{1328F802-E0A5-A97F-F047-25BC40A56B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3392103" flipH="1">
                <a:off x="10715628" y="6101495"/>
                <a:ext cx="163124" cy="154892"/>
              </a:xfrm>
              <a:custGeom>
                <a:avLst/>
                <a:gdLst>
                  <a:gd name="T0" fmla="*/ 4799 w 6135"/>
                  <a:gd name="T1" fmla="*/ 5819 h 5834"/>
                  <a:gd name="T2" fmla="*/ 4654 w 6135"/>
                  <a:gd name="T3" fmla="*/ 5772 h 5834"/>
                  <a:gd name="T4" fmla="*/ 3067 w 6135"/>
                  <a:gd name="T5" fmla="*/ 4619 h 5834"/>
                  <a:gd name="T6" fmla="*/ 1480 w 6135"/>
                  <a:gd name="T7" fmla="*/ 5772 h 5834"/>
                  <a:gd name="T8" fmla="*/ 1192 w 6135"/>
                  <a:gd name="T9" fmla="*/ 5772 h 5834"/>
                  <a:gd name="T10" fmla="*/ 1103 w 6135"/>
                  <a:gd name="T11" fmla="*/ 5498 h 5834"/>
                  <a:gd name="T12" fmla="*/ 1709 w 6135"/>
                  <a:gd name="T13" fmla="*/ 3632 h 5834"/>
                  <a:gd name="T14" fmla="*/ 122 w 6135"/>
                  <a:gd name="T15" fmla="*/ 2479 h 5834"/>
                  <a:gd name="T16" fmla="*/ 33 w 6135"/>
                  <a:gd name="T17" fmla="*/ 2205 h 5834"/>
                  <a:gd name="T18" fmla="*/ 266 w 6135"/>
                  <a:gd name="T19" fmla="*/ 2035 h 5834"/>
                  <a:gd name="T20" fmla="*/ 2228 w 6135"/>
                  <a:gd name="T21" fmla="*/ 2035 h 5834"/>
                  <a:gd name="T22" fmla="*/ 2834 w 6135"/>
                  <a:gd name="T23" fmla="*/ 170 h 5834"/>
                  <a:gd name="T24" fmla="*/ 3067 w 6135"/>
                  <a:gd name="T25" fmla="*/ 0 h 5834"/>
                  <a:gd name="T26" fmla="*/ 3301 w 6135"/>
                  <a:gd name="T27" fmla="*/ 170 h 5834"/>
                  <a:gd name="T28" fmla="*/ 3907 w 6135"/>
                  <a:gd name="T29" fmla="*/ 2035 h 5834"/>
                  <a:gd name="T30" fmla="*/ 5868 w 6135"/>
                  <a:gd name="T31" fmla="*/ 2035 h 5834"/>
                  <a:gd name="T32" fmla="*/ 6102 w 6135"/>
                  <a:gd name="T33" fmla="*/ 2205 h 5834"/>
                  <a:gd name="T34" fmla="*/ 6013 w 6135"/>
                  <a:gd name="T35" fmla="*/ 2479 h 5834"/>
                  <a:gd name="T36" fmla="*/ 4426 w 6135"/>
                  <a:gd name="T37" fmla="*/ 3632 h 5834"/>
                  <a:gd name="T38" fmla="*/ 5032 w 6135"/>
                  <a:gd name="T39" fmla="*/ 5498 h 5834"/>
                  <a:gd name="T40" fmla="*/ 4943 w 6135"/>
                  <a:gd name="T41" fmla="*/ 5772 h 5834"/>
                  <a:gd name="T42" fmla="*/ 4799 w 6135"/>
                  <a:gd name="T43" fmla="*/ 5819 h 5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35" h="5834">
                    <a:moveTo>
                      <a:pt x="4799" y="5819"/>
                    </a:moveTo>
                    <a:cubicBezTo>
                      <a:pt x="4748" y="5819"/>
                      <a:pt x="4697" y="5803"/>
                      <a:pt x="4654" y="5772"/>
                    </a:cubicBezTo>
                    <a:lnTo>
                      <a:pt x="3067" y="4619"/>
                    </a:lnTo>
                    <a:lnTo>
                      <a:pt x="1480" y="5772"/>
                    </a:lnTo>
                    <a:cubicBezTo>
                      <a:pt x="1394" y="5834"/>
                      <a:pt x="1278" y="5834"/>
                      <a:pt x="1192" y="5772"/>
                    </a:cubicBezTo>
                    <a:cubicBezTo>
                      <a:pt x="1106" y="5709"/>
                      <a:pt x="1070" y="5599"/>
                      <a:pt x="1103" y="5498"/>
                    </a:cubicBezTo>
                    <a:lnTo>
                      <a:pt x="1709" y="3632"/>
                    </a:lnTo>
                    <a:lnTo>
                      <a:pt x="122" y="2479"/>
                    </a:lnTo>
                    <a:cubicBezTo>
                      <a:pt x="36" y="2416"/>
                      <a:pt x="0" y="2306"/>
                      <a:pt x="33" y="2205"/>
                    </a:cubicBezTo>
                    <a:cubicBezTo>
                      <a:pt x="66" y="2104"/>
                      <a:pt x="160" y="2035"/>
                      <a:pt x="266" y="2035"/>
                    </a:cubicBezTo>
                    <a:lnTo>
                      <a:pt x="2228" y="2035"/>
                    </a:lnTo>
                    <a:lnTo>
                      <a:pt x="2834" y="170"/>
                    </a:lnTo>
                    <a:cubicBezTo>
                      <a:pt x="2867" y="68"/>
                      <a:pt x="2961" y="0"/>
                      <a:pt x="3067" y="0"/>
                    </a:cubicBezTo>
                    <a:cubicBezTo>
                      <a:pt x="3173" y="0"/>
                      <a:pt x="3268" y="68"/>
                      <a:pt x="3301" y="170"/>
                    </a:cubicBezTo>
                    <a:lnTo>
                      <a:pt x="3907" y="2035"/>
                    </a:lnTo>
                    <a:lnTo>
                      <a:pt x="5868" y="2035"/>
                    </a:lnTo>
                    <a:cubicBezTo>
                      <a:pt x="5975" y="2035"/>
                      <a:pt x="6069" y="2104"/>
                      <a:pt x="6102" y="2205"/>
                    </a:cubicBezTo>
                    <a:cubicBezTo>
                      <a:pt x="6135" y="2306"/>
                      <a:pt x="6099" y="2416"/>
                      <a:pt x="6013" y="2479"/>
                    </a:cubicBezTo>
                    <a:lnTo>
                      <a:pt x="4426" y="3632"/>
                    </a:lnTo>
                    <a:lnTo>
                      <a:pt x="5032" y="5498"/>
                    </a:lnTo>
                    <a:cubicBezTo>
                      <a:pt x="5065" y="5599"/>
                      <a:pt x="5029" y="5709"/>
                      <a:pt x="4943" y="5772"/>
                    </a:cubicBezTo>
                    <a:cubicBezTo>
                      <a:pt x="4900" y="5803"/>
                      <a:pt x="4849" y="5819"/>
                      <a:pt x="4799" y="581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597" name="knife_119383">
                <a:extLst>
                  <a:ext uri="{FF2B5EF4-FFF2-40B4-BE49-F238E27FC236}">
                    <a16:creationId xmlns:a16="http://schemas.microsoft.com/office/drawing/2014/main" id="{15862B89-6D8E-17FE-F0FA-119345A814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3392103" flipH="1">
                <a:off x="10714030" y="6088219"/>
                <a:ext cx="163124" cy="154892"/>
              </a:xfrm>
              <a:custGeom>
                <a:avLst/>
                <a:gdLst>
                  <a:gd name="T0" fmla="*/ 4799 w 6135"/>
                  <a:gd name="T1" fmla="*/ 5819 h 5834"/>
                  <a:gd name="T2" fmla="*/ 4654 w 6135"/>
                  <a:gd name="T3" fmla="*/ 5772 h 5834"/>
                  <a:gd name="T4" fmla="*/ 3067 w 6135"/>
                  <a:gd name="T5" fmla="*/ 4619 h 5834"/>
                  <a:gd name="T6" fmla="*/ 1480 w 6135"/>
                  <a:gd name="T7" fmla="*/ 5772 h 5834"/>
                  <a:gd name="T8" fmla="*/ 1192 w 6135"/>
                  <a:gd name="T9" fmla="*/ 5772 h 5834"/>
                  <a:gd name="T10" fmla="*/ 1103 w 6135"/>
                  <a:gd name="T11" fmla="*/ 5498 h 5834"/>
                  <a:gd name="T12" fmla="*/ 1709 w 6135"/>
                  <a:gd name="T13" fmla="*/ 3632 h 5834"/>
                  <a:gd name="T14" fmla="*/ 122 w 6135"/>
                  <a:gd name="T15" fmla="*/ 2479 h 5834"/>
                  <a:gd name="T16" fmla="*/ 33 w 6135"/>
                  <a:gd name="T17" fmla="*/ 2205 h 5834"/>
                  <a:gd name="T18" fmla="*/ 266 w 6135"/>
                  <a:gd name="T19" fmla="*/ 2035 h 5834"/>
                  <a:gd name="T20" fmla="*/ 2228 w 6135"/>
                  <a:gd name="T21" fmla="*/ 2035 h 5834"/>
                  <a:gd name="T22" fmla="*/ 2834 w 6135"/>
                  <a:gd name="T23" fmla="*/ 170 h 5834"/>
                  <a:gd name="T24" fmla="*/ 3067 w 6135"/>
                  <a:gd name="T25" fmla="*/ 0 h 5834"/>
                  <a:gd name="T26" fmla="*/ 3301 w 6135"/>
                  <a:gd name="T27" fmla="*/ 170 h 5834"/>
                  <a:gd name="T28" fmla="*/ 3907 w 6135"/>
                  <a:gd name="T29" fmla="*/ 2035 h 5834"/>
                  <a:gd name="T30" fmla="*/ 5868 w 6135"/>
                  <a:gd name="T31" fmla="*/ 2035 h 5834"/>
                  <a:gd name="T32" fmla="*/ 6102 w 6135"/>
                  <a:gd name="T33" fmla="*/ 2205 h 5834"/>
                  <a:gd name="T34" fmla="*/ 6013 w 6135"/>
                  <a:gd name="T35" fmla="*/ 2479 h 5834"/>
                  <a:gd name="T36" fmla="*/ 4426 w 6135"/>
                  <a:gd name="T37" fmla="*/ 3632 h 5834"/>
                  <a:gd name="T38" fmla="*/ 5032 w 6135"/>
                  <a:gd name="T39" fmla="*/ 5498 h 5834"/>
                  <a:gd name="T40" fmla="*/ 4943 w 6135"/>
                  <a:gd name="T41" fmla="*/ 5772 h 5834"/>
                  <a:gd name="T42" fmla="*/ 4799 w 6135"/>
                  <a:gd name="T43" fmla="*/ 5819 h 5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35" h="5834">
                    <a:moveTo>
                      <a:pt x="4799" y="5819"/>
                    </a:moveTo>
                    <a:cubicBezTo>
                      <a:pt x="4748" y="5819"/>
                      <a:pt x="4697" y="5803"/>
                      <a:pt x="4654" y="5772"/>
                    </a:cubicBezTo>
                    <a:lnTo>
                      <a:pt x="3067" y="4619"/>
                    </a:lnTo>
                    <a:lnTo>
                      <a:pt x="1480" y="5772"/>
                    </a:lnTo>
                    <a:cubicBezTo>
                      <a:pt x="1394" y="5834"/>
                      <a:pt x="1278" y="5834"/>
                      <a:pt x="1192" y="5772"/>
                    </a:cubicBezTo>
                    <a:cubicBezTo>
                      <a:pt x="1106" y="5709"/>
                      <a:pt x="1070" y="5599"/>
                      <a:pt x="1103" y="5498"/>
                    </a:cubicBezTo>
                    <a:lnTo>
                      <a:pt x="1709" y="3632"/>
                    </a:lnTo>
                    <a:lnTo>
                      <a:pt x="122" y="2479"/>
                    </a:lnTo>
                    <a:cubicBezTo>
                      <a:pt x="36" y="2416"/>
                      <a:pt x="0" y="2306"/>
                      <a:pt x="33" y="2205"/>
                    </a:cubicBezTo>
                    <a:cubicBezTo>
                      <a:pt x="66" y="2104"/>
                      <a:pt x="160" y="2035"/>
                      <a:pt x="266" y="2035"/>
                    </a:cubicBezTo>
                    <a:lnTo>
                      <a:pt x="2228" y="2035"/>
                    </a:lnTo>
                    <a:lnTo>
                      <a:pt x="2834" y="170"/>
                    </a:lnTo>
                    <a:cubicBezTo>
                      <a:pt x="2867" y="68"/>
                      <a:pt x="2961" y="0"/>
                      <a:pt x="3067" y="0"/>
                    </a:cubicBezTo>
                    <a:cubicBezTo>
                      <a:pt x="3173" y="0"/>
                      <a:pt x="3268" y="68"/>
                      <a:pt x="3301" y="170"/>
                    </a:cubicBezTo>
                    <a:lnTo>
                      <a:pt x="3907" y="2035"/>
                    </a:lnTo>
                    <a:lnTo>
                      <a:pt x="5868" y="2035"/>
                    </a:lnTo>
                    <a:cubicBezTo>
                      <a:pt x="5975" y="2035"/>
                      <a:pt x="6069" y="2104"/>
                      <a:pt x="6102" y="2205"/>
                    </a:cubicBezTo>
                    <a:cubicBezTo>
                      <a:pt x="6135" y="2306"/>
                      <a:pt x="6099" y="2416"/>
                      <a:pt x="6013" y="2479"/>
                    </a:cubicBezTo>
                    <a:lnTo>
                      <a:pt x="4426" y="3632"/>
                    </a:lnTo>
                    <a:lnTo>
                      <a:pt x="5032" y="5498"/>
                    </a:lnTo>
                    <a:cubicBezTo>
                      <a:pt x="5065" y="5599"/>
                      <a:pt x="5029" y="5709"/>
                      <a:pt x="4943" y="5772"/>
                    </a:cubicBezTo>
                    <a:cubicBezTo>
                      <a:pt x="4900" y="5803"/>
                      <a:pt x="4849" y="5819"/>
                      <a:pt x="4799" y="581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598" name="knife_119383">
                <a:extLst>
                  <a:ext uri="{FF2B5EF4-FFF2-40B4-BE49-F238E27FC236}">
                    <a16:creationId xmlns:a16="http://schemas.microsoft.com/office/drawing/2014/main" id="{3610D0C6-EC96-5FE2-29D5-DAAE8DC183E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3392103" flipH="1">
                <a:off x="10930122" y="5838178"/>
                <a:ext cx="163124" cy="154892"/>
              </a:xfrm>
              <a:custGeom>
                <a:avLst/>
                <a:gdLst>
                  <a:gd name="T0" fmla="*/ 4799 w 6135"/>
                  <a:gd name="T1" fmla="*/ 5819 h 5834"/>
                  <a:gd name="T2" fmla="*/ 4654 w 6135"/>
                  <a:gd name="T3" fmla="*/ 5772 h 5834"/>
                  <a:gd name="T4" fmla="*/ 3067 w 6135"/>
                  <a:gd name="T5" fmla="*/ 4619 h 5834"/>
                  <a:gd name="T6" fmla="*/ 1480 w 6135"/>
                  <a:gd name="T7" fmla="*/ 5772 h 5834"/>
                  <a:gd name="T8" fmla="*/ 1192 w 6135"/>
                  <a:gd name="T9" fmla="*/ 5772 h 5834"/>
                  <a:gd name="T10" fmla="*/ 1103 w 6135"/>
                  <a:gd name="T11" fmla="*/ 5498 h 5834"/>
                  <a:gd name="T12" fmla="*/ 1709 w 6135"/>
                  <a:gd name="T13" fmla="*/ 3632 h 5834"/>
                  <a:gd name="T14" fmla="*/ 122 w 6135"/>
                  <a:gd name="T15" fmla="*/ 2479 h 5834"/>
                  <a:gd name="T16" fmla="*/ 33 w 6135"/>
                  <a:gd name="T17" fmla="*/ 2205 h 5834"/>
                  <a:gd name="T18" fmla="*/ 266 w 6135"/>
                  <a:gd name="T19" fmla="*/ 2035 h 5834"/>
                  <a:gd name="T20" fmla="*/ 2228 w 6135"/>
                  <a:gd name="T21" fmla="*/ 2035 h 5834"/>
                  <a:gd name="T22" fmla="*/ 2834 w 6135"/>
                  <a:gd name="T23" fmla="*/ 170 h 5834"/>
                  <a:gd name="T24" fmla="*/ 3067 w 6135"/>
                  <a:gd name="T25" fmla="*/ 0 h 5834"/>
                  <a:gd name="T26" fmla="*/ 3301 w 6135"/>
                  <a:gd name="T27" fmla="*/ 170 h 5834"/>
                  <a:gd name="T28" fmla="*/ 3907 w 6135"/>
                  <a:gd name="T29" fmla="*/ 2035 h 5834"/>
                  <a:gd name="T30" fmla="*/ 5868 w 6135"/>
                  <a:gd name="T31" fmla="*/ 2035 h 5834"/>
                  <a:gd name="T32" fmla="*/ 6102 w 6135"/>
                  <a:gd name="T33" fmla="*/ 2205 h 5834"/>
                  <a:gd name="T34" fmla="*/ 6013 w 6135"/>
                  <a:gd name="T35" fmla="*/ 2479 h 5834"/>
                  <a:gd name="T36" fmla="*/ 4426 w 6135"/>
                  <a:gd name="T37" fmla="*/ 3632 h 5834"/>
                  <a:gd name="T38" fmla="*/ 5032 w 6135"/>
                  <a:gd name="T39" fmla="*/ 5498 h 5834"/>
                  <a:gd name="T40" fmla="*/ 4943 w 6135"/>
                  <a:gd name="T41" fmla="*/ 5772 h 5834"/>
                  <a:gd name="T42" fmla="*/ 4799 w 6135"/>
                  <a:gd name="T43" fmla="*/ 5819 h 5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35" h="5834">
                    <a:moveTo>
                      <a:pt x="4799" y="5819"/>
                    </a:moveTo>
                    <a:cubicBezTo>
                      <a:pt x="4748" y="5819"/>
                      <a:pt x="4697" y="5803"/>
                      <a:pt x="4654" y="5772"/>
                    </a:cubicBezTo>
                    <a:lnTo>
                      <a:pt x="3067" y="4619"/>
                    </a:lnTo>
                    <a:lnTo>
                      <a:pt x="1480" y="5772"/>
                    </a:lnTo>
                    <a:cubicBezTo>
                      <a:pt x="1394" y="5834"/>
                      <a:pt x="1278" y="5834"/>
                      <a:pt x="1192" y="5772"/>
                    </a:cubicBezTo>
                    <a:cubicBezTo>
                      <a:pt x="1106" y="5709"/>
                      <a:pt x="1070" y="5599"/>
                      <a:pt x="1103" y="5498"/>
                    </a:cubicBezTo>
                    <a:lnTo>
                      <a:pt x="1709" y="3632"/>
                    </a:lnTo>
                    <a:lnTo>
                      <a:pt x="122" y="2479"/>
                    </a:lnTo>
                    <a:cubicBezTo>
                      <a:pt x="36" y="2416"/>
                      <a:pt x="0" y="2306"/>
                      <a:pt x="33" y="2205"/>
                    </a:cubicBezTo>
                    <a:cubicBezTo>
                      <a:pt x="66" y="2104"/>
                      <a:pt x="160" y="2035"/>
                      <a:pt x="266" y="2035"/>
                    </a:cubicBezTo>
                    <a:lnTo>
                      <a:pt x="2228" y="2035"/>
                    </a:lnTo>
                    <a:lnTo>
                      <a:pt x="2834" y="170"/>
                    </a:lnTo>
                    <a:cubicBezTo>
                      <a:pt x="2867" y="68"/>
                      <a:pt x="2961" y="0"/>
                      <a:pt x="3067" y="0"/>
                    </a:cubicBezTo>
                    <a:cubicBezTo>
                      <a:pt x="3173" y="0"/>
                      <a:pt x="3268" y="68"/>
                      <a:pt x="3301" y="170"/>
                    </a:cubicBezTo>
                    <a:lnTo>
                      <a:pt x="3907" y="2035"/>
                    </a:lnTo>
                    <a:lnTo>
                      <a:pt x="5868" y="2035"/>
                    </a:lnTo>
                    <a:cubicBezTo>
                      <a:pt x="5975" y="2035"/>
                      <a:pt x="6069" y="2104"/>
                      <a:pt x="6102" y="2205"/>
                    </a:cubicBezTo>
                    <a:cubicBezTo>
                      <a:pt x="6135" y="2306"/>
                      <a:pt x="6099" y="2416"/>
                      <a:pt x="6013" y="2479"/>
                    </a:cubicBezTo>
                    <a:lnTo>
                      <a:pt x="4426" y="3632"/>
                    </a:lnTo>
                    <a:lnTo>
                      <a:pt x="5032" y="5498"/>
                    </a:lnTo>
                    <a:cubicBezTo>
                      <a:pt x="5065" y="5599"/>
                      <a:pt x="5029" y="5709"/>
                      <a:pt x="4943" y="5772"/>
                    </a:cubicBezTo>
                    <a:cubicBezTo>
                      <a:pt x="4900" y="5803"/>
                      <a:pt x="4849" y="5819"/>
                      <a:pt x="4799" y="581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599" name="knife_119383">
                <a:extLst>
                  <a:ext uri="{FF2B5EF4-FFF2-40B4-BE49-F238E27FC236}">
                    <a16:creationId xmlns:a16="http://schemas.microsoft.com/office/drawing/2014/main" id="{9141D321-117A-BD30-200B-0EE6B8D6DE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3392103" flipH="1">
                <a:off x="10928524" y="5824902"/>
                <a:ext cx="163124" cy="154892"/>
              </a:xfrm>
              <a:custGeom>
                <a:avLst/>
                <a:gdLst>
                  <a:gd name="T0" fmla="*/ 4799 w 6135"/>
                  <a:gd name="T1" fmla="*/ 5819 h 5834"/>
                  <a:gd name="T2" fmla="*/ 4654 w 6135"/>
                  <a:gd name="T3" fmla="*/ 5772 h 5834"/>
                  <a:gd name="T4" fmla="*/ 3067 w 6135"/>
                  <a:gd name="T5" fmla="*/ 4619 h 5834"/>
                  <a:gd name="T6" fmla="*/ 1480 w 6135"/>
                  <a:gd name="T7" fmla="*/ 5772 h 5834"/>
                  <a:gd name="T8" fmla="*/ 1192 w 6135"/>
                  <a:gd name="T9" fmla="*/ 5772 h 5834"/>
                  <a:gd name="T10" fmla="*/ 1103 w 6135"/>
                  <a:gd name="T11" fmla="*/ 5498 h 5834"/>
                  <a:gd name="T12" fmla="*/ 1709 w 6135"/>
                  <a:gd name="T13" fmla="*/ 3632 h 5834"/>
                  <a:gd name="T14" fmla="*/ 122 w 6135"/>
                  <a:gd name="T15" fmla="*/ 2479 h 5834"/>
                  <a:gd name="T16" fmla="*/ 33 w 6135"/>
                  <a:gd name="T17" fmla="*/ 2205 h 5834"/>
                  <a:gd name="T18" fmla="*/ 266 w 6135"/>
                  <a:gd name="T19" fmla="*/ 2035 h 5834"/>
                  <a:gd name="T20" fmla="*/ 2228 w 6135"/>
                  <a:gd name="T21" fmla="*/ 2035 h 5834"/>
                  <a:gd name="T22" fmla="*/ 2834 w 6135"/>
                  <a:gd name="T23" fmla="*/ 170 h 5834"/>
                  <a:gd name="T24" fmla="*/ 3067 w 6135"/>
                  <a:gd name="T25" fmla="*/ 0 h 5834"/>
                  <a:gd name="T26" fmla="*/ 3301 w 6135"/>
                  <a:gd name="T27" fmla="*/ 170 h 5834"/>
                  <a:gd name="T28" fmla="*/ 3907 w 6135"/>
                  <a:gd name="T29" fmla="*/ 2035 h 5834"/>
                  <a:gd name="T30" fmla="*/ 5868 w 6135"/>
                  <a:gd name="T31" fmla="*/ 2035 h 5834"/>
                  <a:gd name="T32" fmla="*/ 6102 w 6135"/>
                  <a:gd name="T33" fmla="*/ 2205 h 5834"/>
                  <a:gd name="T34" fmla="*/ 6013 w 6135"/>
                  <a:gd name="T35" fmla="*/ 2479 h 5834"/>
                  <a:gd name="T36" fmla="*/ 4426 w 6135"/>
                  <a:gd name="T37" fmla="*/ 3632 h 5834"/>
                  <a:gd name="T38" fmla="*/ 5032 w 6135"/>
                  <a:gd name="T39" fmla="*/ 5498 h 5834"/>
                  <a:gd name="T40" fmla="*/ 4943 w 6135"/>
                  <a:gd name="T41" fmla="*/ 5772 h 5834"/>
                  <a:gd name="T42" fmla="*/ 4799 w 6135"/>
                  <a:gd name="T43" fmla="*/ 5819 h 5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35" h="5834">
                    <a:moveTo>
                      <a:pt x="4799" y="5819"/>
                    </a:moveTo>
                    <a:cubicBezTo>
                      <a:pt x="4748" y="5819"/>
                      <a:pt x="4697" y="5803"/>
                      <a:pt x="4654" y="5772"/>
                    </a:cubicBezTo>
                    <a:lnTo>
                      <a:pt x="3067" y="4619"/>
                    </a:lnTo>
                    <a:lnTo>
                      <a:pt x="1480" y="5772"/>
                    </a:lnTo>
                    <a:cubicBezTo>
                      <a:pt x="1394" y="5834"/>
                      <a:pt x="1278" y="5834"/>
                      <a:pt x="1192" y="5772"/>
                    </a:cubicBezTo>
                    <a:cubicBezTo>
                      <a:pt x="1106" y="5709"/>
                      <a:pt x="1070" y="5599"/>
                      <a:pt x="1103" y="5498"/>
                    </a:cubicBezTo>
                    <a:lnTo>
                      <a:pt x="1709" y="3632"/>
                    </a:lnTo>
                    <a:lnTo>
                      <a:pt x="122" y="2479"/>
                    </a:lnTo>
                    <a:cubicBezTo>
                      <a:pt x="36" y="2416"/>
                      <a:pt x="0" y="2306"/>
                      <a:pt x="33" y="2205"/>
                    </a:cubicBezTo>
                    <a:cubicBezTo>
                      <a:pt x="66" y="2104"/>
                      <a:pt x="160" y="2035"/>
                      <a:pt x="266" y="2035"/>
                    </a:cubicBezTo>
                    <a:lnTo>
                      <a:pt x="2228" y="2035"/>
                    </a:lnTo>
                    <a:lnTo>
                      <a:pt x="2834" y="170"/>
                    </a:lnTo>
                    <a:cubicBezTo>
                      <a:pt x="2867" y="68"/>
                      <a:pt x="2961" y="0"/>
                      <a:pt x="3067" y="0"/>
                    </a:cubicBezTo>
                    <a:cubicBezTo>
                      <a:pt x="3173" y="0"/>
                      <a:pt x="3268" y="68"/>
                      <a:pt x="3301" y="170"/>
                    </a:cubicBezTo>
                    <a:lnTo>
                      <a:pt x="3907" y="2035"/>
                    </a:lnTo>
                    <a:lnTo>
                      <a:pt x="5868" y="2035"/>
                    </a:lnTo>
                    <a:cubicBezTo>
                      <a:pt x="5975" y="2035"/>
                      <a:pt x="6069" y="2104"/>
                      <a:pt x="6102" y="2205"/>
                    </a:cubicBezTo>
                    <a:cubicBezTo>
                      <a:pt x="6135" y="2306"/>
                      <a:pt x="6099" y="2416"/>
                      <a:pt x="6013" y="2479"/>
                    </a:cubicBezTo>
                    <a:lnTo>
                      <a:pt x="4426" y="3632"/>
                    </a:lnTo>
                    <a:lnTo>
                      <a:pt x="5032" y="5498"/>
                    </a:lnTo>
                    <a:cubicBezTo>
                      <a:pt x="5065" y="5599"/>
                      <a:pt x="5029" y="5709"/>
                      <a:pt x="4943" y="5772"/>
                    </a:cubicBezTo>
                    <a:cubicBezTo>
                      <a:pt x="4900" y="5803"/>
                      <a:pt x="4849" y="5819"/>
                      <a:pt x="4799" y="581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600" name="knife_119383">
                <a:extLst>
                  <a:ext uri="{FF2B5EF4-FFF2-40B4-BE49-F238E27FC236}">
                    <a16:creationId xmlns:a16="http://schemas.microsoft.com/office/drawing/2014/main" id="{F6F37E11-D5BC-4DDF-5A4D-419957744C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3392103" flipH="1">
                <a:off x="11231041" y="5639504"/>
                <a:ext cx="163124" cy="154892"/>
              </a:xfrm>
              <a:custGeom>
                <a:avLst/>
                <a:gdLst>
                  <a:gd name="T0" fmla="*/ 4799 w 6135"/>
                  <a:gd name="T1" fmla="*/ 5819 h 5834"/>
                  <a:gd name="T2" fmla="*/ 4654 w 6135"/>
                  <a:gd name="T3" fmla="*/ 5772 h 5834"/>
                  <a:gd name="T4" fmla="*/ 3067 w 6135"/>
                  <a:gd name="T5" fmla="*/ 4619 h 5834"/>
                  <a:gd name="T6" fmla="*/ 1480 w 6135"/>
                  <a:gd name="T7" fmla="*/ 5772 h 5834"/>
                  <a:gd name="T8" fmla="*/ 1192 w 6135"/>
                  <a:gd name="T9" fmla="*/ 5772 h 5834"/>
                  <a:gd name="T10" fmla="*/ 1103 w 6135"/>
                  <a:gd name="T11" fmla="*/ 5498 h 5834"/>
                  <a:gd name="T12" fmla="*/ 1709 w 6135"/>
                  <a:gd name="T13" fmla="*/ 3632 h 5834"/>
                  <a:gd name="T14" fmla="*/ 122 w 6135"/>
                  <a:gd name="T15" fmla="*/ 2479 h 5834"/>
                  <a:gd name="T16" fmla="*/ 33 w 6135"/>
                  <a:gd name="T17" fmla="*/ 2205 h 5834"/>
                  <a:gd name="T18" fmla="*/ 266 w 6135"/>
                  <a:gd name="T19" fmla="*/ 2035 h 5834"/>
                  <a:gd name="T20" fmla="*/ 2228 w 6135"/>
                  <a:gd name="T21" fmla="*/ 2035 h 5834"/>
                  <a:gd name="T22" fmla="*/ 2834 w 6135"/>
                  <a:gd name="T23" fmla="*/ 170 h 5834"/>
                  <a:gd name="T24" fmla="*/ 3067 w 6135"/>
                  <a:gd name="T25" fmla="*/ 0 h 5834"/>
                  <a:gd name="T26" fmla="*/ 3301 w 6135"/>
                  <a:gd name="T27" fmla="*/ 170 h 5834"/>
                  <a:gd name="T28" fmla="*/ 3907 w 6135"/>
                  <a:gd name="T29" fmla="*/ 2035 h 5834"/>
                  <a:gd name="T30" fmla="*/ 5868 w 6135"/>
                  <a:gd name="T31" fmla="*/ 2035 h 5834"/>
                  <a:gd name="T32" fmla="*/ 6102 w 6135"/>
                  <a:gd name="T33" fmla="*/ 2205 h 5834"/>
                  <a:gd name="T34" fmla="*/ 6013 w 6135"/>
                  <a:gd name="T35" fmla="*/ 2479 h 5834"/>
                  <a:gd name="T36" fmla="*/ 4426 w 6135"/>
                  <a:gd name="T37" fmla="*/ 3632 h 5834"/>
                  <a:gd name="T38" fmla="*/ 5032 w 6135"/>
                  <a:gd name="T39" fmla="*/ 5498 h 5834"/>
                  <a:gd name="T40" fmla="*/ 4943 w 6135"/>
                  <a:gd name="T41" fmla="*/ 5772 h 5834"/>
                  <a:gd name="T42" fmla="*/ 4799 w 6135"/>
                  <a:gd name="T43" fmla="*/ 5819 h 5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35" h="5834">
                    <a:moveTo>
                      <a:pt x="4799" y="5819"/>
                    </a:moveTo>
                    <a:cubicBezTo>
                      <a:pt x="4748" y="5819"/>
                      <a:pt x="4697" y="5803"/>
                      <a:pt x="4654" y="5772"/>
                    </a:cubicBezTo>
                    <a:lnTo>
                      <a:pt x="3067" y="4619"/>
                    </a:lnTo>
                    <a:lnTo>
                      <a:pt x="1480" y="5772"/>
                    </a:lnTo>
                    <a:cubicBezTo>
                      <a:pt x="1394" y="5834"/>
                      <a:pt x="1278" y="5834"/>
                      <a:pt x="1192" y="5772"/>
                    </a:cubicBezTo>
                    <a:cubicBezTo>
                      <a:pt x="1106" y="5709"/>
                      <a:pt x="1070" y="5599"/>
                      <a:pt x="1103" y="5498"/>
                    </a:cubicBezTo>
                    <a:lnTo>
                      <a:pt x="1709" y="3632"/>
                    </a:lnTo>
                    <a:lnTo>
                      <a:pt x="122" y="2479"/>
                    </a:lnTo>
                    <a:cubicBezTo>
                      <a:pt x="36" y="2416"/>
                      <a:pt x="0" y="2306"/>
                      <a:pt x="33" y="2205"/>
                    </a:cubicBezTo>
                    <a:cubicBezTo>
                      <a:pt x="66" y="2104"/>
                      <a:pt x="160" y="2035"/>
                      <a:pt x="266" y="2035"/>
                    </a:cubicBezTo>
                    <a:lnTo>
                      <a:pt x="2228" y="2035"/>
                    </a:lnTo>
                    <a:lnTo>
                      <a:pt x="2834" y="170"/>
                    </a:lnTo>
                    <a:cubicBezTo>
                      <a:pt x="2867" y="68"/>
                      <a:pt x="2961" y="0"/>
                      <a:pt x="3067" y="0"/>
                    </a:cubicBezTo>
                    <a:cubicBezTo>
                      <a:pt x="3173" y="0"/>
                      <a:pt x="3268" y="68"/>
                      <a:pt x="3301" y="170"/>
                    </a:cubicBezTo>
                    <a:lnTo>
                      <a:pt x="3907" y="2035"/>
                    </a:lnTo>
                    <a:lnTo>
                      <a:pt x="5868" y="2035"/>
                    </a:lnTo>
                    <a:cubicBezTo>
                      <a:pt x="5975" y="2035"/>
                      <a:pt x="6069" y="2104"/>
                      <a:pt x="6102" y="2205"/>
                    </a:cubicBezTo>
                    <a:cubicBezTo>
                      <a:pt x="6135" y="2306"/>
                      <a:pt x="6099" y="2416"/>
                      <a:pt x="6013" y="2479"/>
                    </a:cubicBezTo>
                    <a:lnTo>
                      <a:pt x="4426" y="3632"/>
                    </a:lnTo>
                    <a:lnTo>
                      <a:pt x="5032" y="5498"/>
                    </a:lnTo>
                    <a:cubicBezTo>
                      <a:pt x="5065" y="5599"/>
                      <a:pt x="5029" y="5709"/>
                      <a:pt x="4943" y="5772"/>
                    </a:cubicBezTo>
                    <a:cubicBezTo>
                      <a:pt x="4900" y="5803"/>
                      <a:pt x="4849" y="5819"/>
                      <a:pt x="4799" y="581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601" name="knife_119383">
                <a:extLst>
                  <a:ext uri="{FF2B5EF4-FFF2-40B4-BE49-F238E27FC236}">
                    <a16:creationId xmlns:a16="http://schemas.microsoft.com/office/drawing/2014/main" id="{C78449C2-A202-DF07-A588-EB39AA761C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3392103" flipH="1">
                <a:off x="11229443" y="5626228"/>
                <a:ext cx="163124" cy="154892"/>
              </a:xfrm>
              <a:custGeom>
                <a:avLst/>
                <a:gdLst>
                  <a:gd name="T0" fmla="*/ 4799 w 6135"/>
                  <a:gd name="T1" fmla="*/ 5819 h 5834"/>
                  <a:gd name="T2" fmla="*/ 4654 w 6135"/>
                  <a:gd name="T3" fmla="*/ 5772 h 5834"/>
                  <a:gd name="T4" fmla="*/ 3067 w 6135"/>
                  <a:gd name="T5" fmla="*/ 4619 h 5834"/>
                  <a:gd name="T6" fmla="*/ 1480 w 6135"/>
                  <a:gd name="T7" fmla="*/ 5772 h 5834"/>
                  <a:gd name="T8" fmla="*/ 1192 w 6135"/>
                  <a:gd name="T9" fmla="*/ 5772 h 5834"/>
                  <a:gd name="T10" fmla="*/ 1103 w 6135"/>
                  <a:gd name="T11" fmla="*/ 5498 h 5834"/>
                  <a:gd name="T12" fmla="*/ 1709 w 6135"/>
                  <a:gd name="T13" fmla="*/ 3632 h 5834"/>
                  <a:gd name="T14" fmla="*/ 122 w 6135"/>
                  <a:gd name="T15" fmla="*/ 2479 h 5834"/>
                  <a:gd name="T16" fmla="*/ 33 w 6135"/>
                  <a:gd name="T17" fmla="*/ 2205 h 5834"/>
                  <a:gd name="T18" fmla="*/ 266 w 6135"/>
                  <a:gd name="T19" fmla="*/ 2035 h 5834"/>
                  <a:gd name="T20" fmla="*/ 2228 w 6135"/>
                  <a:gd name="T21" fmla="*/ 2035 h 5834"/>
                  <a:gd name="T22" fmla="*/ 2834 w 6135"/>
                  <a:gd name="T23" fmla="*/ 170 h 5834"/>
                  <a:gd name="T24" fmla="*/ 3067 w 6135"/>
                  <a:gd name="T25" fmla="*/ 0 h 5834"/>
                  <a:gd name="T26" fmla="*/ 3301 w 6135"/>
                  <a:gd name="T27" fmla="*/ 170 h 5834"/>
                  <a:gd name="T28" fmla="*/ 3907 w 6135"/>
                  <a:gd name="T29" fmla="*/ 2035 h 5834"/>
                  <a:gd name="T30" fmla="*/ 5868 w 6135"/>
                  <a:gd name="T31" fmla="*/ 2035 h 5834"/>
                  <a:gd name="T32" fmla="*/ 6102 w 6135"/>
                  <a:gd name="T33" fmla="*/ 2205 h 5834"/>
                  <a:gd name="T34" fmla="*/ 6013 w 6135"/>
                  <a:gd name="T35" fmla="*/ 2479 h 5834"/>
                  <a:gd name="T36" fmla="*/ 4426 w 6135"/>
                  <a:gd name="T37" fmla="*/ 3632 h 5834"/>
                  <a:gd name="T38" fmla="*/ 5032 w 6135"/>
                  <a:gd name="T39" fmla="*/ 5498 h 5834"/>
                  <a:gd name="T40" fmla="*/ 4943 w 6135"/>
                  <a:gd name="T41" fmla="*/ 5772 h 5834"/>
                  <a:gd name="T42" fmla="*/ 4799 w 6135"/>
                  <a:gd name="T43" fmla="*/ 5819 h 5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35" h="5834">
                    <a:moveTo>
                      <a:pt x="4799" y="5819"/>
                    </a:moveTo>
                    <a:cubicBezTo>
                      <a:pt x="4748" y="5819"/>
                      <a:pt x="4697" y="5803"/>
                      <a:pt x="4654" y="5772"/>
                    </a:cubicBezTo>
                    <a:lnTo>
                      <a:pt x="3067" y="4619"/>
                    </a:lnTo>
                    <a:lnTo>
                      <a:pt x="1480" y="5772"/>
                    </a:lnTo>
                    <a:cubicBezTo>
                      <a:pt x="1394" y="5834"/>
                      <a:pt x="1278" y="5834"/>
                      <a:pt x="1192" y="5772"/>
                    </a:cubicBezTo>
                    <a:cubicBezTo>
                      <a:pt x="1106" y="5709"/>
                      <a:pt x="1070" y="5599"/>
                      <a:pt x="1103" y="5498"/>
                    </a:cubicBezTo>
                    <a:lnTo>
                      <a:pt x="1709" y="3632"/>
                    </a:lnTo>
                    <a:lnTo>
                      <a:pt x="122" y="2479"/>
                    </a:lnTo>
                    <a:cubicBezTo>
                      <a:pt x="36" y="2416"/>
                      <a:pt x="0" y="2306"/>
                      <a:pt x="33" y="2205"/>
                    </a:cubicBezTo>
                    <a:cubicBezTo>
                      <a:pt x="66" y="2104"/>
                      <a:pt x="160" y="2035"/>
                      <a:pt x="266" y="2035"/>
                    </a:cubicBezTo>
                    <a:lnTo>
                      <a:pt x="2228" y="2035"/>
                    </a:lnTo>
                    <a:lnTo>
                      <a:pt x="2834" y="170"/>
                    </a:lnTo>
                    <a:cubicBezTo>
                      <a:pt x="2867" y="68"/>
                      <a:pt x="2961" y="0"/>
                      <a:pt x="3067" y="0"/>
                    </a:cubicBezTo>
                    <a:cubicBezTo>
                      <a:pt x="3173" y="0"/>
                      <a:pt x="3268" y="68"/>
                      <a:pt x="3301" y="170"/>
                    </a:cubicBezTo>
                    <a:lnTo>
                      <a:pt x="3907" y="2035"/>
                    </a:lnTo>
                    <a:lnTo>
                      <a:pt x="5868" y="2035"/>
                    </a:lnTo>
                    <a:cubicBezTo>
                      <a:pt x="5975" y="2035"/>
                      <a:pt x="6069" y="2104"/>
                      <a:pt x="6102" y="2205"/>
                    </a:cubicBezTo>
                    <a:cubicBezTo>
                      <a:pt x="6135" y="2306"/>
                      <a:pt x="6099" y="2416"/>
                      <a:pt x="6013" y="2479"/>
                    </a:cubicBezTo>
                    <a:lnTo>
                      <a:pt x="4426" y="3632"/>
                    </a:lnTo>
                    <a:lnTo>
                      <a:pt x="5032" y="5498"/>
                    </a:lnTo>
                    <a:cubicBezTo>
                      <a:pt x="5065" y="5599"/>
                      <a:pt x="5029" y="5709"/>
                      <a:pt x="4943" y="5772"/>
                    </a:cubicBezTo>
                    <a:cubicBezTo>
                      <a:pt x="4900" y="5803"/>
                      <a:pt x="4849" y="5819"/>
                      <a:pt x="4799" y="581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602" name="knife_119383">
                <a:extLst>
                  <a:ext uri="{FF2B5EF4-FFF2-40B4-BE49-F238E27FC236}">
                    <a16:creationId xmlns:a16="http://schemas.microsoft.com/office/drawing/2014/main" id="{A977D18E-8D19-C3F9-68AC-B44E9885C6B3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2010532">
                <a:off x="11582004" y="5758691"/>
                <a:ext cx="28534" cy="556413"/>
              </a:xfrm>
              <a:prstGeom prst="roundRect">
                <a:avLst/>
              </a:prstGeom>
              <a:solidFill>
                <a:srgbClr val="FE4D0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603" name="knife_119383">
                <a:extLst>
                  <a:ext uri="{FF2B5EF4-FFF2-40B4-BE49-F238E27FC236}">
                    <a16:creationId xmlns:a16="http://schemas.microsoft.com/office/drawing/2014/main" id="{4024202B-33B5-5C49-2878-7D27B205DCEE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8281110">
                <a:off x="11259377" y="5938661"/>
                <a:ext cx="36981" cy="552999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76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310BE6F-FC1B-DC78-0E6E-6FB9C7905AFD}"/>
              </a:ext>
            </a:extLst>
          </p:cNvPr>
          <p:cNvSpPr/>
          <p:nvPr/>
        </p:nvSpPr>
        <p:spPr>
          <a:xfrm>
            <a:off x="0" y="-10229"/>
            <a:ext cx="12192000" cy="6870192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5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AD4BE4E-F65B-E422-5EFB-38AC621EEAE5}"/>
              </a:ext>
            </a:extLst>
          </p:cNvPr>
          <p:cNvSpPr/>
          <p:nvPr/>
        </p:nvSpPr>
        <p:spPr>
          <a:xfrm>
            <a:off x="341131" y="182405"/>
            <a:ext cx="11509739" cy="6485738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bg1">
                <a:lumMod val="50000"/>
                <a:alpha val="14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100000"/>
                </a:prst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9A3D21-02B6-731D-73D5-2BD6F718B3E2}"/>
              </a:ext>
            </a:extLst>
          </p:cNvPr>
          <p:cNvSpPr/>
          <p:nvPr/>
        </p:nvSpPr>
        <p:spPr>
          <a:xfrm>
            <a:off x="682262" y="375038"/>
            <a:ext cx="10827477" cy="6101283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bg1">
                <a:lumMod val="50000"/>
                <a:alpha val="14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100000"/>
                </a:prst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3D339D4-63D9-B71A-5873-02D011EB5073}"/>
              </a:ext>
            </a:extLst>
          </p:cNvPr>
          <p:cNvSpPr/>
          <p:nvPr/>
        </p:nvSpPr>
        <p:spPr>
          <a:xfrm>
            <a:off x="1023392" y="567672"/>
            <a:ext cx="10145215" cy="5716829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bg1">
                <a:lumMod val="50000"/>
                <a:alpha val="14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100000"/>
                </a:prst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151721-B740-490A-E714-BA1A62DE1F86}"/>
              </a:ext>
            </a:extLst>
          </p:cNvPr>
          <p:cNvSpPr/>
          <p:nvPr/>
        </p:nvSpPr>
        <p:spPr>
          <a:xfrm>
            <a:off x="1364523" y="760305"/>
            <a:ext cx="9462953" cy="5332375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bg1">
                <a:lumMod val="50000"/>
                <a:alpha val="14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100000"/>
                </a:prst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33DD4C-385D-73E3-D692-C2368C80E6EE}"/>
              </a:ext>
            </a:extLst>
          </p:cNvPr>
          <p:cNvSpPr/>
          <p:nvPr/>
        </p:nvSpPr>
        <p:spPr>
          <a:xfrm>
            <a:off x="1705654" y="952939"/>
            <a:ext cx="8780692" cy="4947920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bg1">
                <a:lumMod val="50000"/>
                <a:alpha val="14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100000"/>
                </a:prst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4503F52-2A39-E7FA-C91F-D239720B7445}"/>
              </a:ext>
            </a:extLst>
          </p:cNvPr>
          <p:cNvSpPr/>
          <p:nvPr/>
        </p:nvSpPr>
        <p:spPr>
          <a:xfrm>
            <a:off x="2046785" y="1145573"/>
            <a:ext cx="8098430" cy="4563466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bg1">
                <a:lumMod val="50000"/>
                <a:alpha val="14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100000"/>
                </a:prst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3A5B1A-430E-5072-CCCA-1BF3DC215FBE}"/>
              </a:ext>
            </a:extLst>
          </p:cNvPr>
          <p:cNvSpPr/>
          <p:nvPr/>
        </p:nvSpPr>
        <p:spPr>
          <a:xfrm>
            <a:off x="2387916" y="1338206"/>
            <a:ext cx="7416169" cy="4179011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bg1">
                <a:lumMod val="50000"/>
                <a:alpha val="14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100000"/>
                </a:prst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916C4CF-60AA-5028-46B1-DB35113F6E4F}"/>
              </a:ext>
            </a:extLst>
          </p:cNvPr>
          <p:cNvSpPr/>
          <p:nvPr/>
        </p:nvSpPr>
        <p:spPr>
          <a:xfrm>
            <a:off x="2729046" y="1530840"/>
            <a:ext cx="6733908" cy="3794557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bg1">
                <a:lumMod val="50000"/>
                <a:alpha val="14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100000"/>
                </a:prst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4C05BAF-3AF2-03B4-8CE2-5AE72EE33D47}"/>
              </a:ext>
            </a:extLst>
          </p:cNvPr>
          <p:cNvSpPr/>
          <p:nvPr/>
        </p:nvSpPr>
        <p:spPr>
          <a:xfrm>
            <a:off x="3070177" y="1723473"/>
            <a:ext cx="6051646" cy="3410102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bg1">
                <a:lumMod val="50000"/>
                <a:alpha val="14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100000"/>
                </a:prst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3D4ED41-0467-2035-458F-57BFADB3826D}"/>
              </a:ext>
            </a:extLst>
          </p:cNvPr>
          <p:cNvSpPr/>
          <p:nvPr/>
        </p:nvSpPr>
        <p:spPr>
          <a:xfrm>
            <a:off x="3411308" y="1916107"/>
            <a:ext cx="5369384" cy="3025648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bg1">
                <a:lumMod val="50000"/>
                <a:alpha val="14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100000"/>
                </a:prst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5A6588F-AA6B-94A1-0653-3007B9368BD0}"/>
              </a:ext>
            </a:extLst>
          </p:cNvPr>
          <p:cNvSpPr/>
          <p:nvPr/>
        </p:nvSpPr>
        <p:spPr>
          <a:xfrm>
            <a:off x="3752439" y="2108741"/>
            <a:ext cx="4687122" cy="2641194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bg1">
                <a:lumMod val="50000"/>
                <a:alpha val="14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100000"/>
                </a:prst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BD50BB-35E3-034B-7E0E-4BA825DDC7D6}"/>
              </a:ext>
            </a:extLst>
          </p:cNvPr>
          <p:cNvSpPr/>
          <p:nvPr/>
        </p:nvSpPr>
        <p:spPr>
          <a:xfrm>
            <a:off x="4093570" y="2301374"/>
            <a:ext cx="4004861" cy="2256739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bg1">
                <a:lumMod val="50000"/>
                <a:alpha val="14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100000"/>
                </a:prst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2099E75-37F0-1614-48BF-2F91EC7D8047}"/>
              </a:ext>
            </a:extLst>
          </p:cNvPr>
          <p:cNvSpPr/>
          <p:nvPr/>
        </p:nvSpPr>
        <p:spPr>
          <a:xfrm>
            <a:off x="4434701" y="2494008"/>
            <a:ext cx="3322599" cy="1872285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bg1">
                <a:lumMod val="50000"/>
                <a:alpha val="14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100000"/>
                </a:prst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E8D411A-3C98-8A9E-7FD1-1648FA4D7027}"/>
              </a:ext>
            </a:extLst>
          </p:cNvPr>
          <p:cNvSpPr/>
          <p:nvPr/>
        </p:nvSpPr>
        <p:spPr>
          <a:xfrm>
            <a:off x="4775831" y="2686641"/>
            <a:ext cx="2640338" cy="1487830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bg1">
                <a:lumMod val="50000"/>
                <a:alpha val="14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100000"/>
                </a:prst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20EDC36-41BF-CA01-4BED-F8D162480DE4}"/>
              </a:ext>
            </a:extLst>
          </p:cNvPr>
          <p:cNvSpPr/>
          <p:nvPr/>
        </p:nvSpPr>
        <p:spPr>
          <a:xfrm>
            <a:off x="5116962" y="2879275"/>
            <a:ext cx="1958076" cy="1103376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5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964D443-41CD-83B5-D5F6-4ABB18E05551}"/>
              </a:ext>
            </a:extLst>
          </p:cNvPr>
          <p:cNvCxnSpPr>
            <a:stCxn id="3" idx="1"/>
            <a:endCxn id="3" idx="3"/>
          </p:cNvCxnSpPr>
          <p:nvPr/>
        </p:nvCxnSpPr>
        <p:spPr>
          <a:xfrm>
            <a:off x="0" y="3424867"/>
            <a:ext cx="12192000" cy="0"/>
          </a:xfrm>
          <a:prstGeom prst="line">
            <a:avLst/>
          </a:prstGeom>
          <a:solidFill>
            <a:schemeClr val="accent3"/>
          </a:solidFill>
          <a:ln w="3175">
            <a:solidFill>
              <a:schemeClr val="bg1">
                <a:lumMod val="50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6FE1B27-DD63-B635-0648-9353F26C6602}"/>
              </a:ext>
            </a:extLst>
          </p:cNvPr>
          <p:cNvCxnSpPr>
            <a:cxnSpLocks/>
          </p:cNvCxnSpPr>
          <p:nvPr/>
        </p:nvCxnSpPr>
        <p:spPr>
          <a:xfrm>
            <a:off x="6096000" y="-4133"/>
            <a:ext cx="0" cy="6870192"/>
          </a:xfrm>
          <a:prstGeom prst="line">
            <a:avLst/>
          </a:prstGeom>
          <a:solidFill>
            <a:schemeClr val="accent3"/>
          </a:solidFill>
          <a:ln w="3175">
            <a:solidFill>
              <a:schemeClr val="bg1">
                <a:lumMod val="50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D9971DF-8B24-FEDD-B2C3-65B11886BF10}"/>
              </a:ext>
            </a:extLst>
          </p:cNvPr>
          <p:cNvCxnSpPr/>
          <p:nvPr/>
        </p:nvCxnSpPr>
        <p:spPr>
          <a:xfrm flipH="1">
            <a:off x="0" y="-10229"/>
            <a:ext cx="12192000" cy="6870192"/>
          </a:xfrm>
          <a:prstGeom prst="line">
            <a:avLst/>
          </a:prstGeom>
          <a:solidFill>
            <a:schemeClr val="accent3"/>
          </a:solidFill>
          <a:ln w="3175">
            <a:solidFill>
              <a:schemeClr val="bg1">
                <a:lumMod val="50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4EA244BA-6F15-801A-95EB-DFC2246CECD2}"/>
              </a:ext>
            </a:extLst>
          </p:cNvPr>
          <p:cNvCxnSpPr/>
          <p:nvPr/>
        </p:nvCxnSpPr>
        <p:spPr>
          <a:xfrm>
            <a:off x="0" y="-10229"/>
            <a:ext cx="12192000" cy="6870192"/>
          </a:xfrm>
          <a:prstGeom prst="line">
            <a:avLst/>
          </a:prstGeom>
          <a:solidFill>
            <a:schemeClr val="accent3"/>
          </a:solidFill>
          <a:ln w="3175">
            <a:solidFill>
              <a:schemeClr val="bg1">
                <a:lumMod val="50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B174447-93AB-823B-C57A-266477FB9020}"/>
              </a:ext>
            </a:extLst>
          </p:cNvPr>
          <p:cNvCxnSpPr>
            <a:cxnSpLocks/>
          </p:cNvCxnSpPr>
          <p:nvPr/>
        </p:nvCxnSpPr>
        <p:spPr>
          <a:xfrm>
            <a:off x="0" y="1149230"/>
            <a:ext cx="12192000" cy="4563466"/>
          </a:xfrm>
          <a:prstGeom prst="line">
            <a:avLst/>
          </a:prstGeom>
          <a:solidFill>
            <a:schemeClr val="accent3"/>
          </a:solidFill>
          <a:ln w="3175">
            <a:solidFill>
              <a:schemeClr val="bg1">
                <a:lumMod val="50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F846840D-BD74-174D-154C-ABC346D1FF0A}"/>
              </a:ext>
            </a:extLst>
          </p:cNvPr>
          <p:cNvCxnSpPr>
            <a:cxnSpLocks/>
          </p:cNvCxnSpPr>
          <p:nvPr/>
        </p:nvCxnSpPr>
        <p:spPr>
          <a:xfrm flipV="1">
            <a:off x="0" y="1142437"/>
            <a:ext cx="12192000" cy="4563466"/>
          </a:xfrm>
          <a:prstGeom prst="line">
            <a:avLst/>
          </a:prstGeom>
          <a:solidFill>
            <a:schemeClr val="accent3"/>
          </a:solidFill>
          <a:ln w="3175">
            <a:solidFill>
              <a:schemeClr val="bg1">
                <a:lumMod val="50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8889548-DF52-3805-2E0A-447AEBCB380F}"/>
              </a:ext>
            </a:extLst>
          </p:cNvPr>
          <p:cNvCxnSpPr/>
          <p:nvPr/>
        </p:nvCxnSpPr>
        <p:spPr>
          <a:xfrm>
            <a:off x="0" y="2301374"/>
            <a:ext cx="12192000" cy="2256739"/>
          </a:xfrm>
          <a:prstGeom prst="line">
            <a:avLst/>
          </a:prstGeom>
          <a:solidFill>
            <a:schemeClr val="accent3"/>
          </a:solidFill>
          <a:ln w="3175">
            <a:solidFill>
              <a:schemeClr val="bg1">
                <a:lumMod val="50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818DCAB-6626-3E47-BE80-3087390ED87C}"/>
              </a:ext>
            </a:extLst>
          </p:cNvPr>
          <p:cNvCxnSpPr>
            <a:cxnSpLocks/>
          </p:cNvCxnSpPr>
          <p:nvPr/>
        </p:nvCxnSpPr>
        <p:spPr>
          <a:xfrm flipV="1">
            <a:off x="0" y="2303726"/>
            <a:ext cx="12192000" cy="2256739"/>
          </a:xfrm>
          <a:prstGeom prst="line">
            <a:avLst/>
          </a:prstGeom>
          <a:solidFill>
            <a:schemeClr val="accent3"/>
          </a:solidFill>
          <a:ln w="3175">
            <a:solidFill>
              <a:schemeClr val="bg1">
                <a:lumMod val="50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18D2368-FA12-4CA2-FBF8-A8F7FFDC7B4F}"/>
              </a:ext>
            </a:extLst>
          </p:cNvPr>
          <p:cNvCxnSpPr/>
          <p:nvPr/>
        </p:nvCxnSpPr>
        <p:spPr>
          <a:xfrm>
            <a:off x="1705654" y="-10229"/>
            <a:ext cx="8780692" cy="6870192"/>
          </a:xfrm>
          <a:prstGeom prst="line">
            <a:avLst/>
          </a:prstGeom>
          <a:solidFill>
            <a:schemeClr val="accent3"/>
          </a:solidFill>
          <a:ln w="3175">
            <a:solidFill>
              <a:schemeClr val="bg1">
                <a:lumMod val="50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F2E3B46F-1B08-184D-90F0-BB4453E3A654}"/>
              </a:ext>
            </a:extLst>
          </p:cNvPr>
          <p:cNvCxnSpPr>
            <a:cxnSpLocks/>
          </p:cNvCxnSpPr>
          <p:nvPr/>
        </p:nvCxnSpPr>
        <p:spPr>
          <a:xfrm flipH="1">
            <a:off x="1705654" y="-4133"/>
            <a:ext cx="8780692" cy="6870192"/>
          </a:xfrm>
          <a:prstGeom prst="line">
            <a:avLst/>
          </a:prstGeom>
          <a:solidFill>
            <a:schemeClr val="accent3"/>
          </a:solidFill>
          <a:ln w="3175">
            <a:solidFill>
              <a:schemeClr val="bg1">
                <a:lumMod val="50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81A8976-ADAA-6185-0786-8931A5879E1C}"/>
              </a:ext>
            </a:extLst>
          </p:cNvPr>
          <p:cNvCxnSpPr>
            <a:cxnSpLocks/>
          </p:cNvCxnSpPr>
          <p:nvPr/>
        </p:nvCxnSpPr>
        <p:spPr>
          <a:xfrm>
            <a:off x="2729046" y="-10229"/>
            <a:ext cx="6733908" cy="6870192"/>
          </a:xfrm>
          <a:prstGeom prst="line">
            <a:avLst/>
          </a:prstGeom>
          <a:solidFill>
            <a:schemeClr val="accent3"/>
          </a:solidFill>
          <a:ln w="3175">
            <a:solidFill>
              <a:schemeClr val="bg1">
                <a:lumMod val="50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31BA133-A95F-3A8B-42AC-23A10B8E4517}"/>
              </a:ext>
            </a:extLst>
          </p:cNvPr>
          <p:cNvCxnSpPr>
            <a:cxnSpLocks/>
          </p:cNvCxnSpPr>
          <p:nvPr/>
        </p:nvCxnSpPr>
        <p:spPr>
          <a:xfrm flipH="1">
            <a:off x="2729046" y="-10229"/>
            <a:ext cx="6733908" cy="6870192"/>
          </a:xfrm>
          <a:prstGeom prst="line">
            <a:avLst/>
          </a:prstGeom>
          <a:solidFill>
            <a:schemeClr val="accent3"/>
          </a:solidFill>
          <a:ln w="3175">
            <a:solidFill>
              <a:schemeClr val="bg1">
                <a:lumMod val="50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F7BFF14B-42FB-CA47-2F4F-1F8D8A37B0FD}"/>
              </a:ext>
            </a:extLst>
          </p:cNvPr>
          <p:cNvCxnSpPr>
            <a:cxnSpLocks/>
          </p:cNvCxnSpPr>
          <p:nvPr/>
        </p:nvCxnSpPr>
        <p:spPr>
          <a:xfrm>
            <a:off x="4216400" y="-10229"/>
            <a:ext cx="3759200" cy="6870192"/>
          </a:xfrm>
          <a:prstGeom prst="line">
            <a:avLst/>
          </a:prstGeom>
          <a:solidFill>
            <a:schemeClr val="accent3"/>
          </a:solidFill>
          <a:ln w="3175">
            <a:solidFill>
              <a:schemeClr val="bg1">
                <a:lumMod val="50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6145255E-9768-57F3-34E3-D48D3FC3359F}"/>
              </a:ext>
            </a:extLst>
          </p:cNvPr>
          <p:cNvCxnSpPr>
            <a:cxnSpLocks/>
          </p:cNvCxnSpPr>
          <p:nvPr/>
        </p:nvCxnSpPr>
        <p:spPr>
          <a:xfrm flipH="1">
            <a:off x="4216400" y="-10229"/>
            <a:ext cx="3759200" cy="6870192"/>
          </a:xfrm>
          <a:prstGeom prst="line">
            <a:avLst/>
          </a:prstGeom>
          <a:solidFill>
            <a:schemeClr val="accent3"/>
          </a:solidFill>
          <a:ln w="3175">
            <a:solidFill>
              <a:schemeClr val="bg1">
                <a:lumMod val="50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等腰三角形 32">
            <a:extLst>
              <a:ext uri="{FF2B5EF4-FFF2-40B4-BE49-F238E27FC236}">
                <a16:creationId xmlns:a16="http://schemas.microsoft.com/office/drawing/2014/main" id="{E034966B-B846-B652-B693-F985D4633836}"/>
              </a:ext>
            </a:extLst>
          </p:cNvPr>
          <p:cNvSpPr/>
          <p:nvPr userDrawn="1"/>
        </p:nvSpPr>
        <p:spPr>
          <a:xfrm>
            <a:off x="0" y="3437780"/>
            <a:ext cx="12192000" cy="3428663"/>
          </a:xfrm>
          <a:prstGeom prst="triangle">
            <a:avLst>
              <a:gd name="adj" fmla="val 49900"/>
            </a:avLst>
          </a:prstGeom>
          <a:solidFill>
            <a:schemeClr val="accent5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grpSp>
        <p:nvGrpSpPr>
          <p:cNvPr id="213" name="组合 212">
            <a:extLst>
              <a:ext uri="{FF2B5EF4-FFF2-40B4-BE49-F238E27FC236}">
                <a16:creationId xmlns:a16="http://schemas.microsoft.com/office/drawing/2014/main" id="{0DAA641A-7C81-FF13-DC49-F659AC1FE2DA}"/>
              </a:ext>
            </a:extLst>
          </p:cNvPr>
          <p:cNvGrpSpPr/>
          <p:nvPr userDrawn="1"/>
        </p:nvGrpSpPr>
        <p:grpSpPr>
          <a:xfrm>
            <a:off x="0" y="-13533"/>
            <a:ext cx="12192000" cy="6893265"/>
            <a:chOff x="0" y="-13533"/>
            <a:chExt cx="12192000" cy="6893265"/>
          </a:xfrm>
        </p:grpSpPr>
        <p:grpSp>
          <p:nvGrpSpPr>
            <p:cNvPr id="212" name="组合 211">
              <a:extLst>
                <a:ext uri="{FF2B5EF4-FFF2-40B4-BE49-F238E27FC236}">
                  <a16:creationId xmlns:a16="http://schemas.microsoft.com/office/drawing/2014/main" id="{903E60EE-85BF-09C6-4E59-ECB78FA0A08C}"/>
                </a:ext>
              </a:extLst>
            </p:cNvPr>
            <p:cNvGrpSpPr/>
            <p:nvPr userDrawn="1"/>
          </p:nvGrpSpPr>
          <p:grpSpPr>
            <a:xfrm>
              <a:off x="0" y="-13533"/>
              <a:ext cx="12192000" cy="230832"/>
              <a:chOff x="0" y="-13533"/>
              <a:chExt cx="12192000" cy="230832"/>
            </a:xfrm>
          </p:grpSpPr>
          <p:sp>
            <p:nvSpPr>
              <p:cNvPr id="171" name="矩形 170">
                <a:extLst>
                  <a:ext uri="{FF2B5EF4-FFF2-40B4-BE49-F238E27FC236}">
                    <a16:creationId xmlns:a16="http://schemas.microsoft.com/office/drawing/2014/main" id="{A41E76B9-EA7C-4A26-5944-F68000F2CBD2}"/>
                  </a:ext>
                </a:extLst>
              </p:cNvPr>
              <p:cNvSpPr/>
              <p:nvPr userDrawn="1"/>
            </p:nvSpPr>
            <p:spPr>
              <a:xfrm>
                <a:off x="0" y="-1706"/>
                <a:ext cx="12192000" cy="20299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72" name="标题 1">
                <a:extLst>
                  <a:ext uri="{FF2B5EF4-FFF2-40B4-BE49-F238E27FC236}">
                    <a16:creationId xmlns:a16="http://schemas.microsoft.com/office/drawing/2014/main" id="{EA7FDECE-62ED-4896-2814-678FC3DC136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794576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73" name="标题 1">
                <a:extLst>
                  <a:ext uri="{FF2B5EF4-FFF2-40B4-BE49-F238E27FC236}">
                    <a16:creationId xmlns:a16="http://schemas.microsoft.com/office/drawing/2014/main" id="{B5BEB818-8ECE-81B7-72CF-FBF4159A21F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8724119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id="{A4293F48-9EA6-8937-3EB1-331032DDD741}"/>
                  </a:ext>
                </a:extLst>
              </p:cNvPr>
              <p:cNvSpPr/>
              <p:nvPr userDrawn="1"/>
            </p:nvSpPr>
            <p:spPr>
              <a:xfrm>
                <a:off x="5647732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77" name="椭圆 176">
                <a:extLst>
                  <a:ext uri="{FF2B5EF4-FFF2-40B4-BE49-F238E27FC236}">
                    <a16:creationId xmlns:a16="http://schemas.microsoft.com/office/drawing/2014/main" id="{7EB2DCA2-E1A7-E9B4-33F7-7EAC8F8314F4}"/>
                  </a:ext>
                </a:extLst>
              </p:cNvPr>
              <p:cNvSpPr/>
              <p:nvPr userDrawn="1"/>
            </p:nvSpPr>
            <p:spPr>
              <a:xfrm>
                <a:off x="5829551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D59A5769-56CD-469B-958E-88D39F157C0E}"/>
                  </a:ext>
                </a:extLst>
              </p:cNvPr>
              <p:cNvSpPr/>
              <p:nvPr userDrawn="1"/>
            </p:nvSpPr>
            <p:spPr>
              <a:xfrm>
                <a:off x="9577275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A5A7437D-20AA-B448-0219-C11FC61CE990}"/>
                  </a:ext>
                </a:extLst>
              </p:cNvPr>
              <p:cNvSpPr/>
              <p:nvPr userDrawn="1"/>
            </p:nvSpPr>
            <p:spPr>
              <a:xfrm>
                <a:off x="9759094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82" name="标题 1">
                <a:extLst>
                  <a:ext uri="{FF2B5EF4-FFF2-40B4-BE49-F238E27FC236}">
                    <a16:creationId xmlns:a16="http://schemas.microsoft.com/office/drawing/2014/main" id="{85B32DBF-C934-D1FA-61AA-9998CC4B81A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908302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83" name="标题 1">
                <a:extLst>
                  <a:ext uri="{FF2B5EF4-FFF2-40B4-BE49-F238E27FC236}">
                    <a16:creationId xmlns:a16="http://schemas.microsoft.com/office/drawing/2014/main" id="{5FE34645-B1F6-A6A5-3BFF-B7BF3AA3140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6734514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84" name="标题 1">
                <a:extLst>
                  <a:ext uri="{FF2B5EF4-FFF2-40B4-BE49-F238E27FC236}">
                    <a16:creationId xmlns:a16="http://schemas.microsoft.com/office/drawing/2014/main" id="{2EA620E4-3C27-F558-6267-D00F536258F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0664057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367CE784-6BAD-37E6-183E-6E7B4083405C}"/>
                  </a:ext>
                </a:extLst>
              </p:cNvPr>
              <p:cNvSpPr/>
              <p:nvPr userDrawn="1"/>
            </p:nvSpPr>
            <p:spPr>
              <a:xfrm>
                <a:off x="3761458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8EF56B11-B7F7-0DB3-A2DD-026FC5B8B5EF}"/>
                  </a:ext>
                </a:extLst>
              </p:cNvPr>
              <p:cNvSpPr/>
              <p:nvPr userDrawn="1"/>
            </p:nvSpPr>
            <p:spPr>
              <a:xfrm>
                <a:off x="3943277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FF452BA2-0295-A7FA-1E0C-98883C634212}"/>
                  </a:ext>
                </a:extLst>
              </p:cNvPr>
              <p:cNvSpPr/>
              <p:nvPr userDrawn="1"/>
            </p:nvSpPr>
            <p:spPr>
              <a:xfrm>
                <a:off x="7587670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id="{528279EE-DFB4-3F0F-0EE3-1EB1D558732C}"/>
                  </a:ext>
                </a:extLst>
              </p:cNvPr>
              <p:cNvSpPr/>
              <p:nvPr userDrawn="1"/>
            </p:nvSpPr>
            <p:spPr>
              <a:xfrm>
                <a:off x="7769489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12" name="标题 1">
                <a:extLst>
                  <a:ext uri="{FF2B5EF4-FFF2-40B4-BE49-F238E27FC236}">
                    <a16:creationId xmlns:a16="http://schemas.microsoft.com/office/drawing/2014/main" id="{E29A4213-69D6-4360-0B3B-7EB38D31BD7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968364" y="-13533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17C7BA5B-FE7E-2B1B-3D19-1A245B6BBA38}"/>
                  </a:ext>
                </a:extLst>
              </p:cNvPr>
              <p:cNvSpPr/>
              <p:nvPr userDrawn="1"/>
            </p:nvSpPr>
            <p:spPr>
              <a:xfrm>
                <a:off x="1821520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5F0C2420-C329-A50A-F131-3333AE04BD83}"/>
                  </a:ext>
                </a:extLst>
              </p:cNvPr>
              <p:cNvSpPr/>
              <p:nvPr userDrawn="1"/>
            </p:nvSpPr>
            <p:spPr>
              <a:xfrm>
                <a:off x="2003339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id="{F64656CB-EBFA-EFF9-EF93-8F999598ABBF}"/>
                  </a:ext>
                </a:extLst>
              </p:cNvPr>
              <p:cNvSpPr/>
              <p:nvPr userDrawn="1"/>
            </p:nvSpPr>
            <p:spPr>
              <a:xfrm>
                <a:off x="4499964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id="{9EB5F003-2AEB-4566-79D0-5A402257AB6A}"/>
                  </a:ext>
                </a:extLst>
              </p:cNvPr>
              <p:cNvSpPr/>
              <p:nvPr userDrawn="1"/>
            </p:nvSpPr>
            <p:spPr>
              <a:xfrm>
                <a:off x="8429507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8D150CFE-C16B-C1EF-945E-CC2023163C63}"/>
                  </a:ext>
                </a:extLst>
              </p:cNvPr>
              <p:cNvSpPr/>
              <p:nvPr userDrawn="1"/>
            </p:nvSpPr>
            <p:spPr>
              <a:xfrm>
                <a:off x="2613690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22BC0F3A-DB7F-1C6D-1BEC-0E1B77713EAF}"/>
                  </a:ext>
                </a:extLst>
              </p:cNvPr>
              <p:cNvSpPr/>
              <p:nvPr userDrawn="1"/>
            </p:nvSpPr>
            <p:spPr>
              <a:xfrm>
                <a:off x="6439902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id="{87BE6D22-79CF-9083-6B82-2190BB8857CF}"/>
                  </a:ext>
                </a:extLst>
              </p:cNvPr>
              <p:cNvSpPr/>
              <p:nvPr userDrawn="1"/>
            </p:nvSpPr>
            <p:spPr>
              <a:xfrm>
                <a:off x="10369445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66801199-804C-54AF-789F-F0A7B446FCF4}"/>
                  </a:ext>
                </a:extLst>
              </p:cNvPr>
              <p:cNvSpPr/>
              <p:nvPr userDrawn="1"/>
            </p:nvSpPr>
            <p:spPr>
              <a:xfrm>
                <a:off x="673752" y="51560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id="{EFF57F42-B1BB-225F-073C-89485DDBBFFB}"/>
                  </a:ext>
                </a:extLst>
              </p:cNvPr>
              <p:cNvSpPr/>
              <p:nvPr userDrawn="1"/>
            </p:nvSpPr>
            <p:spPr>
              <a:xfrm>
                <a:off x="4681782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8B687D19-8E95-CABA-3DEA-F58508DB2251}"/>
                  </a:ext>
                </a:extLst>
              </p:cNvPr>
              <p:cNvSpPr/>
              <p:nvPr userDrawn="1"/>
            </p:nvSpPr>
            <p:spPr>
              <a:xfrm>
                <a:off x="8611325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62644857-9E92-A873-46E7-1E38A3F955DE}"/>
                  </a:ext>
                </a:extLst>
              </p:cNvPr>
              <p:cNvSpPr/>
              <p:nvPr userDrawn="1"/>
            </p:nvSpPr>
            <p:spPr>
              <a:xfrm>
                <a:off x="2795508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45D1B9EB-F23C-17C2-4268-C690E5DE20A2}"/>
                  </a:ext>
                </a:extLst>
              </p:cNvPr>
              <p:cNvSpPr/>
              <p:nvPr userDrawn="1"/>
            </p:nvSpPr>
            <p:spPr>
              <a:xfrm>
                <a:off x="6621720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id="{EB64AD29-A553-6940-FEF4-7A7DB2AB803B}"/>
                  </a:ext>
                </a:extLst>
              </p:cNvPr>
              <p:cNvSpPr/>
              <p:nvPr userDrawn="1"/>
            </p:nvSpPr>
            <p:spPr>
              <a:xfrm>
                <a:off x="10551263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E210D28C-57AD-D334-7DC5-F3C936CB6B58}"/>
                  </a:ext>
                </a:extLst>
              </p:cNvPr>
              <p:cNvSpPr/>
              <p:nvPr userDrawn="1"/>
            </p:nvSpPr>
            <p:spPr>
              <a:xfrm>
                <a:off x="855570" y="51560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6F09219F-0660-903A-46B3-AEE34DDB2E14}"/>
                </a:ext>
              </a:extLst>
            </p:cNvPr>
            <p:cNvGrpSpPr/>
            <p:nvPr userDrawn="1"/>
          </p:nvGrpSpPr>
          <p:grpSpPr>
            <a:xfrm>
              <a:off x="1" y="-1706"/>
              <a:ext cx="341130" cy="6864095"/>
              <a:chOff x="1" y="-1706"/>
              <a:chExt cx="341130" cy="6864095"/>
            </a:xfrm>
          </p:grpSpPr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9FC3C9ED-A3B1-3C04-EC41-2A95390E642F}"/>
                  </a:ext>
                </a:extLst>
              </p:cNvPr>
              <p:cNvSpPr/>
              <p:nvPr userDrawn="1"/>
            </p:nvSpPr>
            <p:spPr>
              <a:xfrm>
                <a:off x="1" y="-1706"/>
                <a:ext cx="341130" cy="68640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42" name="标题 1">
                <a:extLst>
                  <a:ext uri="{FF2B5EF4-FFF2-40B4-BE49-F238E27FC236}">
                    <a16:creationId xmlns:a16="http://schemas.microsoft.com/office/drawing/2014/main" id="{6248394B-9DD9-3C92-9F32-A9BD551BA1C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-298189" y="710719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1794F383-349F-36AB-BEAF-9CAFDA8835BB}"/>
                  </a:ext>
                </a:extLst>
              </p:cNvPr>
              <p:cNvSpPr/>
              <p:nvPr userDrawn="1"/>
            </p:nvSpPr>
            <p:spPr>
              <a:xfrm rot="5400000">
                <a:off x="80713" y="1258787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id="{80A0FE20-8531-5D9F-337F-6FFF820BC238}"/>
                  </a:ext>
                </a:extLst>
              </p:cNvPr>
              <p:cNvSpPr/>
              <p:nvPr userDrawn="1"/>
            </p:nvSpPr>
            <p:spPr>
              <a:xfrm rot="5400000">
                <a:off x="80713" y="1440606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37" name="标题 1">
                <a:extLst>
                  <a:ext uri="{FF2B5EF4-FFF2-40B4-BE49-F238E27FC236}">
                    <a16:creationId xmlns:a16="http://schemas.microsoft.com/office/drawing/2014/main" id="{218E6CC1-B37F-A259-3412-FC064B4493E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-298189" y="2441705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9DDA00AD-D2A9-18AB-79C4-0EF72473F3E2}"/>
                  </a:ext>
                </a:extLst>
              </p:cNvPr>
              <p:cNvSpPr/>
              <p:nvPr userDrawn="1"/>
            </p:nvSpPr>
            <p:spPr>
              <a:xfrm rot="5400000">
                <a:off x="80713" y="2989773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CD8B5755-4353-0428-B88C-85DD5A0D2045}"/>
                  </a:ext>
                </a:extLst>
              </p:cNvPr>
              <p:cNvSpPr/>
              <p:nvPr userDrawn="1"/>
            </p:nvSpPr>
            <p:spPr>
              <a:xfrm rot="5400000">
                <a:off x="80713" y="3171592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32" name="标题 1">
                <a:extLst>
                  <a:ext uri="{FF2B5EF4-FFF2-40B4-BE49-F238E27FC236}">
                    <a16:creationId xmlns:a16="http://schemas.microsoft.com/office/drawing/2014/main" id="{964512EF-06FC-B82F-4554-0CD3D66CB47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-298189" y="417269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26130910-4B4C-7D67-3855-8AFCDD1652E3}"/>
                  </a:ext>
                </a:extLst>
              </p:cNvPr>
              <p:cNvSpPr/>
              <p:nvPr userDrawn="1"/>
            </p:nvSpPr>
            <p:spPr>
              <a:xfrm rot="5400000">
                <a:off x="80713" y="4720759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id="{C4D49C9F-BEEE-62A6-3460-37B29ECFD917}"/>
                  </a:ext>
                </a:extLst>
              </p:cNvPr>
              <p:cNvSpPr/>
              <p:nvPr userDrawn="1"/>
            </p:nvSpPr>
            <p:spPr>
              <a:xfrm rot="5400000">
                <a:off x="80713" y="4902578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27" name="标题 1">
                <a:extLst>
                  <a:ext uri="{FF2B5EF4-FFF2-40B4-BE49-F238E27FC236}">
                    <a16:creationId xmlns:a16="http://schemas.microsoft.com/office/drawing/2014/main" id="{DCE778B0-5259-3D85-CDBC-2D26258A192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-298189" y="5903677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D609E12D-36FA-372D-8182-7A0ABA194D10}"/>
                  </a:ext>
                </a:extLst>
              </p:cNvPr>
              <p:cNvSpPr/>
              <p:nvPr userDrawn="1"/>
            </p:nvSpPr>
            <p:spPr>
              <a:xfrm rot="5400000">
                <a:off x="80713" y="6451745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1AC96814-7DF4-8285-F515-7391157836FB}"/>
                  </a:ext>
                </a:extLst>
              </p:cNvPr>
              <p:cNvSpPr/>
              <p:nvPr userDrawn="1"/>
            </p:nvSpPr>
            <p:spPr>
              <a:xfrm rot="5400000">
                <a:off x="80713" y="663356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23C0FFE5-2074-A6A5-C386-B6A6A59A7DC1}"/>
                  </a:ext>
                </a:extLst>
              </p:cNvPr>
              <p:cNvSpPr/>
              <p:nvPr userDrawn="1"/>
            </p:nvSpPr>
            <p:spPr>
              <a:xfrm rot="5400000">
                <a:off x="80713" y="1842005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E0C22F03-2C0B-7E16-5C19-B55A8864C246}"/>
                  </a:ext>
                </a:extLst>
              </p:cNvPr>
              <p:cNvSpPr/>
              <p:nvPr userDrawn="1"/>
            </p:nvSpPr>
            <p:spPr>
              <a:xfrm rot="5400000">
                <a:off x="80713" y="3572991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7FF8AAA4-4F8C-9850-B2DC-9DCB34FA094C}"/>
                  </a:ext>
                </a:extLst>
              </p:cNvPr>
              <p:cNvSpPr/>
              <p:nvPr userDrawn="1"/>
            </p:nvSpPr>
            <p:spPr>
              <a:xfrm rot="5400000">
                <a:off x="80713" y="5303977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0BB6E14C-7F43-6FC4-8389-5A205D256E6B}"/>
                  </a:ext>
                </a:extLst>
              </p:cNvPr>
              <p:cNvSpPr/>
              <p:nvPr userDrawn="1"/>
            </p:nvSpPr>
            <p:spPr>
              <a:xfrm rot="5400000">
                <a:off x="80713" y="111019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C596B90A-F4FB-76E6-D986-94F98E0B96AF}"/>
                  </a:ext>
                </a:extLst>
              </p:cNvPr>
              <p:cNvSpPr/>
              <p:nvPr userDrawn="1"/>
            </p:nvSpPr>
            <p:spPr>
              <a:xfrm rot="5400000">
                <a:off x="80713" y="2023823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02C4FF25-92EF-26BE-8A16-5ACDC4B34578}"/>
                  </a:ext>
                </a:extLst>
              </p:cNvPr>
              <p:cNvSpPr/>
              <p:nvPr userDrawn="1"/>
            </p:nvSpPr>
            <p:spPr>
              <a:xfrm rot="5400000">
                <a:off x="80713" y="3754809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id="{532C7BCE-DA69-C470-BB6A-F749B2939314}"/>
                  </a:ext>
                </a:extLst>
              </p:cNvPr>
              <p:cNvSpPr/>
              <p:nvPr userDrawn="1"/>
            </p:nvSpPr>
            <p:spPr>
              <a:xfrm rot="5400000">
                <a:off x="80713" y="5485795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3B2D07EB-A963-C418-B1F9-9B83F6D604E0}"/>
                  </a:ext>
                </a:extLst>
              </p:cNvPr>
              <p:cNvSpPr/>
              <p:nvPr userDrawn="1"/>
            </p:nvSpPr>
            <p:spPr>
              <a:xfrm rot="5400000">
                <a:off x="80713" y="292837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8A989F65-D389-CB60-3536-6692043058AF}"/>
                </a:ext>
              </a:extLst>
            </p:cNvPr>
            <p:cNvGrpSpPr/>
            <p:nvPr userDrawn="1"/>
          </p:nvGrpSpPr>
          <p:grpSpPr>
            <a:xfrm>
              <a:off x="0" y="6451745"/>
              <a:ext cx="12192000" cy="427987"/>
              <a:chOff x="0" y="6451745"/>
              <a:chExt cx="12192000" cy="427987"/>
            </a:xfrm>
          </p:grpSpPr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2A7A465A-E1D8-556A-C95E-665495463309}"/>
                  </a:ext>
                </a:extLst>
              </p:cNvPr>
              <p:cNvSpPr/>
              <p:nvPr userDrawn="1"/>
            </p:nvSpPr>
            <p:spPr>
              <a:xfrm>
                <a:off x="0" y="6653295"/>
                <a:ext cx="12192000" cy="2264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48" name="标题 1">
                <a:extLst>
                  <a:ext uri="{FF2B5EF4-FFF2-40B4-BE49-F238E27FC236}">
                    <a16:creationId xmlns:a16="http://schemas.microsoft.com/office/drawing/2014/main" id="{AB903D2B-EF23-2F78-4B80-1F18646DB53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794576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49" name="标题 1">
                <a:extLst>
                  <a:ext uri="{FF2B5EF4-FFF2-40B4-BE49-F238E27FC236}">
                    <a16:creationId xmlns:a16="http://schemas.microsoft.com/office/drawing/2014/main" id="{F553E180-666D-DA50-2C9E-BA122DDC19A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8724119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id="{57E82AF5-10A2-3B5D-2C26-A235CE46C185}"/>
                  </a:ext>
                </a:extLst>
              </p:cNvPr>
              <p:cNvSpPr/>
              <p:nvPr userDrawn="1"/>
            </p:nvSpPr>
            <p:spPr>
              <a:xfrm>
                <a:off x="5647732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id="{063A180B-57C9-33EB-031C-251AE9F468DD}"/>
                  </a:ext>
                </a:extLst>
              </p:cNvPr>
              <p:cNvSpPr/>
              <p:nvPr userDrawn="1"/>
            </p:nvSpPr>
            <p:spPr>
              <a:xfrm>
                <a:off x="5829551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id="{61561C38-503E-4837-5582-C1BE6494E972}"/>
                  </a:ext>
                </a:extLst>
              </p:cNvPr>
              <p:cNvSpPr/>
              <p:nvPr userDrawn="1"/>
            </p:nvSpPr>
            <p:spPr>
              <a:xfrm>
                <a:off x="9577275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57" name="椭圆 156">
                <a:extLst>
                  <a:ext uri="{FF2B5EF4-FFF2-40B4-BE49-F238E27FC236}">
                    <a16:creationId xmlns:a16="http://schemas.microsoft.com/office/drawing/2014/main" id="{DE5C7300-24D4-632E-F3D5-5D0E2C31D8A6}"/>
                  </a:ext>
                </a:extLst>
              </p:cNvPr>
              <p:cNvSpPr/>
              <p:nvPr userDrawn="1"/>
            </p:nvSpPr>
            <p:spPr>
              <a:xfrm>
                <a:off x="9759094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58" name="标题 1">
                <a:extLst>
                  <a:ext uri="{FF2B5EF4-FFF2-40B4-BE49-F238E27FC236}">
                    <a16:creationId xmlns:a16="http://schemas.microsoft.com/office/drawing/2014/main" id="{282B446C-65EA-BDCE-1836-9BECE58E81B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908302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59" name="标题 1">
                <a:extLst>
                  <a:ext uri="{FF2B5EF4-FFF2-40B4-BE49-F238E27FC236}">
                    <a16:creationId xmlns:a16="http://schemas.microsoft.com/office/drawing/2014/main" id="{CE85B03D-7C16-5763-DEB8-EB2254FE5BB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6734514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60" name="标题 1">
                <a:extLst>
                  <a:ext uri="{FF2B5EF4-FFF2-40B4-BE49-F238E27FC236}">
                    <a16:creationId xmlns:a16="http://schemas.microsoft.com/office/drawing/2014/main" id="{DB0599F7-6C62-6242-3C9E-BDDC94B7FC3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0664057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id="{EC30BB84-509C-B3EE-2144-B200F5B261A9}"/>
                  </a:ext>
                </a:extLst>
              </p:cNvPr>
              <p:cNvSpPr/>
              <p:nvPr userDrawn="1"/>
            </p:nvSpPr>
            <p:spPr>
              <a:xfrm>
                <a:off x="3761458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id="{833DAEB5-16F0-B343-3AF5-FB4B0625D4D1}"/>
                  </a:ext>
                </a:extLst>
              </p:cNvPr>
              <p:cNvSpPr/>
              <p:nvPr userDrawn="1"/>
            </p:nvSpPr>
            <p:spPr>
              <a:xfrm>
                <a:off x="3943277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id="{5F768A7A-00BF-F075-4659-E31AEAA98D4A}"/>
                  </a:ext>
                </a:extLst>
              </p:cNvPr>
              <p:cNvSpPr/>
              <p:nvPr userDrawn="1"/>
            </p:nvSpPr>
            <p:spPr>
              <a:xfrm>
                <a:off x="7587670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id="{5C780869-8793-B417-595D-4A93BD41145F}"/>
                  </a:ext>
                </a:extLst>
              </p:cNvPr>
              <p:cNvSpPr/>
              <p:nvPr userDrawn="1"/>
            </p:nvSpPr>
            <p:spPr>
              <a:xfrm>
                <a:off x="7769489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13" name="标题 1">
                <a:extLst>
                  <a:ext uri="{FF2B5EF4-FFF2-40B4-BE49-F238E27FC236}">
                    <a16:creationId xmlns:a16="http://schemas.microsoft.com/office/drawing/2014/main" id="{E328B755-D4D3-A8DE-5107-1491362E59F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968364" y="664070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00575AB5-6CDB-2926-50AE-DFAA2E822F67}"/>
                  </a:ext>
                </a:extLst>
              </p:cNvPr>
              <p:cNvSpPr/>
              <p:nvPr userDrawn="1"/>
            </p:nvSpPr>
            <p:spPr>
              <a:xfrm>
                <a:off x="1821520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id="{EADB02F5-EC5C-E890-C4FF-098FAC1920FA}"/>
                  </a:ext>
                </a:extLst>
              </p:cNvPr>
              <p:cNvSpPr/>
              <p:nvPr userDrawn="1"/>
            </p:nvSpPr>
            <p:spPr>
              <a:xfrm>
                <a:off x="2003339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669B7388-E26A-DEBA-E510-7D007C23C055}"/>
                  </a:ext>
                </a:extLst>
              </p:cNvPr>
              <p:cNvSpPr/>
              <p:nvPr userDrawn="1"/>
            </p:nvSpPr>
            <p:spPr>
              <a:xfrm>
                <a:off x="11517213" y="6705794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6AE5D24C-EF3C-845C-B335-13A62D263C6F}"/>
                  </a:ext>
                </a:extLst>
              </p:cNvPr>
              <p:cNvSpPr/>
              <p:nvPr userDrawn="1"/>
            </p:nvSpPr>
            <p:spPr>
              <a:xfrm>
                <a:off x="11699032" y="670579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F3403EC6-91A5-AEBB-8657-F94564FA1CC0}"/>
                  </a:ext>
                </a:extLst>
              </p:cNvPr>
              <p:cNvSpPr/>
              <p:nvPr userDrawn="1"/>
            </p:nvSpPr>
            <p:spPr>
              <a:xfrm>
                <a:off x="4499964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id="{18AFC28E-25CC-A8B5-4A83-66F6581C43A5}"/>
                  </a:ext>
                </a:extLst>
              </p:cNvPr>
              <p:cNvSpPr/>
              <p:nvPr userDrawn="1"/>
            </p:nvSpPr>
            <p:spPr>
              <a:xfrm>
                <a:off x="8429507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id="{67CE3959-9909-7D7A-6B76-8AA117FFADA0}"/>
                  </a:ext>
                </a:extLst>
              </p:cNvPr>
              <p:cNvSpPr/>
              <p:nvPr userDrawn="1"/>
            </p:nvSpPr>
            <p:spPr>
              <a:xfrm>
                <a:off x="2613690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id="{DC94CDA5-7819-FEFB-602F-3FD1107EF173}"/>
                  </a:ext>
                </a:extLst>
              </p:cNvPr>
              <p:cNvSpPr/>
              <p:nvPr userDrawn="1"/>
            </p:nvSpPr>
            <p:spPr>
              <a:xfrm>
                <a:off x="6439902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id="{2EDED33E-14B6-E6D3-68B2-3125FB12CB6F}"/>
                  </a:ext>
                </a:extLst>
              </p:cNvPr>
              <p:cNvSpPr/>
              <p:nvPr userDrawn="1"/>
            </p:nvSpPr>
            <p:spPr>
              <a:xfrm>
                <a:off x="10369445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5E03747F-A22D-B89E-F33B-4672B2E97338}"/>
                  </a:ext>
                </a:extLst>
              </p:cNvPr>
              <p:cNvSpPr/>
              <p:nvPr userDrawn="1"/>
            </p:nvSpPr>
            <p:spPr>
              <a:xfrm>
                <a:off x="673752" y="6705794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CCEB153C-5D01-C8DB-9531-D09BBFDE1FDA}"/>
                  </a:ext>
                </a:extLst>
              </p:cNvPr>
              <p:cNvSpPr/>
              <p:nvPr userDrawn="1"/>
            </p:nvSpPr>
            <p:spPr>
              <a:xfrm>
                <a:off x="4681782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id="{AAFDF5EB-52C8-852B-70BB-ECEBDCD990FE}"/>
                  </a:ext>
                </a:extLst>
              </p:cNvPr>
              <p:cNvSpPr/>
              <p:nvPr userDrawn="1"/>
            </p:nvSpPr>
            <p:spPr>
              <a:xfrm>
                <a:off x="8611325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id="{57F94075-40C1-E5FD-D89A-C72047660C1B}"/>
                  </a:ext>
                </a:extLst>
              </p:cNvPr>
              <p:cNvSpPr/>
              <p:nvPr userDrawn="1"/>
            </p:nvSpPr>
            <p:spPr>
              <a:xfrm>
                <a:off x="2795508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id="{3EB6AE78-8B1B-3CC5-7C8D-B66B59124CAD}"/>
                  </a:ext>
                </a:extLst>
              </p:cNvPr>
              <p:cNvSpPr/>
              <p:nvPr userDrawn="1"/>
            </p:nvSpPr>
            <p:spPr>
              <a:xfrm>
                <a:off x="6621720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id="{7E789FD3-1080-19CE-7CD1-B6A545E259DB}"/>
                  </a:ext>
                </a:extLst>
              </p:cNvPr>
              <p:cNvSpPr/>
              <p:nvPr userDrawn="1"/>
            </p:nvSpPr>
            <p:spPr>
              <a:xfrm>
                <a:off x="10551263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C355B7D6-990B-4076-4993-F66CE5EA5E6B}"/>
                  </a:ext>
                </a:extLst>
              </p:cNvPr>
              <p:cNvSpPr/>
              <p:nvPr userDrawn="1"/>
            </p:nvSpPr>
            <p:spPr>
              <a:xfrm>
                <a:off x="855570" y="6705794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42AB36B5-9409-6B7E-13EA-E70711519BE3}"/>
                  </a:ext>
                </a:extLst>
              </p:cNvPr>
              <p:cNvSpPr/>
              <p:nvPr userDrawn="1"/>
            </p:nvSpPr>
            <p:spPr>
              <a:xfrm rot="5400000">
                <a:off x="11952929" y="6451745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9303B94A-9E9B-2655-4865-FCFD580EA8AC}"/>
                  </a:ext>
                </a:extLst>
              </p:cNvPr>
              <p:cNvSpPr/>
              <p:nvPr userDrawn="1"/>
            </p:nvSpPr>
            <p:spPr>
              <a:xfrm rot="5400000">
                <a:off x="11952929" y="6633564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  <p:grpSp>
          <p:nvGrpSpPr>
            <p:cNvPr id="211" name="组合 210">
              <a:extLst>
                <a:ext uri="{FF2B5EF4-FFF2-40B4-BE49-F238E27FC236}">
                  <a16:creationId xmlns:a16="http://schemas.microsoft.com/office/drawing/2014/main" id="{8D58388E-C7A9-1858-D22B-4CE5DCB1C20D}"/>
                </a:ext>
              </a:extLst>
            </p:cNvPr>
            <p:cNvGrpSpPr/>
            <p:nvPr userDrawn="1"/>
          </p:nvGrpSpPr>
          <p:grpSpPr>
            <a:xfrm>
              <a:off x="11517213" y="-1706"/>
              <a:ext cx="674787" cy="6864095"/>
              <a:chOff x="11517213" y="-1706"/>
              <a:chExt cx="674787" cy="6864095"/>
            </a:xfrm>
          </p:grpSpPr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id="{F6AD0219-7870-BC8E-94F0-6CA7C52276C1}"/>
                  </a:ext>
                </a:extLst>
              </p:cNvPr>
              <p:cNvSpPr/>
              <p:nvPr userDrawn="1"/>
            </p:nvSpPr>
            <p:spPr>
              <a:xfrm>
                <a:off x="11517213" y="51560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id="{EBBC9ECC-EAEC-344B-AA17-4F01CC471BC8}"/>
                  </a:ext>
                </a:extLst>
              </p:cNvPr>
              <p:cNvSpPr/>
              <p:nvPr userDrawn="1"/>
            </p:nvSpPr>
            <p:spPr>
              <a:xfrm>
                <a:off x="11699032" y="51560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7D3FBB1A-6D60-54F8-804C-195DA160DC8E}"/>
                  </a:ext>
                </a:extLst>
              </p:cNvPr>
              <p:cNvSpPr/>
              <p:nvPr userDrawn="1"/>
            </p:nvSpPr>
            <p:spPr>
              <a:xfrm rot="5400000">
                <a:off x="11952929" y="111019"/>
                <a:ext cx="103329" cy="10332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C4F8ABBB-85B4-EAB5-8DF4-815AC8758677}"/>
                  </a:ext>
                </a:extLst>
              </p:cNvPr>
              <p:cNvSpPr/>
              <p:nvPr userDrawn="1"/>
            </p:nvSpPr>
            <p:spPr>
              <a:xfrm rot="5400000">
                <a:off x="11952929" y="292837"/>
                <a:ext cx="103329" cy="10332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8FCFAD4B-5C2C-24B5-3C7C-690D373AD068}"/>
                  </a:ext>
                </a:extLst>
              </p:cNvPr>
              <p:cNvSpPr/>
              <p:nvPr userDrawn="1"/>
            </p:nvSpPr>
            <p:spPr>
              <a:xfrm>
                <a:off x="11850870" y="-1706"/>
                <a:ext cx="341130" cy="68640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b="0" i="0" u="none" strike="noStrike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07" name="标题 1">
                <a:extLst>
                  <a:ext uri="{FF2B5EF4-FFF2-40B4-BE49-F238E27FC236}">
                    <a16:creationId xmlns:a16="http://schemas.microsoft.com/office/drawing/2014/main" id="{8E1C86EE-08DD-0EFC-7E13-6E32C1B1CF1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1574027" y="710719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C815DFD9-27A9-C1AF-5B82-C37A0D24C477}"/>
                  </a:ext>
                </a:extLst>
              </p:cNvPr>
              <p:cNvSpPr/>
              <p:nvPr userDrawn="1"/>
            </p:nvSpPr>
            <p:spPr>
              <a:xfrm rot="5400000">
                <a:off x="11952929" y="1258787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39B3B3E4-494F-743D-32A4-A8A31FBEB860}"/>
                  </a:ext>
                </a:extLst>
              </p:cNvPr>
              <p:cNvSpPr/>
              <p:nvPr userDrawn="1"/>
            </p:nvSpPr>
            <p:spPr>
              <a:xfrm rot="5400000">
                <a:off x="11952929" y="1440606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02" name="标题 1">
                <a:extLst>
                  <a:ext uri="{FF2B5EF4-FFF2-40B4-BE49-F238E27FC236}">
                    <a16:creationId xmlns:a16="http://schemas.microsoft.com/office/drawing/2014/main" id="{8B9F6A71-9BE2-6878-F362-EC7BB5D8403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1574027" y="2441705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FB97E6BF-F718-1669-A1D3-06E83D80D7C9}"/>
                  </a:ext>
                </a:extLst>
              </p:cNvPr>
              <p:cNvSpPr/>
              <p:nvPr userDrawn="1"/>
            </p:nvSpPr>
            <p:spPr>
              <a:xfrm rot="5400000">
                <a:off x="11952929" y="2989773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B09941AC-1238-B4FD-B1E7-CA502C6DB974}"/>
                  </a:ext>
                </a:extLst>
              </p:cNvPr>
              <p:cNvSpPr/>
              <p:nvPr userDrawn="1"/>
            </p:nvSpPr>
            <p:spPr>
              <a:xfrm rot="5400000">
                <a:off x="11952929" y="3171592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97" name="标题 1">
                <a:extLst>
                  <a:ext uri="{FF2B5EF4-FFF2-40B4-BE49-F238E27FC236}">
                    <a16:creationId xmlns:a16="http://schemas.microsoft.com/office/drawing/2014/main" id="{DBBED55D-7B36-2B08-1516-A40D9F52A63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1574027" y="4172691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8714EDA3-D7E3-8BCF-EC41-4C876F777CEA}"/>
                  </a:ext>
                </a:extLst>
              </p:cNvPr>
              <p:cNvSpPr/>
              <p:nvPr userDrawn="1"/>
            </p:nvSpPr>
            <p:spPr>
              <a:xfrm rot="5400000">
                <a:off x="11952929" y="4720759"/>
                <a:ext cx="103329" cy="1033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F4E03907-73AB-0E0C-03EF-ADB6C0034BE1}"/>
                  </a:ext>
                </a:extLst>
              </p:cNvPr>
              <p:cNvSpPr/>
              <p:nvPr userDrawn="1"/>
            </p:nvSpPr>
            <p:spPr>
              <a:xfrm rot="5400000">
                <a:off x="11952929" y="4902578"/>
                <a:ext cx="103329" cy="10332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92" name="标题 1">
                <a:extLst>
                  <a:ext uri="{FF2B5EF4-FFF2-40B4-BE49-F238E27FC236}">
                    <a16:creationId xmlns:a16="http://schemas.microsoft.com/office/drawing/2014/main" id="{926C3DBE-8E0B-0AFD-6E7C-8F452FB1FBA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1574027" y="5903677"/>
                <a:ext cx="861133" cy="2308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制区喜脉体" panose="02000603000000000000" pitchFamily="2" charset="-122"/>
                    <a:ea typeface="字制区喜脉体" panose="02000603000000000000" pitchFamily="2" charset="-122"/>
                    <a:sym typeface="字制区喜脉体" panose="02000603000000000000" pitchFamily="2" charset="-122"/>
                  </a:rPr>
                  <a:t>GAME CLUB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27810932-7D47-0888-7B1B-5A53FF585078}"/>
                  </a:ext>
                </a:extLst>
              </p:cNvPr>
              <p:cNvSpPr/>
              <p:nvPr userDrawn="1"/>
            </p:nvSpPr>
            <p:spPr>
              <a:xfrm rot="5400000">
                <a:off x="11952929" y="1842005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00A065FA-C060-1493-28F8-7F1985CCEE0D}"/>
                  </a:ext>
                </a:extLst>
              </p:cNvPr>
              <p:cNvSpPr/>
              <p:nvPr userDrawn="1"/>
            </p:nvSpPr>
            <p:spPr>
              <a:xfrm rot="5400000">
                <a:off x="11952929" y="3572991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53787E53-0168-1040-30F3-D4EE25375D08}"/>
                  </a:ext>
                </a:extLst>
              </p:cNvPr>
              <p:cNvSpPr/>
              <p:nvPr userDrawn="1"/>
            </p:nvSpPr>
            <p:spPr>
              <a:xfrm rot="5400000">
                <a:off x="11952929" y="5303977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AF8CFC1E-70A1-65B9-D028-3AA404CC956A}"/>
                  </a:ext>
                </a:extLst>
              </p:cNvPr>
              <p:cNvSpPr/>
              <p:nvPr userDrawn="1"/>
            </p:nvSpPr>
            <p:spPr>
              <a:xfrm rot="5400000">
                <a:off x="11952929" y="2023823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5A4D6BB0-2B9E-9FBF-75D9-020A7925E260}"/>
                  </a:ext>
                </a:extLst>
              </p:cNvPr>
              <p:cNvSpPr/>
              <p:nvPr userDrawn="1"/>
            </p:nvSpPr>
            <p:spPr>
              <a:xfrm rot="5400000">
                <a:off x="11952929" y="3754809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E40B78F6-E074-8A3F-DB9E-680D5DE82FB9}"/>
                  </a:ext>
                </a:extLst>
              </p:cNvPr>
              <p:cNvSpPr/>
              <p:nvPr userDrawn="1"/>
            </p:nvSpPr>
            <p:spPr>
              <a:xfrm rot="5400000">
                <a:off x="11952929" y="5485795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id="{13DE265A-488A-AE5D-813F-AABC28581329}"/>
                  </a:ext>
                </a:extLst>
              </p:cNvPr>
              <p:cNvSpPr/>
              <p:nvPr userDrawn="1"/>
            </p:nvSpPr>
            <p:spPr>
              <a:xfrm rot="5400000">
                <a:off x="11967270" y="111019"/>
                <a:ext cx="103329" cy="10332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  <p:sp>
            <p:nvSpPr>
              <p:cNvPr id="207" name="椭圆 206">
                <a:extLst>
                  <a:ext uri="{FF2B5EF4-FFF2-40B4-BE49-F238E27FC236}">
                    <a16:creationId xmlns:a16="http://schemas.microsoft.com/office/drawing/2014/main" id="{BB6FC408-8A72-57D4-9FC8-1E34ED953A49}"/>
                  </a:ext>
                </a:extLst>
              </p:cNvPr>
              <p:cNvSpPr/>
              <p:nvPr userDrawn="1"/>
            </p:nvSpPr>
            <p:spPr>
              <a:xfrm rot="5400000">
                <a:off x="11967270" y="292837"/>
                <a:ext cx="103329" cy="103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制区喜脉体" panose="02000603000000000000" pitchFamily="2" charset="-122"/>
                  <a:ea typeface="字制区喜脉体" panose="02000603000000000000" pitchFamily="2" charset="-122"/>
                  <a:sym typeface="字制区喜脉体" panose="02000603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306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64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fficePL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9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4153013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Microsoft YaHei Light" panose="020B0502040204020203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4153014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9" cy="4402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65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6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9" cy="46078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5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Microsoft YaHei Light" panose="020B0502040204020203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674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9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FEEB6B0F-355F-6D69-8D48-970D0478025A}"/>
              </a:ext>
            </a:extLst>
          </p:cNvPr>
          <p:cNvSpPr>
            <a:spLocks noChangeAspect="1"/>
          </p:cNvSpPr>
          <p:nvPr/>
        </p:nvSpPr>
        <p:spPr bwMode="auto">
          <a:xfrm>
            <a:off x="4566931" y="1603385"/>
            <a:ext cx="3058138" cy="3611564"/>
          </a:xfrm>
          <a:custGeom>
            <a:avLst/>
            <a:gdLst>
              <a:gd name="connsiteX0" fmla="*/ 2227100 w 4525694"/>
              <a:gd name="connsiteY0" fmla="*/ 0 h 4812414"/>
              <a:gd name="connsiteX1" fmla="*/ 2252667 w 4525694"/>
              <a:gd name="connsiteY1" fmla="*/ 0 h 4812414"/>
              <a:gd name="connsiteX2" fmla="*/ 4506320 w 4525694"/>
              <a:gd name="connsiteY2" fmla="*/ 829765 h 4812414"/>
              <a:gd name="connsiteX3" fmla="*/ 3963774 w 4525694"/>
              <a:gd name="connsiteY3" fmla="*/ 3742777 h 4812414"/>
              <a:gd name="connsiteX4" fmla="*/ 2282370 w 4525694"/>
              <a:gd name="connsiteY4" fmla="*/ 4806019 h 4812414"/>
              <a:gd name="connsiteX5" fmla="*/ 2222589 w 4525694"/>
              <a:gd name="connsiteY5" fmla="*/ 4804140 h 4812414"/>
              <a:gd name="connsiteX6" fmla="*/ 557729 w 4525694"/>
              <a:gd name="connsiteY6" fmla="*/ 3742777 h 4812414"/>
              <a:gd name="connsiteX7" fmla="*/ 15559 w 4525694"/>
              <a:gd name="connsiteY7" fmla="*/ 829765 h 4812414"/>
              <a:gd name="connsiteX8" fmla="*/ 2227100 w 4525694"/>
              <a:gd name="connsiteY8" fmla="*/ 0 h 481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5694" h="4812414">
                <a:moveTo>
                  <a:pt x="2227100" y="0"/>
                </a:moveTo>
                <a:lnTo>
                  <a:pt x="2252667" y="0"/>
                </a:lnTo>
                <a:cubicBezTo>
                  <a:pt x="2252667" y="0"/>
                  <a:pt x="3789317" y="803823"/>
                  <a:pt x="4506320" y="829765"/>
                </a:cubicBezTo>
                <a:cubicBezTo>
                  <a:pt x="4564973" y="1139564"/>
                  <a:pt x="4518727" y="2895718"/>
                  <a:pt x="3963774" y="3742777"/>
                </a:cubicBezTo>
                <a:cubicBezTo>
                  <a:pt x="3562598" y="4304852"/>
                  <a:pt x="2677906" y="4657512"/>
                  <a:pt x="2282370" y="4806019"/>
                </a:cubicBezTo>
                <a:cubicBezTo>
                  <a:pt x="2241764" y="4821434"/>
                  <a:pt x="2222589" y="4804140"/>
                  <a:pt x="2222589" y="4804140"/>
                </a:cubicBezTo>
                <a:cubicBezTo>
                  <a:pt x="1916537" y="4690597"/>
                  <a:pt x="891227" y="4244321"/>
                  <a:pt x="557729" y="3742777"/>
                </a:cubicBezTo>
                <a:cubicBezTo>
                  <a:pt x="54285" y="2999486"/>
                  <a:pt x="-44223" y="1132420"/>
                  <a:pt x="15559" y="829765"/>
                </a:cubicBezTo>
                <a:cubicBezTo>
                  <a:pt x="732562" y="803823"/>
                  <a:pt x="2227100" y="0"/>
                  <a:pt x="222710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04" name="任意多边形: 形状 203">
            <a:extLst>
              <a:ext uri="{FF2B5EF4-FFF2-40B4-BE49-F238E27FC236}">
                <a16:creationId xmlns:a16="http://schemas.microsoft.com/office/drawing/2014/main" id="{70E2451D-0D75-B2FD-0344-64B69B26A6CB}"/>
              </a:ext>
            </a:extLst>
          </p:cNvPr>
          <p:cNvSpPr>
            <a:spLocks noChangeAspect="1"/>
          </p:cNvSpPr>
          <p:nvPr/>
        </p:nvSpPr>
        <p:spPr bwMode="auto">
          <a:xfrm>
            <a:off x="4372157" y="1373363"/>
            <a:ext cx="3447686" cy="4071608"/>
          </a:xfrm>
          <a:custGeom>
            <a:avLst/>
            <a:gdLst>
              <a:gd name="connsiteX0" fmla="*/ 2227100 w 4525694"/>
              <a:gd name="connsiteY0" fmla="*/ 0 h 4812414"/>
              <a:gd name="connsiteX1" fmla="*/ 2252667 w 4525694"/>
              <a:gd name="connsiteY1" fmla="*/ 0 h 4812414"/>
              <a:gd name="connsiteX2" fmla="*/ 4506320 w 4525694"/>
              <a:gd name="connsiteY2" fmla="*/ 829765 h 4812414"/>
              <a:gd name="connsiteX3" fmla="*/ 3963774 w 4525694"/>
              <a:gd name="connsiteY3" fmla="*/ 3742777 h 4812414"/>
              <a:gd name="connsiteX4" fmla="*/ 2282370 w 4525694"/>
              <a:gd name="connsiteY4" fmla="*/ 4806019 h 4812414"/>
              <a:gd name="connsiteX5" fmla="*/ 2222589 w 4525694"/>
              <a:gd name="connsiteY5" fmla="*/ 4804140 h 4812414"/>
              <a:gd name="connsiteX6" fmla="*/ 557729 w 4525694"/>
              <a:gd name="connsiteY6" fmla="*/ 3742777 h 4812414"/>
              <a:gd name="connsiteX7" fmla="*/ 15559 w 4525694"/>
              <a:gd name="connsiteY7" fmla="*/ 829765 h 4812414"/>
              <a:gd name="connsiteX8" fmla="*/ 2227100 w 4525694"/>
              <a:gd name="connsiteY8" fmla="*/ 0 h 481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5694" h="4812414">
                <a:moveTo>
                  <a:pt x="2227100" y="0"/>
                </a:moveTo>
                <a:lnTo>
                  <a:pt x="2252667" y="0"/>
                </a:lnTo>
                <a:cubicBezTo>
                  <a:pt x="2252667" y="0"/>
                  <a:pt x="3789317" y="803823"/>
                  <a:pt x="4506320" y="829765"/>
                </a:cubicBezTo>
                <a:cubicBezTo>
                  <a:pt x="4564973" y="1139564"/>
                  <a:pt x="4518727" y="2895718"/>
                  <a:pt x="3963774" y="3742777"/>
                </a:cubicBezTo>
                <a:cubicBezTo>
                  <a:pt x="3562598" y="4304852"/>
                  <a:pt x="2677906" y="4657512"/>
                  <a:pt x="2282370" y="4806019"/>
                </a:cubicBezTo>
                <a:cubicBezTo>
                  <a:pt x="2241764" y="4821434"/>
                  <a:pt x="2222589" y="4804140"/>
                  <a:pt x="2222589" y="4804140"/>
                </a:cubicBezTo>
                <a:cubicBezTo>
                  <a:pt x="1916537" y="4690597"/>
                  <a:pt x="891227" y="4244321"/>
                  <a:pt x="557729" y="3742777"/>
                </a:cubicBezTo>
                <a:cubicBezTo>
                  <a:pt x="54285" y="2999486"/>
                  <a:pt x="-44223" y="1132420"/>
                  <a:pt x="15559" y="829765"/>
                </a:cubicBezTo>
                <a:cubicBezTo>
                  <a:pt x="732562" y="803823"/>
                  <a:pt x="2227100" y="0"/>
                  <a:pt x="2227100" y="0"/>
                </a:cubicBezTo>
                <a:close/>
              </a:path>
            </a:pathLst>
          </a:custGeom>
          <a:noFill/>
          <a:ln w="203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endParaRPr lang="zh-CN" altLang="en-US"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6" name="标题 3">
            <a:extLst>
              <a:ext uri="{FF2B5EF4-FFF2-40B4-BE49-F238E27FC236}">
                <a16:creationId xmlns:a16="http://schemas.microsoft.com/office/drawing/2014/main" id="{65299C7C-3914-8253-739C-82CE333A4B80}"/>
              </a:ext>
            </a:extLst>
          </p:cNvPr>
          <p:cNvSpPr txBox="1">
            <a:spLocks/>
          </p:cNvSpPr>
          <p:nvPr/>
        </p:nvSpPr>
        <p:spPr>
          <a:xfrm>
            <a:off x="4318673" y="3436229"/>
            <a:ext cx="3554655" cy="549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CN" altLang="en-US" sz="24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介绍人：</a:t>
            </a:r>
            <a:r>
              <a:rPr kumimoji="1" lang="en-US" altLang="zh-CN" sz="24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OfficePLUS</a:t>
            </a:r>
            <a:endParaRPr kumimoji="1" lang="zh-CN" altLang="en-US" sz="2400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5" name="标题 3">
            <a:extLst>
              <a:ext uri="{FF2B5EF4-FFF2-40B4-BE49-F238E27FC236}">
                <a16:creationId xmlns:a16="http://schemas.microsoft.com/office/drawing/2014/main" id="{C85608B6-5DE6-0B34-62A9-85EF9556A8E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324739"/>
            <a:ext cx="9144000" cy="1313970"/>
          </a:xfrm>
          <a:prstGeom prst="rect">
            <a:avLst/>
          </a:prstGeom>
        </p:spPr>
        <p:txBody>
          <a:bodyPr>
            <a:prstTxWarp prst="textCanUp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zh-CN" altLang="en-US" sz="7200">
                <a:ln w="19050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88900" dir="21540000" sx="102000" sy="102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漫画风电竞公司模板</a:t>
            </a:r>
            <a:endParaRPr kumimoji="1" lang="zh-CN" altLang="en-US" sz="7200" dirty="0">
              <a:ln w="19050"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effectLst>
                <a:outerShdw blurRad="88900" dir="21540000" sx="102000" sy="102000" algn="ctr" rotWithShape="0">
                  <a:schemeClr val="accent4">
                    <a:lumMod val="60000"/>
                    <a:lumOff val="40000"/>
                  </a:schemeClr>
                </a:outerShdw>
              </a:effectLst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8" name="标题 3">
            <a:extLst>
              <a:ext uri="{FF2B5EF4-FFF2-40B4-BE49-F238E27FC236}">
                <a16:creationId xmlns:a16="http://schemas.microsoft.com/office/drawing/2014/main" id="{345178D4-6EF0-1B85-928A-2FB4F440C806}"/>
              </a:ext>
            </a:extLst>
          </p:cNvPr>
          <p:cNvSpPr txBox="1">
            <a:spLocks/>
          </p:cNvSpPr>
          <p:nvPr/>
        </p:nvSpPr>
        <p:spPr>
          <a:xfrm>
            <a:off x="4318673" y="3943056"/>
            <a:ext cx="3554655" cy="549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CN" altLang="en-US" sz="24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时间：</a:t>
            </a:r>
            <a:r>
              <a:rPr kumimoji="1" lang="en-US" altLang="zh-CN" sz="24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20XX.XX</a:t>
            </a:r>
            <a:endParaRPr kumimoji="1" lang="zh-CN" altLang="en-US" sz="2400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88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id="{E38C2536-91F5-765F-CEAD-7DCB68EEB225}"/>
              </a:ext>
            </a:extLst>
          </p:cNvPr>
          <p:cNvSpPr txBox="1">
            <a:spLocks/>
          </p:cNvSpPr>
          <p:nvPr/>
        </p:nvSpPr>
        <p:spPr>
          <a:xfrm>
            <a:off x="2264229" y="2324739"/>
            <a:ext cx="7663542" cy="191343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kumimoji="1" lang="zh-CN" altLang="en-US" sz="13800">
                <a:gradFill flip="none" rotWithShape="1">
                  <a:gsLst>
                    <a:gs pos="0">
                      <a:schemeClr val="accent1">
                        <a:lumMod val="64000"/>
                        <a:lumOff val="36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感谢观看</a:t>
            </a:r>
            <a:endParaRPr kumimoji="1" lang="zh-CN" altLang="en-US" sz="13800" dirty="0">
              <a:gradFill flip="none" rotWithShape="1">
                <a:gsLst>
                  <a:gs pos="0">
                    <a:schemeClr val="accent1">
                      <a:lumMod val="64000"/>
                      <a:lumOff val="36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schemeClr val="accent4">
                    <a:lumMod val="60000"/>
                    <a:lumOff val="40000"/>
                  </a:schemeClr>
                </a:outerShdw>
              </a:effectLst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28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/>
              <a:t>中文 字制区喜脉体</a:t>
            </a:r>
            <a:endParaRPr kumimoji="1" lang="en-US" altLang="zh-CN"/>
          </a:p>
          <a:p>
            <a:r>
              <a:rPr kumimoji="1" lang="zh-CN" altLang="en-US"/>
              <a:t>英文 字制区喜脉体</a:t>
            </a:r>
            <a:endParaRPr kumimoji="1" lang="en-US" altLang="zh-CN"/>
          </a:p>
          <a:p>
            <a:endParaRPr kumimoji="1" lang="en-US" altLang="zh-CN"/>
          </a:p>
          <a:p>
            <a:r>
              <a:rPr kumimoji="1" lang="zh-CN" altLang="en-US"/>
              <a:t>标题 </a:t>
            </a:r>
            <a:r>
              <a:rPr kumimoji="1" lang="en-US" altLang="zh-CN"/>
              <a:t>1.0</a:t>
            </a:r>
            <a:endParaRPr kumimoji="1" lang="en-US" altLang="zh-CN" dirty="0"/>
          </a:p>
          <a:p>
            <a:r>
              <a:rPr kumimoji="1" lang="zh-CN" altLang="en-US"/>
              <a:t>正文 </a:t>
            </a:r>
            <a:r>
              <a:rPr kumimoji="1" lang="en-US" altLang="zh-CN"/>
              <a:t>1.0</a:t>
            </a:r>
            <a:endParaRPr kumimoji="1" lang="en-US" altLang="zh-CN" dirty="0"/>
          </a:p>
          <a:p>
            <a:r>
              <a:rPr kumimoji="1" lang="zh-CN" altLang="en-US"/>
              <a:t>图查查</a:t>
            </a:r>
            <a:endParaRPr kumimoji="1" lang="en-US" altLang="zh-CN"/>
          </a:p>
          <a:p>
            <a:endParaRPr kumimoji="1" lang="en-GB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-GB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-GB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-GB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/>
              <a:t>昵晴</a:t>
            </a:r>
            <a:endParaRPr kumimoji="1" lang="en-GB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 3">
            <a:extLst>
              <a:ext uri="{FF2B5EF4-FFF2-40B4-BE49-F238E27FC236}">
                <a16:creationId xmlns:a16="http://schemas.microsoft.com/office/drawing/2014/main" id="{59E75B18-311E-F680-8038-A68BC601514C}"/>
              </a:ext>
            </a:extLst>
          </p:cNvPr>
          <p:cNvSpPr txBox="1">
            <a:spLocks/>
          </p:cNvSpPr>
          <p:nvPr/>
        </p:nvSpPr>
        <p:spPr>
          <a:xfrm>
            <a:off x="7184570" y="1574800"/>
            <a:ext cx="2730500" cy="921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CN" altLang="en-US" sz="48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品牌介绍</a:t>
            </a:r>
            <a:endParaRPr kumimoji="1" lang="zh-CN" altLang="en-US" sz="4800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52" name="标题 3">
            <a:extLst>
              <a:ext uri="{FF2B5EF4-FFF2-40B4-BE49-F238E27FC236}">
                <a16:creationId xmlns:a16="http://schemas.microsoft.com/office/drawing/2014/main" id="{5BA3C14C-D889-8D5A-BF34-94782EAC2ECE}"/>
              </a:ext>
            </a:extLst>
          </p:cNvPr>
          <p:cNvSpPr txBox="1">
            <a:spLocks/>
          </p:cNvSpPr>
          <p:nvPr/>
        </p:nvSpPr>
        <p:spPr>
          <a:xfrm>
            <a:off x="7184570" y="3200400"/>
            <a:ext cx="2730500" cy="921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CN" altLang="en-US" sz="48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发展规划</a:t>
            </a:r>
            <a:endParaRPr kumimoji="1" lang="zh-CN" altLang="en-US" sz="4800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53" name="标题 3">
            <a:extLst>
              <a:ext uri="{FF2B5EF4-FFF2-40B4-BE49-F238E27FC236}">
                <a16:creationId xmlns:a16="http://schemas.microsoft.com/office/drawing/2014/main" id="{AFF38E01-AD3A-2F67-6010-8BA083DA6B3C}"/>
              </a:ext>
            </a:extLst>
          </p:cNvPr>
          <p:cNvSpPr txBox="1">
            <a:spLocks/>
          </p:cNvSpPr>
          <p:nvPr/>
        </p:nvSpPr>
        <p:spPr>
          <a:xfrm>
            <a:off x="7184570" y="4835366"/>
            <a:ext cx="2730500" cy="921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CN" altLang="en-US" sz="48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组织体系</a:t>
            </a:r>
            <a:endParaRPr kumimoji="1" lang="zh-CN" altLang="en-US" sz="4800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00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id="{59D3A143-C5DA-098D-8BFC-8629DDF60ACF}"/>
              </a:ext>
            </a:extLst>
          </p:cNvPr>
          <p:cNvSpPr txBox="1">
            <a:spLocks/>
          </p:cNvSpPr>
          <p:nvPr/>
        </p:nvSpPr>
        <p:spPr>
          <a:xfrm>
            <a:off x="1524000" y="2711609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kumimoji="1" lang="zh-CN" altLang="en-US" sz="11500">
                <a:gradFill flip="none" rotWithShape="1">
                  <a:gsLst>
                    <a:gs pos="0">
                      <a:schemeClr val="accent1">
                        <a:lumMod val="64000"/>
                        <a:lumOff val="36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srgbClr val="FBCC0A"/>
                  </a:outerShdw>
                </a:effectLst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品牌介绍</a:t>
            </a:r>
            <a:endParaRPr kumimoji="1" lang="zh-CN" altLang="en-US" sz="11500" dirty="0">
              <a:gradFill flip="none" rotWithShape="1">
                <a:gsLst>
                  <a:gs pos="0">
                    <a:schemeClr val="accent1">
                      <a:lumMod val="64000"/>
                      <a:lumOff val="36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srgbClr val="FBCC0A"/>
                </a:outerShdw>
              </a:effectLst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3" name="副标题 4">
            <a:extLst>
              <a:ext uri="{FF2B5EF4-FFF2-40B4-BE49-F238E27FC236}">
                <a16:creationId xmlns:a16="http://schemas.microsoft.com/office/drawing/2014/main" id="{B39C19C3-7BAE-F065-8224-822745FFE181}"/>
              </a:ext>
            </a:extLst>
          </p:cNvPr>
          <p:cNvSpPr txBox="1">
            <a:spLocks/>
          </p:cNvSpPr>
          <p:nvPr/>
        </p:nvSpPr>
        <p:spPr>
          <a:xfrm>
            <a:off x="1524000" y="4179133"/>
            <a:ext cx="9144000" cy="561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GB" altLang="zh-CN" sz="3200">
                <a:gradFill flip="none" rotWithShape="1">
                  <a:gsLst>
                    <a:gs pos="0">
                      <a:schemeClr val="accent1">
                        <a:lumMod val="75000"/>
                        <a:lumOff val="25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cs typeface="+mj-cs"/>
                <a:sym typeface="字制区喜脉体" panose="02000603000000000000" pitchFamily="2" charset="-122"/>
              </a:rPr>
              <a:t>BRAND INTRODUCTION</a:t>
            </a:r>
            <a:endParaRPr kumimoji="1" lang="zh-CN" altLang="en-US" sz="3200" dirty="0">
              <a:gradFill flip="none" rotWithShape="1">
                <a:gsLst>
                  <a:gs pos="0">
                    <a:schemeClr val="accent1">
                      <a:lumMod val="75000"/>
                      <a:lumOff val="25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cs typeface="+mj-cs"/>
              <a:sym typeface="字制区喜脉体" panose="02000603000000000000" pitchFamily="2" charset="-122"/>
            </a:endParaRPr>
          </a:p>
        </p:txBody>
      </p:sp>
      <p:sp>
        <p:nvSpPr>
          <p:cNvPr id="4" name="副标题 4">
            <a:extLst>
              <a:ext uri="{FF2B5EF4-FFF2-40B4-BE49-F238E27FC236}">
                <a16:creationId xmlns:a16="http://schemas.microsoft.com/office/drawing/2014/main" id="{43DE4BBA-A7C9-0A59-8EC7-93A5D41C2F75}"/>
              </a:ext>
            </a:extLst>
          </p:cNvPr>
          <p:cNvSpPr txBox="1">
            <a:spLocks/>
          </p:cNvSpPr>
          <p:nvPr/>
        </p:nvSpPr>
        <p:spPr>
          <a:xfrm>
            <a:off x="3761458" y="1744556"/>
            <a:ext cx="4669084" cy="13849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9600">
                <a:gradFill flip="none" rotWithShape="1">
                  <a:gsLst>
                    <a:gs pos="29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cs typeface="+mj-cs"/>
                <a:sym typeface="字制区喜脉体" panose="02000603000000000000" pitchFamily="2" charset="-122"/>
              </a:rPr>
              <a:t>one</a:t>
            </a:r>
            <a:endParaRPr kumimoji="1" lang="zh-CN" altLang="en-US" sz="9600" dirty="0">
              <a:gradFill flip="none" rotWithShape="1">
                <a:gsLst>
                  <a:gs pos="29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cs typeface="+mj-cs"/>
              <a:sym typeface="字制区喜脉体" panose="02000603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44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 形 20">
            <a:extLst>
              <a:ext uri="{FF2B5EF4-FFF2-40B4-BE49-F238E27FC236}">
                <a16:creationId xmlns:a16="http://schemas.microsoft.com/office/drawing/2014/main" id="{D8F0CECE-A4AE-D76A-B615-A0451FE58780}"/>
              </a:ext>
            </a:extLst>
          </p:cNvPr>
          <p:cNvSpPr/>
          <p:nvPr/>
        </p:nvSpPr>
        <p:spPr>
          <a:xfrm rot="13303026">
            <a:off x="3874736" y="1014017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06" name="L 形 205">
            <a:extLst>
              <a:ext uri="{FF2B5EF4-FFF2-40B4-BE49-F238E27FC236}">
                <a16:creationId xmlns:a16="http://schemas.microsoft.com/office/drawing/2014/main" id="{C3734EC4-225D-2F42-A6C3-97132B7EBF1A}"/>
              </a:ext>
            </a:extLst>
          </p:cNvPr>
          <p:cNvSpPr/>
          <p:nvPr/>
        </p:nvSpPr>
        <p:spPr>
          <a:xfrm rot="13303026">
            <a:off x="3702674" y="1014014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07" name="L 形 206">
            <a:extLst>
              <a:ext uri="{FF2B5EF4-FFF2-40B4-BE49-F238E27FC236}">
                <a16:creationId xmlns:a16="http://schemas.microsoft.com/office/drawing/2014/main" id="{738A60CA-0AFA-5579-66CF-5DEDE38E8880}"/>
              </a:ext>
            </a:extLst>
          </p:cNvPr>
          <p:cNvSpPr/>
          <p:nvPr/>
        </p:nvSpPr>
        <p:spPr>
          <a:xfrm rot="13303026">
            <a:off x="3530612" y="1014014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14" name="L 形 213">
            <a:extLst>
              <a:ext uri="{FF2B5EF4-FFF2-40B4-BE49-F238E27FC236}">
                <a16:creationId xmlns:a16="http://schemas.microsoft.com/office/drawing/2014/main" id="{819CDAB7-00C7-B39F-2750-AC5578AE9EBF}"/>
              </a:ext>
            </a:extLst>
          </p:cNvPr>
          <p:cNvSpPr/>
          <p:nvPr/>
        </p:nvSpPr>
        <p:spPr>
          <a:xfrm rot="13303026" flipH="1" flipV="1">
            <a:off x="8076705" y="1014014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15" name="L 形 214">
            <a:extLst>
              <a:ext uri="{FF2B5EF4-FFF2-40B4-BE49-F238E27FC236}">
                <a16:creationId xmlns:a16="http://schemas.microsoft.com/office/drawing/2014/main" id="{429C8243-CC89-0502-3C5E-B44A6A0430F6}"/>
              </a:ext>
            </a:extLst>
          </p:cNvPr>
          <p:cNvSpPr/>
          <p:nvPr/>
        </p:nvSpPr>
        <p:spPr>
          <a:xfrm rot="13303026" flipH="1" flipV="1">
            <a:off x="8248767" y="1014017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16" name="L 形 215">
            <a:extLst>
              <a:ext uri="{FF2B5EF4-FFF2-40B4-BE49-F238E27FC236}">
                <a16:creationId xmlns:a16="http://schemas.microsoft.com/office/drawing/2014/main" id="{BA6F55EA-F430-5ABC-66D8-37CAC28D67E7}"/>
              </a:ext>
            </a:extLst>
          </p:cNvPr>
          <p:cNvSpPr/>
          <p:nvPr/>
        </p:nvSpPr>
        <p:spPr>
          <a:xfrm rot="13303026" flipH="1" flipV="1">
            <a:off x="8420829" y="1014017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0" name="标题 3">
            <a:extLst>
              <a:ext uri="{FF2B5EF4-FFF2-40B4-BE49-F238E27FC236}">
                <a16:creationId xmlns:a16="http://schemas.microsoft.com/office/drawing/2014/main" id="{0331B719-CF5A-ADC2-8B0F-D9C925344D9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878857" y="468234"/>
            <a:ext cx="4434286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66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品牌介绍</a:t>
            </a:r>
            <a:endParaRPr kumimoji="1" lang="zh-CN" altLang="en-US" sz="6600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0" name="矩形 3">
            <a:extLst>
              <a:ext uri="{FF2B5EF4-FFF2-40B4-BE49-F238E27FC236}">
                <a16:creationId xmlns:a16="http://schemas.microsoft.com/office/drawing/2014/main" id="{44F727C8-172E-1DCC-BA11-72933D8B7B91}"/>
              </a:ext>
            </a:extLst>
          </p:cNvPr>
          <p:cNvSpPr/>
          <p:nvPr/>
        </p:nvSpPr>
        <p:spPr>
          <a:xfrm flipH="1">
            <a:off x="1125311" y="2059079"/>
            <a:ext cx="3949341" cy="3835335"/>
          </a:xfrm>
          <a:custGeom>
            <a:avLst/>
            <a:gdLst>
              <a:gd name="connsiteX0" fmla="*/ 0 w 2409372"/>
              <a:gd name="connsiteY0" fmla="*/ 0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0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211874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11151 w 2409372"/>
              <a:gd name="connsiteY3" fmla="*/ 3140927 h 3352800"/>
              <a:gd name="connsiteX4" fmla="*/ 0 w 2409372"/>
              <a:gd name="connsiteY4" fmla="*/ 211874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2" h="3352800">
                <a:moveTo>
                  <a:pt x="0" y="211874"/>
                </a:moveTo>
                <a:lnTo>
                  <a:pt x="2409372" y="0"/>
                </a:lnTo>
                <a:lnTo>
                  <a:pt x="2409372" y="3352800"/>
                </a:lnTo>
                <a:lnTo>
                  <a:pt x="11151" y="3140927"/>
                </a:lnTo>
                <a:lnTo>
                  <a:pt x="0" y="211874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70000">
                <a:schemeClr val="bg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kumimoji="1" lang="zh-CN" altLang="en-US" sz="6000">
              <a:gradFill flip="none" rotWithShape="1">
                <a:gsLst>
                  <a:gs pos="0">
                    <a:srgbClr val="1515FA"/>
                  </a:gs>
                  <a:gs pos="70000">
                    <a:srgbClr val="0405BE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3" name="矩形 3">
            <a:extLst>
              <a:ext uri="{FF2B5EF4-FFF2-40B4-BE49-F238E27FC236}">
                <a16:creationId xmlns:a16="http://schemas.microsoft.com/office/drawing/2014/main" id="{7414C9D7-DE1B-FC8A-6825-05A228732D3E}"/>
              </a:ext>
            </a:extLst>
          </p:cNvPr>
          <p:cNvSpPr/>
          <p:nvPr/>
        </p:nvSpPr>
        <p:spPr>
          <a:xfrm flipH="1">
            <a:off x="1257965" y="1929547"/>
            <a:ext cx="3949341" cy="3835335"/>
          </a:xfrm>
          <a:custGeom>
            <a:avLst/>
            <a:gdLst>
              <a:gd name="connsiteX0" fmla="*/ 0 w 2409372"/>
              <a:gd name="connsiteY0" fmla="*/ 0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0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211874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11151 w 2409372"/>
              <a:gd name="connsiteY3" fmla="*/ 3140927 h 3352800"/>
              <a:gd name="connsiteX4" fmla="*/ 0 w 2409372"/>
              <a:gd name="connsiteY4" fmla="*/ 211874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2" h="3352800">
                <a:moveTo>
                  <a:pt x="0" y="211874"/>
                </a:moveTo>
                <a:lnTo>
                  <a:pt x="2409372" y="0"/>
                </a:lnTo>
                <a:lnTo>
                  <a:pt x="2409372" y="3352800"/>
                </a:lnTo>
                <a:lnTo>
                  <a:pt x="11151" y="3140927"/>
                </a:lnTo>
                <a:lnTo>
                  <a:pt x="0" y="211874"/>
                </a:lnTo>
                <a:close/>
              </a:path>
            </a:pathLst>
          </a:custGeom>
          <a:gradFill>
            <a:gsLst>
              <a:gs pos="2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4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01E903D2-4E07-51F9-E009-D4618021AC8C}"/>
              </a:ext>
            </a:extLst>
          </p:cNvPr>
          <p:cNvSpPr/>
          <p:nvPr/>
        </p:nvSpPr>
        <p:spPr>
          <a:xfrm>
            <a:off x="7117349" y="2059079"/>
            <a:ext cx="3949341" cy="3835335"/>
          </a:xfrm>
          <a:custGeom>
            <a:avLst/>
            <a:gdLst>
              <a:gd name="connsiteX0" fmla="*/ 0 w 2409372"/>
              <a:gd name="connsiteY0" fmla="*/ 0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0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211874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11151 w 2409372"/>
              <a:gd name="connsiteY3" fmla="*/ 3140927 h 3352800"/>
              <a:gd name="connsiteX4" fmla="*/ 0 w 2409372"/>
              <a:gd name="connsiteY4" fmla="*/ 211874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2" h="3352800">
                <a:moveTo>
                  <a:pt x="0" y="211874"/>
                </a:moveTo>
                <a:lnTo>
                  <a:pt x="2409372" y="0"/>
                </a:lnTo>
                <a:lnTo>
                  <a:pt x="2409372" y="3352800"/>
                </a:lnTo>
                <a:lnTo>
                  <a:pt x="11151" y="3140927"/>
                </a:lnTo>
                <a:lnTo>
                  <a:pt x="0" y="211874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70000">
                <a:schemeClr val="bg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kumimoji="1" lang="zh-CN" altLang="en-US" sz="6000">
              <a:gradFill flip="none" rotWithShape="1">
                <a:gsLst>
                  <a:gs pos="0">
                    <a:srgbClr val="1515FA"/>
                  </a:gs>
                  <a:gs pos="70000">
                    <a:srgbClr val="0405BE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6" name="矩形 3">
            <a:extLst>
              <a:ext uri="{FF2B5EF4-FFF2-40B4-BE49-F238E27FC236}">
                <a16:creationId xmlns:a16="http://schemas.microsoft.com/office/drawing/2014/main" id="{A5B6882F-C3EE-7987-442B-3528B831D0DA}"/>
              </a:ext>
            </a:extLst>
          </p:cNvPr>
          <p:cNvSpPr/>
          <p:nvPr/>
        </p:nvSpPr>
        <p:spPr>
          <a:xfrm>
            <a:off x="6984695" y="1929547"/>
            <a:ext cx="3949341" cy="3835335"/>
          </a:xfrm>
          <a:custGeom>
            <a:avLst/>
            <a:gdLst>
              <a:gd name="connsiteX0" fmla="*/ 0 w 2409372"/>
              <a:gd name="connsiteY0" fmla="*/ 0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0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211874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11151 w 2409372"/>
              <a:gd name="connsiteY3" fmla="*/ 3140927 h 3352800"/>
              <a:gd name="connsiteX4" fmla="*/ 0 w 2409372"/>
              <a:gd name="connsiteY4" fmla="*/ 211874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2" h="3352800">
                <a:moveTo>
                  <a:pt x="0" y="211874"/>
                </a:moveTo>
                <a:lnTo>
                  <a:pt x="2409372" y="0"/>
                </a:lnTo>
                <a:lnTo>
                  <a:pt x="2409372" y="3352800"/>
                </a:lnTo>
                <a:lnTo>
                  <a:pt x="11151" y="3140927"/>
                </a:lnTo>
                <a:lnTo>
                  <a:pt x="0" y="211874"/>
                </a:lnTo>
                <a:close/>
              </a:path>
            </a:pathLst>
          </a:custGeom>
          <a:gradFill>
            <a:gsLst>
              <a:gs pos="2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4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E8D110B-A4EE-0FC5-5FFD-F6589A08815C}"/>
              </a:ext>
            </a:extLst>
          </p:cNvPr>
          <p:cNvSpPr>
            <a:spLocks noChangeAspect="1"/>
          </p:cNvSpPr>
          <p:nvPr/>
        </p:nvSpPr>
        <p:spPr bwMode="auto">
          <a:xfrm>
            <a:off x="4484915" y="2009338"/>
            <a:ext cx="3222172" cy="3805284"/>
          </a:xfrm>
          <a:custGeom>
            <a:avLst/>
            <a:gdLst>
              <a:gd name="connsiteX0" fmla="*/ 2489368 w 5058648"/>
              <a:gd name="connsiteY0" fmla="*/ 0 h 5379134"/>
              <a:gd name="connsiteX1" fmla="*/ 2517946 w 5058648"/>
              <a:gd name="connsiteY1" fmla="*/ 0 h 5379134"/>
              <a:gd name="connsiteX2" fmla="*/ 5036992 w 5058648"/>
              <a:gd name="connsiteY2" fmla="*/ 927480 h 5379134"/>
              <a:gd name="connsiteX3" fmla="*/ 4430555 w 5058648"/>
              <a:gd name="connsiteY3" fmla="*/ 4183535 h 5379134"/>
              <a:gd name="connsiteX4" fmla="*/ 2551146 w 5058648"/>
              <a:gd name="connsiteY4" fmla="*/ 5371986 h 5379134"/>
              <a:gd name="connsiteX5" fmla="*/ 2484325 w 5058648"/>
              <a:gd name="connsiteY5" fmla="*/ 5369885 h 5379134"/>
              <a:gd name="connsiteX6" fmla="*/ 623408 w 5058648"/>
              <a:gd name="connsiteY6" fmla="*/ 4183535 h 5379134"/>
              <a:gd name="connsiteX7" fmla="*/ 17391 w 5058648"/>
              <a:gd name="connsiteY7" fmla="*/ 927480 h 5379134"/>
              <a:gd name="connsiteX8" fmla="*/ 2489368 w 5058648"/>
              <a:gd name="connsiteY8" fmla="*/ 0 h 5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8648" h="5379134">
                <a:moveTo>
                  <a:pt x="2489368" y="0"/>
                </a:moveTo>
                <a:lnTo>
                  <a:pt x="2517946" y="0"/>
                </a:lnTo>
                <a:cubicBezTo>
                  <a:pt x="2517946" y="0"/>
                  <a:pt x="4235554" y="898483"/>
                  <a:pt x="5036992" y="927480"/>
                </a:cubicBezTo>
                <a:cubicBezTo>
                  <a:pt x="5102553" y="1273761"/>
                  <a:pt x="5050861" y="3236724"/>
                  <a:pt x="4430555" y="4183535"/>
                </a:cubicBezTo>
                <a:cubicBezTo>
                  <a:pt x="3982136" y="4811800"/>
                  <a:pt x="2993261" y="5205990"/>
                  <a:pt x="2551146" y="5371986"/>
                </a:cubicBezTo>
                <a:cubicBezTo>
                  <a:pt x="2505758" y="5389216"/>
                  <a:pt x="2484325" y="5369885"/>
                  <a:pt x="2484325" y="5369885"/>
                </a:cubicBezTo>
                <a:cubicBezTo>
                  <a:pt x="2142232" y="5242971"/>
                  <a:pt x="996179" y="4744141"/>
                  <a:pt x="623408" y="4183535"/>
                </a:cubicBezTo>
                <a:cubicBezTo>
                  <a:pt x="60678" y="3352711"/>
                  <a:pt x="-49431" y="1265777"/>
                  <a:pt x="17391" y="927480"/>
                </a:cubicBezTo>
                <a:cubicBezTo>
                  <a:pt x="818829" y="898483"/>
                  <a:pt x="2489368" y="0"/>
                  <a:pt x="2489368" y="0"/>
                </a:cubicBezTo>
                <a:close/>
              </a:path>
            </a:pathLst>
          </a:custGeom>
          <a:gradFill flip="none" rotWithShape="1">
            <a:gsLst>
              <a:gs pos="0">
                <a:srgbClr val="FAF9FA"/>
              </a:gs>
              <a:gs pos="70000">
                <a:srgbClr val="E2E3E2"/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endParaRPr lang="zh-CN" altLang="en-US"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D67B259-D1D7-E03F-F7E7-B27A1A6588A2}"/>
              </a:ext>
            </a:extLst>
          </p:cNvPr>
          <p:cNvSpPr>
            <a:spLocks noChangeAspect="1"/>
          </p:cNvSpPr>
          <p:nvPr/>
        </p:nvSpPr>
        <p:spPr bwMode="auto">
          <a:xfrm>
            <a:off x="4869790" y="2463864"/>
            <a:ext cx="2452421" cy="2896232"/>
          </a:xfrm>
          <a:custGeom>
            <a:avLst/>
            <a:gdLst>
              <a:gd name="connsiteX0" fmla="*/ 2227100 w 4525694"/>
              <a:gd name="connsiteY0" fmla="*/ 0 h 4812414"/>
              <a:gd name="connsiteX1" fmla="*/ 2252667 w 4525694"/>
              <a:gd name="connsiteY1" fmla="*/ 0 h 4812414"/>
              <a:gd name="connsiteX2" fmla="*/ 4506320 w 4525694"/>
              <a:gd name="connsiteY2" fmla="*/ 829765 h 4812414"/>
              <a:gd name="connsiteX3" fmla="*/ 3963774 w 4525694"/>
              <a:gd name="connsiteY3" fmla="*/ 3742777 h 4812414"/>
              <a:gd name="connsiteX4" fmla="*/ 2282370 w 4525694"/>
              <a:gd name="connsiteY4" fmla="*/ 4806019 h 4812414"/>
              <a:gd name="connsiteX5" fmla="*/ 2222589 w 4525694"/>
              <a:gd name="connsiteY5" fmla="*/ 4804140 h 4812414"/>
              <a:gd name="connsiteX6" fmla="*/ 557729 w 4525694"/>
              <a:gd name="connsiteY6" fmla="*/ 3742777 h 4812414"/>
              <a:gd name="connsiteX7" fmla="*/ 15559 w 4525694"/>
              <a:gd name="connsiteY7" fmla="*/ 829765 h 4812414"/>
              <a:gd name="connsiteX8" fmla="*/ 2227100 w 4525694"/>
              <a:gd name="connsiteY8" fmla="*/ 0 h 481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5694" h="4812414">
                <a:moveTo>
                  <a:pt x="2227100" y="0"/>
                </a:moveTo>
                <a:lnTo>
                  <a:pt x="2252667" y="0"/>
                </a:lnTo>
                <a:cubicBezTo>
                  <a:pt x="2252667" y="0"/>
                  <a:pt x="3789317" y="803823"/>
                  <a:pt x="4506320" y="829765"/>
                </a:cubicBezTo>
                <a:cubicBezTo>
                  <a:pt x="4564973" y="1139564"/>
                  <a:pt x="4518727" y="2895718"/>
                  <a:pt x="3963774" y="3742777"/>
                </a:cubicBezTo>
                <a:cubicBezTo>
                  <a:pt x="3562598" y="4304852"/>
                  <a:pt x="2677906" y="4657512"/>
                  <a:pt x="2282370" y="4806019"/>
                </a:cubicBezTo>
                <a:cubicBezTo>
                  <a:pt x="2241764" y="4821434"/>
                  <a:pt x="2222589" y="4804140"/>
                  <a:pt x="2222589" y="4804140"/>
                </a:cubicBezTo>
                <a:cubicBezTo>
                  <a:pt x="1916537" y="4690597"/>
                  <a:pt x="891227" y="4244321"/>
                  <a:pt x="557729" y="3742777"/>
                </a:cubicBezTo>
                <a:cubicBezTo>
                  <a:pt x="54285" y="2999486"/>
                  <a:pt x="-44223" y="1132420"/>
                  <a:pt x="15559" y="829765"/>
                </a:cubicBezTo>
                <a:cubicBezTo>
                  <a:pt x="732562" y="803823"/>
                  <a:pt x="2227100" y="0"/>
                  <a:pt x="222710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9ADA4C5C-A742-7366-46C1-A323903DE627}"/>
              </a:ext>
            </a:extLst>
          </p:cNvPr>
          <p:cNvSpPr>
            <a:spLocks noChangeAspect="1"/>
          </p:cNvSpPr>
          <p:nvPr/>
        </p:nvSpPr>
        <p:spPr bwMode="auto">
          <a:xfrm>
            <a:off x="4713595" y="2279402"/>
            <a:ext cx="2764812" cy="3265157"/>
          </a:xfrm>
          <a:custGeom>
            <a:avLst/>
            <a:gdLst>
              <a:gd name="connsiteX0" fmla="*/ 2227100 w 4525694"/>
              <a:gd name="connsiteY0" fmla="*/ 0 h 4812414"/>
              <a:gd name="connsiteX1" fmla="*/ 2252667 w 4525694"/>
              <a:gd name="connsiteY1" fmla="*/ 0 h 4812414"/>
              <a:gd name="connsiteX2" fmla="*/ 4506320 w 4525694"/>
              <a:gd name="connsiteY2" fmla="*/ 829765 h 4812414"/>
              <a:gd name="connsiteX3" fmla="*/ 3963774 w 4525694"/>
              <a:gd name="connsiteY3" fmla="*/ 3742777 h 4812414"/>
              <a:gd name="connsiteX4" fmla="*/ 2282370 w 4525694"/>
              <a:gd name="connsiteY4" fmla="*/ 4806019 h 4812414"/>
              <a:gd name="connsiteX5" fmla="*/ 2222589 w 4525694"/>
              <a:gd name="connsiteY5" fmla="*/ 4804140 h 4812414"/>
              <a:gd name="connsiteX6" fmla="*/ 557729 w 4525694"/>
              <a:gd name="connsiteY6" fmla="*/ 3742777 h 4812414"/>
              <a:gd name="connsiteX7" fmla="*/ 15559 w 4525694"/>
              <a:gd name="connsiteY7" fmla="*/ 829765 h 4812414"/>
              <a:gd name="connsiteX8" fmla="*/ 2227100 w 4525694"/>
              <a:gd name="connsiteY8" fmla="*/ 0 h 481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5694" h="4812414">
                <a:moveTo>
                  <a:pt x="2227100" y="0"/>
                </a:moveTo>
                <a:lnTo>
                  <a:pt x="2252667" y="0"/>
                </a:lnTo>
                <a:cubicBezTo>
                  <a:pt x="2252667" y="0"/>
                  <a:pt x="3789317" y="803823"/>
                  <a:pt x="4506320" y="829765"/>
                </a:cubicBezTo>
                <a:cubicBezTo>
                  <a:pt x="4564973" y="1139564"/>
                  <a:pt x="4518727" y="2895718"/>
                  <a:pt x="3963774" y="3742777"/>
                </a:cubicBezTo>
                <a:cubicBezTo>
                  <a:pt x="3562598" y="4304852"/>
                  <a:pt x="2677906" y="4657512"/>
                  <a:pt x="2282370" y="4806019"/>
                </a:cubicBezTo>
                <a:cubicBezTo>
                  <a:pt x="2241764" y="4821434"/>
                  <a:pt x="2222589" y="4804140"/>
                  <a:pt x="2222589" y="4804140"/>
                </a:cubicBezTo>
                <a:cubicBezTo>
                  <a:pt x="1916537" y="4690597"/>
                  <a:pt x="891227" y="4244321"/>
                  <a:pt x="557729" y="3742777"/>
                </a:cubicBezTo>
                <a:cubicBezTo>
                  <a:pt x="54285" y="2999486"/>
                  <a:pt x="-44223" y="1132420"/>
                  <a:pt x="15559" y="829765"/>
                </a:cubicBezTo>
                <a:cubicBezTo>
                  <a:pt x="732562" y="803823"/>
                  <a:pt x="2227100" y="0"/>
                  <a:pt x="2227100" y="0"/>
                </a:cubicBezTo>
                <a:close/>
              </a:path>
            </a:pathLst>
          </a:custGeom>
          <a:noFill/>
          <a:ln w="203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endParaRPr lang="zh-CN" altLang="en-US"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38BF911C-6168-4F35-EB22-D53BF107C987}"/>
              </a:ext>
            </a:extLst>
          </p:cNvPr>
          <p:cNvSpPr>
            <a:spLocks noChangeAspect="1"/>
          </p:cNvSpPr>
          <p:nvPr/>
        </p:nvSpPr>
        <p:spPr bwMode="auto">
          <a:xfrm>
            <a:off x="4635829" y="2146588"/>
            <a:ext cx="2920346" cy="3521171"/>
          </a:xfrm>
          <a:custGeom>
            <a:avLst/>
            <a:gdLst>
              <a:gd name="connsiteX0" fmla="*/ 2489368 w 5058648"/>
              <a:gd name="connsiteY0" fmla="*/ 0 h 5379134"/>
              <a:gd name="connsiteX1" fmla="*/ 2517946 w 5058648"/>
              <a:gd name="connsiteY1" fmla="*/ 0 h 5379134"/>
              <a:gd name="connsiteX2" fmla="*/ 5036992 w 5058648"/>
              <a:gd name="connsiteY2" fmla="*/ 927480 h 5379134"/>
              <a:gd name="connsiteX3" fmla="*/ 4430555 w 5058648"/>
              <a:gd name="connsiteY3" fmla="*/ 4183535 h 5379134"/>
              <a:gd name="connsiteX4" fmla="*/ 2551146 w 5058648"/>
              <a:gd name="connsiteY4" fmla="*/ 5371986 h 5379134"/>
              <a:gd name="connsiteX5" fmla="*/ 2484325 w 5058648"/>
              <a:gd name="connsiteY5" fmla="*/ 5369885 h 5379134"/>
              <a:gd name="connsiteX6" fmla="*/ 623408 w 5058648"/>
              <a:gd name="connsiteY6" fmla="*/ 4183535 h 5379134"/>
              <a:gd name="connsiteX7" fmla="*/ 17391 w 5058648"/>
              <a:gd name="connsiteY7" fmla="*/ 927480 h 5379134"/>
              <a:gd name="connsiteX8" fmla="*/ 2489368 w 5058648"/>
              <a:gd name="connsiteY8" fmla="*/ 0 h 5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8648" h="5379134">
                <a:moveTo>
                  <a:pt x="2489368" y="0"/>
                </a:moveTo>
                <a:lnTo>
                  <a:pt x="2517946" y="0"/>
                </a:lnTo>
                <a:cubicBezTo>
                  <a:pt x="2517946" y="0"/>
                  <a:pt x="4235554" y="898483"/>
                  <a:pt x="5036992" y="927480"/>
                </a:cubicBezTo>
                <a:cubicBezTo>
                  <a:pt x="5102553" y="1273761"/>
                  <a:pt x="5050861" y="3236724"/>
                  <a:pt x="4430555" y="4183535"/>
                </a:cubicBezTo>
                <a:cubicBezTo>
                  <a:pt x="3982136" y="4811800"/>
                  <a:pt x="2993261" y="5205990"/>
                  <a:pt x="2551146" y="5371986"/>
                </a:cubicBezTo>
                <a:cubicBezTo>
                  <a:pt x="2505758" y="5389216"/>
                  <a:pt x="2484325" y="5369885"/>
                  <a:pt x="2484325" y="5369885"/>
                </a:cubicBezTo>
                <a:cubicBezTo>
                  <a:pt x="2142232" y="5242971"/>
                  <a:pt x="996179" y="4744141"/>
                  <a:pt x="623408" y="4183535"/>
                </a:cubicBezTo>
                <a:cubicBezTo>
                  <a:pt x="60678" y="3352711"/>
                  <a:pt x="-49431" y="1265777"/>
                  <a:pt x="17391" y="927480"/>
                </a:cubicBezTo>
                <a:cubicBezTo>
                  <a:pt x="818829" y="898483"/>
                  <a:pt x="2489368" y="0"/>
                  <a:pt x="2489368" y="0"/>
                </a:cubicBez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endParaRPr lang="zh-CN" altLang="en-US"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B9D4908-6B8F-EB66-FC8B-07BA41C1751D}"/>
              </a:ext>
            </a:extLst>
          </p:cNvPr>
          <p:cNvCxnSpPr>
            <a:cxnSpLocks/>
          </p:cNvCxnSpPr>
          <p:nvPr/>
        </p:nvCxnSpPr>
        <p:spPr>
          <a:xfrm>
            <a:off x="1759364" y="3914661"/>
            <a:ext cx="2319082" cy="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A3E1F947-135F-90AF-E086-0B23812B177F}"/>
              </a:ext>
            </a:extLst>
          </p:cNvPr>
          <p:cNvSpPr/>
          <p:nvPr/>
        </p:nvSpPr>
        <p:spPr>
          <a:xfrm>
            <a:off x="4078446" y="3879747"/>
            <a:ext cx="61859" cy="61935"/>
          </a:xfrm>
          <a:prstGeom prst="ellipse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043D16B-098E-42A7-5EF4-A7FD2E98B958}"/>
              </a:ext>
            </a:extLst>
          </p:cNvPr>
          <p:cNvCxnSpPr>
            <a:cxnSpLocks/>
          </p:cNvCxnSpPr>
          <p:nvPr/>
        </p:nvCxnSpPr>
        <p:spPr>
          <a:xfrm flipH="1">
            <a:off x="8113555" y="3914661"/>
            <a:ext cx="2319082" cy="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>
            <a:extLst>
              <a:ext uri="{FF2B5EF4-FFF2-40B4-BE49-F238E27FC236}">
                <a16:creationId xmlns:a16="http://schemas.microsoft.com/office/drawing/2014/main" id="{C1515F41-EDB3-7BA5-DABB-6DF170F2DC29}"/>
              </a:ext>
            </a:extLst>
          </p:cNvPr>
          <p:cNvSpPr/>
          <p:nvPr/>
        </p:nvSpPr>
        <p:spPr>
          <a:xfrm flipH="1">
            <a:off x="8051696" y="3879747"/>
            <a:ext cx="61859" cy="61935"/>
          </a:xfrm>
          <a:prstGeom prst="ellipse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E0B6251-0AC8-1618-4D5A-B8CD5E3C89F6}"/>
              </a:ext>
            </a:extLst>
          </p:cNvPr>
          <p:cNvSpPr/>
          <p:nvPr/>
        </p:nvSpPr>
        <p:spPr>
          <a:xfrm flipH="1">
            <a:off x="1507633" y="2113277"/>
            <a:ext cx="3385567" cy="915453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7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1.</a:t>
            </a:r>
            <a:r>
              <a:rPr kumimoji="1" lang="zh-CN" altLang="en-US" sz="2800"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7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关于我们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7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11D213D-58D5-2D42-4F15-FC485DF547C2}"/>
              </a:ext>
            </a:extLst>
          </p:cNvPr>
          <p:cNvSpPr/>
          <p:nvPr/>
        </p:nvSpPr>
        <p:spPr>
          <a:xfrm flipH="1">
            <a:off x="1507633" y="3851367"/>
            <a:ext cx="3385567" cy="915453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defRPr/>
            </a:pPr>
            <a:r>
              <a:rPr kumimoji="1" lang="en-US" altLang="zh-CN" sz="2800"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7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2.</a:t>
            </a:r>
            <a:r>
              <a:rPr kumimoji="1" lang="zh-CN" altLang="en-US" sz="2800"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7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业务范围</a:t>
            </a:r>
            <a:endParaRPr kumimoji="1" lang="zh-CN" altLang="en-US" sz="2800" dirty="0">
              <a:gradFill flip="none" rotWithShape="1"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7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A78EABA-8ABB-28EC-B4F3-C2325CAA0D0E}"/>
              </a:ext>
            </a:extLst>
          </p:cNvPr>
          <p:cNvSpPr/>
          <p:nvPr/>
        </p:nvSpPr>
        <p:spPr>
          <a:xfrm flipH="1">
            <a:off x="1507633" y="2798671"/>
            <a:ext cx="2795830" cy="915453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>
                <a:solidFill>
                  <a:schemeClr val="accent4">
                    <a:lumMod val="20000"/>
                    <a:lumOff val="80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可在此输入正文内容，可在此输入正文内容，可在此输入正文内容。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6318A6C-E3DE-0218-E24C-5A76F470EC7F}"/>
              </a:ext>
            </a:extLst>
          </p:cNvPr>
          <p:cNvSpPr/>
          <p:nvPr/>
        </p:nvSpPr>
        <p:spPr>
          <a:xfrm flipH="1">
            <a:off x="1507633" y="4519792"/>
            <a:ext cx="2795830" cy="915453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>
                <a:solidFill>
                  <a:schemeClr val="accent4">
                    <a:lumMod val="20000"/>
                    <a:lumOff val="80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可在此输入正文内容，可在此输入正文内容，可在此输入正文内容。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6DBF2F3-8DDC-3EAF-7162-A0BFAE438834}"/>
              </a:ext>
            </a:extLst>
          </p:cNvPr>
          <p:cNvSpPr/>
          <p:nvPr/>
        </p:nvSpPr>
        <p:spPr>
          <a:xfrm>
            <a:off x="7888538" y="2113277"/>
            <a:ext cx="2650342" cy="915453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defRPr/>
            </a:pPr>
            <a:r>
              <a:rPr kumimoji="1" lang="en-US" altLang="zh-CN" sz="2800"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7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3.</a:t>
            </a:r>
            <a:r>
              <a:rPr kumimoji="1" lang="zh-CN" altLang="en-US" sz="2800"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7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面向群体</a:t>
            </a:r>
            <a:endParaRPr kumimoji="1" lang="zh-CN" altLang="en-US" sz="2800" dirty="0">
              <a:gradFill flip="none" rotWithShape="1"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7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E90657C-DE93-0187-1B65-0A5309C53E22}"/>
              </a:ext>
            </a:extLst>
          </p:cNvPr>
          <p:cNvSpPr/>
          <p:nvPr/>
        </p:nvSpPr>
        <p:spPr>
          <a:xfrm>
            <a:off x="7888538" y="3851367"/>
            <a:ext cx="2650342" cy="915453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defRPr/>
            </a:pPr>
            <a:r>
              <a:rPr kumimoji="1" lang="en-US" altLang="zh-CN" sz="2800"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7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4.</a:t>
            </a:r>
            <a:r>
              <a:rPr kumimoji="1" lang="zh-CN" altLang="en-US" sz="2800"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7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提供内容</a:t>
            </a:r>
            <a:endParaRPr kumimoji="1" lang="zh-CN" altLang="en-US" sz="2800" dirty="0">
              <a:gradFill flip="none" rotWithShape="1"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7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F18A2E0-037F-1606-456A-F5B33D2BF845}"/>
              </a:ext>
            </a:extLst>
          </p:cNvPr>
          <p:cNvSpPr/>
          <p:nvPr/>
        </p:nvSpPr>
        <p:spPr>
          <a:xfrm flipH="1">
            <a:off x="7888538" y="2798671"/>
            <a:ext cx="2795830" cy="915453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>
                <a:solidFill>
                  <a:schemeClr val="accent4">
                    <a:lumMod val="20000"/>
                    <a:lumOff val="80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可在此输入正文内容，可在此输入正文内容，可在此输入正文内容。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83530B6-12C9-ECD2-8BBD-E9868D043246}"/>
              </a:ext>
            </a:extLst>
          </p:cNvPr>
          <p:cNvSpPr/>
          <p:nvPr/>
        </p:nvSpPr>
        <p:spPr>
          <a:xfrm flipH="1">
            <a:off x="7888538" y="4519792"/>
            <a:ext cx="2795830" cy="915453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>
                <a:solidFill>
                  <a:schemeClr val="accent4">
                    <a:lumMod val="20000"/>
                    <a:lumOff val="80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可在此输入正文内容，可在此输入正文内容，可在此输入正文内容。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58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 形 20">
            <a:extLst>
              <a:ext uri="{FF2B5EF4-FFF2-40B4-BE49-F238E27FC236}">
                <a16:creationId xmlns:a16="http://schemas.microsoft.com/office/drawing/2014/main" id="{D8F0CECE-A4AE-D76A-B615-A0451FE58780}"/>
              </a:ext>
            </a:extLst>
          </p:cNvPr>
          <p:cNvSpPr/>
          <p:nvPr/>
        </p:nvSpPr>
        <p:spPr>
          <a:xfrm rot="13303026">
            <a:off x="3874736" y="1014017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06" name="L 形 205">
            <a:extLst>
              <a:ext uri="{FF2B5EF4-FFF2-40B4-BE49-F238E27FC236}">
                <a16:creationId xmlns:a16="http://schemas.microsoft.com/office/drawing/2014/main" id="{C3734EC4-225D-2F42-A6C3-97132B7EBF1A}"/>
              </a:ext>
            </a:extLst>
          </p:cNvPr>
          <p:cNvSpPr/>
          <p:nvPr/>
        </p:nvSpPr>
        <p:spPr>
          <a:xfrm rot="13303026">
            <a:off x="3702674" y="1014014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07" name="L 形 206">
            <a:extLst>
              <a:ext uri="{FF2B5EF4-FFF2-40B4-BE49-F238E27FC236}">
                <a16:creationId xmlns:a16="http://schemas.microsoft.com/office/drawing/2014/main" id="{738A60CA-0AFA-5579-66CF-5DEDE38E8880}"/>
              </a:ext>
            </a:extLst>
          </p:cNvPr>
          <p:cNvSpPr/>
          <p:nvPr/>
        </p:nvSpPr>
        <p:spPr>
          <a:xfrm rot="13303026">
            <a:off x="3530612" y="1014014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14" name="L 形 213">
            <a:extLst>
              <a:ext uri="{FF2B5EF4-FFF2-40B4-BE49-F238E27FC236}">
                <a16:creationId xmlns:a16="http://schemas.microsoft.com/office/drawing/2014/main" id="{819CDAB7-00C7-B39F-2750-AC5578AE9EBF}"/>
              </a:ext>
            </a:extLst>
          </p:cNvPr>
          <p:cNvSpPr/>
          <p:nvPr/>
        </p:nvSpPr>
        <p:spPr>
          <a:xfrm rot="13303026" flipH="1" flipV="1">
            <a:off x="8076705" y="1014014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15" name="L 形 214">
            <a:extLst>
              <a:ext uri="{FF2B5EF4-FFF2-40B4-BE49-F238E27FC236}">
                <a16:creationId xmlns:a16="http://schemas.microsoft.com/office/drawing/2014/main" id="{429C8243-CC89-0502-3C5E-B44A6A0430F6}"/>
              </a:ext>
            </a:extLst>
          </p:cNvPr>
          <p:cNvSpPr/>
          <p:nvPr/>
        </p:nvSpPr>
        <p:spPr>
          <a:xfrm rot="13303026" flipH="1" flipV="1">
            <a:off x="8248767" y="1014017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16" name="L 形 215">
            <a:extLst>
              <a:ext uri="{FF2B5EF4-FFF2-40B4-BE49-F238E27FC236}">
                <a16:creationId xmlns:a16="http://schemas.microsoft.com/office/drawing/2014/main" id="{BA6F55EA-F430-5ABC-66D8-37CAC28D67E7}"/>
              </a:ext>
            </a:extLst>
          </p:cNvPr>
          <p:cNvSpPr/>
          <p:nvPr/>
        </p:nvSpPr>
        <p:spPr>
          <a:xfrm rot="13303026" flipH="1" flipV="1">
            <a:off x="8420829" y="1014017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49" name="矩形 3">
            <a:extLst>
              <a:ext uri="{FF2B5EF4-FFF2-40B4-BE49-F238E27FC236}">
                <a16:creationId xmlns:a16="http://schemas.microsoft.com/office/drawing/2014/main" id="{2CE90025-9864-030B-F3F8-8C8B6816C519}"/>
              </a:ext>
            </a:extLst>
          </p:cNvPr>
          <p:cNvSpPr/>
          <p:nvPr/>
        </p:nvSpPr>
        <p:spPr>
          <a:xfrm flipH="1">
            <a:off x="845345" y="2037940"/>
            <a:ext cx="3047621" cy="4195779"/>
          </a:xfrm>
          <a:custGeom>
            <a:avLst/>
            <a:gdLst>
              <a:gd name="connsiteX0" fmla="*/ 0 w 2409372"/>
              <a:gd name="connsiteY0" fmla="*/ 0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0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211874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11151 w 2409372"/>
              <a:gd name="connsiteY3" fmla="*/ 3140927 h 3352800"/>
              <a:gd name="connsiteX4" fmla="*/ 0 w 2409372"/>
              <a:gd name="connsiteY4" fmla="*/ 211874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2" h="3352800">
                <a:moveTo>
                  <a:pt x="0" y="211874"/>
                </a:moveTo>
                <a:lnTo>
                  <a:pt x="2409372" y="0"/>
                </a:lnTo>
                <a:lnTo>
                  <a:pt x="2409372" y="3352800"/>
                </a:lnTo>
                <a:lnTo>
                  <a:pt x="11151" y="3140927"/>
                </a:lnTo>
                <a:lnTo>
                  <a:pt x="0" y="211874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70000">
                <a:schemeClr val="bg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1515FA"/>
                  </a:gs>
                  <a:gs pos="70000">
                    <a:srgbClr val="0405BE"/>
                  </a:gs>
                </a:gsLst>
                <a:lin ang="5400000" scaled="1"/>
                <a:tileRect/>
              </a:gra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50" name="矩形 3">
            <a:extLst>
              <a:ext uri="{FF2B5EF4-FFF2-40B4-BE49-F238E27FC236}">
                <a16:creationId xmlns:a16="http://schemas.microsoft.com/office/drawing/2014/main" id="{789A7E1E-9ED4-0E62-FF2D-25DBB671D265}"/>
              </a:ext>
            </a:extLst>
          </p:cNvPr>
          <p:cNvSpPr/>
          <p:nvPr/>
        </p:nvSpPr>
        <p:spPr>
          <a:xfrm flipH="1">
            <a:off x="947712" y="1896235"/>
            <a:ext cx="3047621" cy="4195779"/>
          </a:xfrm>
          <a:custGeom>
            <a:avLst/>
            <a:gdLst>
              <a:gd name="connsiteX0" fmla="*/ 0 w 2409372"/>
              <a:gd name="connsiteY0" fmla="*/ 0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0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211874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11151 w 2409372"/>
              <a:gd name="connsiteY3" fmla="*/ 3140927 h 3352800"/>
              <a:gd name="connsiteX4" fmla="*/ 0 w 2409372"/>
              <a:gd name="connsiteY4" fmla="*/ 211874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2" h="3352800">
                <a:moveTo>
                  <a:pt x="0" y="211874"/>
                </a:moveTo>
                <a:lnTo>
                  <a:pt x="2409372" y="0"/>
                </a:lnTo>
                <a:lnTo>
                  <a:pt x="2409372" y="3352800"/>
                </a:lnTo>
                <a:lnTo>
                  <a:pt x="11151" y="3140927"/>
                </a:lnTo>
                <a:lnTo>
                  <a:pt x="0" y="211874"/>
                </a:lnTo>
                <a:close/>
              </a:path>
            </a:pathLst>
          </a:custGeom>
          <a:gradFill>
            <a:gsLst>
              <a:gs pos="2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4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51" name="矩形 450">
            <a:extLst>
              <a:ext uri="{FF2B5EF4-FFF2-40B4-BE49-F238E27FC236}">
                <a16:creationId xmlns:a16="http://schemas.microsoft.com/office/drawing/2014/main" id="{1556B863-28AA-6863-DB9C-1A4C97791FD8}"/>
              </a:ext>
            </a:extLst>
          </p:cNvPr>
          <p:cNvSpPr/>
          <p:nvPr/>
        </p:nvSpPr>
        <p:spPr>
          <a:xfrm>
            <a:off x="1173200" y="2364459"/>
            <a:ext cx="2612571" cy="1001486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4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7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某某联盟</a:t>
            </a:r>
            <a:endParaRPr kumimoji="1" lang="zh-CN" altLang="en-US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7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60" name="矩形 3">
            <a:extLst>
              <a:ext uri="{FF2B5EF4-FFF2-40B4-BE49-F238E27FC236}">
                <a16:creationId xmlns:a16="http://schemas.microsoft.com/office/drawing/2014/main" id="{1C47536B-20F6-FAFB-A417-09B053F61B94}"/>
              </a:ext>
            </a:extLst>
          </p:cNvPr>
          <p:cNvSpPr/>
          <p:nvPr/>
        </p:nvSpPr>
        <p:spPr>
          <a:xfrm flipH="1">
            <a:off x="4500999" y="2380581"/>
            <a:ext cx="935057" cy="3366495"/>
          </a:xfrm>
          <a:custGeom>
            <a:avLst/>
            <a:gdLst>
              <a:gd name="connsiteX0" fmla="*/ 0 w 2409372"/>
              <a:gd name="connsiteY0" fmla="*/ 0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0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211874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11151 w 2409372"/>
              <a:gd name="connsiteY3" fmla="*/ 3140927 h 3352800"/>
              <a:gd name="connsiteX4" fmla="*/ 0 w 2409372"/>
              <a:gd name="connsiteY4" fmla="*/ 211874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2" h="3352800">
                <a:moveTo>
                  <a:pt x="0" y="211874"/>
                </a:moveTo>
                <a:lnTo>
                  <a:pt x="2409372" y="0"/>
                </a:lnTo>
                <a:lnTo>
                  <a:pt x="2409372" y="3352800"/>
                </a:lnTo>
                <a:lnTo>
                  <a:pt x="11151" y="3140927"/>
                </a:lnTo>
                <a:lnTo>
                  <a:pt x="0" y="211874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70000">
                <a:schemeClr val="bg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kumimoji="1" lang="zh-CN" altLang="en-US" sz="6000">
              <a:gradFill flip="none" rotWithShape="1">
                <a:gsLst>
                  <a:gs pos="0">
                    <a:srgbClr val="1515FA"/>
                  </a:gs>
                  <a:gs pos="70000">
                    <a:srgbClr val="0405BE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61" name="矩形 3">
            <a:extLst>
              <a:ext uri="{FF2B5EF4-FFF2-40B4-BE49-F238E27FC236}">
                <a16:creationId xmlns:a16="http://schemas.microsoft.com/office/drawing/2014/main" id="{23AEC9BB-3BD6-F551-9288-7F97867EEE3F}"/>
              </a:ext>
            </a:extLst>
          </p:cNvPr>
          <p:cNvSpPr/>
          <p:nvPr/>
        </p:nvSpPr>
        <p:spPr>
          <a:xfrm>
            <a:off x="6710260" y="2380581"/>
            <a:ext cx="980739" cy="3366495"/>
          </a:xfrm>
          <a:custGeom>
            <a:avLst/>
            <a:gdLst>
              <a:gd name="connsiteX0" fmla="*/ 0 w 2409372"/>
              <a:gd name="connsiteY0" fmla="*/ 0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0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211874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11151 w 2409372"/>
              <a:gd name="connsiteY3" fmla="*/ 3140927 h 3352800"/>
              <a:gd name="connsiteX4" fmla="*/ 0 w 2409372"/>
              <a:gd name="connsiteY4" fmla="*/ 211874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2" h="3352800">
                <a:moveTo>
                  <a:pt x="0" y="211874"/>
                </a:moveTo>
                <a:lnTo>
                  <a:pt x="2409372" y="0"/>
                </a:lnTo>
                <a:lnTo>
                  <a:pt x="2409372" y="3352800"/>
                </a:lnTo>
                <a:lnTo>
                  <a:pt x="11151" y="3140927"/>
                </a:lnTo>
                <a:lnTo>
                  <a:pt x="0" y="211874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70000">
                <a:schemeClr val="bg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kumimoji="1" lang="zh-CN" altLang="en-US" sz="6000">
              <a:gradFill flip="none" rotWithShape="1">
                <a:gsLst>
                  <a:gs pos="0">
                    <a:srgbClr val="1515FA"/>
                  </a:gs>
                  <a:gs pos="70000">
                    <a:srgbClr val="0405BE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62" name="矩形 3">
            <a:extLst>
              <a:ext uri="{FF2B5EF4-FFF2-40B4-BE49-F238E27FC236}">
                <a16:creationId xmlns:a16="http://schemas.microsoft.com/office/drawing/2014/main" id="{0FF0B5B6-8C1D-48E5-24CB-6AA3C78DF2B0}"/>
              </a:ext>
            </a:extLst>
          </p:cNvPr>
          <p:cNvSpPr/>
          <p:nvPr/>
        </p:nvSpPr>
        <p:spPr>
          <a:xfrm>
            <a:off x="4633976" y="2277396"/>
            <a:ext cx="2923639" cy="3575162"/>
          </a:xfrm>
          <a:prstGeom prst="rect">
            <a:avLst/>
          </a:prstGeom>
          <a:gradFill>
            <a:gsLst>
              <a:gs pos="2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4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52" name="矩形 451">
            <a:extLst>
              <a:ext uri="{FF2B5EF4-FFF2-40B4-BE49-F238E27FC236}">
                <a16:creationId xmlns:a16="http://schemas.microsoft.com/office/drawing/2014/main" id="{D28E3136-D467-2C59-F989-D07EEFA659BA}"/>
              </a:ext>
            </a:extLst>
          </p:cNvPr>
          <p:cNvSpPr/>
          <p:nvPr/>
        </p:nvSpPr>
        <p:spPr>
          <a:xfrm>
            <a:off x="4789714" y="2364459"/>
            <a:ext cx="2612571" cy="1001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kumimoji="1" lang="zh-CN" altLang="en-US" sz="4400"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7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某某荣耀</a:t>
            </a:r>
            <a:endParaRPr kumimoji="1" lang="zh-CN" altLang="en-US" sz="4400" dirty="0">
              <a:gradFill flip="none" rotWithShape="1"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7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55" name="矩形 3">
            <a:extLst>
              <a:ext uri="{FF2B5EF4-FFF2-40B4-BE49-F238E27FC236}">
                <a16:creationId xmlns:a16="http://schemas.microsoft.com/office/drawing/2014/main" id="{7ED78B82-2133-DB22-AC28-B4911D1CC69E}"/>
              </a:ext>
            </a:extLst>
          </p:cNvPr>
          <p:cNvSpPr/>
          <p:nvPr/>
        </p:nvSpPr>
        <p:spPr>
          <a:xfrm>
            <a:off x="8299032" y="2037941"/>
            <a:ext cx="3047623" cy="4195777"/>
          </a:xfrm>
          <a:custGeom>
            <a:avLst/>
            <a:gdLst>
              <a:gd name="connsiteX0" fmla="*/ 0 w 2409372"/>
              <a:gd name="connsiteY0" fmla="*/ 0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0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211874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11151 w 2409372"/>
              <a:gd name="connsiteY3" fmla="*/ 3140927 h 3352800"/>
              <a:gd name="connsiteX4" fmla="*/ 0 w 2409372"/>
              <a:gd name="connsiteY4" fmla="*/ 211874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2" h="3352800">
                <a:moveTo>
                  <a:pt x="0" y="211874"/>
                </a:moveTo>
                <a:lnTo>
                  <a:pt x="2409372" y="0"/>
                </a:lnTo>
                <a:lnTo>
                  <a:pt x="2409372" y="3352800"/>
                </a:lnTo>
                <a:lnTo>
                  <a:pt x="11151" y="3140927"/>
                </a:lnTo>
                <a:lnTo>
                  <a:pt x="0" y="211874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70000">
                <a:schemeClr val="bg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kumimoji="1" lang="zh-CN" altLang="en-US" sz="6000">
              <a:gradFill flip="none" rotWithShape="1">
                <a:gsLst>
                  <a:gs pos="0">
                    <a:srgbClr val="1515FA"/>
                  </a:gs>
                  <a:gs pos="70000">
                    <a:srgbClr val="0405BE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56" name="矩形 3">
            <a:extLst>
              <a:ext uri="{FF2B5EF4-FFF2-40B4-BE49-F238E27FC236}">
                <a16:creationId xmlns:a16="http://schemas.microsoft.com/office/drawing/2014/main" id="{803B80DC-BEE7-0721-C2D8-C00D5A454701}"/>
              </a:ext>
            </a:extLst>
          </p:cNvPr>
          <p:cNvSpPr/>
          <p:nvPr/>
        </p:nvSpPr>
        <p:spPr>
          <a:xfrm>
            <a:off x="8196665" y="1896236"/>
            <a:ext cx="3047623" cy="4195777"/>
          </a:xfrm>
          <a:custGeom>
            <a:avLst/>
            <a:gdLst>
              <a:gd name="connsiteX0" fmla="*/ 0 w 2409372"/>
              <a:gd name="connsiteY0" fmla="*/ 0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0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0 w 2409372"/>
              <a:gd name="connsiteY3" fmla="*/ 3352800 h 3352800"/>
              <a:gd name="connsiteX4" fmla="*/ 0 w 2409372"/>
              <a:gd name="connsiteY4" fmla="*/ 211874 h 3352800"/>
              <a:gd name="connsiteX0" fmla="*/ 0 w 2409372"/>
              <a:gd name="connsiteY0" fmla="*/ 211874 h 3352800"/>
              <a:gd name="connsiteX1" fmla="*/ 2409372 w 2409372"/>
              <a:gd name="connsiteY1" fmla="*/ 0 h 3352800"/>
              <a:gd name="connsiteX2" fmla="*/ 2409372 w 2409372"/>
              <a:gd name="connsiteY2" fmla="*/ 3352800 h 3352800"/>
              <a:gd name="connsiteX3" fmla="*/ 11151 w 2409372"/>
              <a:gd name="connsiteY3" fmla="*/ 3140927 h 3352800"/>
              <a:gd name="connsiteX4" fmla="*/ 0 w 2409372"/>
              <a:gd name="connsiteY4" fmla="*/ 211874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2" h="3352800">
                <a:moveTo>
                  <a:pt x="0" y="211874"/>
                </a:moveTo>
                <a:lnTo>
                  <a:pt x="2409372" y="0"/>
                </a:lnTo>
                <a:lnTo>
                  <a:pt x="2409372" y="3352800"/>
                </a:lnTo>
                <a:lnTo>
                  <a:pt x="11151" y="3140927"/>
                </a:lnTo>
                <a:lnTo>
                  <a:pt x="0" y="211874"/>
                </a:lnTo>
                <a:close/>
              </a:path>
            </a:pathLst>
          </a:custGeom>
          <a:gradFill>
            <a:gsLst>
              <a:gs pos="2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4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53" name="矩形 452">
            <a:extLst>
              <a:ext uri="{FF2B5EF4-FFF2-40B4-BE49-F238E27FC236}">
                <a16:creationId xmlns:a16="http://schemas.microsoft.com/office/drawing/2014/main" id="{7F0A3E2A-03ED-38C3-EFAB-6571618A7AC8}"/>
              </a:ext>
            </a:extLst>
          </p:cNvPr>
          <p:cNvSpPr/>
          <p:nvPr/>
        </p:nvSpPr>
        <p:spPr>
          <a:xfrm>
            <a:off x="8465375" y="2364459"/>
            <a:ext cx="2612571" cy="1001486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kumimoji="1" lang="zh-CN" altLang="en-US" sz="4400"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7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某某精英</a:t>
            </a:r>
            <a:endParaRPr kumimoji="1" lang="zh-CN" altLang="en-US" sz="4400" dirty="0">
              <a:gradFill flip="none" rotWithShape="1"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7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5F4CE5F6-0B91-3BAB-75C8-BB445C4D2BF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29" y="3439000"/>
            <a:ext cx="2648320" cy="202910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61D98365-1F66-8367-D6E8-5A0D2A9FA95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42" y="3439000"/>
            <a:ext cx="2648320" cy="202910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5923491D-C4EA-B7E7-7EC2-9D5AC72B7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97" y="3465485"/>
            <a:ext cx="2536044" cy="1976138"/>
          </a:xfrm>
          <a:prstGeom prst="rect">
            <a:avLst/>
          </a:prstGeom>
          <a:gradFill>
            <a:gsLst>
              <a:gs pos="20000">
                <a:srgbClr val="0506C1">
                  <a:lumMod val="75000"/>
                  <a:lumOff val="25000"/>
                </a:srgbClr>
              </a:gs>
              <a:gs pos="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4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标题 3">
            <a:extLst>
              <a:ext uri="{FF2B5EF4-FFF2-40B4-BE49-F238E27FC236}">
                <a16:creationId xmlns:a16="http://schemas.microsoft.com/office/drawing/2014/main" id="{0331B719-CF5A-ADC2-8B0F-D9C925344D9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878857" y="468234"/>
            <a:ext cx="4434286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66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主要游戏</a:t>
            </a:r>
            <a:endParaRPr kumimoji="1" lang="zh-CN" altLang="en-US" sz="6600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54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id="{59D3A143-C5DA-098D-8BFC-8629DDF60ACF}"/>
              </a:ext>
            </a:extLst>
          </p:cNvPr>
          <p:cNvSpPr txBox="1">
            <a:spLocks/>
          </p:cNvSpPr>
          <p:nvPr/>
        </p:nvSpPr>
        <p:spPr>
          <a:xfrm>
            <a:off x="1524000" y="2711609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kumimoji="1" lang="zh-CN" altLang="en-US" sz="11500">
                <a:gradFill flip="none" rotWithShape="1">
                  <a:gsLst>
                    <a:gs pos="0">
                      <a:schemeClr val="accent1">
                        <a:lumMod val="64000"/>
                        <a:lumOff val="36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发展规划</a:t>
            </a:r>
            <a:endParaRPr kumimoji="1" lang="zh-CN" altLang="en-US" sz="11500" dirty="0">
              <a:gradFill flip="none" rotWithShape="1">
                <a:gsLst>
                  <a:gs pos="0">
                    <a:schemeClr val="accent1">
                      <a:lumMod val="64000"/>
                      <a:lumOff val="36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schemeClr val="accent4">
                    <a:lumMod val="60000"/>
                    <a:lumOff val="40000"/>
                  </a:schemeClr>
                </a:outerShdw>
              </a:effectLst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3" name="副标题 4">
            <a:extLst>
              <a:ext uri="{FF2B5EF4-FFF2-40B4-BE49-F238E27FC236}">
                <a16:creationId xmlns:a16="http://schemas.microsoft.com/office/drawing/2014/main" id="{B39C19C3-7BAE-F065-8224-822745FFE181}"/>
              </a:ext>
            </a:extLst>
          </p:cNvPr>
          <p:cNvSpPr txBox="1">
            <a:spLocks/>
          </p:cNvSpPr>
          <p:nvPr/>
        </p:nvSpPr>
        <p:spPr>
          <a:xfrm>
            <a:off x="1524000" y="4179133"/>
            <a:ext cx="9144000" cy="561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GB" altLang="zh-CN" sz="3200">
                <a:gradFill flip="none" rotWithShape="1">
                  <a:gsLst>
                    <a:gs pos="0">
                      <a:schemeClr val="accent1">
                        <a:lumMod val="75000"/>
                        <a:lumOff val="25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cs typeface="+mj-cs"/>
                <a:sym typeface="字制区喜脉体" panose="02000603000000000000" pitchFamily="2" charset="-122"/>
              </a:rPr>
              <a:t>DEVELOPMENT PLAN</a:t>
            </a:r>
          </a:p>
        </p:txBody>
      </p:sp>
      <p:sp>
        <p:nvSpPr>
          <p:cNvPr id="4" name="副标题 4">
            <a:extLst>
              <a:ext uri="{FF2B5EF4-FFF2-40B4-BE49-F238E27FC236}">
                <a16:creationId xmlns:a16="http://schemas.microsoft.com/office/drawing/2014/main" id="{43DE4BBA-A7C9-0A59-8EC7-93A5D41C2F75}"/>
              </a:ext>
            </a:extLst>
          </p:cNvPr>
          <p:cNvSpPr txBox="1">
            <a:spLocks/>
          </p:cNvSpPr>
          <p:nvPr/>
        </p:nvSpPr>
        <p:spPr>
          <a:xfrm>
            <a:off x="3761458" y="1744556"/>
            <a:ext cx="4669084" cy="13849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9600">
                <a:gradFill flip="none" rotWithShape="1">
                  <a:gsLst>
                    <a:gs pos="29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cs typeface="+mj-cs"/>
                <a:sym typeface="字制区喜脉体" panose="02000603000000000000" pitchFamily="2" charset="-122"/>
              </a:rPr>
              <a:t>two</a:t>
            </a:r>
            <a:endParaRPr kumimoji="1" lang="zh-CN" altLang="en-US" sz="9600" dirty="0">
              <a:gradFill flip="none" rotWithShape="1">
                <a:gsLst>
                  <a:gs pos="29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cs typeface="+mj-cs"/>
              <a:sym typeface="字制区喜脉体" panose="02000603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37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 形 20">
            <a:extLst>
              <a:ext uri="{FF2B5EF4-FFF2-40B4-BE49-F238E27FC236}">
                <a16:creationId xmlns:a16="http://schemas.microsoft.com/office/drawing/2014/main" id="{D8F0CECE-A4AE-D76A-B615-A0451FE58780}"/>
              </a:ext>
            </a:extLst>
          </p:cNvPr>
          <p:cNvSpPr/>
          <p:nvPr/>
        </p:nvSpPr>
        <p:spPr>
          <a:xfrm rot="13303026">
            <a:off x="3874736" y="1014017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06" name="L 形 205">
            <a:extLst>
              <a:ext uri="{FF2B5EF4-FFF2-40B4-BE49-F238E27FC236}">
                <a16:creationId xmlns:a16="http://schemas.microsoft.com/office/drawing/2014/main" id="{C3734EC4-225D-2F42-A6C3-97132B7EBF1A}"/>
              </a:ext>
            </a:extLst>
          </p:cNvPr>
          <p:cNvSpPr/>
          <p:nvPr/>
        </p:nvSpPr>
        <p:spPr>
          <a:xfrm rot="13303026">
            <a:off x="3702674" y="1014014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07" name="L 形 206">
            <a:extLst>
              <a:ext uri="{FF2B5EF4-FFF2-40B4-BE49-F238E27FC236}">
                <a16:creationId xmlns:a16="http://schemas.microsoft.com/office/drawing/2014/main" id="{738A60CA-0AFA-5579-66CF-5DEDE38E8880}"/>
              </a:ext>
            </a:extLst>
          </p:cNvPr>
          <p:cNvSpPr/>
          <p:nvPr/>
        </p:nvSpPr>
        <p:spPr>
          <a:xfrm rot="13303026">
            <a:off x="3530612" y="1014014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14" name="L 形 213">
            <a:extLst>
              <a:ext uri="{FF2B5EF4-FFF2-40B4-BE49-F238E27FC236}">
                <a16:creationId xmlns:a16="http://schemas.microsoft.com/office/drawing/2014/main" id="{819CDAB7-00C7-B39F-2750-AC5578AE9EBF}"/>
              </a:ext>
            </a:extLst>
          </p:cNvPr>
          <p:cNvSpPr/>
          <p:nvPr/>
        </p:nvSpPr>
        <p:spPr>
          <a:xfrm rot="13303026" flipH="1" flipV="1">
            <a:off x="8076705" y="1014014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15" name="L 形 214">
            <a:extLst>
              <a:ext uri="{FF2B5EF4-FFF2-40B4-BE49-F238E27FC236}">
                <a16:creationId xmlns:a16="http://schemas.microsoft.com/office/drawing/2014/main" id="{429C8243-CC89-0502-3C5E-B44A6A0430F6}"/>
              </a:ext>
            </a:extLst>
          </p:cNvPr>
          <p:cNvSpPr/>
          <p:nvPr/>
        </p:nvSpPr>
        <p:spPr>
          <a:xfrm rot="13303026" flipH="1" flipV="1">
            <a:off x="8248767" y="1014017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16" name="L 形 215">
            <a:extLst>
              <a:ext uri="{FF2B5EF4-FFF2-40B4-BE49-F238E27FC236}">
                <a16:creationId xmlns:a16="http://schemas.microsoft.com/office/drawing/2014/main" id="{BA6F55EA-F430-5ABC-66D8-37CAC28D67E7}"/>
              </a:ext>
            </a:extLst>
          </p:cNvPr>
          <p:cNvSpPr/>
          <p:nvPr/>
        </p:nvSpPr>
        <p:spPr>
          <a:xfrm rot="13303026" flipH="1" flipV="1">
            <a:off x="8420829" y="1014017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0" name="标题 3">
            <a:extLst>
              <a:ext uri="{FF2B5EF4-FFF2-40B4-BE49-F238E27FC236}">
                <a16:creationId xmlns:a16="http://schemas.microsoft.com/office/drawing/2014/main" id="{0331B719-CF5A-ADC2-8B0F-D9C925344D9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878857" y="468234"/>
            <a:ext cx="4434286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66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发展规划</a:t>
            </a:r>
            <a:endParaRPr kumimoji="1" lang="zh-CN" altLang="en-US" sz="6600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6807CC8-E96A-4C19-7EFE-DC4B09410386}"/>
              </a:ext>
            </a:extLst>
          </p:cNvPr>
          <p:cNvSpPr/>
          <p:nvPr/>
        </p:nvSpPr>
        <p:spPr>
          <a:xfrm>
            <a:off x="8121827" y="2075659"/>
            <a:ext cx="3005875" cy="2335139"/>
          </a:xfrm>
          <a:prstGeom prst="rect">
            <a:avLst/>
          </a:prstGeom>
          <a:gradFill>
            <a:gsLst>
              <a:gs pos="46000">
                <a:schemeClr val="accent4">
                  <a:lumMod val="81000"/>
                  <a:lumOff val="19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4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>
            <a:outerShdw blurRad="25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字制区喜脉体" panose="02000603000000000000" pitchFamily="2" charset="-122"/>
              <a:ea typeface="字制区喜脉体" panose="02000603000000000000" pitchFamily="2" charset="-122"/>
            </a:endParaRPr>
          </a:p>
        </p:txBody>
      </p:sp>
      <p:sp>
        <p:nvSpPr>
          <p:cNvPr id="29" name="标题 3">
            <a:extLst>
              <a:ext uri="{FF2B5EF4-FFF2-40B4-BE49-F238E27FC236}">
                <a16:creationId xmlns:a16="http://schemas.microsoft.com/office/drawing/2014/main" id="{7A4B0B88-E8E5-3AFC-13DC-D010CE846317}"/>
              </a:ext>
            </a:extLst>
          </p:cNvPr>
          <p:cNvSpPr txBox="1">
            <a:spLocks/>
          </p:cNvSpPr>
          <p:nvPr/>
        </p:nvSpPr>
        <p:spPr>
          <a:xfrm>
            <a:off x="8152652" y="4183978"/>
            <a:ext cx="2975050" cy="512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CN" altLang="en-US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第三阶段</a:t>
            </a:r>
            <a:endParaRPr kumimoji="1" lang="zh-CN" altLang="en-US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54548B2C-6AE0-133E-1EF2-1028C2BF3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52" y="2101418"/>
            <a:ext cx="2944224" cy="1957909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6000"/>
              </a:prstClr>
            </a:outerShdw>
          </a:effectLst>
        </p:spPr>
      </p:pic>
      <p:sp>
        <p:nvSpPr>
          <p:cNvPr id="36" name="标题 3">
            <a:extLst>
              <a:ext uri="{FF2B5EF4-FFF2-40B4-BE49-F238E27FC236}">
                <a16:creationId xmlns:a16="http://schemas.microsoft.com/office/drawing/2014/main" id="{0D05484B-9219-F8A0-D8EA-69C16725DD3C}"/>
              </a:ext>
            </a:extLst>
          </p:cNvPr>
          <p:cNvSpPr txBox="1">
            <a:spLocks/>
          </p:cNvSpPr>
          <p:nvPr/>
        </p:nvSpPr>
        <p:spPr>
          <a:xfrm>
            <a:off x="8085173" y="1620133"/>
            <a:ext cx="1028532" cy="911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kumimoji="1" lang="en-US" altLang="zh-CN" sz="4000" i="1">
                <a:ln w="25400">
                  <a:solidFill>
                    <a:schemeClr val="accent1"/>
                  </a:solidFill>
                </a:ln>
                <a:noFill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03</a:t>
            </a:r>
            <a:endParaRPr kumimoji="1" lang="zh-CN" altLang="en-US" sz="4000" i="1" dirty="0">
              <a:ln w="25400">
                <a:solidFill>
                  <a:schemeClr val="accent1"/>
                </a:solidFill>
              </a:ln>
              <a:noFill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63C6AB5F-5768-0088-5389-D3FFD6BCF626}"/>
              </a:ext>
            </a:extLst>
          </p:cNvPr>
          <p:cNvSpPr/>
          <p:nvPr/>
        </p:nvSpPr>
        <p:spPr>
          <a:xfrm>
            <a:off x="4611390" y="2075659"/>
            <a:ext cx="3005875" cy="2335139"/>
          </a:xfrm>
          <a:prstGeom prst="rect">
            <a:avLst/>
          </a:prstGeom>
          <a:gradFill>
            <a:gsLst>
              <a:gs pos="46000">
                <a:schemeClr val="accent4">
                  <a:lumMod val="81000"/>
                  <a:lumOff val="19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4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>
            <a:outerShdw blurRad="25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字制区喜脉体" panose="02000603000000000000" pitchFamily="2" charset="-122"/>
              <a:ea typeface="字制区喜脉体" panose="02000603000000000000" pitchFamily="2" charset="-122"/>
            </a:endParaRPr>
          </a:p>
        </p:txBody>
      </p:sp>
      <p:sp>
        <p:nvSpPr>
          <p:cNvPr id="58" name="标题 3">
            <a:extLst>
              <a:ext uri="{FF2B5EF4-FFF2-40B4-BE49-F238E27FC236}">
                <a16:creationId xmlns:a16="http://schemas.microsoft.com/office/drawing/2014/main" id="{E14D8BBF-724A-1AC3-0FD8-A23B98030BF6}"/>
              </a:ext>
            </a:extLst>
          </p:cNvPr>
          <p:cNvSpPr txBox="1">
            <a:spLocks/>
          </p:cNvSpPr>
          <p:nvPr/>
        </p:nvSpPr>
        <p:spPr>
          <a:xfrm>
            <a:off x="4642215" y="4183978"/>
            <a:ext cx="2975050" cy="512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CN" altLang="en-US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第二阶段</a:t>
            </a:r>
            <a:endParaRPr kumimoji="1" lang="zh-CN" altLang="en-US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5B00BAFB-55F7-3FE1-7D83-328A140EB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15" y="2101418"/>
            <a:ext cx="2944224" cy="1957909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6000"/>
              </a:prstClr>
            </a:outerShdw>
          </a:effectLst>
        </p:spPr>
      </p:pic>
      <p:sp>
        <p:nvSpPr>
          <p:cNvPr id="60" name="标题 3">
            <a:extLst>
              <a:ext uri="{FF2B5EF4-FFF2-40B4-BE49-F238E27FC236}">
                <a16:creationId xmlns:a16="http://schemas.microsoft.com/office/drawing/2014/main" id="{4F46D787-CEB5-808C-CC46-5B310EF2974F}"/>
              </a:ext>
            </a:extLst>
          </p:cNvPr>
          <p:cNvSpPr txBox="1">
            <a:spLocks/>
          </p:cNvSpPr>
          <p:nvPr/>
        </p:nvSpPr>
        <p:spPr>
          <a:xfrm>
            <a:off x="4574736" y="1620133"/>
            <a:ext cx="1028532" cy="911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kumimoji="1" lang="en-US" altLang="zh-CN" sz="4000" i="1">
                <a:ln w="25400">
                  <a:solidFill>
                    <a:schemeClr val="accent1"/>
                  </a:solidFill>
                </a:ln>
                <a:noFill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02</a:t>
            </a:r>
            <a:endParaRPr kumimoji="1" lang="zh-CN" altLang="en-US" sz="4000" i="1" dirty="0">
              <a:ln w="25400">
                <a:solidFill>
                  <a:schemeClr val="accent1"/>
                </a:solidFill>
              </a:ln>
              <a:noFill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D9D7033A-B7F6-79BD-C8F5-305113C91B7F}"/>
              </a:ext>
            </a:extLst>
          </p:cNvPr>
          <p:cNvSpPr/>
          <p:nvPr/>
        </p:nvSpPr>
        <p:spPr>
          <a:xfrm>
            <a:off x="1100953" y="2075659"/>
            <a:ext cx="3005875" cy="2335139"/>
          </a:xfrm>
          <a:prstGeom prst="rect">
            <a:avLst/>
          </a:prstGeom>
          <a:gradFill>
            <a:gsLst>
              <a:gs pos="46000">
                <a:schemeClr val="accent4">
                  <a:lumMod val="81000"/>
                  <a:lumOff val="19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4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>
            <a:outerShdw blurRad="25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字制区喜脉体" panose="02000603000000000000" pitchFamily="2" charset="-122"/>
              <a:ea typeface="字制区喜脉体" panose="02000603000000000000" pitchFamily="2" charset="-122"/>
            </a:endParaRPr>
          </a:p>
        </p:txBody>
      </p:sp>
      <p:sp>
        <p:nvSpPr>
          <p:cNvPr id="63" name="标题 3">
            <a:extLst>
              <a:ext uri="{FF2B5EF4-FFF2-40B4-BE49-F238E27FC236}">
                <a16:creationId xmlns:a16="http://schemas.microsoft.com/office/drawing/2014/main" id="{8625D972-90D1-1F23-9D82-59B7EF98F701}"/>
              </a:ext>
            </a:extLst>
          </p:cNvPr>
          <p:cNvSpPr txBox="1">
            <a:spLocks/>
          </p:cNvSpPr>
          <p:nvPr/>
        </p:nvSpPr>
        <p:spPr>
          <a:xfrm>
            <a:off x="1131778" y="4183978"/>
            <a:ext cx="2975050" cy="512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CN" altLang="en-US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第一阶段</a:t>
            </a:r>
            <a:endParaRPr kumimoji="1" lang="zh-CN" altLang="en-US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pic>
        <p:nvPicPr>
          <p:cNvPr id="459" name="图片 458">
            <a:extLst>
              <a:ext uri="{FF2B5EF4-FFF2-40B4-BE49-F238E27FC236}">
                <a16:creationId xmlns:a16="http://schemas.microsoft.com/office/drawing/2014/main" id="{5D4109DB-D20F-8763-1277-B0AAA17DADB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78" y="2101418"/>
            <a:ext cx="2944224" cy="1957909"/>
          </a:xfrm>
          <a:prstGeom prst="rect">
            <a:avLst/>
          </a:prstGeom>
        </p:spPr>
      </p:pic>
      <p:sp>
        <p:nvSpPr>
          <p:cNvPr id="457" name="标题 3">
            <a:extLst>
              <a:ext uri="{FF2B5EF4-FFF2-40B4-BE49-F238E27FC236}">
                <a16:creationId xmlns:a16="http://schemas.microsoft.com/office/drawing/2014/main" id="{7C91E1D9-7E6B-EBD8-58B1-A761AC821548}"/>
              </a:ext>
            </a:extLst>
          </p:cNvPr>
          <p:cNvSpPr txBox="1">
            <a:spLocks/>
          </p:cNvSpPr>
          <p:nvPr/>
        </p:nvSpPr>
        <p:spPr>
          <a:xfrm>
            <a:off x="1064299" y="1620133"/>
            <a:ext cx="1028532" cy="911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kumimoji="1" lang="en-US" altLang="zh-CN" sz="4000" i="1">
                <a:ln w="25400">
                  <a:solidFill>
                    <a:schemeClr val="accent1"/>
                  </a:solidFill>
                </a:ln>
                <a:noFill/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01</a:t>
            </a:r>
            <a:endParaRPr kumimoji="1" lang="zh-CN" altLang="en-US" sz="4000" i="1" dirty="0">
              <a:ln w="25400">
                <a:solidFill>
                  <a:schemeClr val="accent1"/>
                </a:solidFill>
              </a:ln>
              <a:noFill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67" name="标题 3">
            <a:extLst>
              <a:ext uri="{FF2B5EF4-FFF2-40B4-BE49-F238E27FC236}">
                <a16:creationId xmlns:a16="http://schemas.microsoft.com/office/drawing/2014/main" id="{B603CABE-1C61-6DF9-FE35-EE37AD6A5CCB}"/>
              </a:ext>
            </a:extLst>
          </p:cNvPr>
          <p:cNvSpPr txBox="1">
            <a:spLocks/>
          </p:cNvSpPr>
          <p:nvPr/>
        </p:nvSpPr>
        <p:spPr>
          <a:xfrm>
            <a:off x="1100951" y="4884831"/>
            <a:ext cx="3005875" cy="512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en-US" altLang="zh-CN" sz="24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20XX.XX-20XX.XX</a:t>
            </a:r>
            <a:endParaRPr kumimoji="1" lang="zh-CN" altLang="en-US" sz="2400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68" name="矩形 467">
            <a:extLst>
              <a:ext uri="{FF2B5EF4-FFF2-40B4-BE49-F238E27FC236}">
                <a16:creationId xmlns:a16="http://schemas.microsoft.com/office/drawing/2014/main" id="{F4E2C848-EEF5-04C4-825D-2DC4440524F8}"/>
              </a:ext>
            </a:extLst>
          </p:cNvPr>
          <p:cNvSpPr/>
          <p:nvPr/>
        </p:nvSpPr>
        <p:spPr>
          <a:xfrm flipH="1">
            <a:off x="1100951" y="5192067"/>
            <a:ext cx="2172448" cy="9154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1" lang="zh-CN" altLang="en-US" sz="1600">
                <a:solidFill>
                  <a:schemeClr val="accent1">
                    <a:lumMod val="75000"/>
                    <a:alpha val="86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cs typeface="+mj-cs"/>
                <a:sym typeface="字制区喜脉体" panose="02000603000000000000" pitchFamily="2" charset="-122"/>
              </a:rPr>
              <a:t>可在此输入正文内容，可在此输入正文内容。</a:t>
            </a:r>
            <a:endParaRPr kumimoji="1" lang="zh-CN" altLang="en-US" sz="1600" dirty="0">
              <a:solidFill>
                <a:schemeClr val="accent1">
                  <a:lumMod val="75000"/>
                  <a:alpha val="86000"/>
                </a:schemeClr>
              </a:solidFill>
              <a:latin typeface="字制区喜脉体" panose="02000603000000000000" pitchFamily="2" charset="-122"/>
              <a:ea typeface="字制区喜脉体" panose="02000603000000000000" pitchFamily="2" charset="-122"/>
              <a:cs typeface="+mj-cs"/>
              <a:sym typeface="字制区喜脉体" panose="02000603000000000000" pitchFamily="2" charset="-122"/>
            </a:endParaRPr>
          </a:p>
        </p:txBody>
      </p:sp>
      <p:sp>
        <p:nvSpPr>
          <p:cNvPr id="469" name="标题 3">
            <a:extLst>
              <a:ext uri="{FF2B5EF4-FFF2-40B4-BE49-F238E27FC236}">
                <a16:creationId xmlns:a16="http://schemas.microsoft.com/office/drawing/2014/main" id="{456AE420-0FC9-3EB5-CEA0-74C280FE449A}"/>
              </a:ext>
            </a:extLst>
          </p:cNvPr>
          <p:cNvSpPr txBox="1">
            <a:spLocks/>
          </p:cNvSpPr>
          <p:nvPr/>
        </p:nvSpPr>
        <p:spPr>
          <a:xfrm>
            <a:off x="4642215" y="4884831"/>
            <a:ext cx="3005875" cy="512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en-US" altLang="zh-CN" sz="24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20XX.XX-20XX.XX</a:t>
            </a:r>
            <a:endParaRPr kumimoji="1" lang="zh-CN" altLang="en-US" sz="2400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70" name="矩形 469">
            <a:extLst>
              <a:ext uri="{FF2B5EF4-FFF2-40B4-BE49-F238E27FC236}">
                <a16:creationId xmlns:a16="http://schemas.microsoft.com/office/drawing/2014/main" id="{0E9F649F-4E99-B3C6-E085-5BC0C6148396}"/>
              </a:ext>
            </a:extLst>
          </p:cNvPr>
          <p:cNvSpPr/>
          <p:nvPr/>
        </p:nvSpPr>
        <p:spPr>
          <a:xfrm flipH="1">
            <a:off x="4642215" y="5192067"/>
            <a:ext cx="2172448" cy="9154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1" lang="zh-CN" altLang="en-US" sz="1600">
                <a:solidFill>
                  <a:schemeClr val="accent1">
                    <a:lumMod val="75000"/>
                    <a:alpha val="86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cs typeface="+mj-cs"/>
                <a:sym typeface="字制区喜脉体" panose="02000603000000000000" pitchFamily="2" charset="-122"/>
              </a:rPr>
              <a:t>可在此输入正文内容，可在此输入正文内容。</a:t>
            </a:r>
            <a:endParaRPr kumimoji="1" lang="zh-CN" altLang="en-US" sz="1600" dirty="0">
              <a:solidFill>
                <a:schemeClr val="accent1">
                  <a:lumMod val="75000"/>
                  <a:alpha val="86000"/>
                </a:schemeClr>
              </a:solidFill>
              <a:latin typeface="字制区喜脉体" panose="02000603000000000000" pitchFamily="2" charset="-122"/>
              <a:ea typeface="字制区喜脉体" panose="02000603000000000000" pitchFamily="2" charset="-122"/>
              <a:cs typeface="+mj-cs"/>
              <a:sym typeface="字制区喜脉体" panose="02000603000000000000" pitchFamily="2" charset="-122"/>
            </a:endParaRPr>
          </a:p>
        </p:txBody>
      </p:sp>
      <p:sp>
        <p:nvSpPr>
          <p:cNvPr id="471" name="标题 3">
            <a:extLst>
              <a:ext uri="{FF2B5EF4-FFF2-40B4-BE49-F238E27FC236}">
                <a16:creationId xmlns:a16="http://schemas.microsoft.com/office/drawing/2014/main" id="{B3E0B33E-9309-02D6-592B-3D6392AFF0A9}"/>
              </a:ext>
            </a:extLst>
          </p:cNvPr>
          <p:cNvSpPr txBox="1">
            <a:spLocks/>
          </p:cNvSpPr>
          <p:nvPr/>
        </p:nvSpPr>
        <p:spPr>
          <a:xfrm>
            <a:off x="8152652" y="4884831"/>
            <a:ext cx="3005875" cy="512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en-US" altLang="zh-CN" sz="24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20XX.XX-20XX.XX</a:t>
            </a:r>
            <a:endParaRPr kumimoji="1" lang="zh-CN" altLang="en-US" sz="2400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72" name="矩形 471">
            <a:extLst>
              <a:ext uri="{FF2B5EF4-FFF2-40B4-BE49-F238E27FC236}">
                <a16:creationId xmlns:a16="http://schemas.microsoft.com/office/drawing/2014/main" id="{AC315D7C-B354-72A6-0330-2C2DDA390E16}"/>
              </a:ext>
            </a:extLst>
          </p:cNvPr>
          <p:cNvSpPr/>
          <p:nvPr/>
        </p:nvSpPr>
        <p:spPr>
          <a:xfrm flipH="1">
            <a:off x="8152652" y="5192067"/>
            <a:ext cx="2172448" cy="9154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zh-CN" altLang="en-US" sz="1600">
                <a:solidFill>
                  <a:schemeClr val="accent1">
                    <a:lumMod val="75000"/>
                    <a:alpha val="86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cs typeface="+mj-cs"/>
                <a:sym typeface="字制区喜脉体" panose="02000603000000000000" pitchFamily="2" charset="-122"/>
              </a:rPr>
              <a:t>可在此输入正文内容，可在此输入正文内容。</a:t>
            </a:r>
            <a:endParaRPr kumimoji="1" lang="zh-CN" altLang="en-US" sz="1600" dirty="0">
              <a:solidFill>
                <a:schemeClr val="accent1">
                  <a:lumMod val="75000"/>
                  <a:alpha val="86000"/>
                </a:schemeClr>
              </a:solidFill>
              <a:latin typeface="字制区喜脉体" panose="02000603000000000000" pitchFamily="2" charset="-122"/>
              <a:ea typeface="字制区喜脉体" panose="02000603000000000000" pitchFamily="2" charset="-122"/>
              <a:cs typeface="+mj-cs"/>
              <a:sym typeface="字制区喜脉体" panose="02000603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10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id="{59D3A143-C5DA-098D-8BFC-8629DDF60ACF}"/>
              </a:ext>
            </a:extLst>
          </p:cNvPr>
          <p:cNvSpPr txBox="1">
            <a:spLocks/>
          </p:cNvSpPr>
          <p:nvPr/>
        </p:nvSpPr>
        <p:spPr>
          <a:xfrm>
            <a:off x="1524000" y="2711609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kumimoji="1" lang="zh-CN" altLang="en-US" sz="11500">
                <a:gradFill flip="none" rotWithShape="1">
                  <a:gsLst>
                    <a:gs pos="0">
                      <a:schemeClr val="accent1">
                        <a:lumMod val="64000"/>
                        <a:lumOff val="36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组织体系</a:t>
            </a:r>
            <a:endParaRPr kumimoji="1" lang="zh-CN" altLang="en-US" sz="11500" dirty="0">
              <a:gradFill flip="none" rotWithShape="1">
                <a:gsLst>
                  <a:gs pos="0">
                    <a:schemeClr val="accent1">
                      <a:lumMod val="64000"/>
                      <a:lumOff val="36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schemeClr val="accent4">
                    <a:lumMod val="60000"/>
                    <a:lumOff val="40000"/>
                  </a:schemeClr>
                </a:outerShdw>
              </a:effectLst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3" name="副标题 4">
            <a:extLst>
              <a:ext uri="{FF2B5EF4-FFF2-40B4-BE49-F238E27FC236}">
                <a16:creationId xmlns:a16="http://schemas.microsoft.com/office/drawing/2014/main" id="{B39C19C3-7BAE-F065-8224-822745FFE181}"/>
              </a:ext>
            </a:extLst>
          </p:cNvPr>
          <p:cNvSpPr txBox="1">
            <a:spLocks/>
          </p:cNvSpPr>
          <p:nvPr/>
        </p:nvSpPr>
        <p:spPr>
          <a:xfrm>
            <a:off x="1524000" y="4179133"/>
            <a:ext cx="9144000" cy="561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GB" altLang="zh-CN" sz="3200">
                <a:gradFill flip="none" rotWithShape="1">
                  <a:gsLst>
                    <a:gs pos="0">
                      <a:schemeClr val="accent1">
                        <a:lumMod val="75000"/>
                        <a:lumOff val="25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cs typeface="+mj-cs"/>
                <a:sym typeface="字制区喜脉体" panose="02000603000000000000" pitchFamily="2" charset="-122"/>
              </a:rPr>
              <a:t>ORGANIZATION SYSTEM</a:t>
            </a:r>
          </a:p>
        </p:txBody>
      </p:sp>
      <p:sp>
        <p:nvSpPr>
          <p:cNvPr id="4" name="副标题 4">
            <a:extLst>
              <a:ext uri="{FF2B5EF4-FFF2-40B4-BE49-F238E27FC236}">
                <a16:creationId xmlns:a16="http://schemas.microsoft.com/office/drawing/2014/main" id="{43DE4BBA-A7C9-0A59-8EC7-93A5D41C2F75}"/>
              </a:ext>
            </a:extLst>
          </p:cNvPr>
          <p:cNvSpPr txBox="1">
            <a:spLocks/>
          </p:cNvSpPr>
          <p:nvPr/>
        </p:nvSpPr>
        <p:spPr>
          <a:xfrm>
            <a:off x="3761458" y="1744556"/>
            <a:ext cx="4669084" cy="13849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9600">
                <a:gradFill flip="none" rotWithShape="1">
                  <a:gsLst>
                    <a:gs pos="29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cs typeface="+mj-cs"/>
                <a:sym typeface="字制区喜脉体" panose="02000603000000000000" pitchFamily="2" charset="-122"/>
              </a:rPr>
              <a:t>three</a:t>
            </a:r>
            <a:endParaRPr kumimoji="1" lang="zh-CN" altLang="en-US" sz="9600" dirty="0">
              <a:gradFill flip="none" rotWithShape="1">
                <a:gsLst>
                  <a:gs pos="29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cs typeface="+mj-cs"/>
              <a:sym typeface="字制区喜脉体" panose="02000603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86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 形 20">
            <a:extLst>
              <a:ext uri="{FF2B5EF4-FFF2-40B4-BE49-F238E27FC236}">
                <a16:creationId xmlns:a16="http://schemas.microsoft.com/office/drawing/2014/main" id="{D8F0CECE-A4AE-D76A-B615-A0451FE58780}"/>
              </a:ext>
            </a:extLst>
          </p:cNvPr>
          <p:cNvSpPr/>
          <p:nvPr/>
        </p:nvSpPr>
        <p:spPr>
          <a:xfrm rot="13303026">
            <a:off x="3874736" y="1014017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06" name="L 形 205">
            <a:extLst>
              <a:ext uri="{FF2B5EF4-FFF2-40B4-BE49-F238E27FC236}">
                <a16:creationId xmlns:a16="http://schemas.microsoft.com/office/drawing/2014/main" id="{C3734EC4-225D-2F42-A6C3-97132B7EBF1A}"/>
              </a:ext>
            </a:extLst>
          </p:cNvPr>
          <p:cNvSpPr/>
          <p:nvPr/>
        </p:nvSpPr>
        <p:spPr>
          <a:xfrm rot="13303026">
            <a:off x="3702674" y="1014014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07" name="L 形 206">
            <a:extLst>
              <a:ext uri="{FF2B5EF4-FFF2-40B4-BE49-F238E27FC236}">
                <a16:creationId xmlns:a16="http://schemas.microsoft.com/office/drawing/2014/main" id="{738A60CA-0AFA-5579-66CF-5DEDE38E8880}"/>
              </a:ext>
            </a:extLst>
          </p:cNvPr>
          <p:cNvSpPr/>
          <p:nvPr/>
        </p:nvSpPr>
        <p:spPr>
          <a:xfrm rot="13303026">
            <a:off x="3530612" y="1014014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14" name="L 形 213">
            <a:extLst>
              <a:ext uri="{FF2B5EF4-FFF2-40B4-BE49-F238E27FC236}">
                <a16:creationId xmlns:a16="http://schemas.microsoft.com/office/drawing/2014/main" id="{819CDAB7-00C7-B39F-2750-AC5578AE9EBF}"/>
              </a:ext>
            </a:extLst>
          </p:cNvPr>
          <p:cNvSpPr/>
          <p:nvPr/>
        </p:nvSpPr>
        <p:spPr>
          <a:xfrm rot="13303026" flipH="1" flipV="1">
            <a:off x="8076705" y="1014014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15" name="L 形 214">
            <a:extLst>
              <a:ext uri="{FF2B5EF4-FFF2-40B4-BE49-F238E27FC236}">
                <a16:creationId xmlns:a16="http://schemas.microsoft.com/office/drawing/2014/main" id="{429C8243-CC89-0502-3C5E-B44A6A0430F6}"/>
              </a:ext>
            </a:extLst>
          </p:cNvPr>
          <p:cNvSpPr/>
          <p:nvPr/>
        </p:nvSpPr>
        <p:spPr>
          <a:xfrm rot="13303026" flipH="1" flipV="1">
            <a:off x="8248767" y="1014017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16" name="L 形 215">
            <a:extLst>
              <a:ext uri="{FF2B5EF4-FFF2-40B4-BE49-F238E27FC236}">
                <a16:creationId xmlns:a16="http://schemas.microsoft.com/office/drawing/2014/main" id="{BA6F55EA-F430-5ABC-66D8-37CAC28D67E7}"/>
              </a:ext>
            </a:extLst>
          </p:cNvPr>
          <p:cNvSpPr/>
          <p:nvPr/>
        </p:nvSpPr>
        <p:spPr>
          <a:xfrm rot="13303026" flipH="1" flipV="1">
            <a:off x="8420829" y="1014017"/>
            <a:ext cx="240560" cy="233559"/>
          </a:xfrm>
          <a:prstGeom prst="corner">
            <a:avLst>
              <a:gd name="adj1" fmla="val 28352"/>
              <a:gd name="adj2" fmla="val 2609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0" name="标题 3">
            <a:extLst>
              <a:ext uri="{FF2B5EF4-FFF2-40B4-BE49-F238E27FC236}">
                <a16:creationId xmlns:a16="http://schemas.microsoft.com/office/drawing/2014/main" id="{0331B719-CF5A-ADC2-8B0F-D9C925344D9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878857" y="468234"/>
            <a:ext cx="4434286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66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5400000" scaled="1"/>
                  <a:tileRect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组织体系</a:t>
            </a:r>
            <a:endParaRPr kumimoji="1" lang="zh-CN" altLang="en-US" sz="6600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chemeClr val="accent1"/>
                  </a:gs>
                </a:gsLst>
                <a:lin ang="5400000" scaled="1"/>
                <a:tileRect/>
              </a:gra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955EE03-1261-E278-7BB2-9A57D0543E90}"/>
              </a:ext>
            </a:extLst>
          </p:cNvPr>
          <p:cNvSpPr/>
          <p:nvPr/>
        </p:nvSpPr>
        <p:spPr>
          <a:xfrm rot="16200000">
            <a:off x="4025533" y="2642677"/>
            <a:ext cx="1148671" cy="2206897"/>
          </a:xfrm>
          <a:custGeom>
            <a:avLst/>
            <a:gdLst>
              <a:gd name="connsiteX0" fmla="*/ 1572321 w 1572321"/>
              <a:gd name="connsiteY0" fmla="*/ 1171184 h 2342368"/>
              <a:gd name="connsiteX1" fmla="*/ 1445654 w 1572321"/>
              <a:gd name="connsiteY1" fmla="*/ 1403895 h 2342368"/>
              <a:gd name="connsiteX2" fmla="*/ 282591 w 1572321"/>
              <a:gd name="connsiteY2" fmla="*/ 2287685 h 2342368"/>
              <a:gd name="connsiteX3" fmla="*/ 20747 w 1572321"/>
              <a:gd name="connsiteY3" fmla="*/ 2261152 h 2342368"/>
              <a:gd name="connsiteX4" fmla="*/ 3158 w 1572321"/>
              <a:gd name="connsiteY4" fmla="*/ 2221973 h 2342368"/>
              <a:gd name="connsiteX5" fmla="*/ 3158 w 1572321"/>
              <a:gd name="connsiteY5" fmla="*/ 2208388 h 2342368"/>
              <a:gd name="connsiteX6" fmla="*/ 33827 w 1572321"/>
              <a:gd name="connsiteY6" fmla="*/ 2187830 h 2342368"/>
              <a:gd name="connsiteX7" fmla="*/ 990129 w 1572321"/>
              <a:gd name="connsiteY7" fmla="*/ 1383082 h 2342368"/>
              <a:gd name="connsiteX8" fmla="*/ 990129 w 1572321"/>
              <a:gd name="connsiteY8" fmla="*/ 959287 h 2342368"/>
              <a:gd name="connsiteX9" fmla="*/ 33827 w 1572321"/>
              <a:gd name="connsiteY9" fmla="*/ 154539 h 2342368"/>
              <a:gd name="connsiteX10" fmla="*/ 813 w 1572321"/>
              <a:gd name="connsiteY10" fmla="*/ 132410 h 2342368"/>
              <a:gd name="connsiteX11" fmla="*/ 0 w 1572321"/>
              <a:gd name="connsiteY11" fmla="*/ 128382 h 2342368"/>
              <a:gd name="connsiteX12" fmla="*/ 488 w 1572321"/>
              <a:gd name="connsiteY12" fmla="*/ 126347 h 2342368"/>
              <a:gd name="connsiteX13" fmla="*/ 282592 w 1572321"/>
              <a:gd name="connsiteY13" fmla="*/ 54683 h 2342368"/>
              <a:gd name="connsiteX14" fmla="*/ 1445654 w 1572321"/>
              <a:gd name="connsiteY14" fmla="*/ 938474 h 2342368"/>
              <a:gd name="connsiteX15" fmla="*/ 1572321 w 1572321"/>
              <a:gd name="connsiteY15" fmla="*/ 1171184 h 234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72321" h="2342368">
                <a:moveTo>
                  <a:pt x="1572321" y="1171184"/>
                </a:moveTo>
                <a:cubicBezTo>
                  <a:pt x="1572321" y="1255431"/>
                  <a:pt x="1530099" y="1339677"/>
                  <a:pt x="1445654" y="1403895"/>
                </a:cubicBezTo>
                <a:lnTo>
                  <a:pt x="282591" y="2287685"/>
                </a:lnTo>
                <a:cubicBezTo>
                  <a:pt x="171600" y="2371971"/>
                  <a:pt x="74433" y="2355490"/>
                  <a:pt x="20747" y="2261152"/>
                </a:cubicBezTo>
                <a:lnTo>
                  <a:pt x="3158" y="2221973"/>
                </a:lnTo>
                <a:lnTo>
                  <a:pt x="3158" y="2208388"/>
                </a:lnTo>
                <a:lnTo>
                  <a:pt x="33827" y="2187830"/>
                </a:lnTo>
                <a:lnTo>
                  <a:pt x="990129" y="1383082"/>
                </a:lnTo>
                <a:cubicBezTo>
                  <a:pt x="1128995" y="1266133"/>
                  <a:pt x="1128995" y="1076236"/>
                  <a:pt x="990129" y="959287"/>
                </a:cubicBezTo>
                <a:lnTo>
                  <a:pt x="33827" y="154539"/>
                </a:lnTo>
                <a:lnTo>
                  <a:pt x="813" y="132410"/>
                </a:lnTo>
                <a:lnTo>
                  <a:pt x="0" y="128382"/>
                </a:lnTo>
                <a:lnTo>
                  <a:pt x="488" y="126347"/>
                </a:lnTo>
                <a:cubicBezTo>
                  <a:pt x="46955" y="-6356"/>
                  <a:pt x="155745" y="-41644"/>
                  <a:pt x="282592" y="54683"/>
                </a:cubicBezTo>
                <a:lnTo>
                  <a:pt x="1445654" y="938474"/>
                </a:lnTo>
                <a:cubicBezTo>
                  <a:pt x="1530099" y="1002692"/>
                  <a:pt x="1572321" y="1086938"/>
                  <a:pt x="1572321" y="1171184"/>
                </a:cubicBezTo>
                <a:close/>
              </a:path>
            </a:pathLst>
          </a:custGeom>
          <a:gradFill>
            <a:gsLst>
              <a:gs pos="4600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4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>
            <a:outerShdw blurRad="25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字制区喜脉体" panose="02000603000000000000" pitchFamily="2" charset="-122"/>
              <a:ea typeface="字制区喜脉体" panose="02000603000000000000" pitchFamily="2" charset="-122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8B13E47-7EB5-9E43-5B8A-DF58EF95599F}"/>
              </a:ext>
            </a:extLst>
          </p:cNvPr>
          <p:cNvSpPr/>
          <p:nvPr/>
        </p:nvSpPr>
        <p:spPr>
          <a:xfrm rot="16200000">
            <a:off x="7017797" y="2642677"/>
            <a:ext cx="1148671" cy="2206897"/>
          </a:xfrm>
          <a:custGeom>
            <a:avLst/>
            <a:gdLst>
              <a:gd name="connsiteX0" fmla="*/ 1572321 w 1572321"/>
              <a:gd name="connsiteY0" fmla="*/ 1171184 h 2342368"/>
              <a:gd name="connsiteX1" fmla="*/ 1445654 w 1572321"/>
              <a:gd name="connsiteY1" fmla="*/ 1403895 h 2342368"/>
              <a:gd name="connsiteX2" fmla="*/ 282591 w 1572321"/>
              <a:gd name="connsiteY2" fmla="*/ 2287685 h 2342368"/>
              <a:gd name="connsiteX3" fmla="*/ 20747 w 1572321"/>
              <a:gd name="connsiteY3" fmla="*/ 2261152 h 2342368"/>
              <a:gd name="connsiteX4" fmla="*/ 3158 w 1572321"/>
              <a:gd name="connsiteY4" fmla="*/ 2221973 h 2342368"/>
              <a:gd name="connsiteX5" fmla="*/ 3158 w 1572321"/>
              <a:gd name="connsiteY5" fmla="*/ 2208388 h 2342368"/>
              <a:gd name="connsiteX6" fmla="*/ 33827 w 1572321"/>
              <a:gd name="connsiteY6" fmla="*/ 2187830 h 2342368"/>
              <a:gd name="connsiteX7" fmla="*/ 990129 w 1572321"/>
              <a:gd name="connsiteY7" fmla="*/ 1383082 h 2342368"/>
              <a:gd name="connsiteX8" fmla="*/ 990129 w 1572321"/>
              <a:gd name="connsiteY8" fmla="*/ 959287 h 2342368"/>
              <a:gd name="connsiteX9" fmla="*/ 33827 w 1572321"/>
              <a:gd name="connsiteY9" fmla="*/ 154539 h 2342368"/>
              <a:gd name="connsiteX10" fmla="*/ 813 w 1572321"/>
              <a:gd name="connsiteY10" fmla="*/ 132410 h 2342368"/>
              <a:gd name="connsiteX11" fmla="*/ 0 w 1572321"/>
              <a:gd name="connsiteY11" fmla="*/ 128382 h 2342368"/>
              <a:gd name="connsiteX12" fmla="*/ 488 w 1572321"/>
              <a:gd name="connsiteY12" fmla="*/ 126347 h 2342368"/>
              <a:gd name="connsiteX13" fmla="*/ 282592 w 1572321"/>
              <a:gd name="connsiteY13" fmla="*/ 54683 h 2342368"/>
              <a:gd name="connsiteX14" fmla="*/ 1445654 w 1572321"/>
              <a:gd name="connsiteY14" fmla="*/ 938474 h 2342368"/>
              <a:gd name="connsiteX15" fmla="*/ 1572321 w 1572321"/>
              <a:gd name="connsiteY15" fmla="*/ 1171184 h 234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72321" h="2342368">
                <a:moveTo>
                  <a:pt x="1572321" y="1171184"/>
                </a:moveTo>
                <a:cubicBezTo>
                  <a:pt x="1572321" y="1255431"/>
                  <a:pt x="1530099" y="1339677"/>
                  <a:pt x="1445654" y="1403895"/>
                </a:cubicBezTo>
                <a:lnTo>
                  <a:pt x="282591" y="2287685"/>
                </a:lnTo>
                <a:cubicBezTo>
                  <a:pt x="171600" y="2371971"/>
                  <a:pt x="74433" y="2355490"/>
                  <a:pt x="20747" y="2261152"/>
                </a:cubicBezTo>
                <a:lnTo>
                  <a:pt x="3158" y="2221973"/>
                </a:lnTo>
                <a:lnTo>
                  <a:pt x="3158" y="2208388"/>
                </a:lnTo>
                <a:lnTo>
                  <a:pt x="33827" y="2187830"/>
                </a:lnTo>
                <a:lnTo>
                  <a:pt x="990129" y="1383082"/>
                </a:lnTo>
                <a:cubicBezTo>
                  <a:pt x="1128995" y="1266133"/>
                  <a:pt x="1128995" y="1076236"/>
                  <a:pt x="990129" y="959287"/>
                </a:cubicBezTo>
                <a:lnTo>
                  <a:pt x="33827" y="154539"/>
                </a:lnTo>
                <a:lnTo>
                  <a:pt x="813" y="132410"/>
                </a:lnTo>
                <a:lnTo>
                  <a:pt x="0" y="128382"/>
                </a:lnTo>
                <a:lnTo>
                  <a:pt x="488" y="126347"/>
                </a:lnTo>
                <a:cubicBezTo>
                  <a:pt x="46955" y="-6356"/>
                  <a:pt x="155745" y="-41644"/>
                  <a:pt x="282592" y="54683"/>
                </a:cubicBezTo>
                <a:lnTo>
                  <a:pt x="1445654" y="938474"/>
                </a:lnTo>
                <a:cubicBezTo>
                  <a:pt x="1530099" y="1002692"/>
                  <a:pt x="1572321" y="1086938"/>
                  <a:pt x="1572321" y="1171184"/>
                </a:cubicBezTo>
                <a:close/>
              </a:path>
            </a:pathLst>
          </a:custGeom>
          <a:gradFill>
            <a:gsLst>
              <a:gs pos="4600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4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>
            <a:outerShdw blurRad="25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字制区喜脉体" panose="02000603000000000000" pitchFamily="2" charset="-122"/>
              <a:ea typeface="字制区喜脉体" panose="02000603000000000000" pitchFamily="2" charset="-122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B471B8F7-F255-C3CE-4D72-F1970FB35DD7}"/>
              </a:ext>
            </a:extLst>
          </p:cNvPr>
          <p:cNvSpPr/>
          <p:nvPr/>
        </p:nvSpPr>
        <p:spPr>
          <a:xfrm rot="16200000">
            <a:off x="5521665" y="1373098"/>
            <a:ext cx="1148671" cy="2206897"/>
          </a:xfrm>
          <a:custGeom>
            <a:avLst/>
            <a:gdLst>
              <a:gd name="connsiteX0" fmla="*/ 1572321 w 1572321"/>
              <a:gd name="connsiteY0" fmla="*/ 1171184 h 2342368"/>
              <a:gd name="connsiteX1" fmla="*/ 1445654 w 1572321"/>
              <a:gd name="connsiteY1" fmla="*/ 1403895 h 2342368"/>
              <a:gd name="connsiteX2" fmla="*/ 282591 w 1572321"/>
              <a:gd name="connsiteY2" fmla="*/ 2287685 h 2342368"/>
              <a:gd name="connsiteX3" fmla="*/ 20747 w 1572321"/>
              <a:gd name="connsiteY3" fmla="*/ 2261152 h 2342368"/>
              <a:gd name="connsiteX4" fmla="*/ 3158 w 1572321"/>
              <a:gd name="connsiteY4" fmla="*/ 2221973 h 2342368"/>
              <a:gd name="connsiteX5" fmla="*/ 3158 w 1572321"/>
              <a:gd name="connsiteY5" fmla="*/ 2208388 h 2342368"/>
              <a:gd name="connsiteX6" fmla="*/ 33827 w 1572321"/>
              <a:gd name="connsiteY6" fmla="*/ 2187830 h 2342368"/>
              <a:gd name="connsiteX7" fmla="*/ 990129 w 1572321"/>
              <a:gd name="connsiteY7" fmla="*/ 1383082 h 2342368"/>
              <a:gd name="connsiteX8" fmla="*/ 990129 w 1572321"/>
              <a:gd name="connsiteY8" fmla="*/ 959287 h 2342368"/>
              <a:gd name="connsiteX9" fmla="*/ 33827 w 1572321"/>
              <a:gd name="connsiteY9" fmla="*/ 154539 h 2342368"/>
              <a:gd name="connsiteX10" fmla="*/ 813 w 1572321"/>
              <a:gd name="connsiteY10" fmla="*/ 132410 h 2342368"/>
              <a:gd name="connsiteX11" fmla="*/ 0 w 1572321"/>
              <a:gd name="connsiteY11" fmla="*/ 128382 h 2342368"/>
              <a:gd name="connsiteX12" fmla="*/ 488 w 1572321"/>
              <a:gd name="connsiteY12" fmla="*/ 126347 h 2342368"/>
              <a:gd name="connsiteX13" fmla="*/ 282592 w 1572321"/>
              <a:gd name="connsiteY13" fmla="*/ 54683 h 2342368"/>
              <a:gd name="connsiteX14" fmla="*/ 1445654 w 1572321"/>
              <a:gd name="connsiteY14" fmla="*/ 938474 h 2342368"/>
              <a:gd name="connsiteX15" fmla="*/ 1572321 w 1572321"/>
              <a:gd name="connsiteY15" fmla="*/ 1171184 h 234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72321" h="2342368">
                <a:moveTo>
                  <a:pt x="1572321" y="1171184"/>
                </a:moveTo>
                <a:cubicBezTo>
                  <a:pt x="1572321" y="1255431"/>
                  <a:pt x="1530099" y="1339677"/>
                  <a:pt x="1445654" y="1403895"/>
                </a:cubicBezTo>
                <a:lnTo>
                  <a:pt x="282591" y="2287685"/>
                </a:lnTo>
                <a:cubicBezTo>
                  <a:pt x="171600" y="2371971"/>
                  <a:pt x="74433" y="2355490"/>
                  <a:pt x="20747" y="2261152"/>
                </a:cubicBezTo>
                <a:lnTo>
                  <a:pt x="3158" y="2221973"/>
                </a:lnTo>
                <a:lnTo>
                  <a:pt x="3158" y="2208388"/>
                </a:lnTo>
                <a:lnTo>
                  <a:pt x="33827" y="2187830"/>
                </a:lnTo>
                <a:lnTo>
                  <a:pt x="990129" y="1383082"/>
                </a:lnTo>
                <a:cubicBezTo>
                  <a:pt x="1128995" y="1266133"/>
                  <a:pt x="1128995" y="1076236"/>
                  <a:pt x="990129" y="959287"/>
                </a:cubicBezTo>
                <a:lnTo>
                  <a:pt x="33827" y="154539"/>
                </a:lnTo>
                <a:lnTo>
                  <a:pt x="813" y="132410"/>
                </a:lnTo>
                <a:lnTo>
                  <a:pt x="0" y="128382"/>
                </a:lnTo>
                <a:lnTo>
                  <a:pt x="488" y="126347"/>
                </a:lnTo>
                <a:cubicBezTo>
                  <a:pt x="46955" y="-6356"/>
                  <a:pt x="155745" y="-41644"/>
                  <a:pt x="282592" y="54683"/>
                </a:cubicBezTo>
                <a:lnTo>
                  <a:pt x="1445654" y="938474"/>
                </a:lnTo>
                <a:cubicBezTo>
                  <a:pt x="1530099" y="1002692"/>
                  <a:pt x="1572321" y="1086938"/>
                  <a:pt x="1572321" y="1171184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4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字制区喜脉体" panose="02000603000000000000" pitchFamily="2" charset="-122"/>
              <a:ea typeface="字制区喜脉体" panose="02000603000000000000" pitchFamily="2" charset="-122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8119F38-4E54-4D90-0D3E-5089F60F43C6}"/>
              </a:ext>
            </a:extLst>
          </p:cNvPr>
          <p:cNvSpPr/>
          <p:nvPr/>
        </p:nvSpPr>
        <p:spPr>
          <a:xfrm rot="16200000">
            <a:off x="2688468" y="3912255"/>
            <a:ext cx="1148671" cy="2206897"/>
          </a:xfrm>
          <a:custGeom>
            <a:avLst/>
            <a:gdLst>
              <a:gd name="connsiteX0" fmla="*/ 1572321 w 1572321"/>
              <a:gd name="connsiteY0" fmla="*/ 1171184 h 2342368"/>
              <a:gd name="connsiteX1" fmla="*/ 1445654 w 1572321"/>
              <a:gd name="connsiteY1" fmla="*/ 1403895 h 2342368"/>
              <a:gd name="connsiteX2" fmla="*/ 282591 w 1572321"/>
              <a:gd name="connsiteY2" fmla="*/ 2287685 h 2342368"/>
              <a:gd name="connsiteX3" fmla="*/ 20747 w 1572321"/>
              <a:gd name="connsiteY3" fmla="*/ 2261152 h 2342368"/>
              <a:gd name="connsiteX4" fmla="*/ 3158 w 1572321"/>
              <a:gd name="connsiteY4" fmla="*/ 2221973 h 2342368"/>
              <a:gd name="connsiteX5" fmla="*/ 3158 w 1572321"/>
              <a:gd name="connsiteY5" fmla="*/ 2208388 h 2342368"/>
              <a:gd name="connsiteX6" fmla="*/ 33827 w 1572321"/>
              <a:gd name="connsiteY6" fmla="*/ 2187830 h 2342368"/>
              <a:gd name="connsiteX7" fmla="*/ 990129 w 1572321"/>
              <a:gd name="connsiteY7" fmla="*/ 1383082 h 2342368"/>
              <a:gd name="connsiteX8" fmla="*/ 990129 w 1572321"/>
              <a:gd name="connsiteY8" fmla="*/ 959287 h 2342368"/>
              <a:gd name="connsiteX9" fmla="*/ 33827 w 1572321"/>
              <a:gd name="connsiteY9" fmla="*/ 154539 h 2342368"/>
              <a:gd name="connsiteX10" fmla="*/ 813 w 1572321"/>
              <a:gd name="connsiteY10" fmla="*/ 132410 h 2342368"/>
              <a:gd name="connsiteX11" fmla="*/ 0 w 1572321"/>
              <a:gd name="connsiteY11" fmla="*/ 128382 h 2342368"/>
              <a:gd name="connsiteX12" fmla="*/ 488 w 1572321"/>
              <a:gd name="connsiteY12" fmla="*/ 126347 h 2342368"/>
              <a:gd name="connsiteX13" fmla="*/ 282592 w 1572321"/>
              <a:gd name="connsiteY13" fmla="*/ 54683 h 2342368"/>
              <a:gd name="connsiteX14" fmla="*/ 1445654 w 1572321"/>
              <a:gd name="connsiteY14" fmla="*/ 938474 h 2342368"/>
              <a:gd name="connsiteX15" fmla="*/ 1572321 w 1572321"/>
              <a:gd name="connsiteY15" fmla="*/ 1171184 h 234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72321" h="2342368">
                <a:moveTo>
                  <a:pt x="1572321" y="1171184"/>
                </a:moveTo>
                <a:cubicBezTo>
                  <a:pt x="1572321" y="1255431"/>
                  <a:pt x="1530099" y="1339677"/>
                  <a:pt x="1445654" y="1403895"/>
                </a:cubicBezTo>
                <a:lnTo>
                  <a:pt x="282591" y="2287685"/>
                </a:lnTo>
                <a:cubicBezTo>
                  <a:pt x="171600" y="2371971"/>
                  <a:pt x="74433" y="2355490"/>
                  <a:pt x="20747" y="2261152"/>
                </a:cubicBezTo>
                <a:lnTo>
                  <a:pt x="3158" y="2221973"/>
                </a:lnTo>
                <a:lnTo>
                  <a:pt x="3158" y="2208388"/>
                </a:lnTo>
                <a:lnTo>
                  <a:pt x="33827" y="2187830"/>
                </a:lnTo>
                <a:lnTo>
                  <a:pt x="990129" y="1383082"/>
                </a:lnTo>
                <a:cubicBezTo>
                  <a:pt x="1128995" y="1266133"/>
                  <a:pt x="1128995" y="1076236"/>
                  <a:pt x="990129" y="959287"/>
                </a:cubicBezTo>
                <a:lnTo>
                  <a:pt x="33827" y="154539"/>
                </a:lnTo>
                <a:lnTo>
                  <a:pt x="813" y="132410"/>
                </a:lnTo>
                <a:lnTo>
                  <a:pt x="0" y="128382"/>
                </a:lnTo>
                <a:lnTo>
                  <a:pt x="488" y="126347"/>
                </a:lnTo>
                <a:cubicBezTo>
                  <a:pt x="46955" y="-6356"/>
                  <a:pt x="155745" y="-41644"/>
                  <a:pt x="282592" y="54683"/>
                </a:cubicBezTo>
                <a:lnTo>
                  <a:pt x="1445654" y="938474"/>
                </a:lnTo>
                <a:cubicBezTo>
                  <a:pt x="1530099" y="1002692"/>
                  <a:pt x="1572321" y="1086938"/>
                  <a:pt x="1572321" y="1171184"/>
                </a:cubicBezTo>
                <a:close/>
              </a:path>
            </a:pathLst>
          </a:custGeom>
          <a:gradFill>
            <a:gsLst>
              <a:gs pos="46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4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>
            <a:outerShdw blurRad="25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字制区喜脉体" panose="02000603000000000000" pitchFamily="2" charset="-122"/>
              <a:ea typeface="字制区喜脉体" panose="02000603000000000000" pitchFamily="2" charset="-122"/>
            </a:endParaRPr>
          </a:p>
        </p:txBody>
      </p:sp>
      <p:sp>
        <p:nvSpPr>
          <p:cNvPr id="20" name="标题 3">
            <a:extLst>
              <a:ext uri="{FF2B5EF4-FFF2-40B4-BE49-F238E27FC236}">
                <a16:creationId xmlns:a16="http://schemas.microsoft.com/office/drawing/2014/main" id="{239435DF-43AD-8C2A-7555-EEE04F9EC8E6}"/>
              </a:ext>
            </a:extLst>
          </p:cNvPr>
          <p:cNvSpPr txBox="1">
            <a:spLocks/>
          </p:cNvSpPr>
          <p:nvPr/>
        </p:nvSpPr>
        <p:spPr>
          <a:xfrm>
            <a:off x="2487716" y="5674263"/>
            <a:ext cx="1550176" cy="512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kumimoji="1"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基层员工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E6C4BB5-23A0-914D-1141-7F76CD83F63C}"/>
              </a:ext>
            </a:extLst>
          </p:cNvPr>
          <p:cNvSpPr/>
          <p:nvPr/>
        </p:nvSpPr>
        <p:spPr>
          <a:xfrm flipH="1">
            <a:off x="2176580" y="6051606"/>
            <a:ext cx="2172448" cy="4949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1" lang="zh-CN" altLang="en-US">
                <a:solidFill>
                  <a:schemeClr val="tx1">
                    <a:lumMod val="65000"/>
                    <a:lumOff val="35000"/>
                    <a:alpha val="86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cs typeface="+mj-cs"/>
                <a:sym typeface="字制区喜脉体" panose="02000603000000000000" pitchFamily="2" charset="-122"/>
              </a:rPr>
              <a:t>可在此输入正文内容</a:t>
            </a:r>
            <a:endParaRPr kumimoji="1" lang="zh-CN" altLang="en-US" dirty="0">
              <a:solidFill>
                <a:schemeClr val="tx1">
                  <a:lumMod val="65000"/>
                  <a:lumOff val="35000"/>
                  <a:alpha val="86000"/>
                </a:schemeClr>
              </a:solidFill>
              <a:latin typeface="字制区喜脉体" panose="02000603000000000000" pitchFamily="2" charset="-122"/>
              <a:ea typeface="字制区喜脉体" panose="02000603000000000000" pitchFamily="2" charset="-122"/>
              <a:cs typeface="+mj-cs"/>
              <a:sym typeface="字制区喜脉体" panose="02000603000000000000" pitchFamily="2" charset="-122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59BC3B55-5A74-8349-BB56-28D59D3919C8}"/>
              </a:ext>
            </a:extLst>
          </p:cNvPr>
          <p:cNvSpPr/>
          <p:nvPr/>
        </p:nvSpPr>
        <p:spPr>
          <a:xfrm rot="16200000">
            <a:off x="5521665" y="3912255"/>
            <a:ext cx="1148671" cy="2206897"/>
          </a:xfrm>
          <a:custGeom>
            <a:avLst/>
            <a:gdLst>
              <a:gd name="connsiteX0" fmla="*/ 1572321 w 1572321"/>
              <a:gd name="connsiteY0" fmla="*/ 1171184 h 2342368"/>
              <a:gd name="connsiteX1" fmla="*/ 1445654 w 1572321"/>
              <a:gd name="connsiteY1" fmla="*/ 1403895 h 2342368"/>
              <a:gd name="connsiteX2" fmla="*/ 282591 w 1572321"/>
              <a:gd name="connsiteY2" fmla="*/ 2287685 h 2342368"/>
              <a:gd name="connsiteX3" fmla="*/ 20747 w 1572321"/>
              <a:gd name="connsiteY3" fmla="*/ 2261152 h 2342368"/>
              <a:gd name="connsiteX4" fmla="*/ 3158 w 1572321"/>
              <a:gd name="connsiteY4" fmla="*/ 2221973 h 2342368"/>
              <a:gd name="connsiteX5" fmla="*/ 3158 w 1572321"/>
              <a:gd name="connsiteY5" fmla="*/ 2208388 h 2342368"/>
              <a:gd name="connsiteX6" fmla="*/ 33827 w 1572321"/>
              <a:gd name="connsiteY6" fmla="*/ 2187830 h 2342368"/>
              <a:gd name="connsiteX7" fmla="*/ 990129 w 1572321"/>
              <a:gd name="connsiteY7" fmla="*/ 1383082 h 2342368"/>
              <a:gd name="connsiteX8" fmla="*/ 990129 w 1572321"/>
              <a:gd name="connsiteY8" fmla="*/ 959287 h 2342368"/>
              <a:gd name="connsiteX9" fmla="*/ 33827 w 1572321"/>
              <a:gd name="connsiteY9" fmla="*/ 154539 h 2342368"/>
              <a:gd name="connsiteX10" fmla="*/ 813 w 1572321"/>
              <a:gd name="connsiteY10" fmla="*/ 132410 h 2342368"/>
              <a:gd name="connsiteX11" fmla="*/ 0 w 1572321"/>
              <a:gd name="connsiteY11" fmla="*/ 128382 h 2342368"/>
              <a:gd name="connsiteX12" fmla="*/ 488 w 1572321"/>
              <a:gd name="connsiteY12" fmla="*/ 126347 h 2342368"/>
              <a:gd name="connsiteX13" fmla="*/ 282592 w 1572321"/>
              <a:gd name="connsiteY13" fmla="*/ 54683 h 2342368"/>
              <a:gd name="connsiteX14" fmla="*/ 1445654 w 1572321"/>
              <a:gd name="connsiteY14" fmla="*/ 938474 h 2342368"/>
              <a:gd name="connsiteX15" fmla="*/ 1572321 w 1572321"/>
              <a:gd name="connsiteY15" fmla="*/ 1171184 h 234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72321" h="2342368">
                <a:moveTo>
                  <a:pt x="1572321" y="1171184"/>
                </a:moveTo>
                <a:cubicBezTo>
                  <a:pt x="1572321" y="1255431"/>
                  <a:pt x="1530099" y="1339677"/>
                  <a:pt x="1445654" y="1403895"/>
                </a:cubicBezTo>
                <a:lnTo>
                  <a:pt x="282591" y="2287685"/>
                </a:lnTo>
                <a:cubicBezTo>
                  <a:pt x="171600" y="2371971"/>
                  <a:pt x="74433" y="2355490"/>
                  <a:pt x="20747" y="2261152"/>
                </a:cubicBezTo>
                <a:lnTo>
                  <a:pt x="3158" y="2221973"/>
                </a:lnTo>
                <a:lnTo>
                  <a:pt x="3158" y="2208388"/>
                </a:lnTo>
                <a:lnTo>
                  <a:pt x="33827" y="2187830"/>
                </a:lnTo>
                <a:lnTo>
                  <a:pt x="990129" y="1383082"/>
                </a:lnTo>
                <a:cubicBezTo>
                  <a:pt x="1128995" y="1266133"/>
                  <a:pt x="1128995" y="1076236"/>
                  <a:pt x="990129" y="959287"/>
                </a:cubicBezTo>
                <a:lnTo>
                  <a:pt x="33827" y="154539"/>
                </a:lnTo>
                <a:lnTo>
                  <a:pt x="813" y="132410"/>
                </a:lnTo>
                <a:lnTo>
                  <a:pt x="0" y="128382"/>
                </a:lnTo>
                <a:lnTo>
                  <a:pt x="488" y="126347"/>
                </a:lnTo>
                <a:cubicBezTo>
                  <a:pt x="46955" y="-6356"/>
                  <a:pt x="155745" y="-41644"/>
                  <a:pt x="282592" y="54683"/>
                </a:cubicBezTo>
                <a:lnTo>
                  <a:pt x="1445654" y="938474"/>
                </a:lnTo>
                <a:cubicBezTo>
                  <a:pt x="1530099" y="1002692"/>
                  <a:pt x="1572321" y="1086938"/>
                  <a:pt x="1572321" y="1171184"/>
                </a:cubicBezTo>
                <a:close/>
              </a:path>
            </a:pathLst>
          </a:custGeom>
          <a:gradFill>
            <a:gsLst>
              <a:gs pos="46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4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>
            <a:outerShdw blurRad="25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字制区喜脉体" panose="02000603000000000000" pitchFamily="2" charset="-122"/>
              <a:ea typeface="字制区喜脉体" panose="02000603000000000000" pitchFamily="2" charset="-122"/>
            </a:endParaRPr>
          </a:p>
        </p:txBody>
      </p:sp>
      <p:sp>
        <p:nvSpPr>
          <p:cNvPr id="26" name="标题 3">
            <a:extLst>
              <a:ext uri="{FF2B5EF4-FFF2-40B4-BE49-F238E27FC236}">
                <a16:creationId xmlns:a16="http://schemas.microsoft.com/office/drawing/2014/main" id="{AC36E373-B667-0322-B89E-A9374A85E90D}"/>
              </a:ext>
            </a:extLst>
          </p:cNvPr>
          <p:cNvSpPr txBox="1">
            <a:spLocks/>
          </p:cNvSpPr>
          <p:nvPr/>
        </p:nvSpPr>
        <p:spPr>
          <a:xfrm>
            <a:off x="5320913" y="5674263"/>
            <a:ext cx="1550176" cy="512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kumimoji="1"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基层员工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CB7F9E4-57F0-827B-54FE-7E17788D101E}"/>
              </a:ext>
            </a:extLst>
          </p:cNvPr>
          <p:cNvSpPr/>
          <p:nvPr/>
        </p:nvSpPr>
        <p:spPr>
          <a:xfrm flipH="1">
            <a:off x="5009777" y="6051606"/>
            <a:ext cx="2172448" cy="4949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1" lang="zh-CN" altLang="en-US">
                <a:solidFill>
                  <a:schemeClr val="tx1">
                    <a:lumMod val="65000"/>
                    <a:lumOff val="35000"/>
                    <a:alpha val="86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cs typeface="+mj-cs"/>
                <a:sym typeface="字制区喜脉体" panose="02000603000000000000" pitchFamily="2" charset="-122"/>
              </a:rPr>
              <a:t>可在此输入正文内容</a:t>
            </a:r>
            <a:endParaRPr kumimoji="1" lang="zh-CN" altLang="en-US" dirty="0">
              <a:solidFill>
                <a:schemeClr val="tx1">
                  <a:lumMod val="65000"/>
                  <a:lumOff val="35000"/>
                  <a:alpha val="86000"/>
                </a:schemeClr>
              </a:solidFill>
              <a:latin typeface="字制区喜脉体" panose="02000603000000000000" pitchFamily="2" charset="-122"/>
              <a:ea typeface="字制区喜脉体" panose="02000603000000000000" pitchFamily="2" charset="-122"/>
              <a:cs typeface="+mj-cs"/>
              <a:sym typeface="字制区喜脉体" panose="02000603000000000000" pitchFamily="2" charset="-122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A2E3D0F-1E8E-12C4-B47F-03CE0990CE4A}"/>
              </a:ext>
            </a:extLst>
          </p:cNvPr>
          <p:cNvSpPr/>
          <p:nvPr/>
        </p:nvSpPr>
        <p:spPr>
          <a:xfrm rot="16200000">
            <a:off x="8354862" y="3912255"/>
            <a:ext cx="1148671" cy="2206897"/>
          </a:xfrm>
          <a:custGeom>
            <a:avLst/>
            <a:gdLst>
              <a:gd name="connsiteX0" fmla="*/ 1572321 w 1572321"/>
              <a:gd name="connsiteY0" fmla="*/ 1171184 h 2342368"/>
              <a:gd name="connsiteX1" fmla="*/ 1445654 w 1572321"/>
              <a:gd name="connsiteY1" fmla="*/ 1403895 h 2342368"/>
              <a:gd name="connsiteX2" fmla="*/ 282591 w 1572321"/>
              <a:gd name="connsiteY2" fmla="*/ 2287685 h 2342368"/>
              <a:gd name="connsiteX3" fmla="*/ 20747 w 1572321"/>
              <a:gd name="connsiteY3" fmla="*/ 2261152 h 2342368"/>
              <a:gd name="connsiteX4" fmla="*/ 3158 w 1572321"/>
              <a:gd name="connsiteY4" fmla="*/ 2221973 h 2342368"/>
              <a:gd name="connsiteX5" fmla="*/ 3158 w 1572321"/>
              <a:gd name="connsiteY5" fmla="*/ 2208388 h 2342368"/>
              <a:gd name="connsiteX6" fmla="*/ 33827 w 1572321"/>
              <a:gd name="connsiteY6" fmla="*/ 2187830 h 2342368"/>
              <a:gd name="connsiteX7" fmla="*/ 990129 w 1572321"/>
              <a:gd name="connsiteY7" fmla="*/ 1383082 h 2342368"/>
              <a:gd name="connsiteX8" fmla="*/ 990129 w 1572321"/>
              <a:gd name="connsiteY8" fmla="*/ 959287 h 2342368"/>
              <a:gd name="connsiteX9" fmla="*/ 33827 w 1572321"/>
              <a:gd name="connsiteY9" fmla="*/ 154539 h 2342368"/>
              <a:gd name="connsiteX10" fmla="*/ 813 w 1572321"/>
              <a:gd name="connsiteY10" fmla="*/ 132410 h 2342368"/>
              <a:gd name="connsiteX11" fmla="*/ 0 w 1572321"/>
              <a:gd name="connsiteY11" fmla="*/ 128382 h 2342368"/>
              <a:gd name="connsiteX12" fmla="*/ 488 w 1572321"/>
              <a:gd name="connsiteY12" fmla="*/ 126347 h 2342368"/>
              <a:gd name="connsiteX13" fmla="*/ 282592 w 1572321"/>
              <a:gd name="connsiteY13" fmla="*/ 54683 h 2342368"/>
              <a:gd name="connsiteX14" fmla="*/ 1445654 w 1572321"/>
              <a:gd name="connsiteY14" fmla="*/ 938474 h 2342368"/>
              <a:gd name="connsiteX15" fmla="*/ 1572321 w 1572321"/>
              <a:gd name="connsiteY15" fmla="*/ 1171184 h 234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72321" h="2342368">
                <a:moveTo>
                  <a:pt x="1572321" y="1171184"/>
                </a:moveTo>
                <a:cubicBezTo>
                  <a:pt x="1572321" y="1255431"/>
                  <a:pt x="1530099" y="1339677"/>
                  <a:pt x="1445654" y="1403895"/>
                </a:cubicBezTo>
                <a:lnTo>
                  <a:pt x="282591" y="2287685"/>
                </a:lnTo>
                <a:cubicBezTo>
                  <a:pt x="171600" y="2371971"/>
                  <a:pt x="74433" y="2355490"/>
                  <a:pt x="20747" y="2261152"/>
                </a:cubicBezTo>
                <a:lnTo>
                  <a:pt x="3158" y="2221973"/>
                </a:lnTo>
                <a:lnTo>
                  <a:pt x="3158" y="2208388"/>
                </a:lnTo>
                <a:lnTo>
                  <a:pt x="33827" y="2187830"/>
                </a:lnTo>
                <a:lnTo>
                  <a:pt x="990129" y="1383082"/>
                </a:lnTo>
                <a:cubicBezTo>
                  <a:pt x="1128995" y="1266133"/>
                  <a:pt x="1128995" y="1076236"/>
                  <a:pt x="990129" y="959287"/>
                </a:cubicBezTo>
                <a:lnTo>
                  <a:pt x="33827" y="154539"/>
                </a:lnTo>
                <a:lnTo>
                  <a:pt x="813" y="132410"/>
                </a:lnTo>
                <a:lnTo>
                  <a:pt x="0" y="128382"/>
                </a:lnTo>
                <a:lnTo>
                  <a:pt x="488" y="126347"/>
                </a:lnTo>
                <a:cubicBezTo>
                  <a:pt x="46955" y="-6356"/>
                  <a:pt x="155745" y="-41644"/>
                  <a:pt x="282592" y="54683"/>
                </a:cubicBezTo>
                <a:lnTo>
                  <a:pt x="1445654" y="938474"/>
                </a:lnTo>
                <a:cubicBezTo>
                  <a:pt x="1530099" y="1002692"/>
                  <a:pt x="1572321" y="1086938"/>
                  <a:pt x="1572321" y="1171184"/>
                </a:cubicBezTo>
                <a:close/>
              </a:path>
            </a:pathLst>
          </a:custGeom>
          <a:gradFill>
            <a:gsLst>
              <a:gs pos="46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4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</a:ln>
          <a:effectLst>
            <a:outerShdw blurRad="25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字制区喜脉体" panose="02000603000000000000" pitchFamily="2" charset="-122"/>
              <a:ea typeface="字制区喜脉体" panose="02000603000000000000" pitchFamily="2" charset="-122"/>
            </a:endParaRPr>
          </a:p>
        </p:txBody>
      </p:sp>
      <p:sp>
        <p:nvSpPr>
          <p:cNvPr id="40" name="标题 3">
            <a:extLst>
              <a:ext uri="{FF2B5EF4-FFF2-40B4-BE49-F238E27FC236}">
                <a16:creationId xmlns:a16="http://schemas.microsoft.com/office/drawing/2014/main" id="{9809AC06-2320-8CC5-D6C0-8F75F09B9E6C}"/>
              </a:ext>
            </a:extLst>
          </p:cNvPr>
          <p:cNvSpPr txBox="1">
            <a:spLocks/>
          </p:cNvSpPr>
          <p:nvPr/>
        </p:nvSpPr>
        <p:spPr>
          <a:xfrm>
            <a:off x="8154109" y="5674263"/>
            <a:ext cx="1550176" cy="512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kumimoji="1"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基层员工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93A8C40-1D73-196B-6753-98E6662F61FE}"/>
              </a:ext>
            </a:extLst>
          </p:cNvPr>
          <p:cNvSpPr/>
          <p:nvPr/>
        </p:nvSpPr>
        <p:spPr>
          <a:xfrm flipH="1">
            <a:off x="7842973" y="6051606"/>
            <a:ext cx="2172448" cy="4949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1" lang="zh-CN" altLang="en-US">
                <a:solidFill>
                  <a:schemeClr val="tx1">
                    <a:lumMod val="65000"/>
                    <a:lumOff val="35000"/>
                    <a:alpha val="86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cs typeface="+mj-cs"/>
                <a:sym typeface="字制区喜脉体" panose="02000603000000000000" pitchFamily="2" charset="-122"/>
              </a:rPr>
              <a:t>可在此输入正文内容</a:t>
            </a:r>
            <a:endParaRPr kumimoji="1" lang="zh-CN" altLang="en-US" dirty="0">
              <a:solidFill>
                <a:schemeClr val="tx1">
                  <a:lumMod val="65000"/>
                  <a:lumOff val="35000"/>
                  <a:alpha val="86000"/>
                </a:schemeClr>
              </a:solidFill>
              <a:latin typeface="字制区喜脉体" panose="02000603000000000000" pitchFamily="2" charset="-122"/>
              <a:ea typeface="字制区喜脉体" panose="02000603000000000000" pitchFamily="2" charset="-122"/>
              <a:cs typeface="+mj-cs"/>
              <a:sym typeface="字制区喜脉体" panose="02000603000000000000" pitchFamily="2" charset="-122"/>
            </a:endParaRPr>
          </a:p>
        </p:txBody>
      </p:sp>
      <p:sp>
        <p:nvSpPr>
          <p:cNvPr id="52" name="标题 3">
            <a:extLst>
              <a:ext uri="{FF2B5EF4-FFF2-40B4-BE49-F238E27FC236}">
                <a16:creationId xmlns:a16="http://schemas.microsoft.com/office/drawing/2014/main" id="{DE40EB56-F3D1-775B-3D7A-08E2845306D3}"/>
              </a:ext>
            </a:extLst>
          </p:cNvPr>
          <p:cNvSpPr txBox="1">
            <a:spLocks/>
          </p:cNvSpPr>
          <p:nvPr/>
        </p:nvSpPr>
        <p:spPr>
          <a:xfrm>
            <a:off x="1753856" y="3334035"/>
            <a:ext cx="1550176" cy="512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kumimoji="1"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管理层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9EA7BF1-AFC9-87F4-0DBD-879610C19358}"/>
              </a:ext>
            </a:extLst>
          </p:cNvPr>
          <p:cNvSpPr/>
          <p:nvPr/>
        </p:nvSpPr>
        <p:spPr>
          <a:xfrm flipH="1">
            <a:off x="1131584" y="3711378"/>
            <a:ext cx="2172448" cy="4949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kumimoji="1" lang="zh-CN" altLang="en-US">
                <a:solidFill>
                  <a:schemeClr val="tx1">
                    <a:lumMod val="65000"/>
                    <a:lumOff val="35000"/>
                    <a:alpha val="86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cs typeface="+mj-cs"/>
                <a:sym typeface="字制区喜脉体" panose="02000603000000000000" pitchFamily="2" charset="-122"/>
              </a:rPr>
              <a:t>可在此输入正文内容</a:t>
            </a:r>
            <a:endParaRPr kumimoji="1" lang="zh-CN" altLang="en-US" dirty="0">
              <a:solidFill>
                <a:schemeClr val="tx1">
                  <a:lumMod val="65000"/>
                  <a:lumOff val="35000"/>
                  <a:alpha val="86000"/>
                </a:schemeClr>
              </a:solidFill>
              <a:latin typeface="字制区喜脉体" panose="02000603000000000000" pitchFamily="2" charset="-122"/>
              <a:ea typeface="字制区喜脉体" panose="02000603000000000000" pitchFamily="2" charset="-122"/>
              <a:cs typeface="+mj-cs"/>
              <a:sym typeface="字制区喜脉体" panose="02000603000000000000" pitchFamily="2" charset="-122"/>
            </a:endParaRPr>
          </a:p>
        </p:txBody>
      </p:sp>
      <p:sp>
        <p:nvSpPr>
          <p:cNvPr id="56" name="标题 3">
            <a:extLst>
              <a:ext uri="{FF2B5EF4-FFF2-40B4-BE49-F238E27FC236}">
                <a16:creationId xmlns:a16="http://schemas.microsoft.com/office/drawing/2014/main" id="{CD2A5D5E-C9A8-703F-5C4A-518842FA57EC}"/>
              </a:ext>
            </a:extLst>
          </p:cNvPr>
          <p:cNvSpPr txBox="1">
            <a:spLocks/>
          </p:cNvSpPr>
          <p:nvPr/>
        </p:nvSpPr>
        <p:spPr>
          <a:xfrm>
            <a:off x="8887969" y="3334035"/>
            <a:ext cx="1550176" cy="512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管理层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88938118-81BC-F7F1-396E-377F2430546D}"/>
              </a:ext>
            </a:extLst>
          </p:cNvPr>
          <p:cNvSpPr/>
          <p:nvPr/>
        </p:nvSpPr>
        <p:spPr>
          <a:xfrm flipH="1">
            <a:off x="8887969" y="3711378"/>
            <a:ext cx="2172448" cy="4949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1" lang="zh-CN" altLang="en-US">
                <a:solidFill>
                  <a:schemeClr val="tx1">
                    <a:lumMod val="65000"/>
                    <a:lumOff val="35000"/>
                    <a:alpha val="86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cs typeface="+mj-cs"/>
                <a:sym typeface="字制区喜脉体" panose="02000603000000000000" pitchFamily="2" charset="-122"/>
              </a:rPr>
              <a:t>可在此输入正文内容</a:t>
            </a:r>
            <a:endParaRPr kumimoji="1" lang="zh-CN" altLang="en-US" dirty="0">
              <a:solidFill>
                <a:schemeClr val="tx1">
                  <a:lumMod val="65000"/>
                  <a:lumOff val="35000"/>
                  <a:alpha val="86000"/>
                </a:schemeClr>
              </a:solidFill>
              <a:latin typeface="字制区喜脉体" panose="02000603000000000000" pitchFamily="2" charset="-122"/>
              <a:ea typeface="字制区喜脉体" panose="02000603000000000000" pitchFamily="2" charset="-122"/>
              <a:cs typeface="+mj-cs"/>
              <a:sym typeface="字制区喜脉体" panose="02000603000000000000" pitchFamily="2" charset="-122"/>
            </a:endParaRPr>
          </a:p>
        </p:txBody>
      </p:sp>
      <p:sp>
        <p:nvSpPr>
          <p:cNvPr id="61" name="标题 3">
            <a:extLst>
              <a:ext uri="{FF2B5EF4-FFF2-40B4-BE49-F238E27FC236}">
                <a16:creationId xmlns:a16="http://schemas.microsoft.com/office/drawing/2014/main" id="{3877D591-015B-2B2D-5CD5-6805866719B9}"/>
              </a:ext>
            </a:extLst>
          </p:cNvPr>
          <p:cNvSpPr txBox="1">
            <a:spLocks/>
          </p:cNvSpPr>
          <p:nvPr/>
        </p:nvSpPr>
        <p:spPr>
          <a:xfrm>
            <a:off x="7287391" y="1957823"/>
            <a:ext cx="1550176" cy="512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sym typeface="字制区喜脉体" panose="02000603000000000000" pitchFamily="2" charset="-122"/>
              </a:rPr>
              <a:t>副总经理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字制区喜脉体" panose="02000603000000000000" pitchFamily="2" charset="-122"/>
              <a:ea typeface="字制区喜脉体" panose="02000603000000000000" pitchFamily="2" charset="-122"/>
              <a:sym typeface="字制区喜脉体" panose="02000603000000000000" pitchFamily="2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3CB94223-2063-F4E6-A7B5-F19D9C4D154F}"/>
              </a:ext>
            </a:extLst>
          </p:cNvPr>
          <p:cNvSpPr/>
          <p:nvPr/>
        </p:nvSpPr>
        <p:spPr>
          <a:xfrm flipH="1">
            <a:off x="7287391" y="2335166"/>
            <a:ext cx="2172448" cy="4949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zh-CN" altLang="en-US">
                <a:solidFill>
                  <a:schemeClr val="tx1">
                    <a:lumMod val="65000"/>
                    <a:lumOff val="35000"/>
                    <a:alpha val="86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cs typeface="+mj-cs"/>
                <a:sym typeface="字制区喜脉体" panose="02000603000000000000" pitchFamily="2" charset="-122"/>
              </a:rPr>
              <a:t>可在此输入正文内容</a:t>
            </a:r>
            <a:endParaRPr kumimoji="1" lang="zh-CN" altLang="en-US" dirty="0">
              <a:solidFill>
                <a:schemeClr val="tx1">
                  <a:lumMod val="65000"/>
                  <a:lumOff val="35000"/>
                  <a:alpha val="86000"/>
                </a:schemeClr>
              </a:solidFill>
              <a:latin typeface="字制区喜脉体" panose="02000603000000000000" pitchFamily="2" charset="-122"/>
              <a:ea typeface="字制区喜脉体" panose="02000603000000000000" pitchFamily="2" charset="-122"/>
              <a:cs typeface="+mj-cs"/>
              <a:sym typeface="字制区喜脉体" panose="02000603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2673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2269;#107101;#19117;#20225;#38694;#107239;#79162;#67626;#14709;#116950;#156877;#373168;#180329;#180329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2269;#107101;#19117;#20225;#38694;#107239;#79162;#67626;#14709;#116950;#156877;#373168;#180329;#180329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2269;#107101;#19117;#20225;#38694;#107239;#79162;#67626;#14709;#116950;#156877;#373168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2269;#107101;#19117;#20225;#38694;#107239;#79162;#67626;#14709;#116950;#156877;#373168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2269;#107101;#19117;#20225;#38694;#107239;#79162;#67626;#14709;#116950;#156877;#373168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2269;#107101;#19117;#20225;#38694;#107239;#79162;#67626;#14709;#116950;#156877;#373168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2269;#107101;#19117;#20225;#38694;#107239;#79162;#67626;#14709;#116950;#156877;#373168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2269;#107101;#19117;#20225;#38694;#107239;#79162;#67626;#14709;#116950;#156877;#373168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2269;#107101;#19117;#20225;#38694;#107239;#79162;#67626;#14709;#116950;#156877;#373168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2269;#107101;#19117;#20225;#38694;#107239;#79162;#67626;#14709;#116950;#156877;#373168;#94387;"/>
</p:tagLst>
</file>

<file path=ppt/theme/theme1.xml><?xml version="1.0" encoding="utf-8"?>
<a:theme xmlns:a="http://schemas.openxmlformats.org/drawingml/2006/main" name="Office 主题​​">
  <a:themeElements>
    <a:clrScheme name="自定义 5">
      <a:dk1>
        <a:sysClr val="windowText" lastClr="000000"/>
      </a:dk1>
      <a:lt1>
        <a:sysClr val="window" lastClr="FFFFFF"/>
      </a:lt1>
      <a:dk2>
        <a:srgbClr val="44546A"/>
      </a:dk2>
      <a:lt2>
        <a:srgbClr val="FE4D03"/>
      </a:lt2>
      <a:accent1>
        <a:srgbClr val="0300C5"/>
      </a:accent1>
      <a:accent2>
        <a:srgbClr val="ED7D31"/>
      </a:accent2>
      <a:accent3>
        <a:srgbClr val="C9EDF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C9EDFE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546</TotalTime>
  <Words>357</Words>
  <Application>Microsoft Office PowerPoint</Application>
  <PresentationFormat>宽屏</PresentationFormat>
  <Paragraphs>79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Arial</vt:lpstr>
      <vt:lpstr>Microsoft YaHei</vt:lpstr>
      <vt:lpstr>字制区喜脉体</vt:lpstr>
      <vt:lpstr>Microsoft YaHei Light</vt:lpstr>
      <vt:lpstr>等线</vt:lpstr>
      <vt:lpstr>Office 主题​​</vt:lpstr>
      <vt:lpstr>漫画风电竞公司模板</vt:lpstr>
      <vt:lpstr>PowerPoint 演示文稿</vt:lpstr>
      <vt:lpstr>PowerPoint 演示文稿</vt:lpstr>
      <vt:lpstr>品牌介绍</vt:lpstr>
      <vt:lpstr>主要游戏</vt:lpstr>
      <vt:lpstr>PowerPoint 演示文稿</vt:lpstr>
      <vt:lpstr>发展规划</vt:lpstr>
      <vt:lpstr>PowerPoint 演示文稿</vt:lpstr>
      <vt:lpstr>组织体系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</dc:creator>
  <cp:lastModifiedBy>Zhang</cp:lastModifiedBy>
  <cp:revision>108</cp:revision>
  <dcterms:created xsi:type="dcterms:W3CDTF">2022-06-17T01:03:18Z</dcterms:created>
  <dcterms:modified xsi:type="dcterms:W3CDTF">2022-08-30T15:45:44Z</dcterms:modified>
</cp:coreProperties>
</file>