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7" r:id="rId3"/>
    <p:sldId id="273" r:id="rId4"/>
    <p:sldId id="261" r:id="rId5"/>
    <p:sldId id="262" r:id="rId6"/>
    <p:sldId id="274" r:id="rId7"/>
    <p:sldId id="264" r:id="rId8"/>
    <p:sldId id="266" r:id="rId9"/>
    <p:sldId id="275" r:id="rId10"/>
    <p:sldId id="268" r:id="rId11"/>
    <p:sldId id="269" r:id="rId12"/>
    <p:sldId id="276" r:id="rId13"/>
    <p:sldId id="271" r:id="rId14"/>
    <p:sldId id="272" r:id="rId15"/>
    <p:sldId id="277" r:id="rId16"/>
    <p:sldId id="836" r:id="rId17"/>
  </p:sldIdLst>
  <p:sldSz cx="12192000" cy="6858000"/>
  <p:notesSz cx="6858000" cy="9144000"/>
  <p:embeddedFontLst>
    <p:embeddedFont>
      <p:font typeface="Impact" panose="020B0806030902050204" pitchFamily="34" charset="0"/>
      <p:regular r:id="rId18"/>
    </p:embeddedFont>
    <p:embeddedFont>
      <p:font typeface="Microsoft YaHei Light" panose="020B0502040204020203" pitchFamily="34" charset="-122"/>
      <p:regular r:id="rId19"/>
    </p:embeddedFont>
    <p:embeddedFont>
      <p:font typeface="微软雅黑" panose="020B0503020204020204" pitchFamily="34" charset="-122"/>
      <p:regular r:id="rId20"/>
      <p:bold r:id="rId21"/>
    </p:embeddedFont>
    <p:embeddedFont>
      <p:font typeface="微软雅黑" panose="020B0503020204020204" pitchFamily="34" charset="-122"/>
      <p:regular r:id="rId20"/>
      <p:bold r:id="rId21"/>
    </p:embeddedFont>
    <p:embeddedFont>
      <p:font typeface="演示斜黑体" panose="00000A08000000000000" pitchFamily="50" charset="-122"/>
      <p:bold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0" autoAdjust="0"/>
    <p:restoredTop sz="94649" autoAdjust="0"/>
  </p:normalViewPr>
  <p:slideViewPr>
    <p:cSldViewPr snapToGrid="0">
      <p:cViewPr>
        <p:scale>
          <a:sx n="75" d="100"/>
          <a:sy n="75" d="100"/>
        </p:scale>
        <p:origin x="346" y="1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798598219442815E-2"/>
          <c:y val="2.9107557097474649E-2"/>
          <c:w val="0.90722006307892877"/>
          <c:h val="0.84176181195637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11月</c:v>
                </c:pt>
                <c:pt idx="1">
                  <c:v>12月</c:v>
                </c:pt>
                <c:pt idx="2">
                  <c:v>1月</c:v>
                </c:pt>
                <c:pt idx="3">
                  <c:v>2月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3.9</c:v>
                </c:pt>
                <c:pt idx="1">
                  <c:v>2.5</c:v>
                </c:pt>
                <c:pt idx="2">
                  <c:v>3.5</c:v>
                </c:pt>
                <c:pt idx="3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0B-47A1-B711-7E005DCA8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993046815"/>
        <c:axId val="1993046399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系列2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  <a:tailEnd type="stealth"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11月</c:v>
                </c:pt>
                <c:pt idx="1">
                  <c:v>12月</c:v>
                </c:pt>
                <c:pt idx="2">
                  <c:v>1月</c:v>
                </c:pt>
                <c:pt idx="3">
                  <c:v>2月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3.9</c:v>
                </c:pt>
                <c:pt idx="1">
                  <c:v>2.5</c:v>
                </c:pt>
                <c:pt idx="2">
                  <c:v>3.5</c:v>
                </c:pt>
                <c:pt idx="3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40B-47A1-B711-7E005DCA8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3046815"/>
        <c:axId val="1993046399"/>
      </c:lineChart>
      <c:catAx>
        <c:axId val="1993046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993046399"/>
        <c:crosses val="autoZero"/>
        <c:auto val="1"/>
        <c:lblAlgn val="ctr"/>
        <c:lblOffset val="100"/>
        <c:noMultiLvlLbl val="0"/>
      </c:catAx>
      <c:valAx>
        <c:axId val="1993046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993046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1">
              <a:lumMod val="50000"/>
            </a:schemeClr>
          </a:solidFill>
          <a:latin typeface="+mn-ea"/>
          <a:ea typeface="+mn-ea"/>
        </a:defRPr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2AD0FA-CD27-436B-B82B-5EB868A3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3" t="6962" r="13027" b="16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2B879F0-CCB5-4D19-A603-AA71C91186DE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5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836E7C8-005B-4531-A235-2D0C260FD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8396" y="1413441"/>
            <a:ext cx="7401065" cy="221599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zh-CN" altLang="en-US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单击此处编辑</a:t>
            </a:r>
            <a:endParaRPr lang="en-US" altLang="zh-CN" dirty="0"/>
          </a:p>
          <a:p>
            <a:pPr marL="0" lvl="0"/>
            <a:r>
              <a:rPr lang="zh-CN" altLang="en-US" dirty="0"/>
              <a:t>母版文本样式</a:t>
            </a: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63A30C8-E838-40B9-82B5-70178CE9B985}"/>
              </a:ext>
            </a:extLst>
          </p:cNvPr>
          <p:cNvSpPr/>
          <p:nvPr userDrawn="1"/>
        </p:nvSpPr>
        <p:spPr>
          <a:xfrm>
            <a:off x="0" y="4407120"/>
            <a:ext cx="4033636" cy="602645"/>
          </a:xfrm>
          <a:custGeom>
            <a:avLst/>
            <a:gdLst>
              <a:gd name="connsiteX0" fmla="*/ 0 w 4033636"/>
              <a:gd name="connsiteY0" fmla="*/ 0 h 602645"/>
              <a:gd name="connsiteX1" fmla="*/ 4033636 w 4033636"/>
              <a:gd name="connsiteY1" fmla="*/ 0 h 602645"/>
              <a:gd name="connsiteX2" fmla="*/ 3511492 w 4033636"/>
              <a:gd name="connsiteY2" fmla="*/ 602645 h 602645"/>
              <a:gd name="connsiteX3" fmla="*/ 0 w 4033636"/>
              <a:gd name="connsiteY3" fmla="*/ 602645 h 60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3636" h="602645">
                <a:moveTo>
                  <a:pt x="0" y="0"/>
                </a:moveTo>
                <a:lnTo>
                  <a:pt x="4033636" y="0"/>
                </a:lnTo>
                <a:lnTo>
                  <a:pt x="3511492" y="602645"/>
                </a:lnTo>
                <a:lnTo>
                  <a:pt x="0" y="60264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9000">
                <a:schemeClr val="accent1">
                  <a:lumMod val="50000"/>
                  <a:alpha val="43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7D77642C-DE5F-4613-B3E3-65416CC9BB46}"/>
              </a:ext>
            </a:extLst>
          </p:cNvPr>
          <p:cNvSpPr/>
          <p:nvPr userDrawn="1"/>
        </p:nvSpPr>
        <p:spPr>
          <a:xfrm>
            <a:off x="0" y="4645857"/>
            <a:ext cx="4178301" cy="602645"/>
          </a:xfrm>
          <a:custGeom>
            <a:avLst/>
            <a:gdLst>
              <a:gd name="connsiteX0" fmla="*/ 0 w 4178301"/>
              <a:gd name="connsiteY0" fmla="*/ 0 h 602645"/>
              <a:gd name="connsiteX1" fmla="*/ 4178301 w 4178301"/>
              <a:gd name="connsiteY1" fmla="*/ 0 h 602645"/>
              <a:gd name="connsiteX2" fmla="*/ 3656157 w 4178301"/>
              <a:gd name="connsiteY2" fmla="*/ 602645 h 602645"/>
              <a:gd name="connsiteX3" fmla="*/ 0 w 4178301"/>
              <a:gd name="connsiteY3" fmla="*/ 602645 h 60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8301" h="602645">
                <a:moveTo>
                  <a:pt x="0" y="0"/>
                </a:moveTo>
                <a:lnTo>
                  <a:pt x="4178301" y="0"/>
                </a:lnTo>
                <a:lnTo>
                  <a:pt x="3656157" y="602645"/>
                </a:lnTo>
                <a:lnTo>
                  <a:pt x="0" y="60264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E7B9C5FC-B94D-4625-9AFC-4710DA67829C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9299431" cy="839113"/>
          </a:xfrm>
          <a:custGeom>
            <a:avLst/>
            <a:gdLst>
              <a:gd name="connsiteX0" fmla="*/ 0 w 9299431"/>
              <a:gd name="connsiteY0" fmla="*/ 0 h 839113"/>
              <a:gd name="connsiteX1" fmla="*/ 9299431 w 9299431"/>
              <a:gd name="connsiteY1" fmla="*/ 0 h 839113"/>
              <a:gd name="connsiteX2" fmla="*/ 8572407 w 9299431"/>
              <a:gd name="connsiteY2" fmla="*/ 839113 h 839113"/>
              <a:gd name="connsiteX3" fmla="*/ 0 w 9299431"/>
              <a:gd name="connsiteY3" fmla="*/ 839113 h 83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9431" h="839113">
                <a:moveTo>
                  <a:pt x="0" y="0"/>
                </a:moveTo>
                <a:lnTo>
                  <a:pt x="9299431" y="0"/>
                </a:lnTo>
                <a:lnTo>
                  <a:pt x="8572407" y="839113"/>
                </a:lnTo>
                <a:lnTo>
                  <a:pt x="0" y="83911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1000">
                <a:schemeClr val="accent1">
                  <a:lumMod val="50000"/>
                  <a:alpha val="4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834CBA6-F97A-44C5-BF67-75DAD6758EF8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8637765" cy="438410"/>
          </a:xfrm>
          <a:custGeom>
            <a:avLst/>
            <a:gdLst>
              <a:gd name="connsiteX0" fmla="*/ 0 w 8637765"/>
              <a:gd name="connsiteY0" fmla="*/ 0 h 438410"/>
              <a:gd name="connsiteX1" fmla="*/ 8637765 w 8637765"/>
              <a:gd name="connsiteY1" fmla="*/ 0 h 438410"/>
              <a:gd name="connsiteX2" fmla="*/ 8257918 w 8637765"/>
              <a:gd name="connsiteY2" fmla="*/ 438410 h 438410"/>
              <a:gd name="connsiteX3" fmla="*/ 0 w 8637765"/>
              <a:gd name="connsiteY3" fmla="*/ 438410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37765" h="438410">
                <a:moveTo>
                  <a:pt x="0" y="0"/>
                </a:moveTo>
                <a:lnTo>
                  <a:pt x="8637765" y="0"/>
                </a:lnTo>
                <a:lnTo>
                  <a:pt x="8257918" y="438410"/>
                </a:lnTo>
                <a:lnTo>
                  <a:pt x="0" y="43841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3059C20B-5AB6-4B48-B891-87B9B55762E3}"/>
              </a:ext>
            </a:extLst>
          </p:cNvPr>
          <p:cNvSpPr>
            <a:spLocks/>
          </p:cNvSpPr>
          <p:nvPr userDrawn="1"/>
        </p:nvSpPr>
        <p:spPr>
          <a:xfrm>
            <a:off x="2755081" y="6216052"/>
            <a:ext cx="9449089" cy="170180"/>
          </a:xfrm>
          <a:custGeom>
            <a:avLst/>
            <a:gdLst>
              <a:gd name="connsiteX0" fmla="*/ 147447 w 9449089"/>
              <a:gd name="connsiteY0" fmla="*/ 0 h 170180"/>
              <a:gd name="connsiteX1" fmla="*/ 9449089 w 9449089"/>
              <a:gd name="connsiteY1" fmla="*/ 0 h 170180"/>
              <a:gd name="connsiteX2" fmla="*/ 9449089 w 9449089"/>
              <a:gd name="connsiteY2" fmla="*/ 170180 h 170180"/>
              <a:gd name="connsiteX3" fmla="*/ 0 w 9449089"/>
              <a:gd name="connsiteY3" fmla="*/ 170180 h 1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9089" h="170180">
                <a:moveTo>
                  <a:pt x="147447" y="0"/>
                </a:moveTo>
                <a:lnTo>
                  <a:pt x="9449089" y="0"/>
                </a:lnTo>
                <a:lnTo>
                  <a:pt x="9449089" y="170180"/>
                </a:lnTo>
                <a:lnTo>
                  <a:pt x="0" y="17018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6000">
                <a:schemeClr val="accent1">
                  <a:lumMod val="50000"/>
                  <a:alpha val="4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DCB347E2-BE2C-46B8-8010-F7D181421C20}"/>
              </a:ext>
            </a:extLst>
          </p:cNvPr>
          <p:cNvSpPr>
            <a:spLocks/>
          </p:cNvSpPr>
          <p:nvPr userDrawn="1"/>
        </p:nvSpPr>
        <p:spPr>
          <a:xfrm>
            <a:off x="1282574" y="6530102"/>
            <a:ext cx="10921596" cy="170180"/>
          </a:xfrm>
          <a:custGeom>
            <a:avLst/>
            <a:gdLst>
              <a:gd name="connsiteX0" fmla="*/ 147447 w 10921596"/>
              <a:gd name="connsiteY0" fmla="*/ 0 h 170180"/>
              <a:gd name="connsiteX1" fmla="*/ 10921596 w 10921596"/>
              <a:gd name="connsiteY1" fmla="*/ 0 h 170180"/>
              <a:gd name="connsiteX2" fmla="*/ 10921596 w 10921596"/>
              <a:gd name="connsiteY2" fmla="*/ 170180 h 170180"/>
              <a:gd name="connsiteX3" fmla="*/ 0 w 10921596"/>
              <a:gd name="connsiteY3" fmla="*/ 170180 h 1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1596" h="170180">
                <a:moveTo>
                  <a:pt x="147447" y="0"/>
                </a:moveTo>
                <a:lnTo>
                  <a:pt x="10921596" y="0"/>
                </a:lnTo>
                <a:lnTo>
                  <a:pt x="10921596" y="170180"/>
                </a:lnTo>
                <a:lnTo>
                  <a:pt x="0" y="17018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C0C2633-32A7-4375-A726-3C99E92843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8" r="42063"/>
          <a:stretch/>
        </p:blipFill>
        <p:spPr>
          <a:xfrm>
            <a:off x="5295954" y="0"/>
            <a:ext cx="6908216" cy="6986460"/>
          </a:xfrm>
          <a:prstGeom prst="rect">
            <a:avLst/>
          </a:prstGeom>
        </p:spPr>
      </p:pic>
      <p:sp>
        <p:nvSpPr>
          <p:cNvPr id="18" name="文本占位符 20">
            <a:extLst>
              <a:ext uri="{FF2B5EF4-FFF2-40B4-BE49-F238E27FC236}">
                <a16:creationId xmlns:a16="http://schemas.microsoft.com/office/drawing/2014/main" id="{4353B50A-7366-4813-9020-225AD714AE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98396" y="4798939"/>
            <a:ext cx="2769989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zh-CN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1033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8020E63-DE3F-49FC-B182-4718B7BB4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721"/>
          <a:stretch/>
        </p:blipFill>
        <p:spPr>
          <a:xfrm>
            <a:off x="0" y="0"/>
            <a:ext cx="12192000" cy="6907471"/>
          </a:xfrm>
          <a:prstGeom prst="rect">
            <a:avLst/>
          </a:prstGeom>
        </p:spPr>
      </p:pic>
      <p:sp>
        <p:nvSpPr>
          <p:cNvPr id="20" name="平行四边形 19">
            <a:extLst>
              <a:ext uri="{FF2B5EF4-FFF2-40B4-BE49-F238E27FC236}">
                <a16:creationId xmlns:a16="http://schemas.microsoft.com/office/drawing/2014/main" id="{77154A86-391F-4A70-9D84-7963F01EDB7F}"/>
              </a:ext>
            </a:extLst>
          </p:cNvPr>
          <p:cNvSpPr>
            <a:spLocks/>
          </p:cNvSpPr>
          <p:nvPr userDrawn="1"/>
        </p:nvSpPr>
        <p:spPr>
          <a:xfrm>
            <a:off x="0" y="-283872"/>
            <a:ext cx="12192000" cy="7141872"/>
          </a:xfrm>
          <a:prstGeom prst="parallelogram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A72A090A-0520-40E2-BA05-C18041283124}"/>
              </a:ext>
            </a:extLst>
          </p:cNvPr>
          <p:cNvSpPr>
            <a:spLocks/>
          </p:cNvSpPr>
          <p:nvPr userDrawn="1"/>
        </p:nvSpPr>
        <p:spPr>
          <a:xfrm>
            <a:off x="819572" y="1811378"/>
            <a:ext cx="2364834" cy="4500522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4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A97569B9-7D19-4F48-BFB1-2BAEAD54987B}"/>
              </a:ext>
            </a:extLst>
          </p:cNvPr>
          <p:cNvSpPr>
            <a:spLocks/>
          </p:cNvSpPr>
          <p:nvPr userDrawn="1"/>
        </p:nvSpPr>
        <p:spPr>
          <a:xfrm>
            <a:off x="3549797" y="1811378"/>
            <a:ext cx="2364834" cy="4500522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4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EDB2EEF4-42E0-435A-B2E2-1DD294B59C81}"/>
              </a:ext>
            </a:extLst>
          </p:cNvPr>
          <p:cNvSpPr>
            <a:spLocks/>
          </p:cNvSpPr>
          <p:nvPr userDrawn="1"/>
        </p:nvSpPr>
        <p:spPr>
          <a:xfrm>
            <a:off x="6280022" y="1811378"/>
            <a:ext cx="2364834" cy="4500522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4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8CFB2578-7868-420B-B0CA-26E61C632BB3}"/>
              </a:ext>
            </a:extLst>
          </p:cNvPr>
          <p:cNvSpPr>
            <a:spLocks/>
          </p:cNvSpPr>
          <p:nvPr userDrawn="1"/>
        </p:nvSpPr>
        <p:spPr>
          <a:xfrm>
            <a:off x="9010247" y="1811378"/>
            <a:ext cx="2364834" cy="4500522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4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754008-A274-470B-B189-FB843D584179}"/>
              </a:ext>
            </a:extLst>
          </p:cNvPr>
          <p:cNvSpPr txBox="1"/>
          <p:nvPr userDrawn="1"/>
        </p:nvSpPr>
        <p:spPr>
          <a:xfrm>
            <a:off x="3146306" y="4809976"/>
            <a:ext cx="5518388" cy="108952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演示斜黑体" panose="00000A08000000000000" pitchFamily="50" charset="-122"/>
                <a:ea typeface="演示斜黑体" panose="00000A08000000000000" pitchFamily="50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5400" dirty="0">
                <a:latin typeface="+mj-ea"/>
                <a:ea typeface="+mj-ea"/>
              </a:rPr>
              <a:t>目             录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E2CB4FC-29CA-4FE6-9FEA-9BF373D859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8" t="34166" r="30684" b="30000"/>
          <a:stretch/>
        </p:blipFill>
        <p:spPr>
          <a:xfrm>
            <a:off x="4981575" y="3006520"/>
            <a:ext cx="1971675" cy="270580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D12DA74-177D-42F9-A27C-C09D4FF5A788}"/>
              </a:ext>
            </a:extLst>
          </p:cNvPr>
          <p:cNvSpPr txBox="1"/>
          <p:nvPr userDrawn="1"/>
        </p:nvSpPr>
        <p:spPr>
          <a:xfrm>
            <a:off x="1073242" y="958496"/>
            <a:ext cx="1857494" cy="108952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演示斜黑体" panose="00000A08000000000000" pitchFamily="50" charset="-122"/>
                <a:ea typeface="演示斜黑体" panose="00000A08000000000000" pitchFamily="50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6000" dirty="0">
                <a:latin typeface="Impact" panose="020B0806030902050204" pitchFamily="34" charset="0"/>
              </a:rPr>
              <a:t>01</a:t>
            </a:r>
            <a:endParaRPr lang="zh-CN" altLang="en-US" sz="6000" dirty="0">
              <a:latin typeface="Impact" panose="020B080603090205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46606EF-D139-45CA-8815-A5431A1A664F}"/>
              </a:ext>
            </a:extLst>
          </p:cNvPr>
          <p:cNvSpPr txBox="1"/>
          <p:nvPr userDrawn="1"/>
        </p:nvSpPr>
        <p:spPr>
          <a:xfrm>
            <a:off x="3783207" y="958496"/>
            <a:ext cx="1857494" cy="108952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演示斜黑体" panose="00000A08000000000000" pitchFamily="50" charset="-122"/>
                <a:ea typeface="演示斜黑体" panose="00000A08000000000000" pitchFamily="50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6000" dirty="0">
                <a:latin typeface="Impact" panose="020B0806030902050204" pitchFamily="34" charset="0"/>
              </a:rPr>
              <a:t>02</a:t>
            </a:r>
            <a:endParaRPr lang="zh-CN" altLang="en-US" sz="6000" dirty="0">
              <a:latin typeface="Impact" panose="020B080603090205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D86D675-3745-4CB3-A36A-12AD9D5E560D}"/>
              </a:ext>
            </a:extLst>
          </p:cNvPr>
          <p:cNvSpPr txBox="1"/>
          <p:nvPr userDrawn="1"/>
        </p:nvSpPr>
        <p:spPr>
          <a:xfrm>
            <a:off x="6533692" y="958496"/>
            <a:ext cx="1857494" cy="108952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演示斜黑体" panose="00000A08000000000000" pitchFamily="50" charset="-122"/>
                <a:ea typeface="演示斜黑体" panose="00000A08000000000000" pitchFamily="50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6000" dirty="0">
                <a:latin typeface="Impact" panose="020B0806030902050204" pitchFamily="34" charset="0"/>
              </a:rPr>
              <a:t>03</a:t>
            </a:r>
            <a:endParaRPr lang="zh-CN" altLang="en-US" sz="6000" dirty="0">
              <a:latin typeface="Impact" panose="020B080603090205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5A8CDFE-BDDC-4E1C-AF23-E5F458FE6A84}"/>
              </a:ext>
            </a:extLst>
          </p:cNvPr>
          <p:cNvSpPr txBox="1"/>
          <p:nvPr userDrawn="1"/>
        </p:nvSpPr>
        <p:spPr>
          <a:xfrm>
            <a:off x="9261264" y="958496"/>
            <a:ext cx="1857494" cy="108952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演示斜黑体" panose="00000A08000000000000" pitchFamily="50" charset="-122"/>
                <a:ea typeface="演示斜黑体" panose="00000A08000000000000" pitchFamily="50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6000" dirty="0">
                <a:latin typeface="Impact" panose="020B0806030902050204" pitchFamily="34" charset="0"/>
              </a:rPr>
              <a:t>04</a:t>
            </a:r>
            <a:endParaRPr lang="zh-CN" altLang="en-US" sz="6000" dirty="0">
              <a:latin typeface="Impact" panose="020B0806030902050204" pitchFamily="34" charset="0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D5C86FD1-3661-454F-9D88-2D116B966E5C}"/>
              </a:ext>
            </a:extLst>
          </p:cNvPr>
          <p:cNvSpPr>
            <a:spLocks/>
          </p:cNvSpPr>
          <p:nvPr userDrawn="1"/>
        </p:nvSpPr>
        <p:spPr>
          <a:xfrm>
            <a:off x="2755081" y="6567292"/>
            <a:ext cx="9449089" cy="170180"/>
          </a:xfrm>
          <a:custGeom>
            <a:avLst/>
            <a:gdLst>
              <a:gd name="connsiteX0" fmla="*/ 147447 w 9449089"/>
              <a:gd name="connsiteY0" fmla="*/ 0 h 170180"/>
              <a:gd name="connsiteX1" fmla="*/ 9449089 w 9449089"/>
              <a:gd name="connsiteY1" fmla="*/ 0 h 170180"/>
              <a:gd name="connsiteX2" fmla="*/ 9449089 w 9449089"/>
              <a:gd name="connsiteY2" fmla="*/ 170180 h 170180"/>
              <a:gd name="connsiteX3" fmla="*/ 0 w 9449089"/>
              <a:gd name="connsiteY3" fmla="*/ 170180 h 1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9089" h="170180">
                <a:moveTo>
                  <a:pt x="147447" y="0"/>
                </a:moveTo>
                <a:lnTo>
                  <a:pt x="9449089" y="0"/>
                </a:lnTo>
                <a:lnTo>
                  <a:pt x="9449089" y="170180"/>
                </a:lnTo>
                <a:lnTo>
                  <a:pt x="0" y="17018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6000">
                <a:schemeClr val="accent1">
                  <a:lumMod val="50000"/>
                  <a:alpha val="4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69A0A3AD-DDDA-4423-8EA5-C6BC7C12D153}"/>
              </a:ext>
            </a:extLst>
          </p:cNvPr>
          <p:cNvSpPr>
            <a:spLocks/>
          </p:cNvSpPr>
          <p:nvPr userDrawn="1"/>
        </p:nvSpPr>
        <p:spPr>
          <a:xfrm>
            <a:off x="1325437" y="6737292"/>
            <a:ext cx="10878733" cy="120709"/>
          </a:xfrm>
          <a:custGeom>
            <a:avLst/>
            <a:gdLst>
              <a:gd name="connsiteX0" fmla="*/ 104584 w 10878733"/>
              <a:gd name="connsiteY0" fmla="*/ 0 h 120709"/>
              <a:gd name="connsiteX1" fmla="*/ 10878733 w 10878733"/>
              <a:gd name="connsiteY1" fmla="*/ 0 h 120709"/>
              <a:gd name="connsiteX2" fmla="*/ 10878733 w 10878733"/>
              <a:gd name="connsiteY2" fmla="*/ 120709 h 120709"/>
              <a:gd name="connsiteX3" fmla="*/ 0 w 10878733"/>
              <a:gd name="connsiteY3" fmla="*/ 120709 h 1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8733" h="120709">
                <a:moveTo>
                  <a:pt x="104584" y="0"/>
                </a:moveTo>
                <a:lnTo>
                  <a:pt x="10878733" y="0"/>
                </a:lnTo>
                <a:lnTo>
                  <a:pt x="10878733" y="120709"/>
                </a:lnTo>
                <a:lnTo>
                  <a:pt x="0" y="12070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3025E18B-D3B0-4FDE-9941-72529D2BF202}"/>
              </a:ext>
            </a:extLst>
          </p:cNvPr>
          <p:cNvSpPr>
            <a:spLocks/>
          </p:cNvSpPr>
          <p:nvPr userDrawn="1"/>
        </p:nvSpPr>
        <p:spPr>
          <a:xfrm rot="10800000">
            <a:off x="-1" y="0"/>
            <a:ext cx="8404053" cy="166926"/>
          </a:xfrm>
          <a:custGeom>
            <a:avLst/>
            <a:gdLst>
              <a:gd name="connsiteX0" fmla="*/ 8404053 w 8404053"/>
              <a:gd name="connsiteY0" fmla="*/ 166926 h 166926"/>
              <a:gd name="connsiteX1" fmla="*/ 0 w 8404053"/>
              <a:gd name="connsiteY1" fmla="*/ 166926 h 166926"/>
              <a:gd name="connsiteX2" fmla="*/ 144628 w 8404053"/>
              <a:gd name="connsiteY2" fmla="*/ 0 h 166926"/>
              <a:gd name="connsiteX3" fmla="*/ 8404053 w 8404053"/>
              <a:gd name="connsiteY3" fmla="*/ 0 h 16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4053" h="166926">
                <a:moveTo>
                  <a:pt x="8404053" y="166926"/>
                </a:moveTo>
                <a:lnTo>
                  <a:pt x="0" y="166926"/>
                </a:lnTo>
                <a:lnTo>
                  <a:pt x="144628" y="0"/>
                </a:lnTo>
                <a:lnTo>
                  <a:pt x="8404053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6000">
                <a:schemeClr val="accent1">
                  <a:lumMod val="50000"/>
                  <a:alpha val="4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A68F213F-74F1-4E27-845C-C6DDF84D455F}"/>
              </a:ext>
            </a:extLst>
          </p:cNvPr>
          <p:cNvSpPr>
            <a:spLocks/>
          </p:cNvSpPr>
          <p:nvPr userDrawn="1"/>
        </p:nvSpPr>
        <p:spPr>
          <a:xfrm rot="10800000">
            <a:off x="-1" y="149021"/>
            <a:ext cx="7568899" cy="170180"/>
          </a:xfrm>
          <a:custGeom>
            <a:avLst/>
            <a:gdLst>
              <a:gd name="connsiteX0" fmla="*/ 7568899 w 7568899"/>
              <a:gd name="connsiteY0" fmla="*/ 170180 h 170180"/>
              <a:gd name="connsiteX1" fmla="*/ 0 w 7568899"/>
              <a:gd name="connsiteY1" fmla="*/ 170180 h 170180"/>
              <a:gd name="connsiteX2" fmla="*/ 147447 w 7568899"/>
              <a:gd name="connsiteY2" fmla="*/ 0 h 170180"/>
              <a:gd name="connsiteX3" fmla="*/ 7568899 w 7568899"/>
              <a:gd name="connsiteY3" fmla="*/ 0 h 1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8899" h="170180">
                <a:moveTo>
                  <a:pt x="7568899" y="170180"/>
                </a:moveTo>
                <a:lnTo>
                  <a:pt x="0" y="170180"/>
                </a:lnTo>
                <a:lnTo>
                  <a:pt x="147447" y="0"/>
                </a:lnTo>
                <a:lnTo>
                  <a:pt x="7568899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58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导页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A66DD9F-A394-4075-9E88-F9A90486EA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平行四边形 7">
            <a:extLst>
              <a:ext uri="{FF2B5EF4-FFF2-40B4-BE49-F238E27FC236}">
                <a16:creationId xmlns:a16="http://schemas.microsoft.com/office/drawing/2014/main" id="{D00BD900-BADA-42A8-B0C0-A3064BD025DC}"/>
              </a:ext>
            </a:extLst>
          </p:cNvPr>
          <p:cNvSpPr>
            <a:spLocks/>
          </p:cNvSpPr>
          <p:nvPr userDrawn="1"/>
        </p:nvSpPr>
        <p:spPr>
          <a:xfrm>
            <a:off x="0" y="-1"/>
            <a:ext cx="12192000" cy="6857999"/>
          </a:xfrm>
          <a:prstGeom prst="parallelogram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39E1CC1D-AAD2-466E-BDF1-507808902AC4}"/>
              </a:ext>
            </a:extLst>
          </p:cNvPr>
          <p:cNvSpPr>
            <a:spLocks/>
          </p:cNvSpPr>
          <p:nvPr userDrawn="1"/>
        </p:nvSpPr>
        <p:spPr>
          <a:xfrm>
            <a:off x="1006686" y="2425700"/>
            <a:ext cx="10178628" cy="3886200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4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E3B9582-DFAB-4CB1-AF7F-6F67294044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8" t="34166" r="30684" b="30000"/>
          <a:stretch/>
        </p:blipFill>
        <p:spPr>
          <a:xfrm>
            <a:off x="4981575" y="3006520"/>
            <a:ext cx="1971675" cy="2705809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F38603-9FF0-429E-88A0-EF23EA4241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55424" y="3325836"/>
            <a:ext cx="7481153" cy="943789"/>
          </a:xfrm>
          <a:prstGeom prst="rect">
            <a:avLst/>
          </a:prstGeom>
        </p:spPr>
        <p:txBody>
          <a:bodyPr anchor="ctr"/>
          <a:lstStyle>
            <a:lvl1pPr marL="0" indent="0" algn="dist">
              <a:lnSpc>
                <a:spcPct val="100000"/>
              </a:lnSpc>
              <a:buNone/>
              <a:defRPr sz="7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标题样式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2AEC390A-F1EA-4B84-A1DA-32C43FFA8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7253" y="1145671"/>
            <a:ext cx="1857494" cy="108952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zh-CN" altLang="en-US" sz="9600" baseline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Impact" panose="020B0806030902050204" pitchFamily="34" charset="0"/>
                <a:ea typeface="演示斜黑体" panose="00000A08000000000000" pitchFamily="50" charset="-122"/>
              </a:defRPr>
            </a:lvl1pPr>
          </a:lstStyle>
          <a:p>
            <a:pPr marL="228600" lvl="0" indent="-228600" algn="ctr"/>
            <a:r>
              <a:rPr lang="zh-CN" altLang="en-US" dirty="0"/>
              <a:t>序号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FFC6C070-9A18-4B88-A59D-5663F3B38882}"/>
              </a:ext>
            </a:extLst>
          </p:cNvPr>
          <p:cNvSpPr>
            <a:spLocks/>
          </p:cNvSpPr>
          <p:nvPr userDrawn="1"/>
        </p:nvSpPr>
        <p:spPr>
          <a:xfrm>
            <a:off x="2755081" y="6567292"/>
            <a:ext cx="9449089" cy="170180"/>
          </a:xfrm>
          <a:custGeom>
            <a:avLst/>
            <a:gdLst>
              <a:gd name="connsiteX0" fmla="*/ 147447 w 9449089"/>
              <a:gd name="connsiteY0" fmla="*/ 0 h 170180"/>
              <a:gd name="connsiteX1" fmla="*/ 9449089 w 9449089"/>
              <a:gd name="connsiteY1" fmla="*/ 0 h 170180"/>
              <a:gd name="connsiteX2" fmla="*/ 9449089 w 9449089"/>
              <a:gd name="connsiteY2" fmla="*/ 170180 h 170180"/>
              <a:gd name="connsiteX3" fmla="*/ 0 w 9449089"/>
              <a:gd name="connsiteY3" fmla="*/ 170180 h 1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9089" h="170180">
                <a:moveTo>
                  <a:pt x="147447" y="0"/>
                </a:moveTo>
                <a:lnTo>
                  <a:pt x="9449089" y="0"/>
                </a:lnTo>
                <a:lnTo>
                  <a:pt x="9449089" y="170180"/>
                </a:lnTo>
                <a:lnTo>
                  <a:pt x="0" y="17018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6000">
                <a:schemeClr val="accent1">
                  <a:lumMod val="50000"/>
                  <a:alpha val="4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F4AC2BC6-95AB-474F-8AA3-0F5865ECC665}"/>
              </a:ext>
            </a:extLst>
          </p:cNvPr>
          <p:cNvSpPr>
            <a:spLocks/>
          </p:cNvSpPr>
          <p:nvPr userDrawn="1"/>
        </p:nvSpPr>
        <p:spPr>
          <a:xfrm>
            <a:off x="1325437" y="6737292"/>
            <a:ext cx="10878733" cy="120709"/>
          </a:xfrm>
          <a:custGeom>
            <a:avLst/>
            <a:gdLst>
              <a:gd name="connsiteX0" fmla="*/ 104584 w 10878733"/>
              <a:gd name="connsiteY0" fmla="*/ 0 h 120709"/>
              <a:gd name="connsiteX1" fmla="*/ 10878733 w 10878733"/>
              <a:gd name="connsiteY1" fmla="*/ 0 h 120709"/>
              <a:gd name="connsiteX2" fmla="*/ 10878733 w 10878733"/>
              <a:gd name="connsiteY2" fmla="*/ 120709 h 120709"/>
              <a:gd name="connsiteX3" fmla="*/ 0 w 10878733"/>
              <a:gd name="connsiteY3" fmla="*/ 120709 h 1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8733" h="120709">
                <a:moveTo>
                  <a:pt x="104584" y="0"/>
                </a:moveTo>
                <a:lnTo>
                  <a:pt x="10878733" y="0"/>
                </a:lnTo>
                <a:lnTo>
                  <a:pt x="10878733" y="120709"/>
                </a:lnTo>
                <a:lnTo>
                  <a:pt x="0" y="12070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55FB074C-F562-4637-95B0-1C926D4A39A2}"/>
              </a:ext>
            </a:extLst>
          </p:cNvPr>
          <p:cNvSpPr>
            <a:spLocks/>
          </p:cNvSpPr>
          <p:nvPr userDrawn="1"/>
        </p:nvSpPr>
        <p:spPr>
          <a:xfrm rot="10800000">
            <a:off x="-1" y="0"/>
            <a:ext cx="8404053" cy="166926"/>
          </a:xfrm>
          <a:custGeom>
            <a:avLst/>
            <a:gdLst>
              <a:gd name="connsiteX0" fmla="*/ 8404053 w 8404053"/>
              <a:gd name="connsiteY0" fmla="*/ 166926 h 166926"/>
              <a:gd name="connsiteX1" fmla="*/ 0 w 8404053"/>
              <a:gd name="connsiteY1" fmla="*/ 166926 h 166926"/>
              <a:gd name="connsiteX2" fmla="*/ 144628 w 8404053"/>
              <a:gd name="connsiteY2" fmla="*/ 0 h 166926"/>
              <a:gd name="connsiteX3" fmla="*/ 8404053 w 8404053"/>
              <a:gd name="connsiteY3" fmla="*/ 0 h 16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4053" h="166926">
                <a:moveTo>
                  <a:pt x="8404053" y="166926"/>
                </a:moveTo>
                <a:lnTo>
                  <a:pt x="0" y="166926"/>
                </a:lnTo>
                <a:lnTo>
                  <a:pt x="144628" y="0"/>
                </a:lnTo>
                <a:lnTo>
                  <a:pt x="8404053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6000">
                <a:schemeClr val="accent1">
                  <a:lumMod val="50000"/>
                  <a:alpha val="4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C701F5EE-01D8-4F18-ABFC-BE243163CB15}"/>
              </a:ext>
            </a:extLst>
          </p:cNvPr>
          <p:cNvSpPr>
            <a:spLocks/>
          </p:cNvSpPr>
          <p:nvPr userDrawn="1"/>
        </p:nvSpPr>
        <p:spPr>
          <a:xfrm rot="10800000">
            <a:off x="-1" y="149021"/>
            <a:ext cx="7568899" cy="170180"/>
          </a:xfrm>
          <a:custGeom>
            <a:avLst/>
            <a:gdLst>
              <a:gd name="connsiteX0" fmla="*/ 7568899 w 7568899"/>
              <a:gd name="connsiteY0" fmla="*/ 170180 h 170180"/>
              <a:gd name="connsiteX1" fmla="*/ 0 w 7568899"/>
              <a:gd name="connsiteY1" fmla="*/ 170180 h 170180"/>
              <a:gd name="connsiteX2" fmla="*/ 147447 w 7568899"/>
              <a:gd name="connsiteY2" fmla="*/ 0 h 170180"/>
              <a:gd name="connsiteX3" fmla="*/ 7568899 w 7568899"/>
              <a:gd name="connsiteY3" fmla="*/ 0 h 1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8899" h="170180">
                <a:moveTo>
                  <a:pt x="7568899" y="170180"/>
                </a:moveTo>
                <a:lnTo>
                  <a:pt x="0" y="170180"/>
                </a:lnTo>
                <a:lnTo>
                  <a:pt x="147447" y="0"/>
                </a:lnTo>
                <a:lnTo>
                  <a:pt x="7568899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81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A7B35BC7-EDD4-4CCB-9903-F2B00B684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92" t="723" r="20972" b="3417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432E37B-6CCA-48CB-91C2-E2CDDE467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82000"/>
                </a:schemeClr>
              </a:gs>
              <a:gs pos="100000">
                <a:schemeClr val="accent1">
                  <a:lumMod val="20000"/>
                  <a:lumOff val="80000"/>
                  <a:alpha val="7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BBC24A46-5213-47B7-A0B2-943B411006E3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940399" cy="839113"/>
          </a:xfrm>
          <a:custGeom>
            <a:avLst/>
            <a:gdLst>
              <a:gd name="connsiteX0" fmla="*/ 0 w 1940399"/>
              <a:gd name="connsiteY0" fmla="*/ 0 h 839113"/>
              <a:gd name="connsiteX1" fmla="*/ 1940399 w 1940399"/>
              <a:gd name="connsiteY1" fmla="*/ 0 h 839113"/>
              <a:gd name="connsiteX2" fmla="*/ 1213375 w 1940399"/>
              <a:gd name="connsiteY2" fmla="*/ 839113 h 839113"/>
              <a:gd name="connsiteX3" fmla="*/ 0 w 1940399"/>
              <a:gd name="connsiteY3" fmla="*/ 839113 h 83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0399" h="839113">
                <a:moveTo>
                  <a:pt x="0" y="0"/>
                </a:moveTo>
                <a:lnTo>
                  <a:pt x="1940399" y="0"/>
                </a:lnTo>
                <a:lnTo>
                  <a:pt x="1213375" y="839113"/>
                </a:lnTo>
                <a:lnTo>
                  <a:pt x="0" y="83911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1000">
                <a:schemeClr val="accent1">
                  <a:lumMod val="50000"/>
                  <a:alpha val="4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占位符 20">
            <a:extLst>
              <a:ext uri="{FF2B5EF4-FFF2-40B4-BE49-F238E27FC236}">
                <a16:creationId xmlns:a16="http://schemas.microsoft.com/office/drawing/2014/main" id="{26F0FC6F-23C8-452E-91A1-787C2B44FB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70" y="194536"/>
            <a:ext cx="8210260" cy="47767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zh-CN" altLang="en-US" sz="3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B419941F-32A9-4180-B70C-38290AC6ABAB}"/>
              </a:ext>
            </a:extLst>
          </p:cNvPr>
          <p:cNvSpPr>
            <a:spLocks/>
          </p:cNvSpPr>
          <p:nvPr userDrawn="1"/>
        </p:nvSpPr>
        <p:spPr>
          <a:xfrm>
            <a:off x="2755081" y="6216052"/>
            <a:ext cx="9474110" cy="170180"/>
          </a:xfrm>
          <a:custGeom>
            <a:avLst/>
            <a:gdLst>
              <a:gd name="connsiteX0" fmla="*/ 147447 w 9474110"/>
              <a:gd name="connsiteY0" fmla="*/ 0 h 170180"/>
              <a:gd name="connsiteX1" fmla="*/ 9474110 w 9474110"/>
              <a:gd name="connsiteY1" fmla="*/ 0 h 170180"/>
              <a:gd name="connsiteX2" fmla="*/ 9474110 w 9474110"/>
              <a:gd name="connsiteY2" fmla="*/ 170180 h 170180"/>
              <a:gd name="connsiteX3" fmla="*/ 0 w 9474110"/>
              <a:gd name="connsiteY3" fmla="*/ 170180 h 1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4110" h="170180">
                <a:moveTo>
                  <a:pt x="147447" y="0"/>
                </a:moveTo>
                <a:lnTo>
                  <a:pt x="9474110" y="0"/>
                </a:lnTo>
                <a:lnTo>
                  <a:pt x="9474110" y="170180"/>
                </a:lnTo>
                <a:lnTo>
                  <a:pt x="0" y="17018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6000">
                <a:schemeClr val="accent1">
                  <a:lumMod val="50000"/>
                  <a:alpha val="4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C882CC74-6646-415A-ADF8-06FFD998A167}"/>
              </a:ext>
            </a:extLst>
          </p:cNvPr>
          <p:cNvSpPr>
            <a:spLocks/>
          </p:cNvSpPr>
          <p:nvPr userDrawn="1"/>
        </p:nvSpPr>
        <p:spPr>
          <a:xfrm>
            <a:off x="1241935" y="6530102"/>
            <a:ext cx="10946617" cy="170180"/>
          </a:xfrm>
          <a:custGeom>
            <a:avLst/>
            <a:gdLst>
              <a:gd name="connsiteX0" fmla="*/ 147447 w 10946617"/>
              <a:gd name="connsiteY0" fmla="*/ 0 h 170180"/>
              <a:gd name="connsiteX1" fmla="*/ 10946617 w 10946617"/>
              <a:gd name="connsiteY1" fmla="*/ 0 h 170180"/>
              <a:gd name="connsiteX2" fmla="*/ 10946617 w 10946617"/>
              <a:gd name="connsiteY2" fmla="*/ 170180 h 170180"/>
              <a:gd name="connsiteX3" fmla="*/ 0 w 10946617"/>
              <a:gd name="connsiteY3" fmla="*/ 170180 h 1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6617" h="170180">
                <a:moveTo>
                  <a:pt x="147447" y="0"/>
                </a:moveTo>
                <a:lnTo>
                  <a:pt x="10946617" y="0"/>
                </a:lnTo>
                <a:lnTo>
                  <a:pt x="10946617" y="170180"/>
                </a:lnTo>
                <a:lnTo>
                  <a:pt x="0" y="17018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97B1D780-A3CB-4E9F-8440-A6502DBB46BC}"/>
              </a:ext>
            </a:extLst>
          </p:cNvPr>
          <p:cNvSpPr>
            <a:spLocks/>
          </p:cNvSpPr>
          <p:nvPr userDrawn="1"/>
        </p:nvSpPr>
        <p:spPr>
          <a:xfrm>
            <a:off x="9982382" y="0"/>
            <a:ext cx="2206170" cy="839113"/>
          </a:xfrm>
          <a:custGeom>
            <a:avLst/>
            <a:gdLst>
              <a:gd name="connsiteX0" fmla="*/ 727024 w 2206170"/>
              <a:gd name="connsiteY0" fmla="*/ 0 h 839113"/>
              <a:gd name="connsiteX1" fmla="*/ 2206170 w 2206170"/>
              <a:gd name="connsiteY1" fmla="*/ 0 h 839113"/>
              <a:gd name="connsiteX2" fmla="*/ 2206170 w 2206170"/>
              <a:gd name="connsiteY2" fmla="*/ 839113 h 839113"/>
              <a:gd name="connsiteX3" fmla="*/ 0 w 2206170"/>
              <a:gd name="connsiteY3" fmla="*/ 839113 h 83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6170" h="839113">
                <a:moveTo>
                  <a:pt x="727024" y="0"/>
                </a:moveTo>
                <a:lnTo>
                  <a:pt x="2206170" y="0"/>
                </a:lnTo>
                <a:lnTo>
                  <a:pt x="2206170" y="839113"/>
                </a:lnTo>
                <a:lnTo>
                  <a:pt x="0" y="83911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1000">
                <a:schemeClr val="accent1">
                  <a:lumMod val="50000"/>
                  <a:alpha val="4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89947382-441E-4F8F-A6CE-E4E7223901D1}"/>
              </a:ext>
            </a:extLst>
          </p:cNvPr>
          <p:cNvSpPr>
            <a:spLocks/>
          </p:cNvSpPr>
          <p:nvPr userDrawn="1"/>
        </p:nvSpPr>
        <p:spPr>
          <a:xfrm>
            <a:off x="9667893" y="0"/>
            <a:ext cx="2520659" cy="438410"/>
          </a:xfrm>
          <a:custGeom>
            <a:avLst/>
            <a:gdLst>
              <a:gd name="connsiteX0" fmla="*/ 379847 w 2520659"/>
              <a:gd name="connsiteY0" fmla="*/ 0 h 438410"/>
              <a:gd name="connsiteX1" fmla="*/ 2520659 w 2520659"/>
              <a:gd name="connsiteY1" fmla="*/ 0 h 438410"/>
              <a:gd name="connsiteX2" fmla="*/ 2520659 w 2520659"/>
              <a:gd name="connsiteY2" fmla="*/ 438410 h 438410"/>
              <a:gd name="connsiteX3" fmla="*/ 0 w 2520659"/>
              <a:gd name="connsiteY3" fmla="*/ 438410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659" h="438410">
                <a:moveTo>
                  <a:pt x="379847" y="0"/>
                </a:moveTo>
                <a:lnTo>
                  <a:pt x="2520659" y="0"/>
                </a:lnTo>
                <a:lnTo>
                  <a:pt x="2520659" y="438410"/>
                </a:lnTo>
                <a:lnTo>
                  <a:pt x="0" y="43841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F91D62EB-9730-49D0-B59C-1D216433140A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1278733" cy="438410"/>
          </a:xfrm>
          <a:custGeom>
            <a:avLst/>
            <a:gdLst>
              <a:gd name="connsiteX0" fmla="*/ 0 w 1278733"/>
              <a:gd name="connsiteY0" fmla="*/ 0 h 438410"/>
              <a:gd name="connsiteX1" fmla="*/ 1278733 w 1278733"/>
              <a:gd name="connsiteY1" fmla="*/ 0 h 438410"/>
              <a:gd name="connsiteX2" fmla="*/ 898886 w 1278733"/>
              <a:gd name="connsiteY2" fmla="*/ 438410 h 438410"/>
              <a:gd name="connsiteX3" fmla="*/ 0 w 1278733"/>
              <a:gd name="connsiteY3" fmla="*/ 438410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733" h="438410">
                <a:moveTo>
                  <a:pt x="0" y="0"/>
                </a:moveTo>
                <a:lnTo>
                  <a:pt x="1278733" y="0"/>
                </a:lnTo>
                <a:lnTo>
                  <a:pt x="898886" y="438410"/>
                </a:lnTo>
                <a:lnTo>
                  <a:pt x="0" y="43841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37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7EB5FDC-FD19-4DE8-BD01-9775CFD2F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3" t="6962" r="13027" b="16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F6A54D5-C80D-4634-A893-8080839D82E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5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占位符 20">
            <a:extLst>
              <a:ext uri="{FF2B5EF4-FFF2-40B4-BE49-F238E27FC236}">
                <a16:creationId xmlns:a16="http://schemas.microsoft.com/office/drawing/2014/main" id="{E07C51E6-D992-4D30-B26F-DA03BB096F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8396" y="2203770"/>
            <a:ext cx="7401065" cy="1146879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zh-CN" altLang="en-US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结束语样式</a:t>
            </a: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DBEDE784-0E62-4D02-BF90-81827081ACFD}"/>
              </a:ext>
            </a:extLst>
          </p:cNvPr>
          <p:cNvSpPr/>
          <p:nvPr userDrawn="1"/>
        </p:nvSpPr>
        <p:spPr>
          <a:xfrm>
            <a:off x="0" y="4407120"/>
            <a:ext cx="4033636" cy="602645"/>
          </a:xfrm>
          <a:custGeom>
            <a:avLst/>
            <a:gdLst>
              <a:gd name="connsiteX0" fmla="*/ 0 w 4033636"/>
              <a:gd name="connsiteY0" fmla="*/ 0 h 602645"/>
              <a:gd name="connsiteX1" fmla="*/ 4033636 w 4033636"/>
              <a:gd name="connsiteY1" fmla="*/ 0 h 602645"/>
              <a:gd name="connsiteX2" fmla="*/ 3511492 w 4033636"/>
              <a:gd name="connsiteY2" fmla="*/ 602645 h 602645"/>
              <a:gd name="connsiteX3" fmla="*/ 0 w 4033636"/>
              <a:gd name="connsiteY3" fmla="*/ 602645 h 60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3636" h="602645">
                <a:moveTo>
                  <a:pt x="0" y="0"/>
                </a:moveTo>
                <a:lnTo>
                  <a:pt x="4033636" y="0"/>
                </a:lnTo>
                <a:lnTo>
                  <a:pt x="3511492" y="602645"/>
                </a:lnTo>
                <a:lnTo>
                  <a:pt x="0" y="60264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9000">
                <a:schemeClr val="accent1">
                  <a:lumMod val="50000"/>
                  <a:alpha val="43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D3421449-7568-4F97-8DE6-E1F3CD7F1271}"/>
              </a:ext>
            </a:extLst>
          </p:cNvPr>
          <p:cNvSpPr/>
          <p:nvPr userDrawn="1"/>
        </p:nvSpPr>
        <p:spPr>
          <a:xfrm>
            <a:off x="0" y="4645857"/>
            <a:ext cx="4178300" cy="602645"/>
          </a:xfrm>
          <a:custGeom>
            <a:avLst/>
            <a:gdLst>
              <a:gd name="connsiteX0" fmla="*/ 0 w 4178300"/>
              <a:gd name="connsiteY0" fmla="*/ 0 h 602645"/>
              <a:gd name="connsiteX1" fmla="*/ 4178300 w 4178300"/>
              <a:gd name="connsiteY1" fmla="*/ 0 h 602645"/>
              <a:gd name="connsiteX2" fmla="*/ 3656156 w 4178300"/>
              <a:gd name="connsiteY2" fmla="*/ 602645 h 602645"/>
              <a:gd name="connsiteX3" fmla="*/ 0 w 4178300"/>
              <a:gd name="connsiteY3" fmla="*/ 602645 h 60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8300" h="602645">
                <a:moveTo>
                  <a:pt x="0" y="0"/>
                </a:moveTo>
                <a:lnTo>
                  <a:pt x="4178300" y="0"/>
                </a:lnTo>
                <a:lnTo>
                  <a:pt x="3656156" y="602645"/>
                </a:lnTo>
                <a:lnTo>
                  <a:pt x="0" y="60264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9AAA7DC3-F1B9-4AD5-8913-4A57E1398A2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299430" cy="839113"/>
          </a:xfrm>
          <a:custGeom>
            <a:avLst/>
            <a:gdLst>
              <a:gd name="connsiteX0" fmla="*/ 0 w 9299430"/>
              <a:gd name="connsiteY0" fmla="*/ 0 h 839113"/>
              <a:gd name="connsiteX1" fmla="*/ 9299430 w 9299430"/>
              <a:gd name="connsiteY1" fmla="*/ 0 h 839113"/>
              <a:gd name="connsiteX2" fmla="*/ 8572406 w 9299430"/>
              <a:gd name="connsiteY2" fmla="*/ 839113 h 839113"/>
              <a:gd name="connsiteX3" fmla="*/ 0 w 9299430"/>
              <a:gd name="connsiteY3" fmla="*/ 839113 h 83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9430" h="839113">
                <a:moveTo>
                  <a:pt x="0" y="0"/>
                </a:moveTo>
                <a:lnTo>
                  <a:pt x="9299430" y="0"/>
                </a:lnTo>
                <a:lnTo>
                  <a:pt x="8572406" y="839113"/>
                </a:lnTo>
                <a:lnTo>
                  <a:pt x="0" y="83911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1000">
                <a:schemeClr val="accent1">
                  <a:lumMod val="50000"/>
                  <a:alpha val="4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E143FF8-B30A-462E-8C0F-4DB1C57D577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8637764" cy="438410"/>
          </a:xfrm>
          <a:custGeom>
            <a:avLst/>
            <a:gdLst>
              <a:gd name="connsiteX0" fmla="*/ 0 w 8637764"/>
              <a:gd name="connsiteY0" fmla="*/ 0 h 438410"/>
              <a:gd name="connsiteX1" fmla="*/ 8637764 w 8637764"/>
              <a:gd name="connsiteY1" fmla="*/ 0 h 438410"/>
              <a:gd name="connsiteX2" fmla="*/ 8257917 w 8637764"/>
              <a:gd name="connsiteY2" fmla="*/ 438410 h 438410"/>
              <a:gd name="connsiteX3" fmla="*/ 0 w 8637764"/>
              <a:gd name="connsiteY3" fmla="*/ 438410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37764" h="438410">
                <a:moveTo>
                  <a:pt x="0" y="0"/>
                </a:moveTo>
                <a:lnTo>
                  <a:pt x="8637764" y="0"/>
                </a:lnTo>
                <a:lnTo>
                  <a:pt x="8257917" y="438410"/>
                </a:lnTo>
                <a:lnTo>
                  <a:pt x="0" y="43841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FC46AC3-CF05-45FE-A334-2FD3C5B7A287}"/>
              </a:ext>
            </a:extLst>
          </p:cNvPr>
          <p:cNvSpPr>
            <a:spLocks/>
          </p:cNvSpPr>
          <p:nvPr userDrawn="1"/>
        </p:nvSpPr>
        <p:spPr>
          <a:xfrm>
            <a:off x="2755081" y="6216052"/>
            <a:ext cx="9474110" cy="170180"/>
          </a:xfrm>
          <a:custGeom>
            <a:avLst/>
            <a:gdLst>
              <a:gd name="connsiteX0" fmla="*/ 147447 w 9474110"/>
              <a:gd name="connsiteY0" fmla="*/ 0 h 170180"/>
              <a:gd name="connsiteX1" fmla="*/ 9474110 w 9474110"/>
              <a:gd name="connsiteY1" fmla="*/ 0 h 170180"/>
              <a:gd name="connsiteX2" fmla="*/ 9474110 w 9474110"/>
              <a:gd name="connsiteY2" fmla="*/ 170180 h 170180"/>
              <a:gd name="connsiteX3" fmla="*/ 0 w 9474110"/>
              <a:gd name="connsiteY3" fmla="*/ 170180 h 1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4110" h="170180">
                <a:moveTo>
                  <a:pt x="147447" y="0"/>
                </a:moveTo>
                <a:lnTo>
                  <a:pt x="9474110" y="0"/>
                </a:lnTo>
                <a:lnTo>
                  <a:pt x="9474110" y="170180"/>
                </a:lnTo>
                <a:lnTo>
                  <a:pt x="0" y="17018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6000">
                <a:schemeClr val="accent1">
                  <a:lumMod val="50000"/>
                  <a:alpha val="4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2D71DEDD-31EB-4F83-8C9B-497C689659E3}"/>
              </a:ext>
            </a:extLst>
          </p:cNvPr>
          <p:cNvSpPr>
            <a:spLocks/>
          </p:cNvSpPr>
          <p:nvPr userDrawn="1"/>
        </p:nvSpPr>
        <p:spPr>
          <a:xfrm>
            <a:off x="1282574" y="6530102"/>
            <a:ext cx="10946617" cy="170180"/>
          </a:xfrm>
          <a:custGeom>
            <a:avLst/>
            <a:gdLst>
              <a:gd name="connsiteX0" fmla="*/ 147447 w 10946617"/>
              <a:gd name="connsiteY0" fmla="*/ 0 h 170180"/>
              <a:gd name="connsiteX1" fmla="*/ 10946617 w 10946617"/>
              <a:gd name="connsiteY1" fmla="*/ 0 h 170180"/>
              <a:gd name="connsiteX2" fmla="*/ 10946617 w 10946617"/>
              <a:gd name="connsiteY2" fmla="*/ 170180 h 170180"/>
              <a:gd name="connsiteX3" fmla="*/ 0 w 10946617"/>
              <a:gd name="connsiteY3" fmla="*/ 170180 h 1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6617" h="170180">
                <a:moveTo>
                  <a:pt x="147447" y="0"/>
                </a:moveTo>
                <a:lnTo>
                  <a:pt x="10946617" y="0"/>
                </a:lnTo>
                <a:lnTo>
                  <a:pt x="10946617" y="170180"/>
                </a:lnTo>
                <a:lnTo>
                  <a:pt x="0" y="17018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90DF29F-8393-48D4-BE79-0E212630E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8" r="42165"/>
          <a:stretch/>
        </p:blipFill>
        <p:spPr>
          <a:xfrm>
            <a:off x="5295954" y="0"/>
            <a:ext cx="6896045" cy="6986460"/>
          </a:xfrm>
          <a:prstGeom prst="rect">
            <a:avLst/>
          </a:prstGeom>
        </p:spPr>
      </p:pic>
      <p:sp>
        <p:nvSpPr>
          <p:cNvPr id="14" name="文本占位符 20">
            <a:extLst>
              <a:ext uri="{FF2B5EF4-FFF2-40B4-BE49-F238E27FC236}">
                <a16:creationId xmlns:a16="http://schemas.microsoft.com/office/drawing/2014/main" id="{A8F66AC5-12E9-4BB7-BFAC-C10080150E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98396" y="4798939"/>
            <a:ext cx="2769989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zh-CN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7092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55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fficePL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9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3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4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9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9" cy="46078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5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9529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92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1E91E106-F9C8-4F1C-B5C4-7339661F68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+mj-ea"/>
                <a:ea typeface="+mj-ea"/>
              </a:rPr>
              <a:t>运动主题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17000"/>
                  </a:srgbClr>
                </a:outerShdw>
              </a:effectLst>
              <a:latin typeface="+mj-ea"/>
              <a:ea typeface="+mj-ea"/>
            </a:endParaRPr>
          </a:p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+mj-ea"/>
                <a:ea typeface="+mj-ea"/>
              </a:rPr>
              <a:t>通用汇报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+mj-ea"/>
                <a:ea typeface="+mj-ea"/>
              </a:rPr>
              <a:t>PPT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+mj-ea"/>
                <a:ea typeface="+mj-ea"/>
              </a:rPr>
              <a:t>模板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2044759-1A67-4A22-8780-D0778BF512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汇报人：</a:t>
            </a:r>
            <a:r>
              <a:rPr lang="en-US" altLang="zh-CN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OfficePLUS</a:t>
            </a:r>
            <a:endParaRPr lang="zh-CN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C2E9D8D-252C-4F2C-8A17-DD0992B8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70"/>
          <a:stretch/>
        </p:blipFill>
        <p:spPr>
          <a:xfrm>
            <a:off x="3587663" y="2395410"/>
            <a:ext cx="8604338" cy="415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1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305A26A-1A0D-445F-8BD3-075F933AB1F7}"/>
              </a:ext>
            </a:extLst>
          </p:cNvPr>
          <p:cNvSpPr>
            <a:spLocks/>
          </p:cNvSpPr>
          <p:nvPr/>
        </p:nvSpPr>
        <p:spPr>
          <a:xfrm rot="5400000">
            <a:off x="6645770" y="-1599493"/>
            <a:ext cx="1678469" cy="84270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3563F8-C735-4C86-A825-E5E137C640D8}"/>
              </a:ext>
            </a:extLst>
          </p:cNvPr>
          <p:cNvSpPr txBox="1"/>
          <p:nvPr/>
        </p:nvSpPr>
        <p:spPr>
          <a:xfrm>
            <a:off x="5251477" y="1949413"/>
            <a:ext cx="6197562" cy="13737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8CC85E3-3E29-4968-AECA-1C33A67F7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主要内容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1075727-8BD6-4B3C-92EF-E7635C3731BD}"/>
              </a:ext>
            </a:extLst>
          </p:cNvPr>
          <p:cNvSpPr>
            <a:spLocks/>
          </p:cNvSpPr>
          <p:nvPr/>
        </p:nvSpPr>
        <p:spPr>
          <a:xfrm>
            <a:off x="888571" y="1486130"/>
            <a:ext cx="4071686" cy="196711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72000">
                <a:schemeClr val="accent1">
                  <a:lumMod val="50000"/>
                  <a:alpha val="4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E895DA3-1F0D-4817-80CD-F5DFFA24623A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" b="23384"/>
          <a:stretch/>
        </p:blipFill>
        <p:spPr>
          <a:xfrm>
            <a:off x="742961" y="1660857"/>
            <a:ext cx="4016875" cy="1967119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F03D72C-27FF-459E-9D27-59D155041F7B}"/>
              </a:ext>
            </a:extLst>
          </p:cNvPr>
          <p:cNvSpPr>
            <a:spLocks/>
          </p:cNvSpPr>
          <p:nvPr/>
        </p:nvSpPr>
        <p:spPr>
          <a:xfrm rot="16200000" flipH="1">
            <a:off x="2138996" y="3501614"/>
            <a:ext cx="1303643" cy="27586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812FCDEB-B424-48E8-895C-A9079EF23A0F}"/>
              </a:ext>
            </a:extLst>
          </p:cNvPr>
          <p:cNvSpPr/>
          <p:nvPr/>
        </p:nvSpPr>
        <p:spPr>
          <a:xfrm>
            <a:off x="517309" y="4382605"/>
            <a:ext cx="1249125" cy="973761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784520C-ACD3-4AA0-B4DC-2311D0EECA56}"/>
              </a:ext>
            </a:extLst>
          </p:cNvPr>
          <p:cNvSpPr txBox="1"/>
          <p:nvPr/>
        </p:nvSpPr>
        <p:spPr>
          <a:xfrm>
            <a:off x="550634" y="4641390"/>
            <a:ext cx="1182475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步行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66D8AA7-C072-4277-BAE8-23A70352170D}"/>
              </a:ext>
            </a:extLst>
          </p:cNvPr>
          <p:cNvSpPr txBox="1"/>
          <p:nvPr/>
        </p:nvSpPr>
        <p:spPr>
          <a:xfrm>
            <a:off x="1809077" y="4533425"/>
            <a:ext cx="2183031" cy="695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385A148-D15E-4D21-AF8E-67A8FA04A22A}"/>
              </a:ext>
            </a:extLst>
          </p:cNvPr>
          <p:cNvSpPr>
            <a:spLocks/>
          </p:cNvSpPr>
          <p:nvPr/>
        </p:nvSpPr>
        <p:spPr>
          <a:xfrm rot="16200000" flipH="1">
            <a:off x="5765504" y="3501614"/>
            <a:ext cx="1303643" cy="27586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>
            <a:extLst>
              <a:ext uri="{FF2B5EF4-FFF2-40B4-BE49-F238E27FC236}">
                <a16:creationId xmlns:a16="http://schemas.microsoft.com/office/drawing/2014/main" id="{180D3213-B770-45CF-BC1B-F421E1F08096}"/>
              </a:ext>
            </a:extLst>
          </p:cNvPr>
          <p:cNvSpPr/>
          <p:nvPr/>
        </p:nvSpPr>
        <p:spPr>
          <a:xfrm>
            <a:off x="4143817" y="4382605"/>
            <a:ext cx="1249125" cy="973761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A3E54A8-FEFC-42C7-ABA0-3DC80756F20B}"/>
              </a:ext>
            </a:extLst>
          </p:cNvPr>
          <p:cNvSpPr txBox="1"/>
          <p:nvPr/>
        </p:nvSpPr>
        <p:spPr>
          <a:xfrm>
            <a:off x="4177142" y="4641390"/>
            <a:ext cx="1182475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滑行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00A2AA6-9913-4810-891A-FD4843485AFC}"/>
              </a:ext>
            </a:extLst>
          </p:cNvPr>
          <p:cNvSpPr txBox="1"/>
          <p:nvPr/>
        </p:nvSpPr>
        <p:spPr>
          <a:xfrm>
            <a:off x="5435585" y="4533425"/>
            <a:ext cx="2183031" cy="695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5106B6A-5914-4D22-B6D4-788DB803CC08}"/>
              </a:ext>
            </a:extLst>
          </p:cNvPr>
          <p:cNvSpPr>
            <a:spLocks/>
          </p:cNvSpPr>
          <p:nvPr/>
        </p:nvSpPr>
        <p:spPr>
          <a:xfrm rot="16200000" flipH="1">
            <a:off x="9417906" y="3501614"/>
            <a:ext cx="1303643" cy="27586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平行四边形 19">
            <a:extLst>
              <a:ext uri="{FF2B5EF4-FFF2-40B4-BE49-F238E27FC236}">
                <a16:creationId xmlns:a16="http://schemas.microsoft.com/office/drawing/2014/main" id="{AA178C47-0E4C-4303-A390-BF522727AB4D}"/>
              </a:ext>
            </a:extLst>
          </p:cNvPr>
          <p:cNvSpPr/>
          <p:nvPr/>
        </p:nvSpPr>
        <p:spPr>
          <a:xfrm>
            <a:off x="7796219" y="4382605"/>
            <a:ext cx="1249125" cy="973761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7DEADAB-E0CD-4761-826F-B07F67E4C188}"/>
              </a:ext>
            </a:extLst>
          </p:cNvPr>
          <p:cNvSpPr txBox="1"/>
          <p:nvPr/>
        </p:nvSpPr>
        <p:spPr>
          <a:xfrm>
            <a:off x="7829544" y="4641390"/>
            <a:ext cx="1182475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登行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A001218-B3B2-41B7-9B59-E250F986542C}"/>
              </a:ext>
            </a:extLst>
          </p:cNvPr>
          <p:cNvSpPr txBox="1"/>
          <p:nvPr/>
        </p:nvSpPr>
        <p:spPr>
          <a:xfrm>
            <a:off x="9087987" y="4533425"/>
            <a:ext cx="2183031" cy="695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</a:t>
            </a:r>
            <a:endParaRPr lang="en-US" altLang="zh-CN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1370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53E6FE98-6699-4E23-9944-F23BDEE45CCA}"/>
              </a:ext>
            </a:extLst>
          </p:cNvPr>
          <p:cNvSpPr>
            <a:spLocks/>
          </p:cNvSpPr>
          <p:nvPr/>
        </p:nvSpPr>
        <p:spPr>
          <a:xfrm rot="10800000">
            <a:off x="5943597" y="1680279"/>
            <a:ext cx="5551713" cy="40484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: 空心 9">
            <a:extLst>
              <a:ext uri="{FF2B5EF4-FFF2-40B4-BE49-F238E27FC236}">
                <a16:creationId xmlns:a16="http://schemas.microsoft.com/office/drawing/2014/main" id="{4704266D-779D-49B8-AD48-2386546D1146}"/>
              </a:ext>
            </a:extLst>
          </p:cNvPr>
          <p:cNvSpPr>
            <a:spLocks/>
          </p:cNvSpPr>
          <p:nvPr/>
        </p:nvSpPr>
        <p:spPr>
          <a:xfrm>
            <a:off x="1070719" y="1200150"/>
            <a:ext cx="1409700" cy="1409700"/>
          </a:xfrm>
          <a:prstGeom prst="donut">
            <a:avLst>
              <a:gd name="adj" fmla="val 96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圆: 空心 10">
            <a:extLst>
              <a:ext uri="{FF2B5EF4-FFF2-40B4-BE49-F238E27FC236}">
                <a16:creationId xmlns:a16="http://schemas.microsoft.com/office/drawing/2014/main" id="{C28CEC66-CF57-48EC-B435-86BE87A2F18F}"/>
              </a:ext>
            </a:extLst>
          </p:cNvPr>
          <p:cNvSpPr>
            <a:spLocks/>
          </p:cNvSpPr>
          <p:nvPr/>
        </p:nvSpPr>
        <p:spPr>
          <a:xfrm>
            <a:off x="1070719" y="2834570"/>
            <a:ext cx="1409700" cy="1409700"/>
          </a:xfrm>
          <a:prstGeom prst="donut">
            <a:avLst>
              <a:gd name="adj" fmla="val 96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圆: 空心 11">
            <a:extLst>
              <a:ext uri="{FF2B5EF4-FFF2-40B4-BE49-F238E27FC236}">
                <a16:creationId xmlns:a16="http://schemas.microsoft.com/office/drawing/2014/main" id="{1782139F-1FF7-49C3-85B9-56824779F036}"/>
              </a:ext>
            </a:extLst>
          </p:cNvPr>
          <p:cNvSpPr>
            <a:spLocks/>
          </p:cNvSpPr>
          <p:nvPr/>
        </p:nvSpPr>
        <p:spPr>
          <a:xfrm>
            <a:off x="1070719" y="4468990"/>
            <a:ext cx="1409700" cy="1409700"/>
          </a:xfrm>
          <a:prstGeom prst="donut">
            <a:avLst>
              <a:gd name="adj" fmla="val 96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5231BBD-3F03-41D6-94DB-46FEF9CED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活动数据</a:t>
            </a:r>
          </a:p>
        </p:txBody>
      </p:sp>
      <p:sp>
        <p:nvSpPr>
          <p:cNvPr id="3" name="空心弧 2">
            <a:extLst>
              <a:ext uri="{FF2B5EF4-FFF2-40B4-BE49-F238E27FC236}">
                <a16:creationId xmlns:a16="http://schemas.microsoft.com/office/drawing/2014/main" id="{3E2F3A97-EC1B-4F9D-9A19-DBC2986E0CB6}"/>
              </a:ext>
            </a:extLst>
          </p:cNvPr>
          <p:cNvSpPr>
            <a:spLocks/>
          </p:cNvSpPr>
          <p:nvPr/>
        </p:nvSpPr>
        <p:spPr>
          <a:xfrm flipH="1">
            <a:off x="1070720" y="1200150"/>
            <a:ext cx="1409700" cy="1409700"/>
          </a:xfrm>
          <a:prstGeom prst="blockArc">
            <a:avLst>
              <a:gd name="adj1" fmla="val 5371194"/>
              <a:gd name="adj2" fmla="val 0"/>
              <a:gd name="adj3" fmla="val 10585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41D879A-DB58-40F2-AA41-5A079FDEB0B5}"/>
              </a:ext>
            </a:extLst>
          </p:cNvPr>
          <p:cNvSpPr txBox="1"/>
          <p:nvPr/>
        </p:nvSpPr>
        <p:spPr>
          <a:xfrm>
            <a:off x="1184332" y="1680280"/>
            <a:ext cx="1182475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75%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" name="空心弧 4">
            <a:extLst>
              <a:ext uri="{FF2B5EF4-FFF2-40B4-BE49-F238E27FC236}">
                <a16:creationId xmlns:a16="http://schemas.microsoft.com/office/drawing/2014/main" id="{890C9F7E-BB47-4423-A83B-A4A7E905A102}"/>
              </a:ext>
            </a:extLst>
          </p:cNvPr>
          <p:cNvSpPr/>
          <p:nvPr/>
        </p:nvSpPr>
        <p:spPr>
          <a:xfrm flipH="1">
            <a:off x="1070720" y="2834570"/>
            <a:ext cx="1409700" cy="1409700"/>
          </a:xfrm>
          <a:prstGeom prst="blockArc">
            <a:avLst>
              <a:gd name="adj1" fmla="val 7744202"/>
              <a:gd name="adj2" fmla="val 0"/>
              <a:gd name="adj3" fmla="val 10585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183C841-32C1-4D09-BBC4-CCAE8AEE05BD}"/>
              </a:ext>
            </a:extLst>
          </p:cNvPr>
          <p:cNvSpPr txBox="1"/>
          <p:nvPr/>
        </p:nvSpPr>
        <p:spPr>
          <a:xfrm>
            <a:off x="1184332" y="3314700"/>
            <a:ext cx="1182475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60%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空心弧 6">
            <a:extLst>
              <a:ext uri="{FF2B5EF4-FFF2-40B4-BE49-F238E27FC236}">
                <a16:creationId xmlns:a16="http://schemas.microsoft.com/office/drawing/2014/main" id="{96E48644-7BD6-463C-ADF3-205B1E0F97EB}"/>
              </a:ext>
            </a:extLst>
          </p:cNvPr>
          <p:cNvSpPr/>
          <p:nvPr/>
        </p:nvSpPr>
        <p:spPr>
          <a:xfrm flipH="1">
            <a:off x="1070720" y="4468990"/>
            <a:ext cx="1409700" cy="1409700"/>
          </a:xfrm>
          <a:prstGeom prst="blockArc">
            <a:avLst>
              <a:gd name="adj1" fmla="val 13183762"/>
              <a:gd name="adj2" fmla="val 0"/>
              <a:gd name="adj3" fmla="val 10585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D0932CF-AB37-446A-BC13-1ED1B9DE6298}"/>
              </a:ext>
            </a:extLst>
          </p:cNvPr>
          <p:cNvSpPr txBox="1"/>
          <p:nvPr/>
        </p:nvSpPr>
        <p:spPr>
          <a:xfrm>
            <a:off x="1184332" y="4949120"/>
            <a:ext cx="1182475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34%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7C284C-F977-4389-92F7-A28CC5EF37B2}"/>
              </a:ext>
            </a:extLst>
          </p:cNvPr>
          <p:cNvSpPr txBox="1"/>
          <p:nvPr/>
        </p:nvSpPr>
        <p:spPr>
          <a:xfrm>
            <a:off x="2969050" y="1795688"/>
            <a:ext cx="2647978" cy="695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0431289-1E28-459C-99CD-67F245C21724}"/>
              </a:ext>
            </a:extLst>
          </p:cNvPr>
          <p:cNvSpPr txBox="1"/>
          <p:nvPr/>
        </p:nvSpPr>
        <p:spPr>
          <a:xfrm>
            <a:off x="2969050" y="1346248"/>
            <a:ext cx="2647978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参与人员满意率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4F4DAA8-9A29-4808-9917-1338F957492A}"/>
              </a:ext>
            </a:extLst>
          </p:cNvPr>
          <p:cNvSpPr txBox="1"/>
          <p:nvPr/>
        </p:nvSpPr>
        <p:spPr>
          <a:xfrm>
            <a:off x="2969050" y="3414728"/>
            <a:ext cx="2647978" cy="695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DF74045-7500-4DF9-A592-A1CB9DF3DA7D}"/>
              </a:ext>
            </a:extLst>
          </p:cNvPr>
          <p:cNvSpPr txBox="1"/>
          <p:nvPr/>
        </p:nvSpPr>
        <p:spPr>
          <a:xfrm>
            <a:off x="2969050" y="2965288"/>
            <a:ext cx="2647978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青年参与者占比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80830B0-7C90-43EA-AD2D-C67BA9BAC811}"/>
              </a:ext>
            </a:extLst>
          </p:cNvPr>
          <p:cNvSpPr txBox="1"/>
          <p:nvPr/>
        </p:nvSpPr>
        <p:spPr>
          <a:xfrm>
            <a:off x="2969050" y="5033768"/>
            <a:ext cx="2647978" cy="695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99A3377-762B-4EA9-8C36-6128E6B7978A}"/>
              </a:ext>
            </a:extLst>
          </p:cNvPr>
          <p:cNvSpPr txBox="1"/>
          <p:nvPr/>
        </p:nvSpPr>
        <p:spPr>
          <a:xfrm>
            <a:off x="2969050" y="4584328"/>
            <a:ext cx="2647978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进阶活动参与者占比</a:t>
            </a:r>
          </a:p>
        </p:txBody>
      </p:sp>
      <p:graphicFrame>
        <p:nvGraphicFramePr>
          <p:cNvPr id="29" name="图表 28">
            <a:extLst>
              <a:ext uri="{FF2B5EF4-FFF2-40B4-BE49-F238E27FC236}">
                <a16:creationId xmlns:a16="http://schemas.microsoft.com/office/drawing/2014/main" id="{1E692DA9-AF5E-4098-B69C-73E9BA20C7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703518"/>
              </p:ext>
            </p:extLst>
          </p:nvPr>
        </p:nvGraphicFramePr>
        <p:xfrm>
          <a:off x="6105658" y="1845586"/>
          <a:ext cx="5015621" cy="3883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文本框 37">
            <a:extLst>
              <a:ext uri="{FF2B5EF4-FFF2-40B4-BE49-F238E27FC236}">
                <a16:creationId xmlns:a16="http://schemas.microsoft.com/office/drawing/2014/main" id="{2295F48A-9AEC-4323-8F5D-EBE3AA37C613}"/>
              </a:ext>
            </a:extLst>
          </p:cNvPr>
          <p:cNvSpPr txBox="1"/>
          <p:nvPr/>
        </p:nvSpPr>
        <p:spPr>
          <a:xfrm>
            <a:off x="6945428" y="1346248"/>
            <a:ext cx="3336080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不同月份参与人数变化情况</a:t>
            </a:r>
          </a:p>
        </p:txBody>
      </p:sp>
    </p:spTree>
    <p:extLst>
      <p:ext uri="{BB962C8B-B14F-4D97-AF65-F5344CB8AC3E}">
        <p14:creationId xmlns:p14="http://schemas.microsoft.com/office/powerpoint/2010/main" val="81868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969470-B4E0-4D3E-B92B-653163EED6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日程安排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7D2FCA-D9C0-4944-9B7B-52162816DB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2065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4E92097-445A-46F2-8BC2-734459EE3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日程计划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D406923-CECC-44BF-981A-55D51D83D12A}"/>
              </a:ext>
            </a:extLst>
          </p:cNvPr>
          <p:cNvCxnSpPr/>
          <p:nvPr/>
        </p:nvCxnSpPr>
        <p:spPr>
          <a:xfrm>
            <a:off x="1068615" y="3204280"/>
            <a:ext cx="0" cy="2378193"/>
          </a:xfrm>
          <a:prstGeom prst="line">
            <a:avLst/>
          </a:prstGeom>
          <a:ln w="38100"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51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6509A6B5-7201-4BFC-A1C7-48D16C690753}"/>
              </a:ext>
            </a:extLst>
          </p:cNvPr>
          <p:cNvCxnSpPr>
            <a:cxnSpLocks/>
          </p:cNvCxnSpPr>
          <p:nvPr/>
        </p:nvCxnSpPr>
        <p:spPr>
          <a:xfrm>
            <a:off x="4700842" y="2185223"/>
            <a:ext cx="0" cy="3148777"/>
          </a:xfrm>
          <a:prstGeom prst="line">
            <a:avLst/>
          </a:prstGeom>
          <a:ln w="38100"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51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2EC8A8F-08F4-4C8D-B3C8-987B69D50029}"/>
              </a:ext>
            </a:extLst>
          </p:cNvPr>
          <p:cNvCxnSpPr/>
          <p:nvPr/>
        </p:nvCxnSpPr>
        <p:spPr>
          <a:xfrm>
            <a:off x="8650542" y="1156523"/>
            <a:ext cx="0" cy="2378193"/>
          </a:xfrm>
          <a:prstGeom prst="line">
            <a:avLst/>
          </a:prstGeom>
          <a:ln w="38100"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51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90F4A1EE-90F2-4928-B674-D3C93CBAC6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3"/>
          <a:stretch/>
        </p:blipFill>
        <p:spPr>
          <a:xfrm>
            <a:off x="0" y="2805689"/>
            <a:ext cx="12192000" cy="405231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5867C93-D9C9-428D-B545-76463028AF27}"/>
              </a:ext>
            </a:extLst>
          </p:cNvPr>
          <p:cNvSpPr txBox="1"/>
          <p:nvPr/>
        </p:nvSpPr>
        <p:spPr>
          <a:xfrm>
            <a:off x="1306726" y="4057803"/>
            <a:ext cx="2647978" cy="695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FBE44AF-A0B3-4F22-BDCB-02884E3E54CF}"/>
              </a:ext>
            </a:extLst>
          </p:cNvPr>
          <p:cNvSpPr txBox="1"/>
          <p:nvPr/>
        </p:nvSpPr>
        <p:spPr>
          <a:xfrm>
            <a:off x="1306726" y="3608363"/>
            <a:ext cx="2647978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雪上技巧练习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F2ADF85-AC36-4FB2-B69C-2088ABA46CFC}"/>
              </a:ext>
            </a:extLst>
          </p:cNvPr>
          <p:cNvSpPr txBox="1"/>
          <p:nvPr/>
        </p:nvSpPr>
        <p:spPr>
          <a:xfrm>
            <a:off x="1306726" y="3204280"/>
            <a:ext cx="2647978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11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月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8E36802-FB41-49E8-A6AE-BFC8261CF515}"/>
              </a:ext>
            </a:extLst>
          </p:cNvPr>
          <p:cNvSpPr txBox="1"/>
          <p:nvPr/>
        </p:nvSpPr>
        <p:spPr>
          <a:xfrm>
            <a:off x="4846865" y="2834039"/>
            <a:ext cx="2647978" cy="695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3AAA5CC-1AAB-4F1A-8DFF-64A0F82A76FD}"/>
              </a:ext>
            </a:extLst>
          </p:cNvPr>
          <p:cNvSpPr txBox="1"/>
          <p:nvPr/>
        </p:nvSpPr>
        <p:spPr>
          <a:xfrm>
            <a:off x="4846865" y="2384599"/>
            <a:ext cx="2647978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空中技巧练习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5CC2C65-CC58-4415-B00B-C476519D7DB0}"/>
              </a:ext>
            </a:extLst>
          </p:cNvPr>
          <p:cNvSpPr txBox="1"/>
          <p:nvPr/>
        </p:nvSpPr>
        <p:spPr>
          <a:xfrm>
            <a:off x="4846865" y="1980516"/>
            <a:ext cx="2647978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12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月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24F64C3-EDFA-4017-A848-51405B58209B}"/>
              </a:ext>
            </a:extLst>
          </p:cNvPr>
          <p:cNvSpPr txBox="1"/>
          <p:nvPr/>
        </p:nvSpPr>
        <p:spPr>
          <a:xfrm>
            <a:off x="8815146" y="1834309"/>
            <a:ext cx="2647978" cy="695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CA15BF4-0960-4882-AE0F-7642FF10AB16}"/>
              </a:ext>
            </a:extLst>
          </p:cNvPr>
          <p:cNvSpPr txBox="1"/>
          <p:nvPr/>
        </p:nvSpPr>
        <p:spPr>
          <a:xfrm>
            <a:off x="8815146" y="1384869"/>
            <a:ext cx="2647978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趣味追逐项目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0E581FD-7E23-4586-9CED-3E50C89A0243}"/>
              </a:ext>
            </a:extLst>
          </p:cNvPr>
          <p:cNvSpPr txBox="1"/>
          <p:nvPr/>
        </p:nvSpPr>
        <p:spPr>
          <a:xfrm>
            <a:off x="8815146" y="980786"/>
            <a:ext cx="2647978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1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206627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98F7CCC-EF0A-4D3A-AE5D-C684240272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具体安排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2F4D22-0C6B-44D0-8D30-416473CDC9F7}"/>
              </a:ext>
            </a:extLst>
          </p:cNvPr>
          <p:cNvSpPr>
            <a:spLocks/>
          </p:cNvSpPr>
          <p:nvPr/>
        </p:nvSpPr>
        <p:spPr>
          <a:xfrm rot="5400000">
            <a:off x="4349194" y="-1359456"/>
            <a:ext cx="4432303" cy="104151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D0F8C61-1A72-4493-85FC-56E425E44774}"/>
              </a:ext>
            </a:extLst>
          </p:cNvPr>
          <p:cNvGrpSpPr/>
          <p:nvPr/>
        </p:nvGrpSpPr>
        <p:grpSpPr>
          <a:xfrm>
            <a:off x="3830187" y="1256416"/>
            <a:ext cx="983114" cy="449441"/>
            <a:chOff x="4668386" y="823028"/>
            <a:chExt cx="1249125" cy="449441"/>
          </a:xfrm>
        </p:grpSpPr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ADB22CB9-7ACE-4A76-BF53-9C1D5627C2D8}"/>
                </a:ext>
              </a:extLst>
            </p:cNvPr>
            <p:cNvSpPr/>
            <p:nvPr/>
          </p:nvSpPr>
          <p:spPr>
            <a:xfrm>
              <a:off x="4668386" y="823028"/>
              <a:ext cx="1249125" cy="449441"/>
            </a:xfrm>
            <a:prstGeom prst="parallelogram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n-ea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F7E1048-6DDE-4B17-9773-A3F49D52B684}"/>
                </a:ext>
              </a:extLst>
            </p:cNvPr>
            <p:cNvSpPr txBox="1"/>
            <p:nvPr/>
          </p:nvSpPr>
          <p:spPr>
            <a:xfrm>
              <a:off x="4701711" y="823028"/>
              <a:ext cx="1182475" cy="449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第一周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F8E202C-740B-4AA6-987C-C7CC053A4E35}"/>
              </a:ext>
            </a:extLst>
          </p:cNvPr>
          <p:cNvGrpSpPr/>
          <p:nvPr/>
        </p:nvGrpSpPr>
        <p:grpSpPr>
          <a:xfrm>
            <a:off x="4784209" y="1256416"/>
            <a:ext cx="983114" cy="449441"/>
            <a:chOff x="4668386" y="823028"/>
            <a:chExt cx="1249125" cy="449441"/>
          </a:xfrm>
        </p:grpSpPr>
        <p:sp>
          <p:nvSpPr>
            <p:cNvPr id="34" name="平行四边形 33">
              <a:extLst>
                <a:ext uri="{FF2B5EF4-FFF2-40B4-BE49-F238E27FC236}">
                  <a16:creationId xmlns:a16="http://schemas.microsoft.com/office/drawing/2014/main" id="{5F0B2DF3-3ADE-4AD4-BCFD-5F9C51374954}"/>
                </a:ext>
              </a:extLst>
            </p:cNvPr>
            <p:cNvSpPr/>
            <p:nvPr/>
          </p:nvSpPr>
          <p:spPr>
            <a:xfrm>
              <a:off x="4668386" y="823028"/>
              <a:ext cx="1249125" cy="449441"/>
            </a:xfrm>
            <a:prstGeom prst="parallelogram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n-ea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35CA541A-4440-469B-8AD9-82B0A5583284}"/>
                </a:ext>
              </a:extLst>
            </p:cNvPr>
            <p:cNvSpPr txBox="1"/>
            <p:nvPr/>
          </p:nvSpPr>
          <p:spPr>
            <a:xfrm>
              <a:off x="4701711" y="823028"/>
              <a:ext cx="1182475" cy="449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第二周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89B5D7E-D0D1-4A5B-B1EA-BF0142BFF3EA}"/>
              </a:ext>
            </a:extLst>
          </p:cNvPr>
          <p:cNvGrpSpPr/>
          <p:nvPr/>
        </p:nvGrpSpPr>
        <p:grpSpPr>
          <a:xfrm>
            <a:off x="5738231" y="1256416"/>
            <a:ext cx="983114" cy="449441"/>
            <a:chOff x="4668386" y="823028"/>
            <a:chExt cx="1249125" cy="449441"/>
          </a:xfrm>
        </p:grpSpPr>
        <p:sp>
          <p:nvSpPr>
            <p:cNvPr id="37" name="平行四边形 36">
              <a:extLst>
                <a:ext uri="{FF2B5EF4-FFF2-40B4-BE49-F238E27FC236}">
                  <a16:creationId xmlns:a16="http://schemas.microsoft.com/office/drawing/2014/main" id="{3F2EAA8E-11F4-4913-9B93-7B857BE9D76B}"/>
                </a:ext>
              </a:extLst>
            </p:cNvPr>
            <p:cNvSpPr/>
            <p:nvPr/>
          </p:nvSpPr>
          <p:spPr>
            <a:xfrm>
              <a:off x="4668386" y="823028"/>
              <a:ext cx="1249125" cy="449441"/>
            </a:xfrm>
            <a:prstGeom prst="parallelogram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n-ea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08D520E7-4D97-4732-A7F0-AD45838D01DB}"/>
                </a:ext>
              </a:extLst>
            </p:cNvPr>
            <p:cNvSpPr txBox="1"/>
            <p:nvPr/>
          </p:nvSpPr>
          <p:spPr>
            <a:xfrm>
              <a:off x="4701711" y="823028"/>
              <a:ext cx="1182475" cy="449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第三周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E7A33DB-D7EE-4909-9806-ED9C33250CC2}"/>
              </a:ext>
            </a:extLst>
          </p:cNvPr>
          <p:cNvGrpSpPr/>
          <p:nvPr/>
        </p:nvGrpSpPr>
        <p:grpSpPr>
          <a:xfrm>
            <a:off x="6692253" y="1256416"/>
            <a:ext cx="983114" cy="449441"/>
            <a:chOff x="4668386" y="823028"/>
            <a:chExt cx="1249125" cy="449441"/>
          </a:xfrm>
        </p:grpSpPr>
        <p:sp>
          <p:nvSpPr>
            <p:cNvPr id="40" name="平行四边形 39">
              <a:extLst>
                <a:ext uri="{FF2B5EF4-FFF2-40B4-BE49-F238E27FC236}">
                  <a16:creationId xmlns:a16="http://schemas.microsoft.com/office/drawing/2014/main" id="{F5A6BECB-372F-4620-A2FA-2F23A3473356}"/>
                </a:ext>
              </a:extLst>
            </p:cNvPr>
            <p:cNvSpPr/>
            <p:nvPr/>
          </p:nvSpPr>
          <p:spPr>
            <a:xfrm>
              <a:off x="4668386" y="823028"/>
              <a:ext cx="1249125" cy="449441"/>
            </a:xfrm>
            <a:prstGeom prst="parallelogram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n-ea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5BA9227-6C69-4313-8B2A-8A5681FED48C}"/>
                </a:ext>
              </a:extLst>
            </p:cNvPr>
            <p:cNvSpPr txBox="1"/>
            <p:nvPr/>
          </p:nvSpPr>
          <p:spPr>
            <a:xfrm>
              <a:off x="4701711" y="823028"/>
              <a:ext cx="1182475" cy="449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第四周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98EE9ED-5AFE-44F1-B2C2-4115BB48BA4D}"/>
              </a:ext>
            </a:extLst>
          </p:cNvPr>
          <p:cNvGrpSpPr/>
          <p:nvPr/>
        </p:nvGrpSpPr>
        <p:grpSpPr>
          <a:xfrm>
            <a:off x="7646275" y="1256416"/>
            <a:ext cx="983114" cy="449441"/>
            <a:chOff x="4668386" y="823028"/>
            <a:chExt cx="1249125" cy="449441"/>
          </a:xfrm>
        </p:grpSpPr>
        <p:sp>
          <p:nvSpPr>
            <p:cNvPr id="43" name="平行四边形 42">
              <a:extLst>
                <a:ext uri="{FF2B5EF4-FFF2-40B4-BE49-F238E27FC236}">
                  <a16:creationId xmlns:a16="http://schemas.microsoft.com/office/drawing/2014/main" id="{4E0ADB3C-01E1-4AF4-81B8-1ACF28B42406}"/>
                </a:ext>
              </a:extLst>
            </p:cNvPr>
            <p:cNvSpPr/>
            <p:nvPr/>
          </p:nvSpPr>
          <p:spPr>
            <a:xfrm>
              <a:off x="4668386" y="823028"/>
              <a:ext cx="1249125" cy="449441"/>
            </a:xfrm>
            <a:prstGeom prst="parallelogram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n-ea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ED397B8B-60DD-47AC-B3CF-2F85ED2502CD}"/>
                </a:ext>
              </a:extLst>
            </p:cNvPr>
            <p:cNvSpPr txBox="1"/>
            <p:nvPr/>
          </p:nvSpPr>
          <p:spPr>
            <a:xfrm>
              <a:off x="4701711" y="823028"/>
              <a:ext cx="1182475" cy="449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第五周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6B827DB4-140D-4CD1-906A-02065AFF99B6}"/>
              </a:ext>
            </a:extLst>
          </p:cNvPr>
          <p:cNvGrpSpPr/>
          <p:nvPr/>
        </p:nvGrpSpPr>
        <p:grpSpPr>
          <a:xfrm>
            <a:off x="8600297" y="1256416"/>
            <a:ext cx="983114" cy="449441"/>
            <a:chOff x="4668386" y="823028"/>
            <a:chExt cx="1249125" cy="449441"/>
          </a:xfrm>
        </p:grpSpPr>
        <p:sp>
          <p:nvSpPr>
            <p:cNvPr id="46" name="平行四边形 45">
              <a:extLst>
                <a:ext uri="{FF2B5EF4-FFF2-40B4-BE49-F238E27FC236}">
                  <a16:creationId xmlns:a16="http://schemas.microsoft.com/office/drawing/2014/main" id="{B1F55941-2D81-4C53-9BED-8919B81C963B}"/>
                </a:ext>
              </a:extLst>
            </p:cNvPr>
            <p:cNvSpPr/>
            <p:nvPr/>
          </p:nvSpPr>
          <p:spPr>
            <a:xfrm>
              <a:off x="4668386" y="823028"/>
              <a:ext cx="1249125" cy="449441"/>
            </a:xfrm>
            <a:prstGeom prst="parallelogram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n-ea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98CEA43F-9A04-423D-B122-3560C6961C63}"/>
                </a:ext>
              </a:extLst>
            </p:cNvPr>
            <p:cNvSpPr txBox="1"/>
            <p:nvPr/>
          </p:nvSpPr>
          <p:spPr>
            <a:xfrm>
              <a:off x="4701711" y="823028"/>
              <a:ext cx="1182475" cy="449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第六周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CF380CC2-1AEE-499D-8A40-36B113473AEA}"/>
              </a:ext>
            </a:extLst>
          </p:cNvPr>
          <p:cNvGrpSpPr/>
          <p:nvPr/>
        </p:nvGrpSpPr>
        <p:grpSpPr>
          <a:xfrm>
            <a:off x="9554319" y="1256416"/>
            <a:ext cx="983114" cy="449441"/>
            <a:chOff x="4668386" y="823028"/>
            <a:chExt cx="1249125" cy="449441"/>
          </a:xfrm>
        </p:grpSpPr>
        <p:sp>
          <p:nvSpPr>
            <p:cNvPr id="49" name="平行四边形 48">
              <a:extLst>
                <a:ext uri="{FF2B5EF4-FFF2-40B4-BE49-F238E27FC236}">
                  <a16:creationId xmlns:a16="http://schemas.microsoft.com/office/drawing/2014/main" id="{BD45DE22-A157-41D8-9671-E0D77FBFECB6}"/>
                </a:ext>
              </a:extLst>
            </p:cNvPr>
            <p:cNvSpPr/>
            <p:nvPr/>
          </p:nvSpPr>
          <p:spPr>
            <a:xfrm>
              <a:off x="4668386" y="823028"/>
              <a:ext cx="1249125" cy="449441"/>
            </a:xfrm>
            <a:prstGeom prst="parallelogram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n-ea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32E371A8-B62F-4289-A255-E6E44775D1F3}"/>
                </a:ext>
              </a:extLst>
            </p:cNvPr>
            <p:cNvSpPr txBox="1"/>
            <p:nvPr/>
          </p:nvSpPr>
          <p:spPr>
            <a:xfrm>
              <a:off x="4701711" y="823028"/>
              <a:ext cx="1182475" cy="449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第七周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996A703B-5DC9-4BA2-90B7-262D7C43F70B}"/>
              </a:ext>
            </a:extLst>
          </p:cNvPr>
          <p:cNvGrpSpPr/>
          <p:nvPr/>
        </p:nvGrpSpPr>
        <p:grpSpPr>
          <a:xfrm>
            <a:off x="10508341" y="1256416"/>
            <a:ext cx="983114" cy="449441"/>
            <a:chOff x="4668386" y="823028"/>
            <a:chExt cx="1249125" cy="449441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A909645B-ACDD-4D80-82B0-2C12ED7A8731}"/>
                </a:ext>
              </a:extLst>
            </p:cNvPr>
            <p:cNvSpPr/>
            <p:nvPr/>
          </p:nvSpPr>
          <p:spPr>
            <a:xfrm>
              <a:off x="4668386" y="823028"/>
              <a:ext cx="1249125" cy="449441"/>
            </a:xfrm>
            <a:prstGeom prst="parallelogram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n-ea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B0951703-972D-4CA7-9F39-7D73CBC1E5C2}"/>
                </a:ext>
              </a:extLst>
            </p:cNvPr>
            <p:cNvSpPr txBox="1"/>
            <p:nvPr/>
          </p:nvSpPr>
          <p:spPr>
            <a:xfrm>
              <a:off x="4701711" y="823028"/>
              <a:ext cx="1182475" cy="449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第八周</a:t>
              </a:r>
            </a:p>
          </p:txBody>
        </p:sp>
      </p:grp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342161EB-CC6D-4F5B-B745-BECB9113A166}"/>
              </a:ext>
            </a:extLst>
          </p:cNvPr>
          <p:cNvCxnSpPr>
            <a:cxnSpLocks/>
          </p:cNvCxnSpPr>
          <p:nvPr/>
        </p:nvCxnSpPr>
        <p:spPr>
          <a:xfrm flipH="1">
            <a:off x="2748857" y="1256412"/>
            <a:ext cx="1190223" cy="4548498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61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B07DDEFA-F54E-4D68-9693-F26F90082D22}"/>
              </a:ext>
            </a:extLst>
          </p:cNvPr>
          <p:cNvCxnSpPr>
            <a:cxnSpLocks/>
          </p:cNvCxnSpPr>
          <p:nvPr/>
        </p:nvCxnSpPr>
        <p:spPr>
          <a:xfrm flipH="1">
            <a:off x="3694456" y="1256412"/>
            <a:ext cx="1190223" cy="4548498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61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31E647DB-77F0-4629-A94A-0D09523435E6}"/>
              </a:ext>
            </a:extLst>
          </p:cNvPr>
          <p:cNvCxnSpPr>
            <a:cxnSpLocks/>
          </p:cNvCxnSpPr>
          <p:nvPr/>
        </p:nvCxnSpPr>
        <p:spPr>
          <a:xfrm flipH="1">
            <a:off x="4665455" y="1256412"/>
            <a:ext cx="1190223" cy="4548498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61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31695BD9-76B2-4405-AB15-EAB1A2D52ABF}"/>
              </a:ext>
            </a:extLst>
          </p:cNvPr>
          <p:cNvCxnSpPr>
            <a:cxnSpLocks/>
          </p:cNvCxnSpPr>
          <p:nvPr/>
        </p:nvCxnSpPr>
        <p:spPr>
          <a:xfrm flipH="1">
            <a:off x="5598354" y="1256412"/>
            <a:ext cx="1190223" cy="4548498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61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FA828E1D-2081-45EB-83EF-EA8312D0485D}"/>
              </a:ext>
            </a:extLst>
          </p:cNvPr>
          <p:cNvCxnSpPr>
            <a:cxnSpLocks/>
          </p:cNvCxnSpPr>
          <p:nvPr/>
        </p:nvCxnSpPr>
        <p:spPr>
          <a:xfrm flipH="1">
            <a:off x="6556653" y="1256412"/>
            <a:ext cx="1190223" cy="4548498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61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4CB659D-789B-4DA1-8182-3AAB2871A3B7}"/>
              </a:ext>
            </a:extLst>
          </p:cNvPr>
          <p:cNvCxnSpPr>
            <a:cxnSpLocks/>
          </p:cNvCxnSpPr>
          <p:nvPr/>
        </p:nvCxnSpPr>
        <p:spPr>
          <a:xfrm flipH="1">
            <a:off x="7502252" y="1256412"/>
            <a:ext cx="1190223" cy="4548498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61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B6E8AB66-2128-48EF-8D87-4983BE3F4C48}"/>
              </a:ext>
            </a:extLst>
          </p:cNvPr>
          <p:cNvCxnSpPr>
            <a:cxnSpLocks/>
          </p:cNvCxnSpPr>
          <p:nvPr/>
        </p:nvCxnSpPr>
        <p:spPr>
          <a:xfrm flipH="1">
            <a:off x="8471437" y="1256412"/>
            <a:ext cx="1190223" cy="4548498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61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2B587B66-65A7-408B-B303-1954679BA9E6}"/>
              </a:ext>
            </a:extLst>
          </p:cNvPr>
          <p:cNvCxnSpPr>
            <a:cxnSpLocks/>
          </p:cNvCxnSpPr>
          <p:nvPr/>
        </p:nvCxnSpPr>
        <p:spPr>
          <a:xfrm flipH="1">
            <a:off x="9417036" y="1256412"/>
            <a:ext cx="1190223" cy="4548498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61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D95AC82E-0B23-45A2-8780-15309AFFF834}"/>
              </a:ext>
            </a:extLst>
          </p:cNvPr>
          <p:cNvCxnSpPr>
            <a:cxnSpLocks/>
          </p:cNvCxnSpPr>
          <p:nvPr/>
        </p:nvCxnSpPr>
        <p:spPr>
          <a:xfrm flipH="1">
            <a:off x="10313649" y="1256412"/>
            <a:ext cx="1190223" cy="4548498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61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平行四边形 74">
            <a:extLst>
              <a:ext uri="{FF2B5EF4-FFF2-40B4-BE49-F238E27FC236}">
                <a16:creationId xmlns:a16="http://schemas.microsoft.com/office/drawing/2014/main" id="{51E6EB76-D5CD-4D70-A72A-92F70F457983}"/>
              </a:ext>
            </a:extLst>
          </p:cNvPr>
          <p:cNvSpPr>
            <a:spLocks/>
          </p:cNvSpPr>
          <p:nvPr/>
        </p:nvSpPr>
        <p:spPr>
          <a:xfrm>
            <a:off x="5309243" y="2905797"/>
            <a:ext cx="4873889" cy="449441"/>
          </a:xfrm>
          <a:prstGeom prst="parallelogram">
            <a:avLst>
              <a:gd name="adj" fmla="val 27456"/>
            </a:avLst>
          </a:prstGeom>
          <a:gradFill flip="none" rotWithShape="1">
            <a:gsLst>
              <a:gs pos="100000">
                <a:schemeClr val="accent1">
                  <a:lumMod val="60000"/>
                  <a:lumOff val="40000"/>
                </a:schemeClr>
              </a:gs>
              <a:gs pos="39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平行四边形 75">
            <a:extLst>
              <a:ext uri="{FF2B5EF4-FFF2-40B4-BE49-F238E27FC236}">
                <a16:creationId xmlns:a16="http://schemas.microsoft.com/office/drawing/2014/main" id="{7D8C835B-8E19-4431-955D-3DF6046B4CCD}"/>
              </a:ext>
            </a:extLst>
          </p:cNvPr>
          <p:cNvSpPr>
            <a:spLocks/>
          </p:cNvSpPr>
          <p:nvPr/>
        </p:nvSpPr>
        <p:spPr>
          <a:xfrm>
            <a:off x="4130594" y="3660834"/>
            <a:ext cx="3935269" cy="449441"/>
          </a:xfrm>
          <a:prstGeom prst="parallelogram">
            <a:avLst>
              <a:gd name="adj" fmla="val 27456"/>
            </a:avLst>
          </a:prstGeom>
          <a:gradFill flip="none" rotWithShape="1">
            <a:gsLst>
              <a:gs pos="100000">
                <a:schemeClr val="accent1">
                  <a:lumMod val="60000"/>
                  <a:lumOff val="40000"/>
                </a:schemeClr>
              </a:gs>
              <a:gs pos="39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平行四边形 76">
            <a:extLst>
              <a:ext uri="{FF2B5EF4-FFF2-40B4-BE49-F238E27FC236}">
                <a16:creationId xmlns:a16="http://schemas.microsoft.com/office/drawing/2014/main" id="{A888D33C-AF5F-4CB3-A0C7-C28C86273E5C}"/>
              </a:ext>
            </a:extLst>
          </p:cNvPr>
          <p:cNvSpPr>
            <a:spLocks/>
          </p:cNvSpPr>
          <p:nvPr/>
        </p:nvSpPr>
        <p:spPr>
          <a:xfrm>
            <a:off x="6773955" y="4415871"/>
            <a:ext cx="3908562" cy="449441"/>
          </a:xfrm>
          <a:prstGeom prst="parallelogram">
            <a:avLst>
              <a:gd name="adj" fmla="val 27456"/>
            </a:avLst>
          </a:prstGeom>
          <a:gradFill flip="none" rotWithShape="1">
            <a:gsLst>
              <a:gs pos="100000">
                <a:schemeClr val="accent1">
                  <a:lumMod val="60000"/>
                  <a:lumOff val="40000"/>
                </a:schemeClr>
              </a:gs>
              <a:gs pos="39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平行四边形 77">
            <a:extLst>
              <a:ext uri="{FF2B5EF4-FFF2-40B4-BE49-F238E27FC236}">
                <a16:creationId xmlns:a16="http://schemas.microsoft.com/office/drawing/2014/main" id="{2A2BC3BD-10BE-4ACC-B1FC-EE9F1FB5F2A9}"/>
              </a:ext>
            </a:extLst>
          </p:cNvPr>
          <p:cNvSpPr>
            <a:spLocks/>
          </p:cNvSpPr>
          <p:nvPr/>
        </p:nvSpPr>
        <p:spPr>
          <a:xfrm>
            <a:off x="5630310" y="5170908"/>
            <a:ext cx="3016577" cy="449441"/>
          </a:xfrm>
          <a:prstGeom prst="parallelogram">
            <a:avLst>
              <a:gd name="adj" fmla="val 27456"/>
            </a:avLst>
          </a:prstGeom>
          <a:gradFill flip="none" rotWithShape="1">
            <a:gsLst>
              <a:gs pos="100000">
                <a:schemeClr val="accent1">
                  <a:lumMod val="60000"/>
                  <a:lumOff val="40000"/>
                </a:schemeClr>
              </a:gs>
              <a:gs pos="39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平行四边形 54">
            <a:extLst>
              <a:ext uri="{FF2B5EF4-FFF2-40B4-BE49-F238E27FC236}">
                <a16:creationId xmlns:a16="http://schemas.microsoft.com/office/drawing/2014/main" id="{36ABA364-8E48-42E8-86F6-A3C59D5B68D0}"/>
              </a:ext>
            </a:extLst>
          </p:cNvPr>
          <p:cNvSpPr>
            <a:spLocks/>
          </p:cNvSpPr>
          <p:nvPr/>
        </p:nvSpPr>
        <p:spPr>
          <a:xfrm>
            <a:off x="3585030" y="2150760"/>
            <a:ext cx="2978150" cy="449441"/>
          </a:xfrm>
          <a:prstGeom prst="parallelogram">
            <a:avLst>
              <a:gd name="adj" fmla="val 27456"/>
            </a:avLst>
          </a:prstGeom>
          <a:gradFill flip="none" rotWithShape="1">
            <a:gsLst>
              <a:gs pos="100000">
                <a:schemeClr val="accent1">
                  <a:lumMod val="60000"/>
                  <a:lumOff val="40000"/>
                </a:schemeClr>
              </a:gs>
              <a:gs pos="39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69B74B72-3463-4606-BE6F-527C79E33BA3}"/>
              </a:ext>
            </a:extLst>
          </p:cNvPr>
          <p:cNvSpPr txBox="1"/>
          <p:nvPr/>
        </p:nvSpPr>
        <p:spPr>
          <a:xfrm>
            <a:off x="4065539" y="2275940"/>
            <a:ext cx="2300792" cy="1804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zh-CN" altLang="en-US" sz="1200" b="1" dirty="0">
                <a:solidFill>
                  <a:schemeClr val="bg1"/>
                </a:solidFill>
                <a:latin typeface="+mn-ea"/>
              </a:rPr>
              <a:t>步行与滑行练习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A13E0010-A4E9-4E21-BF42-8D3AC2435063}"/>
              </a:ext>
            </a:extLst>
          </p:cNvPr>
          <p:cNvSpPr txBox="1"/>
          <p:nvPr/>
        </p:nvSpPr>
        <p:spPr>
          <a:xfrm>
            <a:off x="7672504" y="3030977"/>
            <a:ext cx="2300792" cy="1804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zh-CN" altLang="en-US" sz="1200" b="1" dirty="0">
                <a:solidFill>
                  <a:schemeClr val="bg1"/>
                </a:solidFill>
                <a:latin typeface="+mn-ea"/>
              </a:rPr>
              <a:t>简单空中技巧学习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35F6C6DE-2765-46C4-9848-589FE17E0749}"/>
              </a:ext>
            </a:extLst>
          </p:cNvPr>
          <p:cNvSpPr txBox="1"/>
          <p:nvPr/>
        </p:nvSpPr>
        <p:spPr>
          <a:xfrm>
            <a:off x="5490718" y="3795346"/>
            <a:ext cx="2300792" cy="1804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altLang="zh-CN" sz="1200" b="1" dirty="0">
                <a:solidFill>
                  <a:schemeClr val="bg1"/>
                </a:solidFill>
                <a:latin typeface="+mn-ea"/>
              </a:rPr>
              <a:t>U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</a:rPr>
              <a:t>型池技巧俩系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D39E5559-E995-4030-90C9-6A3AB9A332E2}"/>
              </a:ext>
            </a:extLst>
          </p:cNvPr>
          <p:cNvSpPr txBox="1"/>
          <p:nvPr/>
        </p:nvSpPr>
        <p:spPr>
          <a:xfrm>
            <a:off x="8152550" y="4550383"/>
            <a:ext cx="2300792" cy="1804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zh-CN" altLang="en-US" sz="1200" b="1" dirty="0">
                <a:solidFill>
                  <a:schemeClr val="bg1"/>
                </a:solidFill>
                <a:latin typeface="+mn-ea"/>
              </a:rPr>
              <a:t>趣味追逐比赛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14A5D4B1-72F4-48CF-B622-B4AD056CCD18}"/>
              </a:ext>
            </a:extLst>
          </p:cNvPr>
          <p:cNvSpPr txBox="1"/>
          <p:nvPr/>
        </p:nvSpPr>
        <p:spPr>
          <a:xfrm>
            <a:off x="6099535" y="5305420"/>
            <a:ext cx="2300792" cy="1804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zh-CN" altLang="en-US" sz="1200" b="1" dirty="0">
                <a:solidFill>
                  <a:schemeClr val="bg1"/>
                </a:solidFill>
                <a:latin typeface="+mn-ea"/>
              </a:rPr>
              <a:t>越野滑雪体验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1E9074B-C58B-4B7B-8EB0-16D79E548B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039" y="1047748"/>
            <a:ext cx="4409534" cy="58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CD306C4-C495-46BD-810F-40A2EC809B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谢谢您的观看！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854AE9-6AE8-4823-B286-627D936376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汇报人：</a:t>
            </a:r>
            <a:r>
              <a:rPr lang="en-US" altLang="zh-CN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OfficePLUS</a:t>
            </a:r>
            <a:endParaRPr lang="zh-CN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3CEE656-7B8D-4D06-A5FD-01AFD3219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70"/>
          <a:stretch/>
        </p:blipFill>
        <p:spPr>
          <a:xfrm>
            <a:off x="3587663" y="2395410"/>
            <a:ext cx="8604338" cy="415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20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演示斜黑体；微软雅黑</a:t>
            </a:r>
            <a:endParaRPr kumimoji="1" lang="en-GB" altLang="zh-CN" dirty="0"/>
          </a:p>
          <a:p>
            <a:r>
              <a:rPr kumimoji="1" lang="zh-CN" altLang="en-US" dirty="0"/>
              <a:t>英文 演示斜黑体；微软雅黑；</a:t>
            </a:r>
            <a:r>
              <a:rPr kumimoji="1" lang="en-US" altLang="zh-CN" dirty="0"/>
              <a:t>Impact</a:t>
            </a:r>
            <a:endParaRPr kumimoji="1" lang="en-GB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1.5</a:t>
            </a:r>
          </a:p>
          <a:p>
            <a:r>
              <a:rPr kumimoji="1" lang="en-US" altLang="zh-CN" dirty="0" err="1"/>
              <a:t>Unsplash</a:t>
            </a:r>
            <a:endParaRPr kumimoji="1" lang="en-US" altLang="zh-CN" dirty="0"/>
          </a:p>
          <a:p>
            <a:endParaRPr kumimoji="1" lang="en-GB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云海</a:t>
            </a:r>
            <a:r>
              <a:rPr kumimoji="1" lang="en-US" altLang="zh-CN" dirty="0"/>
              <a:t>-Cloud</a:t>
            </a:r>
            <a:endParaRPr kumimoji="1" lang="en-GB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4745ED48-82A0-4B2F-8373-4FFD5ABDA9FC}"/>
              </a:ext>
            </a:extLst>
          </p:cNvPr>
          <p:cNvSpPr txBox="1"/>
          <p:nvPr/>
        </p:nvSpPr>
        <p:spPr>
          <a:xfrm>
            <a:off x="1050687" y="3018611"/>
            <a:ext cx="1908413" cy="61358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演示斜黑体" panose="00000A08000000000000" pitchFamily="50" charset="-122"/>
                <a:ea typeface="演示斜黑体" panose="00000A08000000000000" pitchFamily="50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zh-CN" altLang="en-US" sz="3200" dirty="0">
                <a:latin typeface="+mj-ea"/>
                <a:ea typeface="+mj-ea"/>
              </a:rPr>
              <a:t>活动背景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E4D60D7-CB05-437F-AAFA-C4EE343EFB48}"/>
              </a:ext>
            </a:extLst>
          </p:cNvPr>
          <p:cNvSpPr txBox="1"/>
          <p:nvPr/>
        </p:nvSpPr>
        <p:spPr>
          <a:xfrm>
            <a:off x="3781187" y="3018611"/>
            <a:ext cx="1908413" cy="61358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演示斜黑体" panose="00000A08000000000000" pitchFamily="50" charset="-122"/>
                <a:ea typeface="演示斜黑体" panose="00000A08000000000000" pitchFamily="50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zh-CN" altLang="en-US" sz="3200" dirty="0">
                <a:latin typeface="+mj-ea"/>
                <a:ea typeface="+mj-ea"/>
              </a:rPr>
              <a:t>活动概述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B08477D-65D9-4831-B938-7C47C1D3759E}"/>
              </a:ext>
            </a:extLst>
          </p:cNvPr>
          <p:cNvSpPr txBox="1"/>
          <p:nvPr/>
        </p:nvSpPr>
        <p:spPr>
          <a:xfrm>
            <a:off x="6511687" y="3018611"/>
            <a:ext cx="1908413" cy="61358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演示斜黑体" panose="00000A08000000000000" pitchFamily="50" charset="-122"/>
                <a:ea typeface="演示斜黑体" panose="00000A08000000000000" pitchFamily="50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zh-CN" altLang="en-US" sz="3200" dirty="0">
                <a:latin typeface="+mj-ea"/>
                <a:ea typeface="+mj-ea"/>
              </a:rPr>
              <a:t>活动内容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9F2E4AB-FBAB-4730-AF6E-079F81E6CD12}"/>
              </a:ext>
            </a:extLst>
          </p:cNvPr>
          <p:cNvSpPr txBox="1"/>
          <p:nvPr/>
        </p:nvSpPr>
        <p:spPr>
          <a:xfrm>
            <a:off x="9242187" y="3027322"/>
            <a:ext cx="1908413" cy="61358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17000"/>
                    </a:srgbClr>
                  </a:outerShdw>
                </a:effectLst>
                <a:latin typeface="演示斜黑体" panose="00000A08000000000000" pitchFamily="50" charset="-122"/>
                <a:ea typeface="演示斜黑体" panose="00000A08000000000000" pitchFamily="50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zh-CN" altLang="en-US" sz="3200" dirty="0">
                <a:latin typeface="+mj-ea"/>
                <a:ea typeface="+mj-ea"/>
              </a:rPr>
              <a:t>日程安排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AE9EFCD-4C29-4D56-ABE2-7BBE241A9208}"/>
              </a:ext>
            </a:extLst>
          </p:cNvPr>
          <p:cNvGrpSpPr/>
          <p:nvPr/>
        </p:nvGrpSpPr>
        <p:grpSpPr>
          <a:xfrm>
            <a:off x="1858985" y="2436418"/>
            <a:ext cx="291815" cy="364770"/>
            <a:chOff x="2783040" y="4229872"/>
            <a:chExt cx="818991" cy="1023739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8B2178E-67E6-41F8-A0F6-108ECFE7356E}"/>
                </a:ext>
              </a:extLst>
            </p:cNvPr>
            <p:cNvSpPr/>
            <p:nvPr/>
          </p:nvSpPr>
          <p:spPr>
            <a:xfrm>
              <a:off x="2783040" y="4229872"/>
              <a:ext cx="818991" cy="1023739"/>
            </a:xfrm>
            <a:custGeom>
              <a:avLst/>
              <a:gdLst>
                <a:gd name="connsiteX0" fmla="*/ 767804 w 818991"/>
                <a:gd name="connsiteY0" fmla="*/ 0 h 1023739"/>
                <a:gd name="connsiteX1" fmla="*/ 51187 w 818991"/>
                <a:gd name="connsiteY1" fmla="*/ 0 h 1023739"/>
                <a:gd name="connsiteX2" fmla="*/ 0 w 818991"/>
                <a:gd name="connsiteY2" fmla="*/ 51187 h 1023739"/>
                <a:gd name="connsiteX3" fmla="*/ 0 w 818991"/>
                <a:gd name="connsiteY3" fmla="*/ 972552 h 1023739"/>
                <a:gd name="connsiteX4" fmla="*/ 51187 w 818991"/>
                <a:gd name="connsiteY4" fmla="*/ 1023739 h 1023739"/>
                <a:gd name="connsiteX5" fmla="*/ 767804 w 818991"/>
                <a:gd name="connsiteY5" fmla="*/ 1023739 h 1023739"/>
                <a:gd name="connsiteX6" fmla="*/ 818991 w 818991"/>
                <a:gd name="connsiteY6" fmla="*/ 972552 h 1023739"/>
                <a:gd name="connsiteX7" fmla="*/ 818991 w 818991"/>
                <a:gd name="connsiteY7" fmla="*/ 51187 h 1023739"/>
                <a:gd name="connsiteX8" fmla="*/ 767804 w 818991"/>
                <a:gd name="connsiteY8" fmla="*/ 0 h 102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991" h="1023739">
                  <a:moveTo>
                    <a:pt x="767804" y="0"/>
                  </a:moveTo>
                  <a:lnTo>
                    <a:pt x="51187" y="0"/>
                  </a:lnTo>
                  <a:cubicBezTo>
                    <a:pt x="22917" y="0"/>
                    <a:pt x="0" y="22917"/>
                    <a:pt x="0" y="51187"/>
                  </a:cubicBezTo>
                  <a:lnTo>
                    <a:pt x="0" y="972552"/>
                  </a:lnTo>
                  <a:cubicBezTo>
                    <a:pt x="0" y="1000823"/>
                    <a:pt x="22917" y="1023739"/>
                    <a:pt x="51187" y="1023739"/>
                  </a:cubicBezTo>
                  <a:lnTo>
                    <a:pt x="767804" y="1023739"/>
                  </a:lnTo>
                  <a:cubicBezTo>
                    <a:pt x="796075" y="1023739"/>
                    <a:pt x="818991" y="1000823"/>
                    <a:pt x="818991" y="972552"/>
                  </a:cubicBezTo>
                  <a:lnTo>
                    <a:pt x="818991" y="51187"/>
                  </a:lnTo>
                  <a:cubicBezTo>
                    <a:pt x="818991" y="22917"/>
                    <a:pt x="796075" y="0"/>
                    <a:pt x="767804" y="0"/>
                  </a:cubicBez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65D7CD1D-0D96-4A50-8A49-89AA2DB507C0}"/>
                </a:ext>
              </a:extLst>
            </p:cNvPr>
            <p:cNvSpPr/>
            <p:nvPr/>
          </p:nvSpPr>
          <p:spPr>
            <a:xfrm>
              <a:off x="2987788" y="4895303"/>
              <a:ext cx="358308" cy="25593"/>
            </a:xfrm>
            <a:custGeom>
              <a:avLst/>
              <a:gdLst>
                <a:gd name="connsiteX0" fmla="*/ 0 w 358308"/>
                <a:gd name="connsiteY0" fmla="*/ 0 h 25593"/>
                <a:gd name="connsiteX1" fmla="*/ 358309 w 358308"/>
                <a:gd name="connsiteY1" fmla="*/ 0 h 2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8308" h="25593">
                  <a:moveTo>
                    <a:pt x="0" y="0"/>
                  </a:moveTo>
                  <a:lnTo>
                    <a:pt x="358309" y="0"/>
                  </a:lnTo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E96F33FE-44CE-4650-A6FE-A0F4AC155787}"/>
                </a:ext>
              </a:extLst>
            </p:cNvPr>
            <p:cNvSpPr/>
            <p:nvPr/>
          </p:nvSpPr>
          <p:spPr>
            <a:xfrm>
              <a:off x="2987788" y="5048864"/>
              <a:ext cx="179154" cy="25593"/>
            </a:xfrm>
            <a:custGeom>
              <a:avLst/>
              <a:gdLst>
                <a:gd name="connsiteX0" fmla="*/ 0 w 179154"/>
                <a:gd name="connsiteY0" fmla="*/ 0 h 25593"/>
                <a:gd name="connsiteX1" fmla="*/ 179154 w 179154"/>
                <a:gd name="connsiteY1" fmla="*/ 0 h 2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154" h="25593">
                  <a:moveTo>
                    <a:pt x="0" y="0"/>
                  </a:moveTo>
                  <a:lnTo>
                    <a:pt x="179154" y="0"/>
                  </a:lnTo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C00A43CB-2E35-4FE6-BF5B-AFDE817280DC}"/>
                </a:ext>
              </a:extLst>
            </p:cNvPr>
            <p:cNvSpPr/>
            <p:nvPr/>
          </p:nvSpPr>
          <p:spPr>
            <a:xfrm>
              <a:off x="2987788" y="4434620"/>
              <a:ext cx="358308" cy="255934"/>
            </a:xfrm>
            <a:custGeom>
              <a:avLst/>
              <a:gdLst>
                <a:gd name="connsiteX0" fmla="*/ 0 w 358308"/>
                <a:gd name="connsiteY0" fmla="*/ 0 h 255934"/>
                <a:gd name="connsiteX1" fmla="*/ 358309 w 358308"/>
                <a:gd name="connsiteY1" fmla="*/ 0 h 255934"/>
                <a:gd name="connsiteX2" fmla="*/ 358309 w 358308"/>
                <a:gd name="connsiteY2" fmla="*/ 255935 h 255934"/>
                <a:gd name="connsiteX3" fmla="*/ 0 w 358308"/>
                <a:gd name="connsiteY3" fmla="*/ 255935 h 25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308" h="255934">
                  <a:moveTo>
                    <a:pt x="0" y="0"/>
                  </a:moveTo>
                  <a:lnTo>
                    <a:pt x="358309" y="0"/>
                  </a:lnTo>
                  <a:lnTo>
                    <a:pt x="358309" y="255935"/>
                  </a:lnTo>
                  <a:lnTo>
                    <a:pt x="0" y="255935"/>
                  </a:ln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D3E2791B-7A7F-4019-B0F0-07C202F6C348}"/>
              </a:ext>
            </a:extLst>
          </p:cNvPr>
          <p:cNvGrpSpPr>
            <a:grpSpLocks/>
          </p:cNvGrpSpPr>
          <p:nvPr/>
        </p:nvGrpSpPr>
        <p:grpSpPr>
          <a:xfrm>
            <a:off x="4586394" y="2436418"/>
            <a:ext cx="291815" cy="364770"/>
            <a:chOff x="6167966" y="3687233"/>
            <a:chExt cx="1816100" cy="1490133"/>
          </a:xfrm>
        </p:grpSpPr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A9D5467C-EF01-445A-8BC2-C0BA0867CDA8}"/>
                </a:ext>
              </a:extLst>
            </p:cNvPr>
            <p:cNvSpPr/>
            <p:nvPr/>
          </p:nvSpPr>
          <p:spPr>
            <a:xfrm>
              <a:off x="6167966" y="3780366"/>
              <a:ext cx="1210733" cy="1397000"/>
            </a:xfrm>
            <a:custGeom>
              <a:avLst/>
              <a:gdLst>
                <a:gd name="connsiteX0" fmla="*/ 605367 w 1210733"/>
                <a:gd name="connsiteY0" fmla="*/ 1397000 h 1397000"/>
                <a:gd name="connsiteX1" fmla="*/ 0 w 1210733"/>
                <a:gd name="connsiteY1" fmla="*/ 1071033 h 1397000"/>
                <a:gd name="connsiteX2" fmla="*/ 0 w 1210733"/>
                <a:gd name="connsiteY2" fmla="*/ 325967 h 1397000"/>
                <a:gd name="connsiteX3" fmla="*/ 605367 w 1210733"/>
                <a:gd name="connsiteY3" fmla="*/ 0 h 1397000"/>
                <a:gd name="connsiteX4" fmla="*/ 1210733 w 1210733"/>
                <a:gd name="connsiteY4" fmla="*/ 325967 h 1397000"/>
                <a:gd name="connsiteX5" fmla="*/ 1210733 w 1210733"/>
                <a:gd name="connsiteY5" fmla="*/ 884767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0733" h="1397000">
                  <a:moveTo>
                    <a:pt x="605367" y="1397000"/>
                  </a:moveTo>
                  <a:lnTo>
                    <a:pt x="0" y="1071033"/>
                  </a:lnTo>
                  <a:lnTo>
                    <a:pt x="0" y="325967"/>
                  </a:lnTo>
                  <a:lnTo>
                    <a:pt x="605367" y="0"/>
                  </a:lnTo>
                  <a:lnTo>
                    <a:pt x="1210733" y="325967"/>
                  </a:lnTo>
                  <a:lnTo>
                    <a:pt x="1210733" y="884767"/>
                  </a:lnTo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73BC17BC-11A3-4A8D-B302-4AF91B2D0868}"/>
                </a:ext>
              </a:extLst>
            </p:cNvPr>
            <p:cNvSpPr/>
            <p:nvPr/>
          </p:nvSpPr>
          <p:spPr>
            <a:xfrm>
              <a:off x="6773333" y="3687233"/>
              <a:ext cx="1210733" cy="1397000"/>
            </a:xfrm>
            <a:custGeom>
              <a:avLst/>
              <a:gdLst>
                <a:gd name="connsiteX0" fmla="*/ 605367 w 1210733"/>
                <a:gd name="connsiteY0" fmla="*/ 0 h 1397000"/>
                <a:gd name="connsiteX1" fmla="*/ 1210733 w 1210733"/>
                <a:gd name="connsiteY1" fmla="*/ 325967 h 1397000"/>
                <a:gd name="connsiteX2" fmla="*/ 1210733 w 1210733"/>
                <a:gd name="connsiteY2" fmla="*/ 1071033 h 1397000"/>
                <a:gd name="connsiteX3" fmla="*/ 605367 w 1210733"/>
                <a:gd name="connsiteY3" fmla="*/ 1397000 h 1397000"/>
                <a:gd name="connsiteX4" fmla="*/ 0 w 1210733"/>
                <a:gd name="connsiteY4" fmla="*/ 1071033 h 1397000"/>
                <a:gd name="connsiteX5" fmla="*/ 0 w 1210733"/>
                <a:gd name="connsiteY5" fmla="*/ 512233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0733" h="1397000">
                  <a:moveTo>
                    <a:pt x="605367" y="0"/>
                  </a:moveTo>
                  <a:lnTo>
                    <a:pt x="1210733" y="325967"/>
                  </a:lnTo>
                  <a:lnTo>
                    <a:pt x="1210733" y="1071033"/>
                  </a:lnTo>
                  <a:lnTo>
                    <a:pt x="605367" y="1397000"/>
                  </a:lnTo>
                  <a:lnTo>
                    <a:pt x="0" y="1071033"/>
                  </a:lnTo>
                  <a:lnTo>
                    <a:pt x="0" y="512233"/>
                  </a:lnTo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E8D4B7C5-DCFC-4E62-84AF-FC05AA11ACCB}"/>
              </a:ext>
            </a:extLst>
          </p:cNvPr>
          <p:cNvGrpSpPr>
            <a:grpSpLocks/>
          </p:cNvGrpSpPr>
          <p:nvPr/>
        </p:nvGrpSpPr>
        <p:grpSpPr>
          <a:xfrm>
            <a:off x="7273365" y="2436418"/>
            <a:ext cx="385056" cy="364770"/>
            <a:chOff x="6266391" y="3599391"/>
            <a:chExt cx="2846916" cy="2846916"/>
          </a:xfrm>
        </p:grpSpPr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96A495AD-FB55-4124-8140-18BDCAF98A78}"/>
                </a:ext>
              </a:extLst>
            </p:cNvPr>
            <p:cNvSpPr/>
            <p:nvPr/>
          </p:nvSpPr>
          <p:spPr>
            <a:xfrm>
              <a:off x="7191639" y="3599391"/>
              <a:ext cx="996420" cy="996420"/>
            </a:xfrm>
            <a:custGeom>
              <a:avLst/>
              <a:gdLst>
                <a:gd name="connsiteX0" fmla="*/ 0 w 996420"/>
                <a:gd name="connsiteY0" fmla="*/ 498210 h 996420"/>
                <a:gd name="connsiteX1" fmla="*/ 498210 w 996420"/>
                <a:gd name="connsiteY1" fmla="*/ 0 h 996420"/>
                <a:gd name="connsiteX2" fmla="*/ 996421 w 996420"/>
                <a:gd name="connsiteY2" fmla="*/ 498210 h 996420"/>
                <a:gd name="connsiteX3" fmla="*/ 498210 w 996420"/>
                <a:gd name="connsiteY3" fmla="*/ 996421 h 996420"/>
                <a:gd name="connsiteX4" fmla="*/ 0 w 996420"/>
                <a:gd name="connsiteY4" fmla="*/ 498210 h 99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420" h="996420">
                  <a:moveTo>
                    <a:pt x="0" y="498210"/>
                  </a:moveTo>
                  <a:lnTo>
                    <a:pt x="498210" y="0"/>
                  </a:lnTo>
                  <a:lnTo>
                    <a:pt x="996421" y="498210"/>
                  </a:lnTo>
                  <a:lnTo>
                    <a:pt x="498210" y="996421"/>
                  </a:lnTo>
                  <a:lnTo>
                    <a:pt x="0" y="498210"/>
                  </a:ln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2FAA1AB2-9516-44F5-88A0-37CDD1E7E48D}"/>
                </a:ext>
              </a:extLst>
            </p:cNvPr>
            <p:cNvSpPr/>
            <p:nvPr/>
          </p:nvSpPr>
          <p:spPr>
            <a:xfrm>
              <a:off x="8116887" y="4595812"/>
              <a:ext cx="996420" cy="996420"/>
            </a:xfrm>
            <a:custGeom>
              <a:avLst/>
              <a:gdLst>
                <a:gd name="connsiteX0" fmla="*/ 0 w 996420"/>
                <a:gd name="connsiteY0" fmla="*/ 498210 h 996420"/>
                <a:gd name="connsiteX1" fmla="*/ 498210 w 996420"/>
                <a:gd name="connsiteY1" fmla="*/ 0 h 996420"/>
                <a:gd name="connsiteX2" fmla="*/ 996421 w 996420"/>
                <a:gd name="connsiteY2" fmla="*/ 498210 h 996420"/>
                <a:gd name="connsiteX3" fmla="*/ 498210 w 996420"/>
                <a:gd name="connsiteY3" fmla="*/ 996421 h 996420"/>
                <a:gd name="connsiteX4" fmla="*/ 0 w 996420"/>
                <a:gd name="connsiteY4" fmla="*/ 498210 h 99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420" h="996420">
                  <a:moveTo>
                    <a:pt x="0" y="498210"/>
                  </a:moveTo>
                  <a:lnTo>
                    <a:pt x="498210" y="0"/>
                  </a:lnTo>
                  <a:lnTo>
                    <a:pt x="996421" y="498210"/>
                  </a:lnTo>
                  <a:lnTo>
                    <a:pt x="498210" y="996421"/>
                  </a:lnTo>
                  <a:lnTo>
                    <a:pt x="0" y="498210"/>
                  </a:ln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9092B40E-C2C8-4280-9006-6B32673B32EF}"/>
                </a:ext>
              </a:extLst>
            </p:cNvPr>
            <p:cNvSpPr/>
            <p:nvPr/>
          </p:nvSpPr>
          <p:spPr>
            <a:xfrm>
              <a:off x="7191639" y="5449887"/>
              <a:ext cx="996420" cy="996420"/>
            </a:xfrm>
            <a:custGeom>
              <a:avLst/>
              <a:gdLst>
                <a:gd name="connsiteX0" fmla="*/ 0 w 996420"/>
                <a:gd name="connsiteY0" fmla="*/ 498210 h 996420"/>
                <a:gd name="connsiteX1" fmla="*/ 498210 w 996420"/>
                <a:gd name="connsiteY1" fmla="*/ 0 h 996420"/>
                <a:gd name="connsiteX2" fmla="*/ 996421 w 996420"/>
                <a:gd name="connsiteY2" fmla="*/ 498210 h 996420"/>
                <a:gd name="connsiteX3" fmla="*/ 498210 w 996420"/>
                <a:gd name="connsiteY3" fmla="*/ 996421 h 996420"/>
                <a:gd name="connsiteX4" fmla="*/ 0 w 996420"/>
                <a:gd name="connsiteY4" fmla="*/ 498210 h 99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420" h="996420">
                  <a:moveTo>
                    <a:pt x="0" y="498210"/>
                  </a:moveTo>
                  <a:lnTo>
                    <a:pt x="498210" y="0"/>
                  </a:lnTo>
                  <a:lnTo>
                    <a:pt x="996421" y="498210"/>
                  </a:lnTo>
                  <a:lnTo>
                    <a:pt x="498210" y="996421"/>
                  </a:lnTo>
                  <a:lnTo>
                    <a:pt x="0" y="498210"/>
                  </a:ln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8D7C11DE-3795-4D52-BEF7-D59DCFE98539}"/>
                </a:ext>
              </a:extLst>
            </p:cNvPr>
            <p:cNvSpPr/>
            <p:nvPr/>
          </p:nvSpPr>
          <p:spPr>
            <a:xfrm>
              <a:off x="6266391" y="4524639"/>
              <a:ext cx="996420" cy="996420"/>
            </a:xfrm>
            <a:custGeom>
              <a:avLst/>
              <a:gdLst>
                <a:gd name="connsiteX0" fmla="*/ 0 w 996420"/>
                <a:gd name="connsiteY0" fmla="*/ 498210 h 996420"/>
                <a:gd name="connsiteX1" fmla="*/ 498210 w 996420"/>
                <a:gd name="connsiteY1" fmla="*/ 0 h 996420"/>
                <a:gd name="connsiteX2" fmla="*/ 996421 w 996420"/>
                <a:gd name="connsiteY2" fmla="*/ 498210 h 996420"/>
                <a:gd name="connsiteX3" fmla="*/ 498210 w 996420"/>
                <a:gd name="connsiteY3" fmla="*/ 996421 h 996420"/>
                <a:gd name="connsiteX4" fmla="*/ 0 w 996420"/>
                <a:gd name="connsiteY4" fmla="*/ 498210 h 99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420" h="996420">
                  <a:moveTo>
                    <a:pt x="0" y="498210"/>
                  </a:moveTo>
                  <a:lnTo>
                    <a:pt x="498210" y="0"/>
                  </a:lnTo>
                  <a:lnTo>
                    <a:pt x="996421" y="498210"/>
                  </a:lnTo>
                  <a:lnTo>
                    <a:pt x="498210" y="996421"/>
                  </a:lnTo>
                  <a:lnTo>
                    <a:pt x="0" y="498210"/>
                  </a:ln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7F81CCB1-4AA3-4218-8178-8F4E913DC92D}"/>
              </a:ext>
            </a:extLst>
          </p:cNvPr>
          <p:cNvGrpSpPr>
            <a:grpSpLocks/>
          </p:cNvGrpSpPr>
          <p:nvPr/>
        </p:nvGrpSpPr>
        <p:grpSpPr>
          <a:xfrm>
            <a:off x="10003865" y="2436418"/>
            <a:ext cx="385056" cy="364770"/>
            <a:chOff x="6115050" y="3514725"/>
            <a:chExt cx="1333500" cy="1133475"/>
          </a:xfrm>
        </p:grpSpPr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551C009B-3B24-4C6A-8731-43AD8AC2DB60}"/>
                </a:ext>
              </a:extLst>
            </p:cNvPr>
            <p:cNvSpPr/>
            <p:nvPr/>
          </p:nvSpPr>
          <p:spPr>
            <a:xfrm>
              <a:off x="6115050" y="3648075"/>
              <a:ext cx="1333500" cy="1000125"/>
            </a:xfrm>
            <a:custGeom>
              <a:avLst/>
              <a:gdLst>
                <a:gd name="connsiteX0" fmla="*/ 1266825 w 1333500"/>
                <a:gd name="connsiteY0" fmla="*/ 0 h 1000125"/>
                <a:gd name="connsiteX1" fmla="*/ 1333500 w 1333500"/>
                <a:gd name="connsiteY1" fmla="*/ 0 h 1000125"/>
                <a:gd name="connsiteX2" fmla="*/ 1333500 w 1333500"/>
                <a:gd name="connsiteY2" fmla="*/ 1000125 h 1000125"/>
                <a:gd name="connsiteX3" fmla="*/ 1266825 w 1333500"/>
                <a:gd name="connsiteY3" fmla="*/ 1000125 h 1000125"/>
                <a:gd name="connsiteX4" fmla="*/ 66675 w 1333500"/>
                <a:gd name="connsiteY4" fmla="*/ 1000125 h 1000125"/>
                <a:gd name="connsiteX5" fmla="*/ 0 w 1333500"/>
                <a:gd name="connsiteY5" fmla="*/ 1000125 h 1000125"/>
                <a:gd name="connsiteX6" fmla="*/ 0 w 1333500"/>
                <a:gd name="connsiteY6" fmla="*/ 0 h 1000125"/>
                <a:gd name="connsiteX7" fmla="*/ 66675 w 1333500"/>
                <a:gd name="connsiteY7" fmla="*/ 0 h 100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0" h="1000125">
                  <a:moveTo>
                    <a:pt x="1266825" y="0"/>
                  </a:moveTo>
                  <a:cubicBezTo>
                    <a:pt x="1303649" y="0"/>
                    <a:pt x="1333500" y="0"/>
                    <a:pt x="1333500" y="0"/>
                  </a:cubicBezTo>
                  <a:lnTo>
                    <a:pt x="1333500" y="1000125"/>
                  </a:lnTo>
                  <a:cubicBezTo>
                    <a:pt x="1333500" y="1000125"/>
                    <a:pt x="1303649" y="1000125"/>
                    <a:pt x="1266825" y="1000125"/>
                  </a:cubicBezTo>
                  <a:lnTo>
                    <a:pt x="66675" y="1000125"/>
                  </a:lnTo>
                  <a:cubicBezTo>
                    <a:pt x="29851" y="1000125"/>
                    <a:pt x="0" y="1000125"/>
                    <a:pt x="0" y="1000125"/>
                  </a:cubicBezTo>
                  <a:lnTo>
                    <a:pt x="0" y="0"/>
                  </a:lnTo>
                  <a:cubicBezTo>
                    <a:pt x="0" y="0"/>
                    <a:pt x="29851" y="0"/>
                    <a:pt x="66675" y="0"/>
                  </a:cubicBez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6A2C2C0F-9928-4E98-AAC6-8157D890A0B3}"/>
                </a:ext>
              </a:extLst>
            </p:cNvPr>
            <p:cNvSpPr/>
            <p:nvPr/>
          </p:nvSpPr>
          <p:spPr>
            <a:xfrm>
              <a:off x="6448425" y="3514725"/>
              <a:ext cx="33337" cy="266700"/>
            </a:xfrm>
            <a:custGeom>
              <a:avLst/>
              <a:gdLst>
                <a:gd name="connsiteX0" fmla="*/ 0 w 33337"/>
                <a:gd name="connsiteY0" fmla="*/ 0 h 266700"/>
                <a:gd name="connsiteX1" fmla="*/ 0 w 33337"/>
                <a:gd name="connsiteY1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337" h="266700">
                  <a:moveTo>
                    <a:pt x="0" y="0"/>
                  </a:moveTo>
                  <a:lnTo>
                    <a:pt x="0" y="266700"/>
                  </a:lnTo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50E257AD-AABE-40AB-BDE8-5211D4FA754B}"/>
                </a:ext>
              </a:extLst>
            </p:cNvPr>
            <p:cNvSpPr/>
            <p:nvPr/>
          </p:nvSpPr>
          <p:spPr>
            <a:xfrm>
              <a:off x="6448425" y="4081462"/>
              <a:ext cx="366712" cy="33337"/>
            </a:xfrm>
            <a:custGeom>
              <a:avLst/>
              <a:gdLst>
                <a:gd name="connsiteX0" fmla="*/ 366713 w 366712"/>
                <a:gd name="connsiteY0" fmla="*/ 0 h 33337"/>
                <a:gd name="connsiteX1" fmla="*/ 0 w 366712"/>
                <a:gd name="connsiteY1" fmla="*/ 0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6712" h="33337">
                  <a:moveTo>
                    <a:pt x="366713" y="0"/>
                  </a:moveTo>
                  <a:lnTo>
                    <a:pt x="0" y="0"/>
                  </a:lnTo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8015E91E-8E57-4692-8565-57121F3712DD}"/>
                </a:ext>
              </a:extLst>
            </p:cNvPr>
            <p:cNvSpPr/>
            <p:nvPr/>
          </p:nvSpPr>
          <p:spPr>
            <a:xfrm>
              <a:off x="6448425" y="4348162"/>
              <a:ext cx="666750" cy="33337"/>
            </a:xfrm>
            <a:custGeom>
              <a:avLst/>
              <a:gdLst>
                <a:gd name="connsiteX0" fmla="*/ 666750 w 666750"/>
                <a:gd name="connsiteY0" fmla="*/ 0 h 33337"/>
                <a:gd name="connsiteX1" fmla="*/ 0 w 666750"/>
                <a:gd name="connsiteY1" fmla="*/ 0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0" h="33337">
                  <a:moveTo>
                    <a:pt x="666750" y="0"/>
                  </a:moveTo>
                  <a:lnTo>
                    <a:pt x="0" y="0"/>
                  </a:lnTo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9D4392F8-403D-4630-96D0-FB3530302A7D}"/>
                </a:ext>
              </a:extLst>
            </p:cNvPr>
            <p:cNvSpPr/>
            <p:nvPr/>
          </p:nvSpPr>
          <p:spPr>
            <a:xfrm>
              <a:off x="7115175" y="3514725"/>
              <a:ext cx="33337" cy="266700"/>
            </a:xfrm>
            <a:custGeom>
              <a:avLst/>
              <a:gdLst>
                <a:gd name="connsiteX0" fmla="*/ 0 w 33337"/>
                <a:gd name="connsiteY0" fmla="*/ 0 h 266700"/>
                <a:gd name="connsiteX1" fmla="*/ 0 w 33337"/>
                <a:gd name="connsiteY1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337" h="266700">
                  <a:moveTo>
                    <a:pt x="0" y="0"/>
                  </a:moveTo>
                  <a:lnTo>
                    <a:pt x="0" y="266700"/>
                  </a:lnTo>
                </a:path>
              </a:pathLst>
            </a:custGeom>
            <a:noFill/>
            <a:ln w="3810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8683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1FBBA8C-0A81-4530-BC90-4D5B60DA4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活动背景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5E8869-5864-4F20-B63E-3AD4A435ED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065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4B6145D9-11E2-41C1-A014-009481A884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背景介绍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5AD798A-F53D-48D3-A279-F665FF7DD15E}"/>
              </a:ext>
            </a:extLst>
          </p:cNvPr>
          <p:cNvSpPr>
            <a:spLocks/>
          </p:cNvSpPr>
          <p:nvPr/>
        </p:nvSpPr>
        <p:spPr>
          <a:xfrm rot="5400000">
            <a:off x="5193206" y="-730673"/>
            <a:ext cx="3702474" cy="8445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2735B72-B76B-470D-8150-531C349EF7DB}"/>
              </a:ext>
            </a:extLst>
          </p:cNvPr>
          <p:cNvSpPr>
            <a:spLocks/>
          </p:cNvSpPr>
          <p:nvPr/>
        </p:nvSpPr>
        <p:spPr>
          <a:xfrm>
            <a:off x="1192918" y="1332018"/>
            <a:ext cx="3257550" cy="414951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72000">
                <a:schemeClr val="accent1">
                  <a:lumMod val="50000"/>
                  <a:alpha val="4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4166473-903A-4FE2-A789-B3D0A2F4948E}"/>
              </a:ext>
            </a:extLst>
          </p:cNvPr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511300"/>
            <a:ext cx="3257550" cy="4149514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5FCB0C6-CC71-454B-B8BD-703F4FD3FFF2}"/>
              </a:ext>
            </a:extLst>
          </p:cNvPr>
          <p:cNvSpPr txBox="1"/>
          <p:nvPr/>
        </p:nvSpPr>
        <p:spPr>
          <a:xfrm>
            <a:off x="4952703" y="2757599"/>
            <a:ext cx="5812255" cy="23808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这是一段长段文字描述，请替换为你的正文内容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1750462-AB1A-4CB8-9544-A5613560FF4B}"/>
              </a:ext>
            </a:extLst>
          </p:cNvPr>
          <p:cNvSpPr txBox="1"/>
          <p:nvPr/>
        </p:nvSpPr>
        <p:spPr>
          <a:xfrm>
            <a:off x="4952703" y="1959305"/>
            <a:ext cx="3497064" cy="5934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滑雪的历史背景</a:t>
            </a:r>
          </a:p>
        </p:txBody>
      </p:sp>
    </p:spTree>
    <p:extLst>
      <p:ext uri="{BB962C8B-B14F-4D97-AF65-F5344CB8AC3E}">
        <p14:creationId xmlns:p14="http://schemas.microsoft.com/office/powerpoint/2010/main" val="2244791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AAA0FEB-3F34-4B56-81B4-DFDA9E3E3BD4}"/>
              </a:ext>
            </a:extLst>
          </p:cNvPr>
          <p:cNvSpPr/>
          <p:nvPr/>
        </p:nvSpPr>
        <p:spPr>
          <a:xfrm>
            <a:off x="0" y="1600200"/>
            <a:ext cx="4922992" cy="4475605"/>
          </a:xfrm>
          <a:custGeom>
            <a:avLst/>
            <a:gdLst>
              <a:gd name="connsiteX0" fmla="*/ 0 w 4922992"/>
              <a:gd name="connsiteY0" fmla="*/ 0 h 4475605"/>
              <a:gd name="connsiteX1" fmla="*/ 4922992 w 4922992"/>
              <a:gd name="connsiteY1" fmla="*/ 0 h 4475605"/>
              <a:gd name="connsiteX2" fmla="*/ 2929155 w 4922992"/>
              <a:gd name="connsiteY2" fmla="*/ 4475605 h 4475605"/>
              <a:gd name="connsiteX3" fmla="*/ 0 w 4922992"/>
              <a:gd name="connsiteY3" fmla="*/ 4475605 h 447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2992" h="4475605">
                <a:moveTo>
                  <a:pt x="0" y="0"/>
                </a:moveTo>
                <a:lnTo>
                  <a:pt x="4922992" y="0"/>
                </a:lnTo>
                <a:lnTo>
                  <a:pt x="2929155" y="4475605"/>
                </a:lnTo>
                <a:lnTo>
                  <a:pt x="0" y="447560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E1DECFD-D099-485B-9DD4-AECEB75C53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活动目的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41066C4-E9C4-4B6E-878B-D423BC1987CC}"/>
              </a:ext>
            </a:extLst>
          </p:cNvPr>
          <p:cNvSpPr>
            <a:spLocks/>
          </p:cNvSpPr>
          <p:nvPr/>
        </p:nvSpPr>
        <p:spPr>
          <a:xfrm rot="5400000">
            <a:off x="7757164" y="-1386193"/>
            <a:ext cx="1278812" cy="67219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7DBB6C3-E69D-4DF5-8BA1-1B9FF2EE83B2}"/>
              </a:ext>
            </a:extLst>
          </p:cNvPr>
          <p:cNvSpPr txBox="1"/>
          <p:nvPr/>
        </p:nvSpPr>
        <p:spPr>
          <a:xfrm>
            <a:off x="5724082" y="1784802"/>
            <a:ext cx="5837990" cy="695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这是一段长段文字描述，请替换为你的正文内容。这是一段长段文字描述，请替换为你的正文内容。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366AD98-4877-4384-BB78-9DCFE52442E0}"/>
              </a:ext>
            </a:extLst>
          </p:cNvPr>
          <p:cNvSpPr txBox="1"/>
          <p:nvPr/>
        </p:nvSpPr>
        <p:spPr>
          <a:xfrm>
            <a:off x="5724082" y="1335362"/>
            <a:ext cx="3497064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凝聚团队力量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6DE3F9-71FC-43DB-A679-F3BA62DA34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" y="1103444"/>
            <a:ext cx="5048760" cy="5357508"/>
          </a:xfrm>
          <a:prstGeom prst="rect">
            <a:avLst/>
          </a:prstGeom>
          <a:effectLst/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27EA40A-1EF9-4F55-B2C1-609792EDBC9B}"/>
              </a:ext>
            </a:extLst>
          </p:cNvPr>
          <p:cNvSpPr>
            <a:spLocks/>
          </p:cNvSpPr>
          <p:nvPr/>
        </p:nvSpPr>
        <p:spPr>
          <a:xfrm rot="5400000">
            <a:off x="6958341" y="201380"/>
            <a:ext cx="1278812" cy="67219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C1ABA44-0D02-4044-BB09-00B0F919DDD5}"/>
              </a:ext>
            </a:extLst>
          </p:cNvPr>
          <p:cNvSpPr txBox="1"/>
          <p:nvPr/>
        </p:nvSpPr>
        <p:spPr>
          <a:xfrm>
            <a:off x="4925259" y="3372375"/>
            <a:ext cx="5837990" cy="695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这是一段长段文字描述，请替换为你的正文内容。这是一段长段文字描述，请替换为你的正文内容。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DD31494-4F1D-45E6-971A-0476A4EAE266}"/>
              </a:ext>
            </a:extLst>
          </p:cNvPr>
          <p:cNvSpPr txBox="1"/>
          <p:nvPr/>
        </p:nvSpPr>
        <p:spPr>
          <a:xfrm>
            <a:off x="4925259" y="2922935"/>
            <a:ext cx="3497064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锻炼个人体魄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1903527-6702-4C11-97BB-0E163DFB08B3}"/>
              </a:ext>
            </a:extLst>
          </p:cNvPr>
          <p:cNvSpPr>
            <a:spLocks/>
          </p:cNvSpPr>
          <p:nvPr/>
        </p:nvSpPr>
        <p:spPr>
          <a:xfrm rot="5400000">
            <a:off x="6159519" y="1788954"/>
            <a:ext cx="1278812" cy="67219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EEB657A-86DA-4076-8300-BD2DD4F1CB32}"/>
              </a:ext>
            </a:extLst>
          </p:cNvPr>
          <p:cNvSpPr txBox="1"/>
          <p:nvPr/>
        </p:nvSpPr>
        <p:spPr>
          <a:xfrm>
            <a:off x="4126437" y="4959949"/>
            <a:ext cx="5837990" cy="695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这是一段长段文字描述，请替换为你的正文内容。这是一段长段文字描述，请替换为你的正文内容。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109002C-EF71-4B9E-9145-540C3CA5548D}"/>
              </a:ext>
            </a:extLst>
          </p:cNvPr>
          <p:cNvSpPr txBox="1"/>
          <p:nvPr/>
        </p:nvSpPr>
        <p:spPr>
          <a:xfrm>
            <a:off x="4126437" y="4510509"/>
            <a:ext cx="3497064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锤炼意志品质</a:t>
            </a:r>
          </a:p>
        </p:txBody>
      </p:sp>
    </p:spTree>
    <p:extLst>
      <p:ext uri="{BB962C8B-B14F-4D97-AF65-F5344CB8AC3E}">
        <p14:creationId xmlns:p14="http://schemas.microsoft.com/office/powerpoint/2010/main" val="394347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ADFAA9-3C79-4B6F-BC57-28F73AA0E4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活动概述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E4627B-2817-411F-86AE-50A07CF790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1901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B94EA3EA-709B-46D2-8EF3-B3BE5C4FFF12}"/>
              </a:ext>
            </a:extLst>
          </p:cNvPr>
          <p:cNvSpPr>
            <a:spLocks/>
          </p:cNvSpPr>
          <p:nvPr/>
        </p:nvSpPr>
        <p:spPr>
          <a:xfrm>
            <a:off x="3859970" y="3189806"/>
            <a:ext cx="1991454" cy="196711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72000">
                <a:schemeClr val="accent1">
                  <a:lumMod val="50000"/>
                  <a:alpha val="4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61273D3-AF8C-4A59-84EA-B85BAF4579EC}"/>
              </a:ext>
            </a:extLst>
          </p:cNvPr>
          <p:cNvSpPr>
            <a:spLocks/>
          </p:cNvSpPr>
          <p:nvPr/>
        </p:nvSpPr>
        <p:spPr>
          <a:xfrm>
            <a:off x="6555597" y="3189806"/>
            <a:ext cx="1991454" cy="196711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72000">
                <a:schemeClr val="accent1">
                  <a:lumMod val="50000"/>
                  <a:alpha val="4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2D8A312-9148-40DB-A3C8-1969500A468B}"/>
              </a:ext>
            </a:extLst>
          </p:cNvPr>
          <p:cNvSpPr>
            <a:spLocks/>
          </p:cNvSpPr>
          <p:nvPr/>
        </p:nvSpPr>
        <p:spPr>
          <a:xfrm>
            <a:off x="9251224" y="3189805"/>
            <a:ext cx="1991454" cy="196711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72000">
                <a:schemeClr val="accent1">
                  <a:lumMod val="50000"/>
                  <a:alpha val="4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81AF7C6-DA3B-4C1C-9146-0DE23FEDBA2F}"/>
              </a:ext>
            </a:extLst>
          </p:cNvPr>
          <p:cNvSpPr>
            <a:spLocks/>
          </p:cNvSpPr>
          <p:nvPr/>
        </p:nvSpPr>
        <p:spPr>
          <a:xfrm>
            <a:off x="1164343" y="3189806"/>
            <a:ext cx="1991454" cy="196711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72000">
                <a:schemeClr val="accent1">
                  <a:lumMod val="50000"/>
                  <a:alpha val="4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F5C0DF5-CF50-4E22-A397-21BE83553A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活动简介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23FAB64-CDCF-4239-B3A4-7503A8F69E3C}"/>
              </a:ext>
            </a:extLst>
          </p:cNvPr>
          <p:cNvSpPr txBox="1"/>
          <p:nvPr/>
        </p:nvSpPr>
        <p:spPr>
          <a:xfrm>
            <a:off x="1129638" y="2075620"/>
            <a:ext cx="9932724" cy="695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这是一段长段文字描述，请替换为你的正文内容。这是一段长段文字描述，请替换为你的正文内容。</a:t>
            </a:r>
            <a:endParaRPr lang="en-US" altLang="zh-CN" sz="140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ACBC8F1-8BAE-4A14-99D1-73B477E5712C}"/>
              </a:ext>
            </a:extLst>
          </p:cNvPr>
          <p:cNvSpPr txBox="1"/>
          <p:nvPr/>
        </p:nvSpPr>
        <p:spPr>
          <a:xfrm>
            <a:off x="4347468" y="1526349"/>
            <a:ext cx="3497064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极限运动：滑雪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03DEF66-F45B-49BE-A67A-55C7F0825F1D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8" r="12840"/>
          <a:stretch/>
        </p:blipFill>
        <p:spPr>
          <a:xfrm>
            <a:off x="1018733" y="3364532"/>
            <a:ext cx="1991454" cy="1967119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D02E81-4C2F-479A-9FAD-FCE2CCED4937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08"/>
          <a:stretch/>
        </p:blipFill>
        <p:spPr>
          <a:xfrm>
            <a:off x="3714360" y="3364532"/>
            <a:ext cx="1991454" cy="1967119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E77548-CA3E-464E-A364-2F84CC363823}"/>
              </a:ext>
            </a:extLst>
          </p:cNvPr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r="8643"/>
          <a:stretch/>
        </p:blipFill>
        <p:spPr>
          <a:xfrm>
            <a:off x="6409987" y="3364531"/>
            <a:ext cx="1991454" cy="1967119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79666CB-BF67-431C-918B-3C4BDA6DFEE0}"/>
              </a:ext>
            </a:extLst>
          </p:cNvPr>
          <p:cNvPicPr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8" b="12958"/>
          <a:stretch/>
        </p:blipFill>
        <p:spPr>
          <a:xfrm>
            <a:off x="9105614" y="3364531"/>
            <a:ext cx="1991454" cy="1967119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07926A4-3729-4C6A-845A-FB33741FF456}"/>
              </a:ext>
            </a:extLst>
          </p:cNvPr>
          <p:cNvSpPr txBox="1"/>
          <p:nvPr/>
        </p:nvSpPr>
        <p:spPr>
          <a:xfrm>
            <a:off x="1018733" y="5344796"/>
            <a:ext cx="1991454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双板滑雪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D2D33DB-EBC9-4EF7-9828-68890FDD8F2A}"/>
              </a:ext>
            </a:extLst>
          </p:cNvPr>
          <p:cNvSpPr txBox="1"/>
          <p:nvPr/>
        </p:nvSpPr>
        <p:spPr>
          <a:xfrm>
            <a:off x="3714360" y="5344796"/>
            <a:ext cx="1991454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越野滑雪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C573DD3-3519-4938-BAD9-A22ACDFBF8EC}"/>
              </a:ext>
            </a:extLst>
          </p:cNvPr>
          <p:cNvSpPr txBox="1"/>
          <p:nvPr/>
        </p:nvSpPr>
        <p:spPr>
          <a:xfrm>
            <a:off x="6409987" y="5344796"/>
            <a:ext cx="1991454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单板滑雪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AB8E457-60CB-412D-92FF-35E57360522A}"/>
              </a:ext>
            </a:extLst>
          </p:cNvPr>
          <p:cNvSpPr txBox="1"/>
          <p:nvPr/>
        </p:nvSpPr>
        <p:spPr>
          <a:xfrm>
            <a:off x="9105614" y="5344796"/>
            <a:ext cx="1991454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/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超短板滑雪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644E82E-CD50-44D8-B7AF-82A8A6DEA5FD}"/>
              </a:ext>
            </a:extLst>
          </p:cNvPr>
          <p:cNvGrpSpPr/>
          <p:nvPr/>
        </p:nvGrpSpPr>
        <p:grpSpPr>
          <a:xfrm>
            <a:off x="5911968" y="1141681"/>
            <a:ext cx="368064" cy="368057"/>
            <a:chOff x="6034081" y="3365634"/>
            <a:chExt cx="523881" cy="523871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73C2E398-CC1A-45EE-B7A7-41AB7937205A}"/>
                </a:ext>
              </a:extLst>
            </p:cNvPr>
            <p:cNvSpPr/>
            <p:nvPr/>
          </p:nvSpPr>
          <p:spPr>
            <a:xfrm>
              <a:off x="6296025" y="3583206"/>
              <a:ext cx="261937" cy="306299"/>
            </a:xfrm>
            <a:custGeom>
              <a:avLst/>
              <a:gdLst>
                <a:gd name="connsiteX0" fmla="*/ 0 w 261937"/>
                <a:gd name="connsiteY0" fmla="*/ 266280 h 306299"/>
                <a:gd name="connsiteX1" fmla="*/ 104775 w 261937"/>
                <a:gd name="connsiteY1" fmla="*/ 306299 h 306299"/>
                <a:gd name="connsiteX2" fmla="*/ 261938 w 261937"/>
                <a:gd name="connsiteY2" fmla="*/ 149137 h 306299"/>
                <a:gd name="connsiteX3" fmla="*/ 154487 w 261937"/>
                <a:gd name="connsiteY3" fmla="*/ 0 h 30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937" h="306299">
                  <a:moveTo>
                    <a:pt x="0" y="266280"/>
                  </a:moveTo>
                  <a:cubicBezTo>
                    <a:pt x="27805" y="291167"/>
                    <a:pt x="64523" y="306299"/>
                    <a:pt x="104775" y="306299"/>
                  </a:cubicBezTo>
                  <a:cubicBezTo>
                    <a:pt x="191573" y="306299"/>
                    <a:pt x="261938" y="235935"/>
                    <a:pt x="261938" y="149137"/>
                  </a:cubicBezTo>
                  <a:cubicBezTo>
                    <a:pt x="261938" y="79713"/>
                    <a:pt x="216922" y="20802"/>
                    <a:pt x="154487" y="0"/>
                  </a:cubicBezTo>
                </a:path>
              </a:pathLst>
            </a:custGeom>
            <a:noFill/>
            <a:ln w="39291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C9892AE6-CDA0-4837-BD3E-DD09B231A454}"/>
                </a:ext>
              </a:extLst>
            </p:cNvPr>
            <p:cNvSpPr/>
            <p:nvPr/>
          </p:nvSpPr>
          <p:spPr>
            <a:xfrm>
              <a:off x="6034081" y="3583041"/>
              <a:ext cx="314324" cy="306464"/>
            </a:xfrm>
            <a:custGeom>
              <a:avLst/>
              <a:gdLst>
                <a:gd name="connsiteX0" fmla="*/ 303475 w 314324"/>
                <a:gd name="connsiteY0" fmla="*/ 91808 h 306464"/>
                <a:gd name="connsiteX1" fmla="*/ 314325 w 314324"/>
                <a:gd name="connsiteY1" fmla="*/ 149302 h 306464"/>
                <a:gd name="connsiteX2" fmla="*/ 157162 w 314324"/>
                <a:gd name="connsiteY2" fmla="*/ 306464 h 306464"/>
                <a:gd name="connsiteX3" fmla="*/ 0 w 314324"/>
                <a:gd name="connsiteY3" fmla="*/ 149302 h 306464"/>
                <a:gd name="connsiteX4" fmla="*/ 107948 w 314324"/>
                <a:gd name="connsiteY4" fmla="*/ 0 h 30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4" h="306464">
                  <a:moveTo>
                    <a:pt x="303475" y="91808"/>
                  </a:moveTo>
                  <a:cubicBezTo>
                    <a:pt x="310478" y="109614"/>
                    <a:pt x="314325" y="129009"/>
                    <a:pt x="314325" y="149302"/>
                  </a:cubicBezTo>
                  <a:cubicBezTo>
                    <a:pt x="314325" y="236100"/>
                    <a:pt x="243961" y="306464"/>
                    <a:pt x="157162" y="306464"/>
                  </a:cubicBezTo>
                  <a:cubicBezTo>
                    <a:pt x="70364" y="306464"/>
                    <a:pt x="0" y="236100"/>
                    <a:pt x="0" y="149302"/>
                  </a:cubicBezTo>
                  <a:cubicBezTo>
                    <a:pt x="0" y="79693"/>
                    <a:pt x="45255" y="20652"/>
                    <a:pt x="107948" y="0"/>
                  </a:cubicBezTo>
                </a:path>
              </a:pathLst>
            </a:custGeom>
            <a:noFill/>
            <a:ln w="39291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B28FA7-8120-4A06-BC6C-4573A1E73BA6}"/>
                </a:ext>
              </a:extLst>
            </p:cNvPr>
            <p:cNvSpPr/>
            <p:nvPr/>
          </p:nvSpPr>
          <p:spPr>
            <a:xfrm>
              <a:off x="6138862" y="3365634"/>
              <a:ext cx="314325" cy="314325"/>
            </a:xfrm>
            <a:custGeom>
              <a:avLst/>
              <a:gdLst>
                <a:gd name="connsiteX0" fmla="*/ 157163 w 314325"/>
                <a:gd name="connsiteY0" fmla="*/ 314325 h 314325"/>
                <a:gd name="connsiteX1" fmla="*/ 314325 w 314325"/>
                <a:gd name="connsiteY1" fmla="*/ 157163 h 314325"/>
                <a:gd name="connsiteX2" fmla="*/ 157163 w 314325"/>
                <a:gd name="connsiteY2" fmla="*/ 0 h 314325"/>
                <a:gd name="connsiteX3" fmla="*/ 0 w 314325"/>
                <a:gd name="connsiteY3" fmla="*/ 157163 h 314325"/>
                <a:gd name="connsiteX4" fmla="*/ 157163 w 314325"/>
                <a:gd name="connsiteY4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14325">
                  <a:moveTo>
                    <a:pt x="157163" y="314325"/>
                  </a:moveTo>
                  <a:cubicBezTo>
                    <a:pt x="243961" y="314325"/>
                    <a:pt x="314325" y="243961"/>
                    <a:pt x="314325" y="157163"/>
                  </a:cubicBezTo>
                  <a:cubicBezTo>
                    <a:pt x="314325" y="70364"/>
                    <a:pt x="243961" y="0"/>
                    <a:pt x="157163" y="0"/>
                  </a:cubicBezTo>
                  <a:cubicBezTo>
                    <a:pt x="70364" y="0"/>
                    <a:pt x="0" y="70364"/>
                    <a:pt x="0" y="157163"/>
                  </a:cubicBezTo>
                  <a:cubicBezTo>
                    <a:pt x="0" y="243961"/>
                    <a:pt x="70364" y="314325"/>
                    <a:pt x="157163" y="314325"/>
                  </a:cubicBezTo>
                  <a:close/>
                </a:path>
              </a:pathLst>
            </a:custGeom>
            <a:noFill/>
            <a:ln w="39291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1198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B05A742-FDE0-49C3-B5EE-0D67505783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活动意义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A1308F6-0536-401B-9ED8-DA38A1856619}"/>
              </a:ext>
            </a:extLst>
          </p:cNvPr>
          <p:cNvSpPr>
            <a:spLocks/>
          </p:cNvSpPr>
          <p:nvPr/>
        </p:nvSpPr>
        <p:spPr>
          <a:xfrm rot="5400000">
            <a:off x="2424124" y="-248452"/>
            <a:ext cx="1392889" cy="54646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7186394-A198-456C-B375-9B3D53F9DA3B}"/>
              </a:ext>
            </a:extLst>
          </p:cNvPr>
          <p:cNvSpPr>
            <a:spLocks/>
          </p:cNvSpPr>
          <p:nvPr/>
        </p:nvSpPr>
        <p:spPr>
          <a:xfrm rot="5400000">
            <a:off x="2123860" y="2165167"/>
            <a:ext cx="1392889" cy="48641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C178138-F4A4-464D-BBF0-1F86BE2C3129}"/>
              </a:ext>
            </a:extLst>
          </p:cNvPr>
          <p:cNvSpPr>
            <a:spLocks/>
          </p:cNvSpPr>
          <p:nvPr/>
        </p:nvSpPr>
        <p:spPr>
          <a:xfrm rot="16200000" flipH="1">
            <a:off x="8675250" y="84213"/>
            <a:ext cx="1392889" cy="48641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5DEF277-F2E0-40F0-B8FD-985DC20BC281}"/>
              </a:ext>
            </a:extLst>
          </p:cNvPr>
          <p:cNvSpPr>
            <a:spLocks/>
          </p:cNvSpPr>
          <p:nvPr/>
        </p:nvSpPr>
        <p:spPr>
          <a:xfrm rot="16200000" flipH="1">
            <a:off x="8374988" y="1849701"/>
            <a:ext cx="1392889" cy="5464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50000"/>
                  <a:alpha val="3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BA879368-AE79-4BDF-AE76-328A3D0588C3}"/>
              </a:ext>
            </a:extLst>
          </p:cNvPr>
          <p:cNvSpPr/>
          <p:nvPr/>
        </p:nvSpPr>
        <p:spPr>
          <a:xfrm>
            <a:off x="6277427" y="1458674"/>
            <a:ext cx="1676400" cy="1996213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FB204569-1FB6-436B-A007-970E26B9E159}"/>
              </a:ext>
            </a:extLst>
          </p:cNvPr>
          <p:cNvSpPr/>
          <p:nvPr/>
        </p:nvSpPr>
        <p:spPr>
          <a:xfrm>
            <a:off x="4807856" y="1458674"/>
            <a:ext cx="1676400" cy="1996213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5B52770B-0510-428F-8B14-A56FA5456957}"/>
              </a:ext>
            </a:extLst>
          </p:cNvPr>
          <p:cNvSpPr/>
          <p:nvPr/>
        </p:nvSpPr>
        <p:spPr>
          <a:xfrm>
            <a:off x="5852883" y="3550085"/>
            <a:ext cx="1676400" cy="1996214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2DD9D421-00A6-450D-990F-E429B9E1EA8C}"/>
              </a:ext>
            </a:extLst>
          </p:cNvPr>
          <p:cNvSpPr/>
          <p:nvPr/>
        </p:nvSpPr>
        <p:spPr>
          <a:xfrm>
            <a:off x="4383312" y="3550085"/>
            <a:ext cx="1676400" cy="1996214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EEE9E5A-8A2F-474D-A3F1-463A33FEA845}"/>
              </a:ext>
            </a:extLst>
          </p:cNvPr>
          <p:cNvSpPr txBox="1"/>
          <p:nvPr/>
        </p:nvSpPr>
        <p:spPr>
          <a:xfrm>
            <a:off x="5152996" y="1558485"/>
            <a:ext cx="1182475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竞技性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2EB1EBA-91B7-4488-9F2A-880CC0D7162A}"/>
              </a:ext>
            </a:extLst>
          </p:cNvPr>
          <p:cNvSpPr txBox="1"/>
          <p:nvPr/>
        </p:nvSpPr>
        <p:spPr>
          <a:xfrm>
            <a:off x="6644345" y="1558485"/>
            <a:ext cx="1182475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优美性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2788693-1825-4A8D-8237-649ADA63E791}"/>
              </a:ext>
            </a:extLst>
          </p:cNvPr>
          <p:cNvSpPr txBox="1"/>
          <p:nvPr/>
        </p:nvSpPr>
        <p:spPr>
          <a:xfrm>
            <a:off x="4483313" y="4942606"/>
            <a:ext cx="1182475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动感性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FDB713E-D935-4506-9733-A4A9E24CC5DB}"/>
              </a:ext>
            </a:extLst>
          </p:cNvPr>
          <p:cNvSpPr txBox="1"/>
          <p:nvPr/>
        </p:nvSpPr>
        <p:spPr>
          <a:xfrm>
            <a:off x="5974662" y="4942606"/>
            <a:ext cx="1182475" cy="4494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参与性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45A38CC-73CB-4484-B803-0CF3DAA31E50}"/>
              </a:ext>
            </a:extLst>
          </p:cNvPr>
          <p:cNvSpPr txBox="1"/>
          <p:nvPr/>
        </p:nvSpPr>
        <p:spPr>
          <a:xfrm>
            <a:off x="1291854" y="1959392"/>
            <a:ext cx="3126103" cy="10392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这是一段长段文字描述，请替换为你的正文内容。这是一段长段文字描述，请替换为你的正文内容。</a:t>
            </a:r>
            <a:endParaRPr lang="en-US" altLang="zh-CN" sz="1400" dirty="0"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AAEDB63-8424-4DCD-B834-A98C774B0462}"/>
              </a:ext>
            </a:extLst>
          </p:cNvPr>
          <p:cNvSpPr txBox="1"/>
          <p:nvPr/>
        </p:nvSpPr>
        <p:spPr>
          <a:xfrm>
            <a:off x="1291854" y="4069164"/>
            <a:ext cx="3126103" cy="10392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这是一段长段文字描述，请替换为你的正文内容。这是一段长段文字描述，请替换为你的正文内容。</a:t>
            </a:r>
            <a:endParaRPr lang="en-US" altLang="zh-CN" sz="1400" dirty="0"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0B001C8-5DE9-4292-9F4E-8393657A59E7}"/>
              </a:ext>
            </a:extLst>
          </p:cNvPr>
          <p:cNvSpPr txBox="1"/>
          <p:nvPr/>
        </p:nvSpPr>
        <p:spPr>
          <a:xfrm>
            <a:off x="8008687" y="2007001"/>
            <a:ext cx="3126103" cy="10392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这是一段长段文字描述，请替换为你的正文内容。这是一段长段文字描述，请替换为你的正文内容。</a:t>
            </a:r>
            <a:endParaRPr lang="en-US" altLang="zh-CN" sz="1400" dirty="0">
              <a:latin typeface="+mn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0B1C5FA-A83C-4A98-B208-D4FA91EADC37}"/>
              </a:ext>
            </a:extLst>
          </p:cNvPr>
          <p:cNvSpPr txBox="1"/>
          <p:nvPr/>
        </p:nvSpPr>
        <p:spPr>
          <a:xfrm>
            <a:off x="8008687" y="4069164"/>
            <a:ext cx="3126103" cy="10392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这是一段长段文字描述，请替换为你的正文内容。这是一段长段文字描述，请替换为你的正文内容。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39" name="Picture 36">
            <a:extLst>
              <a:ext uri="{FF2B5EF4-FFF2-40B4-BE49-F238E27FC236}">
                <a16:creationId xmlns:a16="http://schemas.microsoft.com/office/drawing/2014/main" id="{817C3B31-B841-498A-AF4A-F49670C7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015" y="2246975"/>
            <a:ext cx="4746170" cy="286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40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385CBD-6B87-4700-929F-13B5BDC71F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活动内容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5EB072-EE8F-4466-8E11-4F6082878C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6908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演示斜黑体"/>
        <a:ea typeface="演示斜黑体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481</TotalTime>
  <Words>957</Words>
  <Application>Microsoft Office PowerPoint</Application>
  <PresentationFormat>宽屏</PresentationFormat>
  <Paragraphs>111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Microsoft YaHei Light</vt:lpstr>
      <vt:lpstr>Arial</vt:lpstr>
      <vt:lpstr>微软雅黑</vt:lpstr>
      <vt:lpstr>演示斜黑体</vt:lpstr>
      <vt:lpstr>微软雅黑</vt:lpstr>
      <vt:lpstr>Impact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F'zCloud</dc:creator>
  <cp:lastModifiedBy>周正</cp:lastModifiedBy>
  <cp:revision>77</cp:revision>
  <dcterms:created xsi:type="dcterms:W3CDTF">2022-07-02T10:52:41Z</dcterms:created>
  <dcterms:modified xsi:type="dcterms:W3CDTF">2022-07-13T15:10:32Z</dcterms:modified>
</cp:coreProperties>
</file>